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6" r:id="rId2"/>
    <p:sldId id="258" r:id="rId3"/>
    <p:sldId id="277" r:id="rId4"/>
    <p:sldId id="278" r:id="rId5"/>
    <p:sldId id="280" r:id="rId6"/>
    <p:sldId id="281" r:id="rId7"/>
    <p:sldId id="282" r:id="rId8"/>
    <p:sldId id="283" r:id="rId9"/>
    <p:sldId id="285" r:id="rId10"/>
    <p:sldId id="287" r:id="rId11"/>
    <p:sldId id="286" r:id="rId12"/>
    <p:sldId id="289" r:id="rId13"/>
    <p:sldId id="290" r:id="rId14"/>
    <p:sldId id="291" r:id="rId15"/>
    <p:sldId id="292" r:id="rId16"/>
    <p:sldId id="294" r:id="rId17"/>
    <p:sldId id="295" r:id="rId18"/>
    <p:sldId id="296" r:id="rId19"/>
    <p:sldId id="284" r:id="rId20"/>
    <p:sldId id="297" r:id="rId21"/>
  </p:sldIdLst>
  <p:sldSz cx="9144000" cy="6858000" type="screen4x3"/>
  <p:notesSz cx="6858000" cy="9144000"/>
  <p:defaultTextStyle>
    <a:defPPr>
      <a:defRPr lang="en-US"/>
    </a:defPPr>
    <a:lvl1pPr algn="r" rtl="0" fontAlgn="base">
      <a:spcBef>
        <a:spcPct val="0"/>
      </a:spcBef>
      <a:spcAft>
        <a:spcPct val="0"/>
      </a:spcAft>
      <a:defRPr kern="1200">
        <a:solidFill>
          <a:schemeClr val="tx1"/>
        </a:solidFill>
        <a:latin typeface="Times New Roman" pitchFamily="18" charset="0"/>
        <a:ea typeface="+mn-ea"/>
        <a:cs typeface="+mn-cs"/>
      </a:defRPr>
    </a:lvl1pPr>
    <a:lvl2pPr marL="457200" algn="r" rtl="0" fontAlgn="base">
      <a:spcBef>
        <a:spcPct val="0"/>
      </a:spcBef>
      <a:spcAft>
        <a:spcPct val="0"/>
      </a:spcAft>
      <a:defRPr kern="1200">
        <a:solidFill>
          <a:schemeClr val="tx1"/>
        </a:solidFill>
        <a:latin typeface="Times New Roman" pitchFamily="18" charset="0"/>
        <a:ea typeface="+mn-ea"/>
        <a:cs typeface="+mn-cs"/>
      </a:defRPr>
    </a:lvl2pPr>
    <a:lvl3pPr marL="914400" algn="r" rtl="0" fontAlgn="base">
      <a:spcBef>
        <a:spcPct val="0"/>
      </a:spcBef>
      <a:spcAft>
        <a:spcPct val="0"/>
      </a:spcAft>
      <a:defRPr kern="1200">
        <a:solidFill>
          <a:schemeClr val="tx1"/>
        </a:solidFill>
        <a:latin typeface="Times New Roman" pitchFamily="18" charset="0"/>
        <a:ea typeface="+mn-ea"/>
        <a:cs typeface="+mn-cs"/>
      </a:defRPr>
    </a:lvl3pPr>
    <a:lvl4pPr marL="1371600" algn="r" rtl="0" fontAlgn="base">
      <a:spcBef>
        <a:spcPct val="0"/>
      </a:spcBef>
      <a:spcAft>
        <a:spcPct val="0"/>
      </a:spcAft>
      <a:defRPr kern="1200">
        <a:solidFill>
          <a:schemeClr val="tx1"/>
        </a:solidFill>
        <a:latin typeface="Times New Roman" pitchFamily="18" charset="0"/>
        <a:ea typeface="+mn-ea"/>
        <a:cs typeface="+mn-cs"/>
      </a:defRPr>
    </a:lvl4pPr>
    <a:lvl5pPr marL="1828800" algn="r"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clrMru>
    <a:srgbClr val="D60093"/>
    <a:srgbClr val="00FF00"/>
    <a:srgbClr val="00CC00"/>
    <a:srgbClr val="FF0000"/>
    <a:srgbClr val="0000FF"/>
    <a:srgbClr val="FF00FF"/>
    <a:srgbClr val="FFFF00"/>
    <a:srgbClr val="00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3976" autoAdjust="0"/>
  </p:normalViewPr>
  <p:slideViewPr>
    <p:cSldViewPr>
      <p:cViewPr varScale="1">
        <p:scale>
          <a:sx n="40" d="100"/>
          <a:sy n="40" d="100"/>
        </p:scale>
        <p:origin x="-1338"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360B738-B3EA-4418-8946-5CA5FAE9CA7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14E5C5A-5FC9-453D-A927-F0F4B6062DC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7A83981-739F-46A7-8148-C9D5EDEFFC4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6368A6F4-16A5-4724-ADCD-76250A2A770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773F3C0-B78D-43DE-B58F-332FDB53A0C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4CB526C-1982-445F-A2AC-11E00400BDC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47F16B8-03B7-4F28-B599-0D8A85F85AB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C88EC1D-B965-47B9-9FD8-2DC2B5E06B1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A24B1F1-4E9D-40E9-8899-005255FB4FB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8D2A042-39D3-4000-9D21-55A1B63F780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BB6E403-E99F-40C4-B1C7-BA310C08E17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F05A8AA-76B8-4645-95D2-015C0BCD98D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853FC48-9E2C-41E5-89BF-BC7EBCDAD70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mn-lt"/>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fld id="{AC27A11C-04EB-419C-9F3C-71BC0F5F463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838200" y="2057400"/>
            <a:ext cx="7561263" cy="914400"/>
          </a:xfrm>
          <a:prstGeom prst="rect">
            <a:avLst/>
          </a:prstGeom>
          <a:noFill/>
          <a:ln w="9525">
            <a:noFill/>
            <a:miter lim="800000"/>
            <a:headEnd/>
            <a:tailEnd/>
          </a:ln>
        </p:spPr>
        <p:txBody>
          <a:bodyPr>
            <a:spAutoFit/>
          </a:bodyPr>
          <a:lstStyle/>
          <a:p>
            <a:pPr algn="ctr">
              <a:spcBef>
                <a:spcPct val="50000"/>
              </a:spcBef>
            </a:pPr>
            <a:r>
              <a:rPr lang="en-US" sz="5400" b="1">
                <a:solidFill>
                  <a:srgbClr val="00CC00"/>
                </a:solidFill>
                <a:latin typeface="Arial" charset="0"/>
              </a:rPr>
              <a:t>Tập </a:t>
            </a:r>
            <a:r>
              <a:rPr lang="vi-VN" sz="5400" b="1">
                <a:solidFill>
                  <a:srgbClr val="00CC00"/>
                </a:solidFill>
                <a:latin typeface="Arial" charset="0"/>
              </a:rPr>
              <a:t>đ</a:t>
            </a:r>
            <a:r>
              <a:rPr lang="en-US" sz="5400" b="1">
                <a:solidFill>
                  <a:srgbClr val="00CC00"/>
                </a:solidFill>
                <a:latin typeface="Arial" charset="0"/>
              </a:rPr>
              <a:t>ọc lớp 4</a:t>
            </a:r>
            <a:endParaRPr lang="en-US" sz="4400" b="1">
              <a:solidFill>
                <a:srgbClr val="00CC00"/>
              </a:solidFill>
              <a:latin typeface="Arial" charset="0"/>
            </a:endParaRPr>
          </a:p>
        </p:txBody>
      </p:sp>
      <p:sp>
        <p:nvSpPr>
          <p:cNvPr id="2051" name="Text Box 4"/>
          <p:cNvSpPr txBox="1">
            <a:spLocks noChangeArrowheads="1"/>
          </p:cNvSpPr>
          <p:nvPr/>
        </p:nvSpPr>
        <p:spPr bwMode="auto">
          <a:xfrm>
            <a:off x="1143000" y="3124200"/>
            <a:ext cx="7272338" cy="1323975"/>
          </a:xfrm>
          <a:prstGeom prst="rect">
            <a:avLst/>
          </a:prstGeom>
          <a:noFill/>
          <a:ln w="9525">
            <a:noFill/>
            <a:miter lim="800000"/>
            <a:headEnd/>
            <a:tailEnd/>
          </a:ln>
        </p:spPr>
        <p:txBody>
          <a:bodyPr>
            <a:spAutoFit/>
          </a:bodyPr>
          <a:lstStyle/>
          <a:p>
            <a:pPr algn="ctr">
              <a:spcBef>
                <a:spcPct val="50000"/>
              </a:spcBef>
            </a:pPr>
            <a:r>
              <a:rPr lang="en-US" sz="4000" b="1">
                <a:solidFill>
                  <a:srgbClr val="FF00FF"/>
                </a:solidFill>
                <a:latin typeface="Arial" charset="0"/>
              </a:rPr>
              <a:t>BÀI : RẤT NHIỀU MẶT TRĂNG</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304800"/>
            <a:ext cx="8229600" cy="1143000"/>
          </a:xfrm>
        </p:spPr>
        <p:txBody>
          <a:bodyPr/>
          <a:lstStyle/>
          <a:p>
            <a:pPr eaLnBrk="1" hangingPunct="1"/>
            <a:r>
              <a:rPr lang="en-US" sz="3200" smtClean="0"/>
              <a:t/>
            </a:r>
            <a:br>
              <a:rPr lang="en-US" sz="3200" smtClean="0"/>
            </a:br>
            <a:r>
              <a:rPr lang="en-US" sz="3200" u="sng" smtClean="0"/>
              <a:t>Tập đọc</a:t>
            </a:r>
          </a:p>
        </p:txBody>
      </p:sp>
      <p:sp>
        <p:nvSpPr>
          <p:cNvPr id="11267" name="Text Box 4"/>
          <p:cNvSpPr txBox="1">
            <a:spLocks noChangeArrowheads="1"/>
          </p:cNvSpPr>
          <p:nvPr/>
        </p:nvSpPr>
        <p:spPr bwMode="auto">
          <a:xfrm>
            <a:off x="762000" y="1981200"/>
            <a:ext cx="5943600" cy="579438"/>
          </a:xfrm>
          <a:prstGeom prst="rect">
            <a:avLst/>
          </a:prstGeom>
          <a:noFill/>
          <a:ln w="12700">
            <a:noFill/>
            <a:miter lim="800000"/>
            <a:headEnd/>
            <a:tailEnd/>
          </a:ln>
        </p:spPr>
        <p:txBody>
          <a:bodyPr>
            <a:spAutoFit/>
          </a:bodyPr>
          <a:lstStyle/>
          <a:p>
            <a:pPr algn="l">
              <a:spcBef>
                <a:spcPct val="50000"/>
              </a:spcBef>
            </a:pPr>
            <a:r>
              <a:rPr lang="en-US" sz="3200">
                <a:solidFill>
                  <a:srgbClr val="FF0000"/>
                </a:solidFill>
                <a:latin typeface="Arial" charset="0"/>
              </a:rPr>
              <a:t>TÌM HIỂU BÀI</a:t>
            </a:r>
          </a:p>
        </p:txBody>
      </p:sp>
      <p:sp>
        <p:nvSpPr>
          <p:cNvPr id="58933" name="Text Box 565"/>
          <p:cNvSpPr txBox="1">
            <a:spLocks noChangeArrowheads="1"/>
          </p:cNvSpPr>
          <p:nvPr/>
        </p:nvSpPr>
        <p:spPr bwMode="auto">
          <a:xfrm>
            <a:off x="838200" y="2514600"/>
            <a:ext cx="7772400" cy="1066800"/>
          </a:xfrm>
          <a:prstGeom prst="rect">
            <a:avLst/>
          </a:prstGeom>
          <a:noFill/>
          <a:ln w="12700">
            <a:noFill/>
            <a:miter lim="800000"/>
            <a:headEnd/>
            <a:tailEnd/>
          </a:ln>
        </p:spPr>
        <p:txBody>
          <a:bodyPr>
            <a:spAutoFit/>
          </a:bodyPr>
          <a:lstStyle/>
          <a:p>
            <a:pPr algn="l">
              <a:spcBef>
                <a:spcPct val="50000"/>
              </a:spcBef>
            </a:pPr>
            <a:r>
              <a:rPr lang="en-US" sz="3200">
                <a:latin typeface="Arial" charset="0"/>
              </a:rPr>
              <a:t>Nhà vua cho vời các vị đại thần và các nhà khoa học đến để làm gì?</a:t>
            </a:r>
          </a:p>
        </p:txBody>
      </p:sp>
      <p:sp>
        <p:nvSpPr>
          <p:cNvPr id="11269" name="Text Box 566"/>
          <p:cNvSpPr txBox="1">
            <a:spLocks noChangeArrowheads="1"/>
          </p:cNvSpPr>
          <p:nvPr/>
        </p:nvSpPr>
        <p:spPr bwMode="auto">
          <a:xfrm>
            <a:off x="457200" y="2667000"/>
            <a:ext cx="7848600" cy="366713"/>
          </a:xfrm>
          <a:prstGeom prst="rect">
            <a:avLst/>
          </a:prstGeom>
          <a:noFill/>
          <a:ln w="12700">
            <a:noFill/>
            <a:miter lim="800000"/>
            <a:headEnd/>
            <a:tailEnd/>
          </a:ln>
        </p:spPr>
        <p:txBody>
          <a:bodyPr>
            <a:spAutoFit/>
          </a:bodyPr>
          <a:lstStyle/>
          <a:p>
            <a:pPr>
              <a:spcBef>
                <a:spcPct val="50000"/>
              </a:spcBef>
            </a:pPr>
            <a:endParaRPr lang="en-US">
              <a:latin typeface="Arial" charset="0"/>
            </a:endParaRPr>
          </a:p>
        </p:txBody>
      </p:sp>
      <p:sp>
        <p:nvSpPr>
          <p:cNvPr id="58935" name="Text Box 567"/>
          <p:cNvSpPr txBox="1">
            <a:spLocks noChangeArrowheads="1"/>
          </p:cNvSpPr>
          <p:nvPr/>
        </p:nvSpPr>
        <p:spPr bwMode="auto">
          <a:xfrm>
            <a:off x="838200" y="4038600"/>
            <a:ext cx="7696200" cy="1570038"/>
          </a:xfrm>
          <a:prstGeom prst="rect">
            <a:avLst/>
          </a:prstGeom>
          <a:noFill/>
          <a:ln w="12700">
            <a:noFill/>
            <a:miter lim="800000"/>
            <a:headEnd/>
            <a:tailEnd/>
          </a:ln>
        </p:spPr>
        <p:txBody>
          <a:bodyPr>
            <a:spAutoFit/>
          </a:bodyPr>
          <a:lstStyle/>
          <a:p>
            <a:pPr algn="l">
              <a:spcBef>
                <a:spcPct val="50000"/>
              </a:spcBef>
            </a:pPr>
            <a:r>
              <a:rPr lang="en-US" sz="3200">
                <a:solidFill>
                  <a:srgbClr val="0000FF"/>
                </a:solidFill>
                <a:latin typeface="Arial" charset="0"/>
              </a:rPr>
              <a:t>Vua cho vời các vị đại thần và các nhà khoa học đến để nghĩ cách làm cho công chúa không thể nhìn thấy mặt trăng.</a:t>
            </a:r>
          </a:p>
        </p:txBody>
      </p:sp>
      <p:sp>
        <p:nvSpPr>
          <p:cNvPr id="11271" name="Rectangle 569"/>
          <p:cNvSpPr>
            <a:spLocks noChangeArrowheads="1"/>
          </p:cNvSpPr>
          <p:nvPr/>
        </p:nvSpPr>
        <p:spPr bwMode="auto">
          <a:xfrm>
            <a:off x="457200" y="1371600"/>
            <a:ext cx="8229600" cy="914400"/>
          </a:xfrm>
          <a:prstGeom prst="rect">
            <a:avLst/>
          </a:prstGeom>
          <a:noFill/>
          <a:ln w="9525">
            <a:noFill/>
            <a:miter lim="800000"/>
            <a:headEnd/>
            <a:tailEnd/>
          </a:ln>
        </p:spPr>
        <p:txBody>
          <a:bodyPr/>
          <a:lstStyle/>
          <a:p>
            <a:pPr marL="342900" indent="-342900" algn="ctr">
              <a:spcBef>
                <a:spcPct val="20000"/>
              </a:spcBef>
            </a:pPr>
            <a:r>
              <a:rPr lang="en-US" sz="4000" b="1">
                <a:solidFill>
                  <a:srgbClr val="0000FF"/>
                </a:solidFill>
                <a:latin typeface="Arial" charset="0"/>
              </a:rPr>
              <a:t>Rất nhiều mặt trăng </a:t>
            </a:r>
            <a:r>
              <a:rPr lang="en-US" sz="4000" b="1" i="1">
                <a:solidFill>
                  <a:srgbClr val="0000FF"/>
                </a:solidFill>
                <a:latin typeface="Arial" charset="0"/>
              </a:rPr>
              <a:t>( tiếp theo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8933"/>
                                        </p:tgtEl>
                                        <p:attrNameLst>
                                          <p:attrName>style.visibility</p:attrName>
                                        </p:attrNameLst>
                                      </p:cBhvr>
                                      <p:to>
                                        <p:strVal val="visible"/>
                                      </p:to>
                                    </p:set>
                                    <p:anim calcmode="lin" valueType="num">
                                      <p:cBhvr>
                                        <p:cTn id="7" dur="1000" fill="hold"/>
                                        <p:tgtEl>
                                          <p:spTgt spid="58933"/>
                                        </p:tgtEl>
                                        <p:attrNameLst>
                                          <p:attrName>ppt_x</p:attrName>
                                        </p:attrNameLst>
                                      </p:cBhvr>
                                      <p:tavLst>
                                        <p:tav tm="0">
                                          <p:val>
                                            <p:strVal val="#ppt_x-.2"/>
                                          </p:val>
                                        </p:tav>
                                        <p:tav tm="100000">
                                          <p:val>
                                            <p:strVal val="#ppt_x"/>
                                          </p:val>
                                        </p:tav>
                                      </p:tavLst>
                                    </p:anim>
                                    <p:anim calcmode="lin" valueType="num">
                                      <p:cBhvr>
                                        <p:cTn id="8" dur="1000" fill="hold"/>
                                        <p:tgtEl>
                                          <p:spTgt spid="58933"/>
                                        </p:tgtEl>
                                        <p:attrNameLst>
                                          <p:attrName>ppt_y</p:attrName>
                                        </p:attrNameLst>
                                      </p:cBhvr>
                                      <p:tavLst>
                                        <p:tav tm="0">
                                          <p:val>
                                            <p:strVal val="#ppt_y"/>
                                          </p:val>
                                        </p:tav>
                                        <p:tav tm="100000">
                                          <p:val>
                                            <p:strVal val="#ppt_y"/>
                                          </p:val>
                                        </p:tav>
                                      </p:tavLst>
                                    </p:anim>
                                    <p:animEffect transition="in" filter="wipe(right)" prLst="gradientSize: 0.1">
                                      <p:cBhvr>
                                        <p:cTn id="9" dur="1000"/>
                                        <p:tgtEl>
                                          <p:spTgt spid="58933"/>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3" presetClass="entr" presetSubtype="16" fill="hold" grpId="0" nodeType="clickEffect">
                                  <p:stCondLst>
                                    <p:cond delay="0"/>
                                  </p:stCondLst>
                                  <p:childTnLst>
                                    <p:set>
                                      <p:cBhvr>
                                        <p:cTn id="13" dur="1" fill="hold">
                                          <p:stCondLst>
                                            <p:cond delay="0"/>
                                          </p:stCondLst>
                                        </p:cTn>
                                        <p:tgtEl>
                                          <p:spTgt spid="58935"/>
                                        </p:tgtEl>
                                        <p:attrNameLst>
                                          <p:attrName>style.visibility</p:attrName>
                                        </p:attrNameLst>
                                      </p:cBhvr>
                                      <p:to>
                                        <p:strVal val="visible"/>
                                      </p:to>
                                    </p:set>
                                    <p:anim calcmode="lin" valueType="num">
                                      <p:cBhvr>
                                        <p:cTn id="14" dur="500" fill="hold"/>
                                        <p:tgtEl>
                                          <p:spTgt spid="58935"/>
                                        </p:tgtEl>
                                        <p:attrNameLst>
                                          <p:attrName>ppt_w</p:attrName>
                                        </p:attrNameLst>
                                      </p:cBhvr>
                                      <p:tavLst>
                                        <p:tav tm="0">
                                          <p:val>
                                            <p:fltVal val="0"/>
                                          </p:val>
                                        </p:tav>
                                        <p:tav tm="100000">
                                          <p:val>
                                            <p:strVal val="#ppt_w"/>
                                          </p:val>
                                        </p:tav>
                                      </p:tavLst>
                                    </p:anim>
                                    <p:anim calcmode="lin" valueType="num">
                                      <p:cBhvr>
                                        <p:cTn id="15" dur="500" fill="hold"/>
                                        <p:tgtEl>
                                          <p:spTgt spid="5893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933" grpId="0"/>
      <p:bldP spid="5893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5"/>
          <p:cNvSpPr>
            <a:spLocks noGrp="1" noChangeArrowheads="1"/>
          </p:cNvSpPr>
          <p:nvPr>
            <p:ph type="body" sz="half" idx="1"/>
          </p:nvPr>
        </p:nvSpPr>
        <p:spPr>
          <a:xfrm>
            <a:off x="1066800" y="2514600"/>
            <a:ext cx="2438400" cy="533400"/>
          </a:xfrm>
        </p:spPr>
        <p:txBody>
          <a:bodyPr/>
          <a:lstStyle/>
          <a:p>
            <a:pPr eaLnBrk="1" hangingPunct="1">
              <a:lnSpc>
                <a:spcPct val="90000"/>
              </a:lnSpc>
              <a:buFontTx/>
              <a:buNone/>
            </a:pPr>
            <a:r>
              <a:rPr lang="en-US" sz="3200" b="1" i="1" u="sng" smtClean="0"/>
              <a:t>Từ ngữ</a:t>
            </a:r>
          </a:p>
        </p:txBody>
      </p:sp>
      <p:sp>
        <p:nvSpPr>
          <p:cNvPr id="12291" name="Rectangle 7"/>
          <p:cNvSpPr>
            <a:spLocks noGrp="1" noChangeArrowheads="1"/>
          </p:cNvSpPr>
          <p:nvPr>
            <p:ph type="title"/>
          </p:nvPr>
        </p:nvSpPr>
        <p:spPr>
          <a:xfrm>
            <a:off x="457200" y="0"/>
            <a:ext cx="8229600" cy="1143000"/>
          </a:xfrm>
          <a:noFill/>
        </p:spPr>
        <p:txBody>
          <a:bodyPr/>
          <a:lstStyle/>
          <a:p>
            <a:pPr eaLnBrk="1" hangingPunct="1"/>
            <a:r>
              <a:rPr lang="en-US" sz="3200" smtClean="0"/>
              <a:t/>
            </a:r>
            <a:br>
              <a:rPr lang="en-US" sz="3200" smtClean="0"/>
            </a:br>
            <a:r>
              <a:rPr lang="en-US" sz="3200" u="sng" smtClean="0"/>
              <a:t>Tập đọc</a:t>
            </a:r>
          </a:p>
        </p:txBody>
      </p:sp>
      <p:sp>
        <p:nvSpPr>
          <p:cNvPr id="12292" name="Text Box 10"/>
          <p:cNvSpPr txBox="1">
            <a:spLocks noChangeArrowheads="1"/>
          </p:cNvSpPr>
          <p:nvPr/>
        </p:nvSpPr>
        <p:spPr bwMode="auto">
          <a:xfrm>
            <a:off x="609600" y="1828800"/>
            <a:ext cx="4038600" cy="579438"/>
          </a:xfrm>
          <a:prstGeom prst="rect">
            <a:avLst/>
          </a:prstGeom>
          <a:noFill/>
          <a:ln w="12700">
            <a:noFill/>
            <a:miter lim="800000"/>
            <a:headEnd/>
            <a:tailEnd/>
          </a:ln>
        </p:spPr>
        <p:txBody>
          <a:bodyPr>
            <a:spAutoFit/>
          </a:bodyPr>
          <a:lstStyle/>
          <a:p>
            <a:pPr algn="l">
              <a:spcBef>
                <a:spcPct val="50000"/>
              </a:spcBef>
            </a:pPr>
            <a:r>
              <a:rPr lang="en-US" sz="3200">
                <a:solidFill>
                  <a:srgbClr val="FF0000"/>
                </a:solidFill>
                <a:latin typeface="Arial" charset="0"/>
              </a:rPr>
              <a:t>TÌM HIỂU BÀI</a:t>
            </a:r>
          </a:p>
        </p:txBody>
      </p:sp>
      <p:sp>
        <p:nvSpPr>
          <p:cNvPr id="12293" name="Text Box 11"/>
          <p:cNvSpPr txBox="1">
            <a:spLocks noChangeArrowheads="1"/>
          </p:cNvSpPr>
          <p:nvPr/>
        </p:nvSpPr>
        <p:spPr bwMode="auto">
          <a:xfrm>
            <a:off x="457200" y="3657600"/>
            <a:ext cx="2362200" cy="366713"/>
          </a:xfrm>
          <a:prstGeom prst="rect">
            <a:avLst/>
          </a:prstGeom>
          <a:noFill/>
          <a:ln w="12700">
            <a:noFill/>
            <a:miter lim="800000"/>
            <a:headEnd/>
            <a:tailEnd/>
          </a:ln>
        </p:spPr>
        <p:txBody>
          <a:bodyPr>
            <a:spAutoFit/>
          </a:bodyPr>
          <a:lstStyle/>
          <a:p>
            <a:pPr>
              <a:spcBef>
                <a:spcPct val="50000"/>
              </a:spcBef>
            </a:pPr>
            <a:endParaRPr lang="en-US">
              <a:latin typeface="Arial" charset="0"/>
            </a:endParaRPr>
          </a:p>
        </p:txBody>
      </p:sp>
      <p:sp>
        <p:nvSpPr>
          <p:cNvPr id="12294" name="Rectangle 12"/>
          <p:cNvSpPr>
            <a:spLocks noChangeArrowheads="1"/>
          </p:cNvSpPr>
          <p:nvPr/>
        </p:nvSpPr>
        <p:spPr bwMode="auto">
          <a:xfrm>
            <a:off x="1219200" y="3429000"/>
            <a:ext cx="2057400" cy="533400"/>
          </a:xfrm>
          <a:prstGeom prst="rect">
            <a:avLst/>
          </a:prstGeom>
          <a:noFill/>
          <a:ln w="9525">
            <a:noFill/>
            <a:miter lim="800000"/>
            <a:headEnd/>
            <a:tailEnd/>
          </a:ln>
        </p:spPr>
        <p:txBody>
          <a:bodyPr/>
          <a:lstStyle/>
          <a:p>
            <a:pPr marL="342900" indent="-342900" algn="l">
              <a:spcBef>
                <a:spcPct val="20000"/>
              </a:spcBef>
            </a:pPr>
            <a:r>
              <a:rPr lang="en-US" sz="3600" b="1">
                <a:solidFill>
                  <a:srgbClr val="FF0000"/>
                </a:solidFill>
                <a:latin typeface="Arial" charset="0"/>
              </a:rPr>
              <a:t>- bó tay</a:t>
            </a:r>
          </a:p>
        </p:txBody>
      </p:sp>
      <p:sp>
        <p:nvSpPr>
          <p:cNvPr id="12295" name="Rectangle 18"/>
          <p:cNvSpPr>
            <a:spLocks noChangeArrowheads="1"/>
          </p:cNvSpPr>
          <p:nvPr/>
        </p:nvSpPr>
        <p:spPr bwMode="auto">
          <a:xfrm>
            <a:off x="457200" y="1143000"/>
            <a:ext cx="8229600" cy="914400"/>
          </a:xfrm>
          <a:prstGeom prst="rect">
            <a:avLst/>
          </a:prstGeom>
          <a:noFill/>
          <a:ln w="9525">
            <a:noFill/>
            <a:miter lim="800000"/>
            <a:headEnd/>
            <a:tailEnd/>
          </a:ln>
        </p:spPr>
        <p:txBody>
          <a:bodyPr/>
          <a:lstStyle/>
          <a:p>
            <a:pPr marL="342900" indent="-342900" algn="ctr">
              <a:spcBef>
                <a:spcPct val="20000"/>
              </a:spcBef>
            </a:pPr>
            <a:r>
              <a:rPr lang="en-US" sz="4000" b="1">
                <a:solidFill>
                  <a:srgbClr val="0000FF"/>
                </a:solidFill>
                <a:latin typeface="Arial" charset="0"/>
              </a:rPr>
              <a:t>Rất nhiều mặt trăng </a:t>
            </a:r>
            <a:r>
              <a:rPr lang="en-US" sz="4000" b="1" i="1">
                <a:solidFill>
                  <a:srgbClr val="0000FF"/>
                </a:solidFill>
                <a:latin typeface="Arial" charset="0"/>
              </a:rPr>
              <a:t>( tiếp theo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304800"/>
            <a:ext cx="8229600" cy="1143000"/>
          </a:xfrm>
        </p:spPr>
        <p:txBody>
          <a:bodyPr/>
          <a:lstStyle/>
          <a:p>
            <a:pPr eaLnBrk="1" hangingPunct="1"/>
            <a:r>
              <a:rPr lang="en-US" sz="3200" smtClean="0"/>
              <a:t/>
            </a:r>
            <a:br>
              <a:rPr lang="en-US" sz="3200" smtClean="0"/>
            </a:br>
            <a:r>
              <a:rPr lang="en-US" sz="3200" u="sng" smtClean="0"/>
              <a:t>Tập đọc</a:t>
            </a:r>
          </a:p>
        </p:txBody>
      </p:sp>
      <p:sp>
        <p:nvSpPr>
          <p:cNvPr id="13315" name="Text Box 4"/>
          <p:cNvSpPr txBox="1">
            <a:spLocks noChangeArrowheads="1"/>
          </p:cNvSpPr>
          <p:nvPr/>
        </p:nvSpPr>
        <p:spPr bwMode="auto">
          <a:xfrm>
            <a:off x="762000" y="2133600"/>
            <a:ext cx="5943600" cy="579438"/>
          </a:xfrm>
          <a:prstGeom prst="rect">
            <a:avLst/>
          </a:prstGeom>
          <a:noFill/>
          <a:ln w="12700">
            <a:noFill/>
            <a:miter lim="800000"/>
            <a:headEnd/>
            <a:tailEnd/>
          </a:ln>
        </p:spPr>
        <p:txBody>
          <a:bodyPr>
            <a:spAutoFit/>
          </a:bodyPr>
          <a:lstStyle/>
          <a:p>
            <a:pPr algn="l">
              <a:spcBef>
                <a:spcPct val="50000"/>
              </a:spcBef>
            </a:pPr>
            <a:r>
              <a:rPr lang="en-US" sz="3200">
                <a:solidFill>
                  <a:srgbClr val="FF0000"/>
                </a:solidFill>
                <a:latin typeface="Arial" charset="0"/>
              </a:rPr>
              <a:t>TÌM HIỂU BÀI</a:t>
            </a:r>
          </a:p>
        </p:txBody>
      </p:sp>
      <p:sp>
        <p:nvSpPr>
          <p:cNvPr id="60981" name="Text Box 565"/>
          <p:cNvSpPr txBox="1">
            <a:spLocks noChangeArrowheads="1"/>
          </p:cNvSpPr>
          <p:nvPr/>
        </p:nvSpPr>
        <p:spPr bwMode="auto">
          <a:xfrm>
            <a:off x="838200" y="2895600"/>
            <a:ext cx="7772400" cy="1570038"/>
          </a:xfrm>
          <a:prstGeom prst="rect">
            <a:avLst/>
          </a:prstGeom>
          <a:noFill/>
          <a:ln w="12700">
            <a:noFill/>
            <a:miter lim="800000"/>
            <a:headEnd/>
            <a:tailEnd/>
          </a:ln>
        </p:spPr>
        <p:txBody>
          <a:bodyPr>
            <a:spAutoFit/>
          </a:bodyPr>
          <a:lstStyle/>
          <a:p>
            <a:pPr algn="l">
              <a:spcBef>
                <a:spcPct val="50000"/>
              </a:spcBef>
            </a:pPr>
            <a:r>
              <a:rPr lang="en-US" sz="3200">
                <a:latin typeface="Arial" charset="0"/>
              </a:rPr>
              <a:t>Vì sao một lần nữa các vị đại thần và các nhà khoa học lại không giúp được nhà vua?</a:t>
            </a:r>
          </a:p>
        </p:txBody>
      </p:sp>
      <p:sp>
        <p:nvSpPr>
          <p:cNvPr id="13317" name="Text Box 566"/>
          <p:cNvSpPr txBox="1">
            <a:spLocks noChangeArrowheads="1"/>
          </p:cNvSpPr>
          <p:nvPr/>
        </p:nvSpPr>
        <p:spPr bwMode="auto">
          <a:xfrm>
            <a:off x="457200" y="2667000"/>
            <a:ext cx="7848600" cy="366713"/>
          </a:xfrm>
          <a:prstGeom prst="rect">
            <a:avLst/>
          </a:prstGeom>
          <a:noFill/>
          <a:ln w="12700">
            <a:noFill/>
            <a:miter lim="800000"/>
            <a:headEnd/>
            <a:tailEnd/>
          </a:ln>
        </p:spPr>
        <p:txBody>
          <a:bodyPr>
            <a:spAutoFit/>
          </a:bodyPr>
          <a:lstStyle/>
          <a:p>
            <a:pPr>
              <a:spcBef>
                <a:spcPct val="50000"/>
              </a:spcBef>
            </a:pPr>
            <a:endParaRPr lang="en-US">
              <a:latin typeface="Arial" charset="0"/>
            </a:endParaRPr>
          </a:p>
        </p:txBody>
      </p:sp>
      <p:sp>
        <p:nvSpPr>
          <p:cNvPr id="60983" name="Text Box 567"/>
          <p:cNvSpPr txBox="1">
            <a:spLocks noChangeArrowheads="1"/>
          </p:cNvSpPr>
          <p:nvPr/>
        </p:nvSpPr>
        <p:spPr bwMode="auto">
          <a:xfrm>
            <a:off x="762000" y="4343400"/>
            <a:ext cx="7696200" cy="1570038"/>
          </a:xfrm>
          <a:prstGeom prst="rect">
            <a:avLst/>
          </a:prstGeom>
          <a:noFill/>
          <a:ln w="12700">
            <a:noFill/>
            <a:miter lim="800000"/>
            <a:headEnd/>
            <a:tailEnd/>
          </a:ln>
        </p:spPr>
        <p:txBody>
          <a:bodyPr>
            <a:spAutoFit/>
          </a:bodyPr>
          <a:lstStyle/>
          <a:p>
            <a:pPr algn="l">
              <a:spcBef>
                <a:spcPct val="50000"/>
              </a:spcBef>
            </a:pPr>
            <a:r>
              <a:rPr lang="en-US" sz="3200">
                <a:solidFill>
                  <a:srgbClr val="0000FF"/>
                </a:solidFill>
                <a:latin typeface="Arial" charset="0"/>
              </a:rPr>
              <a:t>Vì mặt trăng ở rất xa và rất to, toả sáng rộng nên không có cách nào làm cho công chúa không thể nhìn thấy mặt trăng.</a:t>
            </a:r>
          </a:p>
        </p:txBody>
      </p:sp>
      <p:sp>
        <p:nvSpPr>
          <p:cNvPr id="13319" name="Rectangle 569"/>
          <p:cNvSpPr>
            <a:spLocks noChangeArrowheads="1"/>
          </p:cNvSpPr>
          <p:nvPr/>
        </p:nvSpPr>
        <p:spPr bwMode="auto">
          <a:xfrm>
            <a:off x="457200" y="1371600"/>
            <a:ext cx="8229600" cy="914400"/>
          </a:xfrm>
          <a:prstGeom prst="rect">
            <a:avLst/>
          </a:prstGeom>
          <a:noFill/>
          <a:ln w="9525">
            <a:noFill/>
            <a:miter lim="800000"/>
            <a:headEnd/>
            <a:tailEnd/>
          </a:ln>
        </p:spPr>
        <p:txBody>
          <a:bodyPr/>
          <a:lstStyle/>
          <a:p>
            <a:pPr marL="342900" indent="-342900" algn="ctr">
              <a:spcBef>
                <a:spcPct val="20000"/>
              </a:spcBef>
            </a:pPr>
            <a:r>
              <a:rPr lang="en-US" sz="4000" b="1">
                <a:solidFill>
                  <a:srgbClr val="0000FF"/>
                </a:solidFill>
                <a:latin typeface="Arial" charset="0"/>
              </a:rPr>
              <a:t>Rất nhiều mặt trăng </a:t>
            </a:r>
            <a:r>
              <a:rPr lang="en-US" sz="4000" b="1" i="1">
                <a:solidFill>
                  <a:srgbClr val="0000FF"/>
                </a:solidFill>
                <a:latin typeface="Arial" charset="0"/>
              </a:rPr>
              <a:t>( tiếp theo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60981"/>
                                        </p:tgtEl>
                                        <p:attrNameLst>
                                          <p:attrName>style.visibility</p:attrName>
                                        </p:attrNameLst>
                                      </p:cBhvr>
                                      <p:to>
                                        <p:strVal val="visible"/>
                                      </p:to>
                                    </p:set>
                                    <p:anim calcmode="lin" valueType="num">
                                      <p:cBhvr>
                                        <p:cTn id="7" dur="1000" fill="hold"/>
                                        <p:tgtEl>
                                          <p:spTgt spid="60981"/>
                                        </p:tgtEl>
                                        <p:attrNameLst>
                                          <p:attrName>ppt_x</p:attrName>
                                        </p:attrNameLst>
                                      </p:cBhvr>
                                      <p:tavLst>
                                        <p:tav tm="0">
                                          <p:val>
                                            <p:strVal val="#ppt_x-.2"/>
                                          </p:val>
                                        </p:tav>
                                        <p:tav tm="100000">
                                          <p:val>
                                            <p:strVal val="#ppt_x"/>
                                          </p:val>
                                        </p:tav>
                                      </p:tavLst>
                                    </p:anim>
                                    <p:anim calcmode="lin" valueType="num">
                                      <p:cBhvr>
                                        <p:cTn id="8" dur="1000" fill="hold"/>
                                        <p:tgtEl>
                                          <p:spTgt spid="60981"/>
                                        </p:tgtEl>
                                        <p:attrNameLst>
                                          <p:attrName>ppt_y</p:attrName>
                                        </p:attrNameLst>
                                      </p:cBhvr>
                                      <p:tavLst>
                                        <p:tav tm="0">
                                          <p:val>
                                            <p:strVal val="#ppt_y"/>
                                          </p:val>
                                        </p:tav>
                                        <p:tav tm="100000">
                                          <p:val>
                                            <p:strVal val="#ppt_y"/>
                                          </p:val>
                                        </p:tav>
                                      </p:tavLst>
                                    </p:anim>
                                    <p:animEffect transition="in" filter="wipe(right)" prLst="gradientSize: 0.1">
                                      <p:cBhvr>
                                        <p:cTn id="9" dur="1000"/>
                                        <p:tgtEl>
                                          <p:spTgt spid="60981"/>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3" presetClass="entr" presetSubtype="16" fill="hold" grpId="0" nodeType="clickEffect">
                                  <p:stCondLst>
                                    <p:cond delay="0"/>
                                  </p:stCondLst>
                                  <p:childTnLst>
                                    <p:set>
                                      <p:cBhvr>
                                        <p:cTn id="13" dur="1" fill="hold">
                                          <p:stCondLst>
                                            <p:cond delay="0"/>
                                          </p:stCondLst>
                                        </p:cTn>
                                        <p:tgtEl>
                                          <p:spTgt spid="60983"/>
                                        </p:tgtEl>
                                        <p:attrNameLst>
                                          <p:attrName>style.visibility</p:attrName>
                                        </p:attrNameLst>
                                      </p:cBhvr>
                                      <p:to>
                                        <p:strVal val="visible"/>
                                      </p:to>
                                    </p:set>
                                    <p:anim calcmode="lin" valueType="num">
                                      <p:cBhvr>
                                        <p:cTn id="14" dur="500" fill="hold"/>
                                        <p:tgtEl>
                                          <p:spTgt spid="60983"/>
                                        </p:tgtEl>
                                        <p:attrNameLst>
                                          <p:attrName>ppt_w</p:attrName>
                                        </p:attrNameLst>
                                      </p:cBhvr>
                                      <p:tavLst>
                                        <p:tav tm="0">
                                          <p:val>
                                            <p:fltVal val="0"/>
                                          </p:val>
                                        </p:tav>
                                        <p:tav tm="100000">
                                          <p:val>
                                            <p:strVal val="#ppt_w"/>
                                          </p:val>
                                        </p:tav>
                                      </p:tavLst>
                                    </p:anim>
                                    <p:anim calcmode="lin" valueType="num">
                                      <p:cBhvr>
                                        <p:cTn id="15" dur="500" fill="hold"/>
                                        <p:tgtEl>
                                          <p:spTgt spid="6098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981" grpId="0"/>
      <p:bldP spid="6098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body" sz="half" idx="1"/>
          </p:nvPr>
        </p:nvSpPr>
        <p:spPr>
          <a:xfrm>
            <a:off x="914400" y="2286000"/>
            <a:ext cx="2438400" cy="533400"/>
          </a:xfrm>
        </p:spPr>
        <p:txBody>
          <a:bodyPr/>
          <a:lstStyle/>
          <a:p>
            <a:pPr eaLnBrk="1" hangingPunct="1">
              <a:lnSpc>
                <a:spcPct val="90000"/>
              </a:lnSpc>
              <a:buFontTx/>
              <a:buNone/>
            </a:pPr>
            <a:r>
              <a:rPr lang="en-US" sz="3200" b="1" i="1" u="sng" smtClean="0"/>
              <a:t>Từ ngữ</a:t>
            </a:r>
          </a:p>
        </p:txBody>
      </p:sp>
      <p:sp>
        <p:nvSpPr>
          <p:cNvPr id="14339" name="Rectangle 3"/>
          <p:cNvSpPr>
            <a:spLocks noGrp="1" noChangeArrowheads="1"/>
          </p:cNvSpPr>
          <p:nvPr>
            <p:ph type="title"/>
          </p:nvPr>
        </p:nvSpPr>
        <p:spPr>
          <a:xfrm>
            <a:off x="457200" y="0"/>
            <a:ext cx="8229600" cy="1143000"/>
          </a:xfrm>
          <a:noFill/>
        </p:spPr>
        <p:txBody>
          <a:bodyPr/>
          <a:lstStyle/>
          <a:p>
            <a:pPr eaLnBrk="1" hangingPunct="1"/>
            <a:r>
              <a:rPr lang="en-US" sz="3200" smtClean="0"/>
              <a:t/>
            </a:r>
            <a:br>
              <a:rPr lang="en-US" sz="3200" smtClean="0"/>
            </a:br>
            <a:r>
              <a:rPr lang="en-US" sz="3200" u="sng" smtClean="0"/>
              <a:t>Tập đọc</a:t>
            </a:r>
          </a:p>
        </p:txBody>
      </p:sp>
      <p:sp>
        <p:nvSpPr>
          <p:cNvPr id="14340" name="Rectangle 4"/>
          <p:cNvSpPr>
            <a:spLocks noChangeArrowheads="1"/>
          </p:cNvSpPr>
          <p:nvPr/>
        </p:nvSpPr>
        <p:spPr bwMode="auto">
          <a:xfrm>
            <a:off x="609600" y="1143000"/>
            <a:ext cx="8153400" cy="579438"/>
          </a:xfrm>
          <a:prstGeom prst="rect">
            <a:avLst/>
          </a:prstGeom>
          <a:noFill/>
          <a:ln w="12700">
            <a:noFill/>
            <a:miter lim="800000"/>
            <a:headEnd/>
            <a:tailEnd/>
          </a:ln>
        </p:spPr>
        <p:txBody>
          <a:bodyPr>
            <a:spAutoFit/>
          </a:bodyPr>
          <a:lstStyle/>
          <a:p>
            <a:pPr algn="ctr">
              <a:spcBef>
                <a:spcPct val="20000"/>
              </a:spcBef>
            </a:pPr>
            <a:r>
              <a:rPr lang="en-US" sz="3200">
                <a:solidFill>
                  <a:srgbClr val="0000FF"/>
                </a:solidFill>
                <a:latin typeface="Arial" charset="0"/>
              </a:rPr>
              <a:t>RẤT NHIỀU MẶT TRĂNG ( tiếp theo )</a:t>
            </a:r>
          </a:p>
        </p:txBody>
      </p:sp>
      <p:sp>
        <p:nvSpPr>
          <p:cNvPr id="14341" name="Text Box 5"/>
          <p:cNvSpPr txBox="1">
            <a:spLocks noChangeArrowheads="1"/>
          </p:cNvSpPr>
          <p:nvPr/>
        </p:nvSpPr>
        <p:spPr bwMode="auto">
          <a:xfrm>
            <a:off x="609600" y="1676400"/>
            <a:ext cx="4038600" cy="579438"/>
          </a:xfrm>
          <a:prstGeom prst="rect">
            <a:avLst/>
          </a:prstGeom>
          <a:noFill/>
          <a:ln w="12700">
            <a:noFill/>
            <a:miter lim="800000"/>
            <a:headEnd/>
            <a:tailEnd/>
          </a:ln>
        </p:spPr>
        <p:txBody>
          <a:bodyPr>
            <a:spAutoFit/>
          </a:bodyPr>
          <a:lstStyle/>
          <a:p>
            <a:pPr algn="l">
              <a:spcBef>
                <a:spcPct val="50000"/>
              </a:spcBef>
            </a:pPr>
            <a:r>
              <a:rPr lang="en-US" sz="3200">
                <a:solidFill>
                  <a:srgbClr val="FF0000"/>
                </a:solidFill>
                <a:latin typeface="Arial" charset="0"/>
              </a:rPr>
              <a:t>TÌM HIỂU BÀI</a:t>
            </a:r>
          </a:p>
        </p:txBody>
      </p:sp>
      <p:sp>
        <p:nvSpPr>
          <p:cNvPr id="14342" name="Text Box 6"/>
          <p:cNvSpPr txBox="1">
            <a:spLocks noChangeArrowheads="1"/>
          </p:cNvSpPr>
          <p:nvPr/>
        </p:nvSpPr>
        <p:spPr bwMode="auto">
          <a:xfrm>
            <a:off x="457200" y="3657600"/>
            <a:ext cx="2362200" cy="366713"/>
          </a:xfrm>
          <a:prstGeom prst="rect">
            <a:avLst/>
          </a:prstGeom>
          <a:noFill/>
          <a:ln w="12700">
            <a:noFill/>
            <a:miter lim="800000"/>
            <a:headEnd/>
            <a:tailEnd/>
          </a:ln>
        </p:spPr>
        <p:txBody>
          <a:bodyPr>
            <a:spAutoFit/>
          </a:bodyPr>
          <a:lstStyle/>
          <a:p>
            <a:pPr>
              <a:spcBef>
                <a:spcPct val="50000"/>
              </a:spcBef>
            </a:pPr>
            <a:endParaRPr lang="en-US">
              <a:latin typeface="Arial" charset="0"/>
            </a:endParaRPr>
          </a:p>
        </p:txBody>
      </p:sp>
      <p:sp>
        <p:nvSpPr>
          <p:cNvPr id="14343" name="Rectangle 7"/>
          <p:cNvSpPr>
            <a:spLocks noChangeArrowheads="1"/>
          </p:cNvSpPr>
          <p:nvPr/>
        </p:nvSpPr>
        <p:spPr bwMode="auto">
          <a:xfrm>
            <a:off x="685800" y="2895600"/>
            <a:ext cx="2057400" cy="533400"/>
          </a:xfrm>
          <a:prstGeom prst="rect">
            <a:avLst/>
          </a:prstGeom>
          <a:noFill/>
          <a:ln w="9525">
            <a:noFill/>
            <a:miter lim="800000"/>
            <a:headEnd/>
            <a:tailEnd/>
          </a:ln>
        </p:spPr>
        <p:txBody>
          <a:bodyPr/>
          <a:lstStyle/>
          <a:p>
            <a:pPr marL="342900" indent="-342900" algn="l">
              <a:spcBef>
                <a:spcPct val="20000"/>
              </a:spcBef>
            </a:pPr>
            <a:r>
              <a:rPr lang="en-US" sz="3600" b="1">
                <a:solidFill>
                  <a:srgbClr val="FF0000"/>
                </a:solidFill>
                <a:latin typeface="Arial" charset="0"/>
              </a:rPr>
              <a:t>- bó tay</a:t>
            </a:r>
          </a:p>
        </p:txBody>
      </p:sp>
      <p:sp>
        <p:nvSpPr>
          <p:cNvPr id="14344" name="Rectangle 9"/>
          <p:cNvSpPr>
            <a:spLocks noChangeArrowheads="1"/>
          </p:cNvSpPr>
          <p:nvPr/>
        </p:nvSpPr>
        <p:spPr bwMode="auto">
          <a:xfrm>
            <a:off x="2971800" y="2286000"/>
            <a:ext cx="5715000" cy="457200"/>
          </a:xfrm>
          <a:prstGeom prst="rect">
            <a:avLst/>
          </a:prstGeom>
          <a:noFill/>
          <a:ln w="9525">
            <a:noFill/>
            <a:miter lim="800000"/>
            <a:headEnd/>
            <a:tailEnd/>
          </a:ln>
        </p:spPr>
        <p:txBody>
          <a:bodyPr/>
          <a:lstStyle/>
          <a:p>
            <a:pPr marL="342900" indent="-342900" algn="ctr">
              <a:lnSpc>
                <a:spcPct val="90000"/>
              </a:lnSpc>
              <a:spcBef>
                <a:spcPct val="20000"/>
              </a:spcBef>
            </a:pPr>
            <a:r>
              <a:rPr lang="en-US" sz="3200" b="1" u="sng">
                <a:latin typeface="Arial" charset="0"/>
              </a:rPr>
              <a:t>Ý</a:t>
            </a:r>
          </a:p>
        </p:txBody>
      </p:sp>
      <p:sp>
        <p:nvSpPr>
          <p:cNvPr id="61450" name="Rectangle 10"/>
          <p:cNvSpPr>
            <a:spLocks noChangeArrowheads="1"/>
          </p:cNvSpPr>
          <p:nvPr/>
        </p:nvSpPr>
        <p:spPr bwMode="auto">
          <a:xfrm>
            <a:off x="3048000" y="3048000"/>
            <a:ext cx="5715000" cy="457200"/>
          </a:xfrm>
          <a:prstGeom prst="rect">
            <a:avLst/>
          </a:prstGeom>
          <a:noFill/>
          <a:ln w="9525">
            <a:noFill/>
            <a:miter lim="800000"/>
            <a:headEnd/>
            <a:tailEnd/>
          </a:ln>
        </p:spPr>
        <p:txBody>
          <a:bodyPr/>
          <a:lstStyle/>
          <a:p>
            <a:pPr marL="342900" indent="-342900" algn="l">
              <a:lnSpc>
                <a:spcPct val="90000"/>
              </a:lnSpc>
              <a:spcBef>
                <a:spcPct val="20000"/>
              </a:spcBef>
            </a:pPr>
            <a:r>
              <a:rPr lang="en-US" sz="2800" b="1">
                <a:latin typeface="Arial" charset="0"/>
              </a:rPr>
              <a:t>Ý1: </a:t>
            </a:r>
            <a:r>
              <a:rPr lang="en-US" sz="2800" b="1">
                <a:solidFill>
                  <a:srgbClr val="FF0000"/>
                </a:solidFill>
                <a:latin typeface="Arial" charset="0"/>
              </a:rPr>
              <a:t>Nỗi lo lắng của nhà vua</a:t>
            </a:r>
          </a:p>
        </p:txBody>
      </p:sp>
      <p:sp>
        <p:nvSpPr>
          <p:cNvPr id="14346" name="Line 11"/>
          <p:cNvSpPr>
            <a:spLocks noChangeShapeType="1"/>
          </p:cNvSpPr>
          <p:nvPr/>
        </p:nvSpPr>
        <p:spPr bwMode="auto">
          <a:xfrm>
            <a:off x="2895600" y="2895600"/>
            <a:ext cx="0" cy="2133600"/>
          </a:xfrm>
          <a:prstGeom prst="line">
            <a:avLst/>
          </a:prstGeom>
          <a:noFill/>
          <a:ln w="12700">
            <a:solidFill>
              <a:schemeClr val="tx1"/>
            </a:solidFill>
            <a:round/>
            <a:headEnd/>
            <a:tailEn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4" presetClass="entr" presetSubtype="0" fill="hold" grpId="0" nodeType="withEffect">
                                  <p:stCondLst>
                                    <p:cond delay="0"/>
                                  </p:stCondLst>
                                  <p:childTnLst>
                                    <p:set>
                                      <p:cBhvr>
                                        <p:cTn id="6" dur="1" fill="hold">
                                          <p:stCondLst>
                                            <p:cond delay="0"/>
                                          </p:stCondLst>
                                        </p:cTn>
                                        <p:tgtEl>
                                          <p:spTgt spid="61450"/>
                                        </p:tgtEl>
                                        <p:attrNameLst>
                                          <p:attrName>style.visibility</p:attrName>
                                        </p:attrNameLst>
                                      </p:cBhvr>
                                      <p:to>
                                        <p:strVal val="visible"/>
                                      </p:to>
                                    </p:set>
                                    <p:anim from="(-#ppt_w/2)" to="(#ppt_x)" calcmode="lin" valueType="num">
                                      <p:cBhvr>
                                        <p:cTn id="7" dur="600" fill="hold">
                                          <p:stCondLst>
                                            <p:cond delay="0"/>
                                          </p:stCondLst>
                                        </p:cTn>
                                        <p:tgtEl>
                                          <p:spTgt spid="61450"/>
                                        </p:tgtEl>
                                        <p:attrNameLst>
                                          <p:attrName>ppt_x</p:attrName>
                                        </p:attrNameLst>
                                      </p:cBhvr>
                                    </p:anim>
                                    <p:anim from="0" to="-1.0" calcmode="lin" valueType="num">
                                      <p:cBhvr>
                                        <p:cTn id="8" dur="200" decel="50000" autoRev="1" fill="hold">
                                          <p:stCondLst>
                                            <p:cond delay="600"/>
                                          </p:stCondLst>
                                        </p:cTn>
                                        <p:tgtEl>
                                          <p:spTgt spid="61450"/>
                                        </p:tgtEl>
                                        <p:attrNameLst>
                                          <p:attrName>xshear</p:attrName>
                                        </p:attrNameLst>
                                      </p:cBhvr>
                                    </p:anim>
                                    <p:animScale>
                                      <p:cBhvr>
                                        <p:cTn id="9" dur="200" decel="100000" autoRev="1" fill="hold">
                                          <p:stCondLst>
                                            <p:cond delay="600"/>
                                          </p:stCondLst>
                                        </p:cTn>
                                        <p:tgtEl>
                                          <p:spTgt spid="61450"/>
                                        </p:tgtEl>
                                      </p:cBhvr>
                                      <p:from x="100000" y="100000"/>
                                      <p:to x="80000" y="100000"/>
                                    </p:animScale>
                                    <p:anim by="(#ppt_h/3+#ppt_w*0.1)" calcmode="lin" valueType="num">
                                      <p:cBhvr additive="sum">
                                        <p:cTn id="10" dur="200" decel="100000" autoRev="1" fill="hold">
                                          <p:stCondLst>
                                            <p:cond delay="600"/>
                                          </p:stCondLst>
                                        </p:cTn>
                                        <p:tgtEl>
                                          <p:spTgt spid="61450"/>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304800"/>
            <a:ext cx="8229600" cy="1143000"/>
          </a:xfrm>
        </p:spPr>
        <p:txBody>
          <a:bodyPr/>
          <a:lstStyle/>
          <a:p>
            <a:pPr eaLnBrk="1" hangingPunct="1"/>
            <a:r>
              <a:rPr lang="en-US" sz="3200" smtClean="0"/>
              <a:t/>
            </a:r>
            <a:br>
              <a:rPr lang="en-US" sz="3200" smtClean="0"/>
            </a:br>
            <a:r>
              <a:rPr lang="en-US" sz="3200" u="sng" smtClean="0"/>
              <a:t>Tập đọc</a:t>
            </a:r>
          </a:p>
        </p:txBody>
      </p:sp>
      <p:sp>
        <p:nvSpPr>
          <p:cNvPr id="15363" name="Rectangle 3"/>
          <p:cNvSpPr>
            <a:spLocks noGrp="1" noChangeArrowheads="1"/>
          </p:cNvSpPr>
          <p:nvPr>
            <p:ph type="body" sz="half" idx="1"/>
          </p:nvPr>
        </p:nvSpPr>
        <p:spPr>
          <a:xfrm>
            <a:off x="457200" y="1295400"/>
            <a:ext cx="7924800" cy="914400"/>
          </a:xfrm>
        </p:spPr>
        <p:txBody>
          <a:bodyPr/>
          <a:lstStyle/>
          <a:p>
            <a:pPr algn="ctr" eaLnBrk="1" hangingPunct="1">
              <a:buFontTx/>
              <a:buNone/>
            </a:pPr>
            <a:r>
              <a:rPr lang="en-US" sz="4000" smtClean="0">
                <a:solidFill>
                  <a:srgbClr val="0000FF"/>
                </a:solidFill>
              </a:rPr>
              <a:t>Rất nhiều mặt trăng ( tiếp theo )</a:t>
            </a:r>
          </a:p>
        </p:txBody>
      </p:sp>
      <p:sp>
        <p:nvSpPr>
          <p:cNvPr id="15364" name="Text Box 4"/>
          <p:cNvSpPr txBox="1">
            <a:spLocks noChangeArrowheads="1"/>
          </p:cNvSpPr>
          <p:nvPr/>
        </p:nvSpPr>
        <p:spPr bwMode="auto">
          <a:xfrm>
            <a:off x="762000" y="1981200"/>
            <a:ext cx="5943600" cy="579438"/>
          </a:xfrm>
          <a:prstGeom prst="rect">
            <a:avLst/>
          </a:prstGeom>
          <a:noFill/>
          <a:ln w="12700">
            <a:noFill/>
            <a:miter lim="800000"/>
            <a:headEnd/>
            <a:tailEnd/>
          </a:ln>
        </p:spPr>
        <p:txBody>
          <a:bodyPr>
            <a:spAutoFit/>
          </a:bodyPr>
          <a:lstStyle/>
          <a:p>
            <a:pPr algn="l">
              <a:spcBef>
                <a:spcPct val="50000"/>
              </a:spcBef>
            </a:pPr>
            <a:r>
              <a:rPr lang="en-US" sz="3200">
                <a:solidFill>
                  <a:srgbClr val="FF0000"/>
                </a:solidFill>
                <a:latin typeface="Arial" charset="0"/>
              </a:rPr>
              <a:t>TÌM HIỂU BÀI</a:t>
            </a:r>
          </a:p>
        </p:txBody>
      </p:sp>
      <p:grpSp>
        <p:nvGrpSpPr>
          <p:cNvPr id="15365" name="Group 5"/>
          <p:cNvGrpSpPr>
            <a:grpSpLocks/>
          </p:cNvGrpSpPr>
          <p:nvPr/>
        </p:nvGrpSpPr>
        <p:grpSpPr bwMode="auto">
          <a:xfrm>
            <a:off x="20638" y="4635500"/>
            <a:ext cx="1912937" cy="2119313"/>
            <a:chOff x="2332" y="1554"/>
            <a:chExt cx="1105" cy="1218"/>
          </a:xfrm>
        </p:grpSpPr>
        <p:sp>
          <p:nvSpPr>
            <p:cNvPr id="15789" name="Freeform 6"/>
            <p:cNvSpPr>
              <a:spLocks/>
            </p:cNvSpPr>
            <p:nvPr/>
          </p:nvSpPr>
          <p:spPr bwMode="auto">
            <a:xfrm>
              <a:off x="2450" y="2113"/>
              <a:ext cx="30" cy="30"/>
            </a:xfrm>
            <a:custGeom>
              <a:avLst/>
              <a:gdLst>
                <a:gd name="T0" fmla="*/ 7 w 61"/>
                <a:gd name="T1" fmla="*/ 15 h 60"/>
                <a:gd name="T2" fmla="*/ 4 w 61"/>
                <a:gd name="T3" fmla="*/ 15 h 60"/>
                <a:gd name="T4" fmla="*/ 2 w 61"/>
                <a:gd name="T5" fmla="*/ 13 h 60"/>
                <a:gd name="T6" fmla="*/ 0 w 61"/>
                <a:gd name="T7" fmla="*/ 11 h 60"/>
                <a:gd name="T8" fmla="*/ 0 w 61"/>
                <a:gd name="T9" fmla="*/ 8 h 60"/>
                <a:gd name="T10" fmla="*/ 0 w 61"/>
                <a:gd name="T11" fmla="*/ 5 h 60"/>
                <a:gd name="T12" fmla="*/ 2 w 61"/>
                <a:gd name="T13" fmla="*/ 2 h 60"/>
                <a:gd name="T14" fmla="*/ 4 w 61"/>
                <a:gd name="T15" fmla="*/ 1 h 60"/>
                <a:gd name="T16" fmla="*/ 7 w 61"/>
                <a:gd name="T17" fmla="*/ 0 h 60"/>
                <a:gd name="T18" fmla="*/ 10 w 61"/>
                <a:gd name="T19" fmla="*/ 1 h 60"/>
                <a:gd name="T20" fmla="*/ 13 w 61"/>
                <a:gd name="T21" fmla="*/ 2 h 60"/>
                <a:gd name="T22" fmla="*/ 14 w 61"/>
                <a:gd name="T23" fmla="*/ 5 h 60"/>
                <a:gd name="T24" fmla="*/ 15 w 61"/>
                <a:gd name="T25" fmla="*/ 8 h 60"/>
                <a:gd name="T26" fmla="*/ 14 w 61"/>
                <a:gd name="T27" fmla="*/ 11 h 60"/>
                <a:gd name="T28" fmla="*/ 13 w 61"/>
                <a:gd name="T29" fmla="*/ 13 h 60"/>
                <a:gd name="T30" fmla="*/ 10 w 61"/>
                <a:gd name="T31" fmla="*/ 15 h 60"/>
                <a:gd name="T32" fmla="*/ 7 w 61"/>
                <a:gd name="T33" fmla="*/ 15 h 6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0"/>
                <a:gd name="T53" fmla="*/ 61 w 61"/>
                <a:gd name="T54" fmla="*/ 60 h 6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0">
                  <a:moveTo>
                    <a:pt x="31" y="60"/>
                  </a:moveTo>
                  <a:lnTo>
                    <a:pt x="18" y="57"/>
                  </a:lnTo>
                  <a:lnTo>
                    <a:pt x="9" y="50"/>
                  </a:lnTo>
                  <a:lnTo>
                    <a:pt x="2" y="41"/>
                  </a:lnTo>
                  <a:lnTo>
                    <a:pt x="0" y="30"/>
                  </a:lnTo>
                  <a:lnTo>
                    <a:pt x="2" y="18"/>
                  </a:lnTo>
                  <a:lnTo>
                    <a:pt x="9" y="8"/>
                  </a:lnTo>
                  <a:lnTo>
                    <a:pt x="18" y="2"/>
                  </a:lnTo>
                  <a:lnTo>
                    <a:pt x="31" y="0"/>
                  </a:lnTo>
                  <a:lnTo>
                    <a:pt x="42" y="2"/>
                  </a:lnTo>
                  <a:lnTo>
                    <a:pt x="52" y="8"/>
                  </a:lnTo>
                  <a:lnTo>
                    <a:pt x="58" y="18"/>
                  </a:lnTo>
                  <a:lnTo>
                    <a:pt x="61" y="30"/>
                  </a:lnTo>
                  <a:lnTo>
                    <a:pt x="58" y="41"/>
                  </a:lnTo>
                  <a:lnTo>
                    <a:pt x="52" y="50"/>
                  </a:lnTo>
                  <a:lnTo>
                    <a:pt x="42" y="57"/>
                  </a:lnTo>
                  <a:lnTo>
                    <a:pt x="31" y="60"/>
                  </a:lnTo>
                  <a:close/>
                </a:path>
              </a:pathLst>
            </a:custGeom>
            <a:solidFill>
              <a:srgbClr val="FF0000"/>
            </a:solidFill>
            <a:ln w="9525">
              <a:noFill/>
              <a:round/>
              <a:headEnd/>
              <a:tailEnd/>
            </a:ln>
          </p:spPr>
          <p:txBody>
            <a:bodyPr/>
            <a:lstStyle/>
            <a:p>
              <a:endParaRPr lang="en-US"/>
            </a:p>
          </p:txBody>
        </p:sp>
        <p:sp>
          <p:nvSpPr>
            <p:cNvPr id="15790" name="Freeform 7"/>
            <p:cNvSpPr>
              <a:spLocks/>
            </p:cNvSpPr>
            <p:nvPr/>
          </p:nvSpPr>
          <p:spPr bwMode="auto">
            <a:xfrm>
              <a:off x="2431" y="2013"/>
              <a:ext cx="67" cy="91"/>
            </a:xfrm>
            <a:custGeom>
              <a:avLst/>
              <a:gdLst>
                <a:gd name="T0" fmla="*/ 13 w 132"/>
                <a:gd name="T1" fmla="*/ 46 h 182"/>
                <a:gd name="T2" fmla="*/ 21 w 132"/>
                <a:gd name="T3" fmla="*/ 46 h 182"/>
                <a:gd name="T4" fmla="*/ 22 w 132"/>
                <a:gd name="T5" fmla="*/ 44 h 182"/>
                <a:gd name="T6" fmla="*/ 25 w 132"/>
                <a:gd name="T7" fmla="*/ 39 h 182"/>
                <a:gd name="T8" fmla="*/ 29 w 132"/>
                <a:gd name="T9" fmla="*/ 31 h 182"/>
                <a:gd name="T10" fmla="*/ 32 w 132"/>
                <a:gd name="T11" fmla="*/ 23 h 182"/>
                <a:gd name="T12" fmla="*/ 34 w 132"/>
                <a:gd name="T13" fmla="*/ 14 h 182"/>
                <a:gd name="T14" fmla="*/ 33 w 132"/>
                <a:gd name="T15" fmla="*/ 7 h 182"/>
                <a:gd name="T16" fmla="*/ 27 w 132"/>
                <a:gd name="T17" fmla="*/ 3 h 182"/>
                <a:gd name="T18" fmla="*/ 17 w 132"/>
                <a:gd name="T19" fmla="*/ 0 h 182"/>
                <a:gd name="T20" fmla="*/ 7 w 132"/>
                <a:gd name="T21" fmla="*/ 3 h 182"/>
                <a:gd name="T22" fmla="*/ 1 w 132"/>
                <a:gd name="T23" fmla="*/ 7 h 182"/>
                <a:gd name="T24" fmla="*/ 0 w 132"/>
                <a:gd name="T25" fmla="*/ 14 h 182"/>
                <a:gd name="T26" fmla="*/ 2 w 132"/>
                <a:gd name="T27" fmla="*/ 23 h 182"/>
                <a:gd name="T28" fmla="*/ 5 w 132"/>
                <a:gd name="T29" fmla="*/ 31 h 182"/>
                <a:gd name="T30" fmla="*/ 9 w 132"/>
                <a:gd name="T31" fmla="*/ 39 h 182"/>
                <a:gd name="T32" fmla="*/ 12 w 132"/>
                <a:gd name="T33" fmla="*/ 44 h 182"/>
                <a:gd name="T34" fmla="*/ 13 w 132"/>
                <a:gd name="T35" fmla="*/ 46 h 18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2"/>
                <a:gd name="T55" fmla="*/ 0 h 182"/>
                <a:gd name="T56" fmla="*/ 132 w 132"/>
                <a:gd name="T57" fmla="*/ 182 h 18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FF0000"/>
            </a:solidFill>
            <a:ln w="9525">
              <a:noFill/>
              <a:round/>
              <a:headEnd/>
              <a:tailEnd/>
            </a:ln>
          </p:spPr>
          <p:txBody>
            <a:bodyPr/>
            <a:lstStyle/>
            <a:p>
              <a:endParaRPr lang="en-US"/>
            </a:p>
          </p:txBody>
        </p:sp>
        <p:sp>
          <p:nvSpPr>
            <p:cNvPr id="15791" name="Freeform 8"/>
            <p:cNvSpPr>
              <a:spLocks/>
            </p:cNvSpPr>
            <p:nvPr/>
          </p:nvSpPr>
          <p:spPr bwMode="auto">
            <a:xfrm>
              <a:off x="2431" y="2013"/>
              <a:ext cx="67" cy="91"/>
            </a:xfrm>
            <a:custGeom>
              <a:avLst/>
              <a:gdLst>
                <a:gd name="T0" fmla="*/ 13 w 132"/>
                <a:gd name="T1" fmla="*/ 46 h 182"/>
                <a:gd name="T2" fmla="*/ 21 w 132"/>
                <a:gd name="T3" fmla="*/ 46 h 182"/>
                <a:gd name="T4" fmla="*/ 22 w 132"/>
                <a:gd name="T5" fmla="*/ 44 h 182"/>
                <a:gd name="T6" fmla="*/ 25 w 132"/>
                <a:gd name="T7" fmla="*/ 39 h 182"/>
                <a:gd name="T8" fmla="*/ 29 w 132"/>
                <a:gd name="T9" fmla="*/ 31 h 182"/>
                <a:gd name="T10" fmla="*/ 32 w 132"/>
                <a:gd name="T11" fmla="*/ 23 h 182"/>
                <a:gd name="T12" fmla="*/ 34 w 132"/>
                <a:gd name="T13" fmla="*/ 14 h 182"/>
                <a:gd name="T14" fmla="*/ 33 w 132"/>
                <a:gd name="T15" fmla="*/ 7 h 182"/>
                <a:gd name="T16" fmla="*/ 27 w 132"/>
                <a:gd name="T17" fmla="*/ 3 h 182"/>
                <a:gd name="T18" fmla="*/ 17 w 132"/>
                <a:gd name="T19" fmla="*/ 0 h 182"/>
                <a:gd name="T20" fmla="*/ 7 w 132"/>
                <a:gd name="T21" fmla="*/ 3 h 182"/>
                <a:gd name="T22" fmla="*/ 1 w 132"/>
                <a:gd name="T23" fmla="*/ 7 h 182"/>
                <a:gd name="T24" fmla="*/ 0 w 132"/>
                <a:gd name="T25" fmla="*/ 14 h 182"/>
                <a:gd name="T26" fmla="*/ 2 w 132"/>
                <a:gd name="T27" fmla="*/ 23 h 182"/>
                <a:gd name="T28" fmla="*/ 5 w 132"/>
                <a:gd name="T29" fmla="*/ 31 h 182"/>
                <a:gd name="T30" fmla="*/ 9 w 132"/>
                <a:gd name="T31" fmla="*/ 39 h 182"/>
                <a:gd name="T32" fmla="*/ 12 w 132"/>
                <a:gd name="T33" fmla="*/ 44 h 182"/>
                <a:gd name="T34" fmla="*/ 13 w 132"/>
                <a:gd name="T35" fmla="*/ 46 h 18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2"/>
                <a:gd name="T55" fmla="*/ 0 h 182"/>
                <a:gd name="T56" fmla="*/ 132 w 132"/>
                <a:gd name="T57" fmla="*/ 182 h 18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FF0000"/>
            </a:solidFill>
            <a:ln w="9525">
              <a:noFill/>
              <a:round/>
              <a:headEnd/>
              <a:tailEnd/>
            </a:ln>
          </p:spPr>
          <p:txBody>
            <a:bodyPr/>
            <a:lstStyle/>
            <a:p>
              <a:endParaRPr lang="en-US"/>
            </a:p>
          </p:txBody>
        </p:sp>
        <p:sp>
          <p:nvSpPr>
            <p:cNvPr id="15792" name="Freeform 9"/>
            <p:cNvSpPr>
              <a:spLocks/>
            </p:cNvSpPr>
            <p:nvPr/>
          </p:nvSpPr>
          <p:spPr bwMode="auto">
            <a:xfrm>
              <a:off x="2359" y="2051"/>
              <a:ext cx="89" cy="73"/>
            </a:xfrm>
            <a:custGeom>
              <a:avLst/>
              <a:gdLst>
                <a:gd name="T0" fmla="*/ 41 w 177"/>
                <a:gd name="T1" fmla="*/ 36 h 146"/>
                <a:gd name="T2" fmla="*/ 45 w 177"/>
                <a:gd name="T3" fmla="*/ 29 h 146"/>
                <a:gd name="T4" fmla="*/ 43 w 177"/>
                <a:gd name="T5" fmla="*/ 27 h 146"/>
                <a:gd name="T6" fmla="*/ 41 w 177"/>
                <a:gd name="T7" fmla="*/ 22 h 146"/>
                <a:gd name="T8" fmla="*/ 36 w 177"/>
                <a:gd name="T9" fmla="*/ 15 h 146"/>
                <a:gd name="T10" fmla="*/ 31 w 177"/>
                <a:gd name="T11" fmla="*/ 9 h 146"/>
                <a:gd name="T12" fmla="*/ 24 w 177"/>
                <a:gd name="T13" fmla="*/ 3 h 146"/>
                <a:gd name="T14" fmla="*/ 18 w 177"/>
                <a:gd name="T15" fmla="*/ 0 h 146"/>
                <a:gd name="T16" fmla="*/ 10 w 177"/>
                <a:gd name="T17" fmla="*/ 2 h 146"/>
                <a:gd name="T18" fmla="*/ 4 w 177"/>
                <a:gd name="T19" fmla="*/ 9 h 146"/>
                <a:gd name="T20" fmla="*/ 1 w 177"/>
                <a:gd name="T21" fmla="*/ 15 h 146"/>
                <a:gd name="T22" fmla="*/ 0 w 177"/>
                <a:gd name="T23" fmla="*/ 19 h 146"/>
                <a:gd name="T24" fmla="*/ 1 w 177"/>
                <a:gd name="T25" fmla="*/ 23 h 146"/>
                <a:gd name="T26" fmla="*/ 2 w 177"/>
                <a:gd name="T27" fmla="*/ 26 h 146"/>
                <a:gd name="T28" fmla="*/ 5 w 177"/>
                <a:gd name="T29" fmla="*/ 29 h 146"/>
                <a:gd name="T30" fmla="*/ 8 w 177"/>
                <a:gd name="T31" fmla="*/ 31 h 146"/>
                <a:gd name="T32" fmla="*/ 12 w 177"/>
                <a:gd name="T33" fmla="*/ 33 h 146"/>
                <a:gd name="T34" fmla="*/ 16 w 177"/>
                <a:gd name="T35" fmla="*/ 35 h 146"/>
                <a:gd name="T36" fmla="*/ 20 w 177"/>
                <a:gd name="T37" fmla="*/ 36 h 146"/>
                <a:gd name="T38" fmla="*/ 25 w 177"/>
                <a:gd name="T39" fmla="*/ 36 h 146"/>
                <a:gd name="T40" fmla="*/ 29 w 177"/>
                <a:gd name="T41" fmla="*/ 36 h 146"/>
                <a:gd name="T42" fmla="*/ 33 w 177"/>
                <a:gd name="T43" fmla="*/ 37 h 146"/>
                <a:gd name="T44" fmla="*/ 36 w 177"/>
                <a:gd name="T45" fmla="*/ 37 h 146"/>
                <a:gd name="T46" fmla="*/ 39 w 177"/>
                <a:gd name="T47" fmla="*/ 36 h 146"/>
                <a:gd name="T48" fmla="*/ 41 w 177"/>
                <a:gd name="T49" fmla="*/ 36 h 146"/>
                <a:gd name="T50" fmla="*/ 41 w 177"/>
                <a:gd name="T51" fmla="*/ 36 h 14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77"/>
                <a:gd name="T79" fmla="*/ 0 h 146"/>
                <a:gd name="T80" fmla="*/ 177 w 177"/>
                <a:gd name="T81" fmla="*/ 146 h 14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77" h="146">
                  <a:moveTo>
                    <a:pt x="163" y="144"/>
                  </a:moveTo>
                  <a:lnTo>
                    <a:pt x="177" y="118"/>
                  </a:lnTo>
                  <a:lnTo>
                    <a:pt x="172" y="110"/>
                  </a:lnTo>
                  <a:lnTo>
                    <a:pt x="161" y="89"/>
                  </a:lnTo>
                  <a:lnTo>
                    <a:pt x="144" y="62"/>
                  </a:lnTo>
                  <a:lnTo>
                    <a:pt x="122" y="33"/>
                  </a:lnTo>
                  <a:lnTo>
                    <a:pt x="95" y="11"/>
                  </a:lnTo>
                  <a:lnTo>
                    <a:pt x="69" y="0"/>
                  </a:lnTo>
                  <a:lnTo>
                    <a:pt x="40" y="7"/>
                  </a:lnTo>
                  <a:lnTo>
                    <a:pt x="14" y="38"/>
                  </a:lnTo>
                  <a:lnTo>
                    <a:pt x="3" y="60"/>
                  </a:lnTo>
                  <a:lnTo>
                    <a:pt x="0" y="78"/>
                  </a:lnTo>
                  <a:lnTo>
                    <a:pt x="1" y="94"/>
                  </a:lnTo>
                  <a:lnTo>
                    <a:pt x="8" y="106"/>
                  </a:lnTo>
                  <a:lnTo>
                    <a:pt x="17" y="117"/>
                  </a:lnTo>
                  <a:lnTo>
                    <a:pt x="30" y="126"/>
                  </a:lnTo>
                  <a:lnTo>
                    <a:pt x="46" y="132"/>
                  </a:lnTo>
                  <a:lnTo>
                    <a:pt x="62" y="138"/>
                  </a:lnTo>
                  <a:lnTo>
                    <a:pt x="79" y="141"/>
                  </a:lnTo>
                  <a:lnTo>
                    <a:pt x="98" y="143"/>
                  </a:lnTo>
                  <a:lnTo>
                    <a:pt x="115" y="144"/>
                  </a:lnTo>
                  <a:lnTo>
                    <a:pt x="130" y="146"/>
                  </a:lnTo>
                  <a:lnTo>
                    <a:pt x="144" y="146"/>
                  </a:lnTo>
                  <a:lnTo>
                    <a:pt x="154" y="144"/>
                  </a:lnTo>
                  <a:lnTo>
                    <a:pt x="161" y="144"/>
                  </a:lnTo>
                  <a:lnTo>
                    <a:pt x="163" y="144"/>
                  </a:lnTo>
                  <a:close/>
                </a:path>
              </a:pathLst>
            </a:custGeom>
            <a:solidFill>
              <a:srgbClr val="FF0000"/>
            </a:solidFill>
            <a:ln w="9525">
              <a:noFill/>
              <a:round/>
              <a:headEnd/>
              <a:tailEnd/>
            </a:ln>
          </p:spPr>
          <p:txBody>
            <a:bodyPr/>
            <a:lstStyle/>
            <a:p>
              <a:endParaRPr lang="en-US"/>
            </a:p>
          </p:txBody>
        </p:sp>
        <p:sp>
          <p:nvSpPr>
            <p:cNvPr id="15793" name="Freeform 10"/>
            <p:cNvSpPr>
              <a:spLocks/>
            </p:cNvSpPr>
            <p:nvPr/>
          </p:nvSpPr>
          <p:spPr bwMode="auto">
            <a:xfrm>
              <a:off x="2359" y="2133"/>
              <a:ext cx="89" cy="71"/>
            </a:xfrm>
            <a:custGeom>
              <a:avLst/>
              <a:gdLst>
                <a:gd name="T0" fmla="*/ 45 w 178"/>
                <a:gd name="T1" fmla="*/ 6 h 143"/>
                <a:gd name="T2" fmla="*/ 41 w 178"/>
                <a:gd name="T3" fmla="*/ 0 h 143"/>
                <a:gd name="T4" fmla="*/ 41 w 178"/>
                <a:gd name="T5" fmla="*/ 0 h 143"/>
                <a:gd name="T6" fmla="*/ 39 w 178"/>
                <a:gd name="T7" fmla="*/ 0 h 143"/>
                <a:gd name="T8" fmla="*/ 37 w 178"/>
                <a:gd name="T9" fmla="*/ 0 h 143"/>
                <a:gd name="T10" fmla="*/ 33 w 178"/>
                <a:gd name="T11" fmla="*/ 0 h 143"/>
                <a:gd name="T12" fmla="*/ 29 w 178"/>
                <a:gd name="T13" fmla="*/ 0 h 143"/>
                <a:gd name="T14" fmla="*/ 25 w 178"/>
                <a:gd name="T15" fmla="*/ 0 h 143"/>
                <a:gd name="T16" fmla="*/ 20 w 178"/>
                <a:gd name="T17" fmla="*/ 1 h 143"/>
                <a:gd name="T18" fmla="*/ 16 w 178"/>
                <a:gd name="T19" fmla="*/ 1 h 143"/>
                <a:gd name="T20" fmla="*/ 11 w 178"/>
                <a:gd name="T21" fmla="*/ 3 h 143"/>
                <a:gd name="T22" fmla="*/ 8 w 178"/>
                <a:gd name="T23" fmla="*/ 4 h 143"/>
                <a:gd name="T24" fmla="*/ 5 w 178"/>
                <a:gd name="T25" fmla="*/ 6 h 143"/>
                <a:gd name="T26" fmla="*/ 2 w 178"/>
                <a:gd name="T27" fmla="*/ 9 h 143"/>
                <a:gd name="T28" fmla="*/ 1 w 178"/>
                <a:gd name="T29" fmla="*/ 12 h 143"/>
                <a:gd name="T30" fmla="*/ 0 w 178"/>
                <a:gd name="T31" fmla="*/ 16 h 143"/>
                <a:gd name="T32" fmla="*/ 1 w 178"/>
                <a:gd name="T33" fmla="*/ 20 h 143"/>
                <a:gd name="T34" fmla="*/ 3 w 178"/>
                <a:gd name="T35" fmla="*/ 26 h 143"/>
                <a:gd name="T36" fmla="*/ 11 w 178"/>
                <a:gd name="T37" fmla="*/ 33 h 143"/>
                <a:gd name="T38" fmla="*/ 18 w 178"/>
                <a:gd name="T39" fmla="*/ 35 h 143"/>
                <a:gd name="T40" fmla="*/ 24 w 178"/>
                <a:gd name="T41" fmla="*/ 33 h 143"/>
                <a:gd name="T42" fmla="*/ 30 w 178"/>
                <a:gd name="T43" fmla="*/ 27 h 143"/>
                <a:gd name="T44" fmla="*/ 37 w 178"/>
                <a:gd name="T45" fmla="*/ 20 h 143"/>
                <a:gd name="T46" fmla="*/ 41 w 178"/>
                <a:gd name="T47" fmla="*/ 13 h 143"/>
                <a:gd name="T48" fmla="*/ 44 w 178"/>
                <a:gd name="T49" fmla="*/ 8 h 143"/>
                <a:gd name="T50" fmla="*/ 45 w 178"/>
                <a:gd name="T51" fmla="*/ 6 h 14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78"/>
                <a:gd name="T79" fmla="*/ 0 h 143"/>
                <a:gd name="T80" fmla="*/ 178 w 178"/>
                <a:gd name="T81" fmla="*/ 143 h 14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78" h="143">
                  <a:moveTo>
                    <a:pt x="178" y="27"/>
                  </a:moveTo>
                  <a:lnTo>
                    <a:pt x="164" y="1"/>
                  </a:lnTo>
                  <a:lnTo>
                    <a:pt x="162" y="1"/>
                  </a:lnTo>
                  <a:lnTo>
                    <a:pt x="155" y="1"/>
                  </a:lnTo>
                  <a:lnTo>
                    <a:pt x="145" y="0"/>
                  </a:lnTo>
                  <a:lnTo>
                    <a:pt x="131" y="0"/>
                  </a:lnTo>
                  <a:lnTo>
                    <a:pt x="116" y="1"/>
                  </a:lnTo>
                  <a:lnTo>
                    <a:pt x="99" y="2"/>
                  </a:lnTo>
                  <a:lnTo>
                    <a:pt x="80" y="5"/>
                  </a:lnTo>
                  <a:lnTo>
                    <a:pt x="63" y="7"/>
                  </a:lnTo>
                  <a:lnTo>
                    <a:pt x="46" y="13"/>
                  </a:lnTo>
                  <a:lnTo>
                    <a:pt x="31" y="18"/>
                  </a:lnTo>
                  <a:lnTo>
                    <a:pt x="18" y="27"/>
                  </a:lnTo>
                  <a:lnTo>
                    <a:pt x="8" y="37"/>
                  </a:lnTo>
                  <a:lnTo>
                    <a:pt x="2" y="50"/>
                  </a:lnTo>
                  <a:lnTo>
                    <a:pt x="0" y="65"/>
                  </a:lnTo>
                  <a:lnTo>
                    <a:pt x="4" y="83"/>
                  </a:lnTo>
                  <a:lnTo>
                    <a:pt x="14" y="104"/>
                  </a:lnTo>
                  <a:lnTo>
                    <a:pt x="41" y="135"/>
                  </a:lnTo>
                  <a:lnTo>
                    <a:pt x="69" y="143"/>
                  </a:lnTo>
                  <a:lnTo>
                    <a:pt x="96" y="132"/>
                  </a:lnTo>
                  <a:lnTo>
                    <a:pt x="122" y="111"/>
                  </a:lnTo>
                  <a:lnTo>
                    <a:pt x="145" y="83"/>
                  </a:lnTo>
                  <a:lnTo>
                    <a:pt x="162" y="55"/>
                  </a:lnTo>
                  <a:lnTo>
                    <a:pt x="174" y="35"/>
                  </a:lnTo>
                  <a:lnTo>
                    <a:pt x="178" y="27"/>
                  </a:lnTo>
                  <a:close/>
                </a:path>
              </a:pathLst>
            </a:custGeom>
            <a:solidFill>
              <a:srgbClr val="FF0000"/>
            </a:solidFill>
            <a:ln w="9525">
              <a:noFill/>
              <a:round/>
              <a:headEnd/>
              <a:tailEnd/>
            </a:ln>
          </p:spPr>
          <p:txBody>
            <a:bodyPr/>
            <a:lstStyle/>
            <a:p>
              <a:endParaRPr lang="en-US"/>
            </a:p>
          </p:txBody>
        </p:sp>
        <p:sp>
          <p:nvSpPr>
            <p:cNvPr id="15794" name="Freeform 11"/>
            <p:cNvSpPr>
              <a:spLocks/>
            </p:cNvSpPr>
            <p:nvPr/>
          </p:nvSpPr>
          <p:spPr bwMode="auto">
            <a:xfrm>
              <a:off x="2432" y="2151"/>
              <a:ext cx="66" cy="90"/>
            </a:xfrm>
            <a:custGeom>
              <a:avLst/>
              <a:gdLst>
                <a:gd name="T0" fmla="*/ 20 w 132"/>
                <a:gd name="T1" fmla="*/ 0 h 181"/>
                <a:gd name="T2" fmla="*/ 13 w 132"/>
                <a:gd name="T3" fmla="*/ 0 h 181"/>
                <a:gd name="T4" fmla="*/ 12 w 132"/>
                <a:gd name="T5" fmla="*/ 2 h 181"/>
                <a:gd name="T6" fmla="*/ 9 w 132"/>
                <a:gd name="T7" fmla="*/ 7 h 181"/>
                <a:gd name="T8" fmla="*/ 5 w 132"/>
                <a:gd name="T9" fmla="*/ 14 h 181"/>
                <a:gd name="T10" fmla="*/ 2 w 132"/>
                <a:gd name="T11" fmla="*/ 22 h 181"/>
                <a:gd name="T12" fmla="*/ 0 w 132"/>
                <a:gd name="T13" fmla="*/ 30 h 181"/>
                <a:gd name="T14" fmla="*/ 1 w 132"/>
                <a:gd name="T15" fmla="*/ 38 h 181"/>
                <a:gd name="T16" fmla="*/ 6 w 132"/>
                <a:gd name="T17" fmla="*/ 43 h 181"/>
                <a:gd name="T18" fmla="*/ 16 w 132"/>
                <a:gd name="T19" fmla="*/ 45 h 181"/>
                <a:gd name="T20" fmla="*/ 26 w 132"/>
                <a:gd name="T21" fmla="*/ 43 h 181"/>
                <a:gd name="T22" fmla="*/ 32 w 132"/>
                <a:gd name="T23" fmla="*/ 38 h 181"/>
                <a:gd name="T24" fmla="*/ 33 w 132"/>
                <a:gd name="T25" fmla="*/ 30 h 181"/>
                <a:gd name="T26" fmla="*/ 32 w 132"/>
                <a:gd name="T27" fmla="*/ 22 h 181"/>
                <a:gd name="T28" fmla="*/ 28 w 132"/>
                <a:gd name="T29" fmla="*/ 14 h 181"/>
                <a:gd name="T30" fmla="*/ 25 w 132"/>
                <a:gd name="T31" fmla="*/ 7 h 181"/>
                <a:gd name="T32" fmla="*/ 21 w 132"/>
                <a:gd name="T33" fmla="*/ 2 h 181"/>
                <a:gd name="T34" fmla="*/ 20 w 132"/>
                <a:gd name="T35" fmla="*/ 0 h 18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2"/>
                <a:gd name="T55" fmla="*/ 0 h 181"/>
                <a:gd name="T56" fmla="*/ 132 w 132"/>
                <a:gd name="T57" fmla="*/ 181 h 18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2" h="181">
                  <a:moveTo>
                    <a:pt x="82" y="0"/>
                  </a:moveTo>
                  <a:lnTo>
                    <a:pt x="52" y="0"/>
                  </a:lnTo>
                  <a:lnTo>
                    <a:pt x="47" y="8"/>
                  </a:lnTo>
                  <a:lnTo>
                    <a:pt x="35" y="29"/>
                  </a:lnTo>
                  <a:lnTo>
                    <a:pt x="20" y="57"/>
                  </a:lnTo>
                  <a:lnTo>
                    <a:pt x="7" y="90"/>
                  </a:lnTo>
                  <a:lnTo>
                    <a:pt x="0" y="123"/>
                  </a:lnTo>
                  <a:lnTo>
                    <a:pt x="5" y="152"/>
                  </a:lnTo>
                  <a:lnTo>
                    <a:pt x="24" y="172"/>
                  </a:lnTo>
                  <a:lnTo>
                    <a:pt x="64" y="181"/>
                  </a:lnTo>
                  <a:lnTo>
                    <a:pt x="106" y="172"/>
                  </a:lnTo>
                  <a:lnTo>
                    <a:pt x="127" y="152"/>
                  </a:lnTo>
                  <a:lnTo>
                    <a:pt x="132" y="123"/>
                  </a:lnTo>
                  <a:lnTo>
                    <a:pt x="127" y="90"/>
                  </a:lnTo>
                  <a:lnTo>
                    <a:pt x="114" y="57"/>
                  </a:lnTo>
                  <a:lnTo>
                    <a:pt x="99" y="29"/>
                  </a:lnTo>
                  <a:lnTo>
                    <a:pt x="86" y="8"/>
                  </a:lnTo>
                  <a:lnTo>
                    <a:pt x="82" y="0"/>
                  </a:lnTo>
                  <a:close/>
                </a:path>
              </a:pathLst>
            </a:custGeom>
            <a:solidFill>
              <a:srgbClr val="FF0000"/>
            </a:solidFill>
            <a:ln w="9525">
              <a:noFill/>
              <a:round/>
              <a:headEnd/>
              <a:tailEnd/>
            </a:ln>
          </p:spPr>
          <p:txBody>
            <a:bodyPr/>
            <a:lstStyle/>
            <a:p>
              <a:endParaRPr lang="en-US"/>
            </a:p>
          </p:txBody>
        </p:sp>
        <p:sp>
          <p:nvSpPr>
            <p:cNvPr id="15795" name="Freeform 12"/>
            <p:cNvSpPr>
              <a:spLocks/>
            </p:cNvSpPr>
            <p:nvPr/>
          </p:nvSpPr>
          <p:spPr bwMode="auto">
            <a:xfrm>
              <a:off x="2482" y="2132"/>
              <a:ext cx="88" cy="72"/>
            </a:xfrm>
            <a:custGeom>
              <a:avLst/>
              <a:gdLst>
                <a:gd name="T0" fmla="*/ 3 w 177"/>
                <a:gd name="T1" fmla="*/ 1 h 144"/>
                <a:gd name="T2" fmla="*/ 0 w 177"/>
                <a:gd name="T3" fmla="*/ 6 h 144"/>
                <a:gd name="T4" fmla="*/ 1 w 177"/>
                <a:gd name="T5" fmla="*/ 9 h 144"/>
                <a:gd name="T6" fmla="*/ 4 w 177"/>
                <a:gd name="T7" fmla="*/ 14 h 144"/>
                <a:gd name="T8" fmla="*/ 8 w 177"/>
                <a:gd name="T9" fmla="*/ 21 h 144"/>
                <a:gd name="T10" fmla="*/ 14 w 177"/>
                <a:gd name="T11" fmla="*/ 27 h 144"/>
                <a:gd name="T12" fmla="*/ 20 w 177"/>
                <a:gd name="T13" fmla="*/ 33 h 144"/>
                <a:gd name="T14" fmla="*/ 27 w 177"/>
                <a:gd name="T15" fmla="*/ 36 h 144"/>
                <a:gd name="T16" fmla="*/ 34 w 177"/>
                <a:gd name="T17" fmla="*/ 35 h 144"/>
                <a:gd name="T18" fmla="*/ 41 w 177"/>
                <a:gd name="T19" fmla="*/ 26 h 144"/>
                <a:gd name="T20" fmla="*/ 43 w 177"/>
                <a:gd name="T21" fmla="*/ 21 h 144"/>
                <a:gd name="T22" fmla="*/ 44 w 177"/>
                <a:gd name="T23" fmla="*/ 17 h 144"/>
                <a:gd name="T24" fmla="*/ 44 w 177"/>
                <a:gd name="T25" fmla="*/ 12 h 144"/>
                <a:gd name="T26" fmla="*/ 42 w 177"/>
                <a:gd name="T27" fmla="*/ 9 h 144"/>
                <a:gd name="T28" fmla="*/ 40 w 177"/>
                <a:gd name="T29" fmla="*/ 7 h 144"/>
                <a:gd name="T30" fmla="*/ 36 w 177"/>
                <a:gd name="T31" fmla="*/ 5 h 144"/>
                <a:gd name="T32" fmla="*/ 33 w 177"/>
                <a:gd name="T33" fmla="*/ 3 h 144"/>
                <a:gd name="T34" fmla="*/ 29 w 177"/>
                <a:gd name="T35" fmla="*/ 2 h 144"/>
                <a:gd name="T36" fmla="*/ 24 w 177"/>
                <a:gd name="T37" fmla="*/ 1 h 144"/>
                <a:gd name="T38" fmla="*/ 20 w 177"/>
                <a:gd name="T39" fmla="*/ 1 h 144"/>
                <a:gd name="T40" fmla="*/ 15 w 177"/>
                <a:gd name="T41" fmla="*/ 1 h 144"/>
                <a:gd name="T42" fmla="*/ 12 w 177"/>
                <a:gd name="T43" fmla="*/ 0 h 144"/>
                <a:gd name="T44" fmla="*/ 8 w 177"/>
                <a:gd name="T45" fmla="*/ 0 h 144"/>
                <a:gd name="T46" fmla="*/ 6 w 177"/>
                <a:gd name="T47" fmla="*/ 1 h 144"/>
                <a:gd name="T48" fmla="*/ 4 w 177"/>
                <a:gd name="T49" fmla="*/ 1 h 144"/>
                <a:gd name="T50" fmla="*/ 3 w 177"/>
                <a:gd name="T51" fmla="*/ 1 h 14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77"/>
                <a:gd name="T79" fmla="*/ 0 h 144"/>
                <a:gd name="T80" fmla="*/ 177 w 177"/>
                <a:gd name="T81" fmla="*/ 144 h 14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77" h="144">
                  <a:moveTo>
                    <a:pt x="15" y="1"/>
                  </a:moveTo>
                  <a:lnTo>
                    <a:pt x="0" y="26"/>
                  </a:lnTo>
                  <a:lnTo>
                    <a:pt x="5" y="34"/>
                  </a:lnTo>
                  <a:lnTo>
                    <a:pt x="16" y="55"/>
                  </a:lnTo>
                  <a:lnTo>
                    <a:pt x="33" y="83"/>
                  </a:lnTo>
                  <a:lnTo>
                    <a:pt x="56" y="110"/>
                  </a:lnTo>
                  <a:lnTo>
                    <a:pt x="82" y="132"/>
                  </a:lnTo>
                  <a:lnTo>
                    <a:pt x="109" y="144"/>
                  </a:lnTo>
                  <a:lnTo>
                    <a:pt x="137" y="137"/>
                  </a:lnTo>
                  <a:lnTo>
                    <a:pt x="164" y="106"/>
                  </a:lnTo>
                  <a:lnTo>
                    <a:pt x="174" y="85"/>
                  </a:lnTo>
                  <a:lnTo>
                    <a:pt x="177" y="67"/>
                  </a:lnTo>
                  <a:lnTo>
                    <a:pt x="176" y="50"/>
                  </a:lnTo>
                  <a:lnTo>
                    <a:pt x="170" y="38"/>
                  </a:lnTo>
                  <a:lnTo>
                    <a:pt x="161" y="27"/>
                  </a:lnTo>
                  <a:lnTo>
                    <a:pt x="147" y="19"/>
                  </a:lnTo>
                  <a:lnTo>
                    <a:pt x="132" y="12"/>
                  </a:lnTo>
                  <a:lnTo>
                    <a:pt x="116" y="8"/>
                  </a:lnTo>
                  <a:lnTo>
                    <a:pt x="98" y="4"/>
                  </a:lnTo>
                  <a:lnTo>
                    <a:pt x="81" y="2"/>
                  </a:lnTo>
                  <a:lnTo>
                    <a:pt x="63" y="1"/>
                  </a:lnTo>
                  <a:lnTo>
                    <a:pt x="48" y="0"/>
                  </a:lnTo>
                  <a:lnTo>
                    <a:pt x="35" y="0"/>
                  </a:lnTo>
                  <a:lnTo>
                    <a:pt x="24" y="1"/>
                  </a:lnTo>
                  <a:lnTo>
                    <a:pt x="17" y="1"/>
                  </a:lnTo>
                  <a:lnTo>
                    <a:pt x="15" y="1"/>
                  </a:lnTo>
                  <a:close/>
                </a:path>
              </a:pathLst>
            </a:custGeom>
            <a:solidFill>
              <a:srgbClr val="FF0000"/>
            </a:solidFill>
            <a:ln w="9525">
              <a:noFill/>
              <a:round/>
              <a:headEnd/>
              <a:tailEnd/>
            </a:ln>
          </p:spPr>
          <p:txBody>
            <a:bodyPr/>
            <a:lstStyle/>
            <a:p>
              <a:endParaRPr lang="en-US"/>
            </a:p>
          </p:txBody>
        </p:sp>
        <p:sp>
          <p:nvSpPr>
            <p:cNvPr id="15796" name="Freeform 13"/>
            <p:cNvSpPr>
              <a:spLocks/>
            </p:cNvSpPr>
            <p:nvPr/>
          </p:nvSpPr>
          <p:spPr bwMode="auto">
            <a:xfrm>
              <a:off x="2481" y="2051"/>
              <a:ext cx="90" cy="72"/>
            </a:xfrm>
            <a:custGeom>
              <a:avLst/>
              <a:gdLst>
                <a:gd name="T0" fmla="*/ 0 w 180"/>
                <a:gd name="T1" fmla="*/ 29 h 143"/>
                <a:gd name="T2" fmla="*/ 4 w 180"/>
                <a:gd name="T3" fmla="*/ 36 h 143"/>
                <a:gd name="T4" fmla="*/ 5 w 180"/>
                <a:gd name="T5" fmla="*/ 36 h 143"/>
                <a:gd name="T6" fmla="*/ 6 w 180"/>
                <a:gd name="T7" fmla="*/ 36 h 143"/>
                <a:gd name="T8" fmla="*/ 9 w 180"/>
                <a:gd name="T9" fmla="*/ 36 h 143"/>
                <a:gd name="T10" fmla="*/ 12 w 180"/>
                <a:gd name="T11" fmla="*/ 36 h 143"/>
                <a:gd name="T12" fmla="*/ 16 w 180"/>
                <a:gd name="T13" fmla="*/ 36 h 143"/>
                <a:gd name="T14" fmla="*/ 20 w 180"/>
                <a:gd name="T15" fmla="*/ 36 h 143"/>
                <a:gd name="T16" fmla="*/ 25 w 180"/>
                <a:gd name="T17" fmla="*/ 35 h 143"/>
                <a:gd name="T18" fmla="*/ 29 w 180"/>
                <a:gd name="T19" fmla="*/ 34 h 143"/>
                <a:gd name="T20" fmla="*/ 34 w 180"/>
                <a:gd name="T21" fmla="*/ 33 h 143"/>
                <a:gd name="T22" fmla="*/ 37 w 180"/>
                <a:gd name="T23" fmla="*/ 32 h 143"/>
                <a:gd name="T24" fmla="*/ 41 w 180"/>
                <a:gd name="T25" fmla="*/ 30 h 143"/>
                <a:gd name="T26" fmla="*/ 43 w 180"/>
                <a:gd name="T27" fmla="*/ 27 h 143"/>
                <a:gd name="T28" fmla="*/ 45 w 180"/>
                <a:gd name="T29" fmla="*/ 24 h 143"/>
                <a:gd name="T30" fmla="*/ 45 w 180"/>
                <a:gd name="T31" fmla="*/ 20 h 143"/>
                <a:gd name="T32" fmla="*/ 44 w 180"/>
                <a:gd name="T33" fmla="*/ 15 h 143"/>
                <a:gd name="T34" fmla="*/ 42 w 180"/>
                <a:gd name="T35" fmla="*/ 10 h 143"/>
                <a:gd name="T36" fmla="*/ 35 w 180"/>
                <a:gd name="T37" fmla="*/ 2 h 143"/>
                <a:gd name="T38" fmla="*/ 27 w 180"/>
                <a:gd name="T39" fmla="*/ 0 h 143"/>
                <a:gd name="T40" fmla="*/ 21 w 180"/>
                <a:gd name="T41" fmla="*/ 3 h 143"/>
                <a:gd name="T42" fmla="*/ 14 w 180"/>
                <a:gd name="T43" fmla="*/ 8 h 143"/>
                <a:gd name="T44" fmla="*/ 9 w 180"/>
                <a:gd name="T45" fmla="*/ 15 h 143"/>
                <a:gd name="T46" fmla="*/ 4 w 180"/>
                <a:gd name="T47" fmla="*/ 22 h 143"/>
                <a:gd name="T48" fmla="*/ 1 w 180"/>
                <a:gd name="T49" fmla="*/ 27 h 143"/>
                <a:gd name="T50" fmla="*/ 0 w 180"/>
                <a:gd name="T51" fmla="*/ 29 h 14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80"/>
                <a:gd name="T79" fmla="*/ 0 h 143"/>
                <a:gd name="T80" fmla="*/ 180 w 180"/>
                <a:gd name="T81" fmla="*/ 143 h 14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80" h="143">
                  <a:moveTo>
                    <a:pt x="0" y="116"/>
                  </a:moveTo>
                  <a:lnTo>
                    <a:pt x="15" y="142"/>
                  </a:lnTo>
                  <a:lnTo>
                    <a:pt x="17" y="142"/>
                  </a:lnTo>
                  <a:lnTo>
                    <a:pt x="24" y="142"/>
                  </a:lnTo>
                  <a:lnTo>
                    <a:pt x="34" y="143"/>
                  </a:lnTo>
                  <a:lnTo>
                    <a:pt x="48" y="143"/>
                  </a:lnTo>
                  <a:lnTo>
                    <a:pt x="63" y="142"/>
                  </a:lnTo>
                  <a:lnTo>
                    <a:pt x="80" y="141"/>
                  </a:lnTo>
                  <a:lnTo>
                    <a:pt x="99" y="139"/>
                  </a:lnTo>
                  <a:lnTo>
                    <a:pt x="116" y="135"/>
                  </a:lnTo>
                  <a:lnTo>
                    <a:pt x="133" y="131"/>
                  </a:lnTo>
                  <a:lnTo>
                    <a:pt x="148" y="125"/>
                  </a:lnTo>
                  <a:lnTo>
                    <a:pt x="161" y="117"/>
                  </a:lnTo>
                  <a:lnTo>
                    <a:pt x="171" y="106"/>
                  </a:lnTo>
                  <a:lnTo>
                    <a:pt x="177" y="94"/>
                  </a:lnTo>
                  <a:lnTo>
                    <a:pt x="180" y="79"/>
                  </a:lnTo>
                  <a:lnTo>
                    <a:pt x="175" y="60"/>
                  </a:lnTo>
                  <a:lnTo>
                    <a:pt x="166" y="40"/>
                  </a:lnTo>
                  <a:lnTo>
                    <a:pt x="138" y="7"/>
                  </a:lnTo>
                  <a:lnTo>
                    <a:pt x="109" y="0"/>
                  </a:lnTo>
                  <a:lnTo>
                    <a:pt x="82" y="10"/>
                  </a:lnTo>
                  <a:lnTo>
                    <a:pt x="56" y="32"/>
                  </a:lnTo>
                  <a:lnTo>
                    <a:pt x="33" y="59"/>
                  </a:lnTo>
                  <a:lnTo>
                    <a:pt x="16" y="87"/>
                  </a:lnTo>
                  <a:lnTo>
                    <a:pt x="4" y="108"/>
                  </a:lnTo>
                  <a:lnTo>
                    <a:pt x="0" y="116"/>
                  </a:lnTo>
                  <a:close/>
                </a:path>
              </a:pathLst>
            </a:custGeom>
            <a:solidFill>
              <a:srgbClr val="FF0000"/>
            </a:solidFill>
            <a:ln w="9525">
              <a:noFill/>
              <a:round/>
              <a:headEnd/>
              <a:tailEnd/>
            </a:ln>
          </p:spPr>
          <p:txBody>
            <a:bodyPr/>
            <a:lstStyle/>
            <a:p>
              <a:endParaRPr lang="en-US"/>
            </a:p>
          </p:txBody>
        </p:sp>
        <p:sp>
          <p:nvSpPr>
            <p:cNvPr id="15797" name="Freeform 14"/>
            <p:cNvSpPr>
              <a:spLocks/>
            </p:cNvSpPr>
            <p:nvPr/>
          </p:nvSpPr>
          <p:spPr bwMode="auto">
            <a:xfrm>
              <a:off x="2654" y="1594"/>
              <a:ext cx="12" cy="12"/>
            </a:xfrm>
            <a:custGeom>
              <a:avLst/>
              <a:gdLst>
                <a:gd name="T0" fmla="*/ 3 w 24"/>
                <a:gd name="T1" fmla="*/ 6 h 24"/>
                <a:gd name="T2" fmla="*/ 2 w 24"/>
                <a:gd name="T3" fmla="*/ 6 h 24"/>
                <a:gd name="T4" fmla="*/ 1 w 24"/>
                <a:gd name="T5" fmla="*/ 6 h 24"/>
                <a:gd name="T6" fmla="*/ 1 w 24"/>
                <a:gd name="T7" fmla="*/ 4 h 24"/>
                <a:gd name="T8" fmla="*/ 0 w 24"/>
                <a:gd name="T9" fmla="*/ 3 h 24"/>
                <a:gd name="T10" fmla="*/ 1 w 24"/>
                <a:gd name="T11" fmla="*/ 2 h 24"/>
                <a:gd name="T12" fmla="*/ 1 w 24"/>
                <a:gd name="T13" fmla="*/ 1 h 24"/>
                <a:gd name="T14" fmla="*/ 2 w 24"/>
                <a:gd name="T15" fmla="*/ 1 h 24"/>
                <a:gd name="T16" fmla="*/ 3 w 24"/>
                <a:gd name="T17" fmla="*/ 0 h 24"/>
                <a:gd name="T18" fmla="*/ 5 w 24"/>
                <a:gd name="T19" fmla="*/ 1 h 24"/>
                <a:gd name="T20" fmla="*/ 5 w 24"/>
                <a:gd name="T21" fmla="*/ 1 h 24"/>
                <a:gd name="T22" fmla="*/ 6 w 24"/>
                <a:gd name="T23" fmla="*/ 2 h 24"/>
                <a:gd name="T24" fmla="*/ 6 w 24"/>
                <a:gd name="T25" fmla="*/ 3 h 24"/>
                <a:gd name="T26" fmla="*/ 6 w 24"/>
                <a:gd name="T27" fmla="*/ 4 h 24"/>
                <a:gd name="T28" fmla="*/ 5 w 24"/>
                <a:gd name="T29" fmla="*/ 6 h 24"/>
                <a:gd name="T30" fmla="*/ 5 w 24"/>
                <a:gd name="T31" fmla="*/ 6 h 24"/>
                <a:gd name="T32" fmla="*/ 3 w 24"/>
                <a:gd name="T33" fmla="*/ 6 h 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4"/>
                <a:gd name="T52" fmla="*/ 0 h 24"/>
                <a:gd name="T53" fmla="*/ 24 w 24"/>
                <a:gd name="T54" fmla="*/ 24 h 2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4" h="24">
                  <a:moveTo>
                    <a:pt x="12" y="24"/>
                  </a:moveTo>
                  <a:lnTo>
                    <a:pt x="8" y="23"/>
                  </a:lnTo>
                  <a:lnTo>
                    <a:pt x="3" y="21"/>
                  </a:lnTo>
                  <a:lnTo>
                    <a:pt x="1" y="16"/>
                  </a:lnTo>
                  <a:lnTo>
                    <a:pt x="0" y="11"/>
                  </a:lnTo>
                  <a:lnTo>
                    <a:pt x="1" y="7"/>
                  </a:lnTo>
                  <a:lnTo>
                    <a:pt x="3" y="3"/>
                  </a:lnTo>
                  <a:lnTo>
                    <a:pt x="8" y="1"/>
                  </a:lnTo>
                  <a:lnTo>
                    <a:pt x="12" y="0"/>
                  </a:lnTo>
                  <a:lnTo>
                    <a:pt x="17" y="1"/>
                  </a:lnTo>
                  <a:lnTo>
                    <a:pt x="20" y="3"/>
                  </a:lnTo>
                  <a:lnTo>
                    <a:pt x="23" y="7"/>
                  </a:lnTo>
                  <a:lnTo>
                    <a:pt x="24" y="11"/>
                  </a:lnTo>
                  <a:lnTo>
                    <a:pt x="23" y="16"/>
                  </a:lnTo>
                  <a:lnTo>
                    <a:pt x="20" y="21"/>
                  </a:lnTo>
                  <a:lnTo>
                    <a:pt x="17" y="23"/>
                  </a:lnTo>
                  <a:lnTo>
                    <a:pt x="12" y="24"/>
                  </a:lnTo>
                  <a:close/>
                </a:path>
              </a:pathLst>
            </a:custGeom>
            <a:solidFill>
              <a:srgbClr val="FF0000"/>
            </a:solidFill>
            <a:ln w="9525">
              <a:noFill/>
              <a:round/>
              <a:headEnd/>
              <a:tailEnd/>
            </a:ln>
          </p:spPr>
          <p:txBody>
            <a:bodyPr/>
            <a:lstStyle/>
            <a:p>
              <a:endParaRPr lang="en-US"/>
            </a:p>
          </p:txBody>
        </p:sp>
        <p:sp>
          <p:nvSpPr>
            <p:cNvPr id="15798" name="Freeform 15"/>
            <p:cNvSpPr>
              <a:spLocks/>
            </p:cNvSpPr>
            <p:nvPr/>
          </p:nvSpPr>
          <p:spPr bwMode="auto">
            <a:xfrm>
              <a:off x="2647" y="1554"/>
              <a:ext cx="26" cy="37"/>
            </a:xfrm>
            <a:custGeom>
              <a:avLst/>
              <a:gdLst>
                <a:gd name="T0" fmla="*/ 5 w 52"/>
                <a:gd name="T1" fmla="*/ 19 h 73"/>
                <a:gd name="T2" fmla="*/ 8 w 52"/>
                <a:gd name="T3" fmla="*/ 19 h 73"/>
                <a:gd name="T4" fmla="*/ 9 w 52"/>
                <a:gd name="T5" fmla="*/ 18 h 73"/>
                <a:gd name="T6" fmla="*/ 10 w 52"/>
                <a:gd name="T7" fmla="*/ 16 h 73"/>
                <a:gd name="T8" fmla="*/ 11 w 52"/>
                <a:gd name="T9" fmla="*/ 13 h 73"/>
                <a:gd name="T10" fmla="*/ 13 w 52"/>
                <a:gd name="T11" fmla="*/ 9 h 73"/>
                <a:gd name="T12" fmla="*/ 13 w 52"/>
                <a:gd name="T13" fmla="*/ 6 h 73"/>
                <a:gd name="T14" fmla="*/ 13 w 52"/>
                <a:gd name="T15" fmla="*/ 3 h 73"/>
                <a:gd name="T16" fmla="*/ 11 w 52"/>
                <a:gd name="T17" fmla="*/ 1 h 73"/>
                <a:gd name="T18" fmla="*/ 7 w 52"/>
                <a:gd name="T19" fmla="*/ 0 h 73"/>
                <a:gd name="T20" fmla="*/ 3 w 52"/>
                <a:gd name="T21" fmla="*/ 1 h 73"/>
                <a:gd name="T22" fmla="*/ 1 w 52"/>
                <a:gd name="T23" fmla="*/ 3 h 73"/>
                <a:gd name="T24" fmla="*/ 0 w 52"/>
                <a:gd name="T25" fmla="*/ 6 h 73"/>
                <a:gd name="T26" fmla="*/ 1 w 52"/>
                <a:gd name="T27" fmla="*/ 9 h 73"/>
                <a:gd name="T28" fmla="*/ 2 w 52"/>
                <a:gd name="T29" fmla="*/ 13 h 73"/>
                <a:gd name="T30" fmla="*/ 3 w 52"/>
                <a:gd name="T31" fmla="*/ 16 h 73"/>
                <a:gd name="T32" fmla="*/ 5 w 52"/>
                <a:gd name="T33" fmla="*/ 18 h 73"/>
                <a:gd name="T34" fmla="*/ 5 w 52"/>
                <a:gd name="T35" fmla="*/ 19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2"/>
                <a:gd name="T55" fmla="*/ 0 h 73"/>
                <a:gd name="T56" fmla="*/ 52 w 52"/>
                <a:gd name="T57" fmla="*/ 73 h 7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FF0000"/>
            </a:solidFill>
            <a:ln w="9525">
              <a:noFill/>
              <a:round/>
              <a:headEnd/>
              <a:tailEnd/>
            </a:ln>
          </p:spPr>
          <p:txBody>
            <a:bodyPr/>
            <a:lstStyle/>
            <a:p>
              <a:endParaRPr lang="en-US"/>
            </a:p>
          </p:txBody>
        </p:sp>
        <p:sp>
          <p:nvSpPr>
            <p:cNvPr id="15799" name="Freeform 16"/>
            <p:cNvSpPr>
              <a:spLocks/>
            </p:cNvSpPr>
            <p:nvPr/>
          </p:nvSpPr>
          <p:spPr bwMode="auto">
            <a:xfrm>
              <a:off x="2647" y="1554"/>
              <a:ext cx="26" cy="37"/>
            </a:xfrm>
            <a:custGeom>
              <a:avLst/>
              <a:gdLst>
                <a:gd name="T0" fmla="*/ 5 w 52"/>
                <a:gd name="T1" fmla="*/ 19 h 73"/>
                <a:gd name="T2" fmla="*/ 8 w 52"/>
                <a:gd name="T3" fmla="*/ 19 h 73"/>
                <a:gd name="T4" fmla="*/ 9 w 52"/>
                <a:gd name="T5" fmla="*/ 18 h 73"/>
                <a:gd name="T6" fmla="*/ 10 w 52"/>
                <a:gd name="T7" fmla="*/ 16 h 73"/>
                <a:gd name="T8" fmla="*/ 11 w 52"/>
                <a:gd name="T9" fmla="*/ 13 h 73"/>
                <a:gd name="T10" fmla="*/ 13 w 52"/>
                <a:gd name="T11" fmla="*/ 9 h 73"/>
                <a:gd name="T12" fmla="*/ 13 w 52"/>
                <a:gd name="T13" fmla="*/ 6 h 73"/>
                <a:gd name="T14" fmla="*/ 13 w 52"/>
                <a:gd name="T15" fmla="*/ 3 h 73"/>
                <a:gd name="T16" fmla="*/ 11 w 52"/>
                <a:gd name="T17" fmla="*/ 1 h 73"/>
                <a:gd name="T18" fmla="*/ 7 w 52"/>
                <a:gd name="T19" fmla="*/ 0 h 73"/>
                <a:gd name="T20" fmla="*/ 3 w 52"/>
                <a:gd name="T21" fmla="*/ 1 h 73"/>
                <a:gd name="T22" fmla="*/ 1 w 52"/>
                <a:gd name="T23" fmla="*/ 3 h 73"/>
                <a:gd name="T24" fmla="*/ 0 w 52"/>
                <a:gd name="T25" fmla="*/ 6 h 73"/>
                <a:gd name="T26" fmla="*/ 1 w 52"/>
                <a:gd name="T27" fmla="*/ 9 h 73"/>
                <a:gd name="T28" fmla="*/ 2 w 52"/>
                <a:gd name="T29" fmla="*/ 13 h 73"/>
                <a:gd name="T30" fmla="*/ 3 w 52"/>
                <a:gd name="T31" fmla="*/ 16 h 73"/>
                <a:gd name="T32" fmla="*/ 5 w 52"/>
                <a:gd name="T33" fmla="*/ 18 h 73"/>
                <a:gd name="T34" fmla="*/ 5 w 52"/>
                <a:gd name="T35" fmla="*/ 19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2"/>
                <a:gd name="T55" fmla="*/ 0 h 73"/>
                <a:gd name="T56" fmla="*/ 52 w 52"/>
                <a:gd name="T57" fmla="*/ 73 h 7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FF0000"/>
            </a:solidFill>
            <a:ln w="9525">
              <a:noFill/>
              <a:round/>
              <a:headEnd/>
              <a:tailEnd/>
            </a:ln>
          </p:spPr>
          <p:txBody>
            <a:bodyPr/>
            <a:lstStyle/>
            <a:p>
              <a:endParaRPr lang="en-US"/>
            </a:p>
          </p:txBody>
        </p:sp>
        <p:sp>
          <p:nvSpPr>
            <p:cNvPr id="15800" name="Freeform 17"/>
            <p:cNvSpPr>
              <a:spLocks/>
            </p:cNvSpPr>
            <p:nvPr/>
          </p:nvSpPr>
          <p:spPr bwMode="auto">
            <a:xfrm>
              <a:off x="2618" y="1569"/>
              <a:ext cx="36" cy="29"/>
            </a:xfrm>
            <a:custGeom>
              <a:avLst/>
              <a:gdLst>
                <a:gd name="T0" fmla="*/ 17 w 71"/>
                <a:gd name="T1" fmla="*/ 15 h 58"/>
                <a:gd name="T2" fmla="*/ 18 w 71"/>
                <a:gd name="T3" fmla="*/ 12 h 58"/>
                <a:gd name="T4" fmla="*/ 18 w 71"/>
                <a:gd name="T5" fmla="*/ 11 h 58"/>
                <a:gd name="T6" fmla="*/ 16 w 71"/>
                <a:gd name="T7" fmla="*/ 9 h 58"/>
                <a:gd name="T8" fmla="*/ 15 w 71"/>
                <a:gd name="T9" fmla="*/ 7 h 58"/>
                <a:gd name="T10" fmla="*/ 13 w 71"/>
                <a:gd name="T11" fmla="*/ 4 h 58"/>
                <a:gd name="T12" fmla="*/ 10 w 71"/>
                <a:gd name="T13" fmla="*/ 2 h 58"/>
                <a:gd name="T14" fmla="*/ 7 w 71"/>
                <a:gd name="T15" fmla="*/ 0 h 58"/>
                <a:gd name="T16" fmla="*/ 4 w 71"/>
                <a:gd name="T17" fmla="*/ 1 h 58"/>
                <a:gd name="T18" fmla="*/ 2 w 71"/>
                <a:gd name="T19" fmla="*/ 5 h 58"/>
                <a:gd name="T20" fmla="*/ 0 w 71"/>
                <a:gd name="T21" fmla="*/ 9 h 58"/>
                <a:gd name="T22" fmla="*/ 1 w 71"/>
                <a:gd name="T23" fmla="*/ 11 h 58"/>
                <a:gd name="T24" fmla="*/ 3 w 71"/>
                <a:gd name="T25" fmla="*/ 13 h 58"/>
                <a:gd name="T26" fmla="*/ 7 w 71"/>
                <a:gd name="T27" fmla="*/ 14 h 58"/>
                <a:gd name="T28" fmla="*/ 10 w 71"/>
                <a:gd name="T29" fmla="*/ 15 h 58"/>
                <a:gd name="T30" fmla="*/ 13 w 71"/>
                <a:gd name="T31" fmla="*/ 15 h 58"/>
                <a:gd name="T32" fmla="*/ 16 w 71"/>
                <a:gd name="T33" fmla="*/ 15 h 58"/>
                <a:gd name="T34" fmla="*/ 17 w 71"/>
                <a:gd name="T35" fmla="*/ 15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58"/>
                <a:gd name="T56" fmla="*/ 71 w 71"/>
                <a:gd name="T57" fmla="*/ 58 h 5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58">
                  <a:moveTo>
                    <a:pt x="66" y="58"/>
                  </a:moveTo>
                  <a:lnTo>
                    <a:pt x="71" y="48"/>
                  </a:lnTo>
                  <a:lnTo>
                    <a:pt x="70" y="44"/>
                  </a:lnTo>
                  <a:lnTo>
                    <a:pt x="64" y="36"/>
                  </a:lnTo>
                  <a:lnTo>
                    <a:pt x="58" y="25"/>
                  </a:lnTo>
                  <a:lnTo>
                    <a:pt x="49" y="14"/>
                  </a:lnTo>
                  <a:lnTo>
                    <a:pt x="39" y="5"/>
                  </a:lnTo>
                  <a:lnTo>
                    <a:pt x="28" y="0"/>
                  </a:lnTo>
                  <a:lnTo>
                    <a:pt x="16" y="4"/>
                  </a:lnTo>
                  <a:lnTo>
                    <a:pt x="6" y="17"/>
                  </a:lnTo>
                  <a:lnTo>
                    <a:pt x="0" y="33"/>
                  </a:lnTo>
                  <a:lnTo>
                    <a:pt x="3" y="43"/>
                  </a:lnTo>
                  <a:lnTo>
                    <a:pt x="11" y="51"/>
                  </a:lnTo>
                  <a:lnTo>
                    <a:pt x="25" y="56"/>
                  </a:lnTo>
                  <a:lnTo>
                    <a:pt x="39" y="58"/>
                  </a:lnTo>
                  <a:lnTo>
                    <a:pt x="52" y="58"/>
                  </a:lnTo>
                  <a:lnTo>
                    <a:pt x="62" y="58"/>
                  </a:lnTo>
                  <a:lnTo>
                    <a:pt x="66" y="58"/>
                  </a:lnTo>
                  <a:close/>
                </a:path>
              </a:pathLst>
            </a:custGeom>
            <a:solidFill>
              <a:srgbClr val="FF0000"/>
            </a:solidFill>
            <a:ln w="9525">
              <a:noFill/>
              <a:round/>
              <a:headEnd/>
              <a:tailEnd/>
            </a:ln>
          </p:spPr>
          <p:txBody>
            <a:bodyPr/>
            <a:lstStyle/>
            <a:p>
              <a:endParaRPr lang="en-US"/>
            </a:p>
          </p:txBody>
        </p:sp>
        <p:sp>
          <p:nvSpPr>
            <p:cNvPr id="15801" name="Freeform 18"/>
            <p:cNvSpPr>
              <a:spLocks/>
            </p:cNvSpPr>
            <p:nvPr/>
          </p:nvSpPr>
          <p:spPr bwMode="auto">
            <a:xfrm>
              <a:off x="2618" y="1602"/>
              <a:ext cx="36" cy="28"/>
            </a:xfrm>
            <a:custGeom>
              <a:avLst/>
              <a:gdLst>
                <a:gd name="T0" fmla="*/ 18 w 71"/>
                <a:gd name="T1" fmla="*/ 2 h 57"/>
                <a:gd name="T2" fmla="*/ 17 w 71"/>
                <a:gd name="T3" fmla="*/ 0 h 57"/>
                <a:gd name="T4" fmla="*/ 16 w 71"/>
                <a:gd name="T5" fmla="*/ 0 h 57"/>
                <a:gd name="T6" fmla="*/ 14 w 71"/>
                <a:gd name="T7" fmla="*/ 0 h 57"/>
                <a:gd name="T8" fmla="*/ 10 w 71"/>
                <a:gd name="T9" fmla="*/ 0 h 57"/>
                <a:gd name="T10" fmla="*/ 7 w 71"/>
                <a:gd name="T11" fmla="*/ 0 h 57"/>
                <a:gd name="T12" fmla="*/ 4 w 71"/>
                <a:gd name="T13" fmla="*/ 1 h 57"/>
                <a:gd name="T14" fmla="*/ 1 w 71"/>
                <a:gd name="T15" fmla="*/ 3 h 57"/>
                <a:gd name="T16" fmla="*/ 0 w 71"/>
                <a:gd name="T17" fmla="*/ 6 h 57"/>
                <a:gd name="T18" fmla="*/ 2 w 71"/>
                <a:gd name="T19" fmla="*/ 10 h 57"/>
                <a:gd name="T20" fmla="*/ 4 w 71"/>
                <a:gd name="T21" fmla="*/ 13 h 57"/>
                <a:gd name="T22" fmla="*/ 7 w 71"/>
                <a:gd name="T23" fmla="*/ 14 h 57"/>
                <a:gd name="T24" fmla="*/ 10 w 71"/>
                <a:gd name="T25" fmla="*/ 13 h 57"/>
                <a:gd name="T26" fmla="*/ 13 w 71"/>
                <a:gd name="T27" fmla="*/ 11 h 57"/>
                <a:gd name="T28" fmla="*/ 15 w 71"/>
                <a:gd name="T29" fmla="*/ 8 h 57"/>
                <a:gd name="T30" fmla="*/ 16 w 71"/>
                <a:gd name="T31" fmla="*/ 5 h 57"/>
                <a:gd name="T32" fmla="*/ 18 w 71"/>
                <a:gd name="T33" fmla="*/ 3 h 57"/>
                <a:gd name="T34" fmla="*/ 18 w 71"/>
                <a:gd name="T35" fmla="*/ 2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57"/>
                <a:gd name="T56" fmla="*/ 71 w 71"/>
                <a:gd name="T57" fmla="*/ 57 h 5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57">
                  <a:moveTo>
                    <a:pt x="71" y="10"/>
                  </a:moveTo>
                  <a:lnTo>
                    <a:pt x="66" y="0"/>
                  </a:lnTo>
                  <a:lnTo>
                    <a:pt x="62" y="0"/>
                  </a:lnTo>
                  <a:lnTo>
                    <a:pt x="53" y="0"/>
                  </a:lnTo>
                  <a:lnTo>
                    <a:pt x="39" y="0"/>
                  </a:lnTo>
                  <a:lnTo>
                    <a:pt x="25" y="2"/>
                  </a:lnTo>
                  <a:lnTo>
                    <a:pt x="13" y="7"/>
                  </a:lnTo>
                  <a:lnTo>
                    <a:pt x="3" y="15"/>
                  </a:lnTo>
                  <a:lnTo>
                    <a:pt x="0" y="25"/>
                  </a:lnTo>
                  <a:lnTo>
                    <a:pt x="6" y="42"/>
                  </a:lnTo>
                  <a:lnTo>
                    <a:pt x="16" y="54"/>
                  </a:lnTo>
                  <a:lnTo>
                    <a:pt x="28" y="57"/>
                  </a:lnTo>
                  <a:lnTo>
                    <a:pt x="39" y="53"/>
                  </a:lnTo>
                  <a:lnTo>
                    <a:pt x="49" y="44"/>
                  </a:lnTo>
                  <a:lnTo>
                    <a:pt x="58" y="33"/>
                  </a:lnTo>
                  <a:lnTo>
                    <a:pt x="64" y="22"/>
                  </a:lnTo>
                  <a:lnTo>
                    <a:pt x="70" y="14"/>
                  </a:lnTo>
                  <a:lnTo>
                    <a:pt x="71" y="10"/>
                  </a:lnTo>
                  <a:close/>
                </a:path>
              </a:pathLst>
            </a:custGeom>
            <a:solidFill>
              <a:srgbClr val="FF0000"/>
            </a:solidFill>
            <a:ln w="9525">
              <a:noFill/>
              <a:round/>
              <a:headEnd/>
              <a:tailEnd/>
            </a:ln>
          </p:spPr>
          <p:txBody>
            <a:bodyPr/>
            <a:lstStyle/>
            <a:p>
              <a:endParaRPr lang="en-US"/>
            </a:p>
          </p:txBody>
        </p:sp>
        <p:sp>
          <p:nvSpPr>
            <p:cNvPr id="15802" name="Freeform 19"/>
            <p:cNvSpPr>
              <a:spLocks/>
            </p:cNvSpPr>
            <p:nvPr/>
          </p:nvSpPr>
          <p:spPr bwMode="auto">
            <a:xfrm>
              <a:off x="2647" y="1610"/>
              <a:ext cx="26" cy="36"/>
            </a:xfrm>
            <a:custGeom>
              <a:avLst/>
              <a:gdLst>
                <a:gd name="T0" fmla="*/ 8 w 52"/>
                <a:gd name="T1" fmla="*/ 0 h 73"/>
                <a:gd name="T2" fmla="*/ 5 w 52"/>
                <a:gd name="T3" fmla="*/ 0 h 73"/>
                <a:gd name="T4" fmla="*/ 5 w 52"/>
                <a:gd name="T5" fmla="*/ 1 h 73"/>
                <a:gd name="T6" fmla="*/ 3 w 52"/>
                <a:gd name="T7" fmla="*/ 3 h 73"/>
                <a:gd name="T8" fmla="*/ 2 w 52"/>
                <a:gd name="T9" fmla="*/ 5 h 73"/>
                <a:gd name="T10" fmla="*/ 1 w 52"/>
                <a:gd name="T11" fmla="*/ 9 h 73"/>
                <a:gd name="T12" fmla="*/ 0 w 52"/>
                <a:gd name="T13" fmla="*/ 12 h 73"/>
                <a:gd name="T14" fmla="*/ 1 w 52"/>
                <a:gd name="T15" fmla="*/ 15 h 73"/>
                <a:gd name="T16" fmla="*/ 3 w 52"/>
                <a:gd name="T17" fmla="*/ 17 h 73"/>
                <a:gd name="T18" fmla="*/ 7 w 52"/>
                <a:gd name="T19" fmla="*/ 18 h 73"/>
                <a:gd name="T20" fmla="*/ 11 w 52"/>
                <a:gd name="T21" fmla="*/ 17 h 73"/>
                <a:gd name="T22" fmla="*/ 13 w 52"/>
                <a:gd name="T23" fmla="*/ 15 h 73"/>
                <a:gd name="T24" fmla="*/ 13 w 52"/>
                <a:gd name="T25" fmla="*/ 12 h 73"/>
                <a:gd name="T26" fmla="*/ 13 w 52"/>
                <a:gd name="T27" fmla="*/ 9 h 73"/>
                <a:gd name="T28" fmla="*/ 12 w 52"/>
                <a:gd name="T29" fmla="*/ 5 h 73"/>
                <a:gd name="T30" fmla="*/ 10 w 52"/>
                <a:gd name="T31" fmla="*/ 3 h 73"/>
                <a:gd name="T32" fmla="*/ 9 w 52"/>
                <a:gd name="T33" fmla="*/ 1 h 73"/>
                <a:gd name="T34" fmla="*/ 8 w 52"/>
                <a:gd name="T35" fmla="*/ 0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2"/>
                <a:gd name="T55" fmla="*/ 0 h 73"/>
                <a:gd name="T56" fmla="*/ 52 w 52"/>
                <a:gd name="T57" fmla="*/ 73 h 7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2" h="73">
                  <a:moveTo>
                    <a:pt x="32" y="0"/>
                  </a:moveTo>
                  <a:lnTo>
                    <a:pt x="20" y="0"/>
                  </a:lnTo>
                  <a:lnTo>
                    <a:pt x="18" y="4"/>
                  </a:lnTo>
                  <a:lnTo>
                    <a:pt x="14" y="12"/>
                  </a:lnTo>
                  <a:lnTo>
                    <a:pt x="8" y="23"/>
                  </a:lnTo>
                  <a:lnTo>
                    <a:pt x="2" y="36"/>
                  </a:lnTo>
                  <a:lnTo>
                    <a:pt x="0" y="50"/>
                  </a:lnTo>
                  <a:lnTo>
                    <a:pt x="1" y="61"/>
                  </a:lnTo>
                  <a:lnTo>
                    <a:pt x="9" y="69"/>
                  </a:lnTo>
                  <a:lnTo>
                    <a:pt x="25" y="73"/>
                  </a:lnTo>
                  <a:lnTo>
                    <a:pt x="41" y="69"/>
                  </a:lnTo>
                  <a:lnTo>
                    <a:pt x="50" y="61"/>
                  </a:lnTo>
                  <a:lnTo>
                    <a:pt x="52" y="50"/>
                  </a:lnTo>
                  <a:lnTo>
                    <a:pt x="49" y="36"/>
                  </a:lnTo>
                  <a:lnTo>
                    <a:pt x="45" y="23"/>
                  </a:lnTo>
                  <a:lnTo>
                    <a:pt x="39" y="12"/>
                  </a:lnTo>
                  <a:lnTo>
                    <a:pt x="34" y="4"/>
                  </a:lnTo>
                  <a:lnTo>
                    <a:pt x="32" y="0"/>
                  </a:lnTo>
                  <a:close/>
                </a:path>
              </a:pathLst>
            </a:custGeom>
            <a:solidFill>
              <a:srgbClr val="FF0000"/>
            </a:solidFill>
            <a:ln w="9525">
              <a:noFill/>
              <a:round/>
              <a:headEnd/>
              <a:tailEnd/>
            </a:ln>
          </p:spPr>
          <p:txBody>
            <a:bodyPr/>
            <a:lstStyle/>
            <a:p>
              <a:endParaRPr lang="en-US"/>
            </a:p>
          </p:txBody>
        </p:sp>
        <p:sp>
          <p:nvSpPr>
            <p:cNvPr id="15803" name="Freeform 20"/>
            <p:cNvSpPr>
              <a:spLocks/>
            </p:cNvSpPr>
            <p:nvPr/>
          </p:nvSpPr>
          <p:spPr bwMode="auto">
            <a:xfrm>
              <a:off x="2667" y="1602"/>
              <a:ext cx="36" cy="28"/>
            </a:xfrm>
            <a:custGeom>
              <a:avLst/>
              <a:gdLst>
                <a:gd name="T0" fmla="*/ 2 w 71"/>
                <a:gd name="T1" fmla="*/ 0 h 57"/>
                <a:gd name="T2" fmla="*/ 0 w 71"/>
                <a:gd name="T3" fmla="*/ 2 h 57"/>
                <a:gd name="T4" fmla="*/ 1 w 71"/>
                <a:gd name="T5" fmla="*/ 3 h 57"/>
                <a:gd name="T6" fmla="*/ 2 w 71"/>
                <a:gd name="T7" fmla="*/ 5 h 57"/>
                <a:gd name="T8" fmla="*/ 4 w 71"/>
                <a:gd name="T9" fmla="*/ 8 h 57"/>
                <a:gd name="T10" fmla="*/ 6 w 71"/>
                <a:gd name="T11" fmla="*/ 11 h 57"/>
                <a:gd name="T12" fmla="*/ 8 w 71"/>
                <a:gd name="T13" fmla="*/ 13 h 57"/>
                <a:gd name="T14" fmla="*/ 11 w 71"/>
                <a:gd name="T15" fmla="*/ 14 h 57"/>
                <a:gd name="T16" fmla="*/ 14 w 71"/>
                <a:gd name="T17" fmla="*/ 13 h 57"/>
                <a:gd name="T18" fmla="*/ 17 w 71"/>
                <a:gd name="T19" fmla="*/ 10 h 57"/>
                <a:gd name="T20" fmla="*/ 18 w 71"/>
                <a:gd name="T21" fmla="*/ 6 h 57"/>
                <a:gd name="T22" fmla="*/ 17 w 71"/>
                <a:gd name="T23" fmla="*/ 3 h 57"/>
                <a:gd name="T24" fmla="*/ 15 w 71"/>
                <a:gd name="T25" fmla="*/ 1 h 57"/>
                <a:gd name="T26" fmla="*/ 12 w 71"/>
                <a:gd name="T27" fmla="*/ 0 h 57"/>
                <a:gd name="T28" fmla="*/ 8 w 71"/>
                <a:gd name="T29" fmla="*/ 0 h 57"/>
                <a:gd name="T30" fmla="*/ 5 w 71"/>
                <a:gd name="T31" fmla="*/ 0 h 57"/>
                <a:gd name="T32" fmla="*/ 3 w 71"/>
                <a:gd name="T33" fmla="*/ 0 h 57"/>
                <a:gd name="T34" fmla="*/ 2 w 71"/>
                <a:gd name="T35" fmla="*/ 0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57"/>
                <a:gd name="T56" fmla="*/ 71 w 71"/>
                <a:gd name="T57" fmla="*/ 57 h 5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57">
                  <a:moveTo>
                    <a:pt x="6" y="0"/>
                  </a:moveTo>
                  <a:lnTo>
                    <a:pt x="0" y="10"/>
                  </a:lnTo>
                  <a:lnTo>
                    <a:pt x="1" y="14"/>
                  </a:lnTo>
                  <a:lnTo>
                    <a:pt x="7" y="22"/>
                  </a:lnTo>
                  <a:lnTo>
                    <a:pt x="14" y="33"/>
                  </a:lnTo>
                  <a:lnTo>
                    <a:pt x="23" y="44"/>
                  </a:lnTo>
                  <a:lnTo>
                    <a:pt x="32" y="53"/>
                  </a:lnTo>
                  <a:lnTo>
                    <a:pt x="44" y="57"/>
                  </a:lnTo>
                  <a:lnTo>
                    <a:pt x="55" y="54"/>
                  </a:lnTo>
                  <a:lnTo>
                    <a:pt x="66" y="42"/>
                  </a:lnTo>
                  <a:lnTo>
                    <a:pt x="71" y="25"/>
                  </a:lnTo>
                  <a:lnTo>
                    <a:pt x="68" y="15"/>
                  </a:lnTo>
                  <a:lnTo>
                    <a:pt x="60" y="7"/>
                  </a:lnTo>
                  <a:lnTo>
                    <a:pt x="46" y="2"/>
                  </a:lnTo>
                  <a:lnTo>
                    <a:pt x="32" y="0"/>
                  </a:lnTo>
                  <a:lnTo>
                    <a:pt x="19" y="0"/>
                  </a:lnTo>
                  <a:lnTo>
                    <a:pt x="9" y="0"/>
                  </a:lnTo>
                  <a:lnTo>
                    <a:pt x="6" y="0"/>
                  </a:lnTo>
                  <a:close/>
                </a:path>
              </a:pathLst>
            </a:custGeom>
            <a:solidFill>
              <a:srgbClr val="FF0000"/>
            </a:solidFill>
            <a:ln w="9525">
              <a:noFill/>
              <a:round/>
              <a:headEnd/>
              <a:tailEnd/>
            </a:ln>
          </p:spPr>
          <p:txBody>
            <a:bodyPr/>
            <a:lstStyle/>
            <a:p>
              <a:endParaRPr lang="en-US"/>
            </a:p>
          </p:txBody>
        </p:sp>
        <p:sp>
          <p:nvSpPr>
            <p:cNvPr id="15804" name="Freeform 21"/>
            <p:cNvSpPr>
              <a:spLocks/>
            </p:cNvSpPr>
            <p:nvPr/>
          </p:nvSpPr>
          <p:spPr bwMode="auto">
            <a:xfrm>
              <a:off x="2667" y="1569"/>
              <a:ext cx="36" cy="28"/>
            </a:xfrm>
            <a:custGeom>
              <a:avLst/>
              <a:gdLst>
                <a:gd name="T0" fmla="*/ 0 w 71"/>
                <a:gd name="T1" fmla="*/ 11 h 57"/>
                <a:gd name="T2" fmla="*/ 2 w 71"/>
                <a:gd name="T3" fmla="*/ 14 h 57"/>
                <a:gd name="T4" fmla="*/ 3 w 71"/>
                <a:gd name="T5" fmla="*/ 14 h 57"/>
                <a:gd name="T6" fmla="*/ 5 w 71"/>
                <a:gd name="T7" fmla="*/ 14 h 57"/>
                <a:gd name="T8" fmla="*/ 8 w 71"/>
                <a:gd name="T9" fmla="*/ 14 h 57"/>
                <a:gd name="T10" fmla="*/ 12 w 71"/>
                <a:gd name="T11" fmla="*/ 13 h 57"/>
                <a:gd name="T12" fmla="*/ 15 w 71"/>
                <a:gd name="T13" fmla="*/ 12 h 57"/>
                <a:gd name="T14" fmla="*/ 17 w 71"/>
                <a:gd name="T15" fmla="*/ 10 h 57"/>
                <a:gd name="T16" fmla="*/ 18 w 71"/>
                <a:gd name="T17" fmla="*/ 8 h 57"/>
                <a:gd name="T18" fmla="*/ 17 w 71"/>
                <a:gd name="T19" fmla="*/ 4 h 57"/>
                <a:gd name="T20" fmla="*/ 14 w 71"/>
                <a:gd name="T21" fmla="*/ 1 h 57"/>
                <a:gd name="T22" fmla="*/ 11 w 71"/>
                <a:gd name="T23" fmla="*/ 0 h 57"/>
                <a:gd name="T24" fmla="*/ 8 w 71"/>
                <a:gd name="T25" fmla="*/ 1 h 57"/>
                <a:gd name="T26" fmla="*/ 6 w 71"/>
                <a:gd name="T27" fmla="*/ 3 h 57"/>
                <a:gd name="T28" fmla="*/ 4 w 71"/>
                <a:gd name="T29" fmla="*/ 5 h 57"/>
                <a:gd name="T30" fmla="*/ 2 w 71"/>
                <a:gd name="T31" fmla="*/ 8 h 57"/>
                <a:gd name="T32" fmla="*/ 1 w 71"/>
                <a:gd name="T33" fmla="*/ 10 h 57"/>
                <a:gd name="T34" fmla="*/ 0 w 71"/>
                <a:gd name="T35" fmla="*/ 11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57"/>
                <a:gd name="T56" fmla="*/ 71 w 71"/>
                <a:gd name="T57" fmla="*/ 57 h 5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57">
                  <a:moveTo>
                    <a:pt x="0" y="47"/>
                  </a:moveTo>
                  <a:lnTo>
                    <a:pt x="6" y="57"/>
                  </a:lnTo>
                  <a:lnTo>
                    <a:pt x="9" y="57"/>
                  </a:lnTo>
                  <a:lnTo>
                    <a:pt x="19" y="57"/>
                  </a:lnTo>
                  <a:lnTo>
                    <a:pt x="32" y="57"/>
                  </a:lnTo>
                  <a:lnTo>
                    <a:pt x="46" y="55"/>
                  </a:lnTo>
                  <a:lnTo>
                    <a:pt x="59" y="50"/>
                  </a:lnTo>
                  <a:lnTo>
                    <a:pt x="68" y="43"/>
                  </a:lnTo>
                  <a:lnTo>
                    <a:pt x="71" y="32"/>
                  </a:lnTo>
                  <a:lnTo>
                    <a:pt x="66" y="17"/>
                  </a:lnTo>
                  <a:lnTo>
                    <a:pt x="55" y="4"/>
                  </a:lnTo>
                  <a:lnTo>
                    <a:pt x="44" y="0"/>
                  </a:lnTo>
                  <a:lnTo>
                    <a:pt x="32" y="4"/>
                  </a:lnTo>
                  <a:lnTo>
                    <a:pt x="23" y="13"/>
                  </a:lnTo>
                  <a:lnTo>
                    <a:pt x="14" y="23"/>
                  </a:lnTo>
                  <a:lnTo>
                    <a:pt x="7" y="35"/>
                  </a:lnTo>
                  <a:lnTo>
                    <a:pt x="1" y="43"/>
                  </a:lnTo>
                  <a:lnTo>
                    <a:pt x="0" y="47"/>
                  </a:lnTo>
                  <a:close/>
                </a:path>
              </a:pathLst>
            </a:custGeom>
            <a:solidFill>
              <a:srgbClr val="FF0000"/>
            </a:solidFill>
            <a:ln w="9525">
              <a:noFill/>
              <a:round/>
              <a:headEnd/>
              <a:tailEnd/>
            </a:ln>
          </p:spPr>
          <p:txBody>
            <a:bodyPr/>
            <a:lstStyle/>
            <a:p>
              <a:endParaRPr lang="en-US"/>
            </a:p>
          </p:txBody>
        </p:sp>
        <p:sp>
          <p:nvSpPr>
            <p:cNvPr id="15805" name="Freeform 22"/>
            <p:cNvSpPr>
              <a:spLocks/>
            </p:cNvSpPr>
            <p:nvPr/>
          </p:nvSpPr>
          <p:spPr bwMode="auto">
            <a:xfrm>
              <a:off x="3368" y="2439"/>
              <a:ext cx="12" cy="12"/>
            </a:xfrm>
            <a:custGeom>
              <a:avLst/>
              <a:gdLst>
                <a:gd name="T0" fmla="*/ 3 w 24"/>
                <a:gd name="T1" fmla="*/ 6 h 24"/>
                <a:gd name="T2" fmla="*/ 2 w 24"/>
                <a:gd name="T3" fmla="*/ 6 h 24"/>
                <a:gd name="T4" fmla="*/ 1 w 24"/>
                <a:gd name="T5" fmla="*/ 5 h 24"/>
                <a:gd name="T6" fmla="*/ 1 w 24"/>
                <a:gd name="T7" fmla="*/ 4 h 24"/>
                <a:gd name="T8" fmla="*/ 0 w 24"/>
                <a:gd name="T9" fmla="*/ 3 h 24"/>
                <a:gd name="T10" fmla="*/ 1 w 24"/>
                <a:gd name="T11" fmla="*/ 2 h 24"/>
                <a:gd name="T12" fmla="*/ 1 w 24"/>
                <a:gd name="T13" fmla="*/ 1 h 24"/>
                <a:gd name="T14" fmla="*/ 2 w 24"/>
                <a:gd name="T15" fmla="*/ 1 h 24"/>
                <a:gd name="T16" fmla="*/ 3 w 24"/>
                <a:gd name="T17" fmla="*/ 0 h 24"/>
                <a:gd name="T18" fmla="*/ 4 w 24"/>
                <a:gd name="T19" fmla="*/ 1 h 24"/>
                <a:gd name="T20" fmla="*/ 5 w 24"/>
                <a:gd name="T21" fmla="*/ 1 h 24"/>
                <a:gd name="T22" fmla="*/ 6 w 24"/>
                <a:gd name="T23" fmla="*/ 2 h 24"/>
                <a:gd name="T24" fmla="*/ 6 w 24"/>
                <a:gd name="T25" fmla="*/ 3 h 24"/>
                <a:gd name="T26" fmla="*/ 6 w 24"/>
                <a:gd name="T27" fmla="*/ 4 h 24"/>
                <a:gd name="T28" fmla="*/ 5 w 24"/>
                <a:gd name="T29" fmla="*/ 5 h 24"/>
                <a:gd name="T30" fmla="*/ 4 w 24"/>
                <a:gd name="T31" fmla="*/ 6 h 24"/>
                <a:gd name="T32" fmla="*/ 3 w 24"/>
                <a:gd name="T33" fmla="*/ 6 h 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4"/>
                <a:gd name="T52" fmla="*/ 0 h 24"/>
                <a:gd name="T53" fmla="*/ 24 w 24"/>
                <a:gd name="T54" fmla="*/ 24 h 2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4" h="24">
                  <a:moveTo>
                    <a:pt x="11" y="24"/>
                  </a:moveTo>
                  <a:lnTo>
                    <a:pt x="7" y="23"/>
                  </a:lnTo>
                  <a:lnTo>
                    <a:pt x="3" y="20"/>
                  </a:lnTo>
                  <a:lnTo>
                    <a:pt x="1" y="16"/>
                  </a:lnTo>
                  <a:lnTo>
                    <a:pt x="0" y="11"/>
                  </a:lnTo>
                  <a:lnTo>
                    <a:pt x="1" y="7"/>
                  </a:lnTo>
                  <a:lnTo>
                    <a:pt x="3" y="3"/>
                  </a:lnTo>
                  <a:lnTo>
                    <a:pt x="7" y="1"/>
                  </a:lnTo>
                  <a:lnTo>
                    <a:pt x="11" y="0"/>
                  </a:lnTo>
                  <a:lnTo>
                    <a:pt x="16" y="1"/>
                  </a:lnTo>
                  <a:lnTo>
                    <a:pt x="20" y="3"/>
                  </a:lnTo>
                  <a:lnTo>
                    <a:pt x="23" y="7"/>
                  </a:lnTo>
                  <a:lnTo>
                    <a:pt x="24" y="11"/>
                  </a:lnTo>
                  <a:lnTo>
                    <a:pt x="23" y="16"/>
                  </a:lnTo>
                  <a:lnTo>
                    <a:pt x="20" y="20"/>
                  </a:lnTo>
                  <a:lnTo>
                    <a:pt x="16" y="23"/>
                  </a:lnTo>
                  <a:lnTo>
                    <a:pt x="11" y="24"/>
                  </a:lnTo>
                  <a:close/>
                </a:path>
              </a:pathLst>
            </a:custGeom>
            <a:solidFill>
              <a:srgbClr val="FF0000"/>
            </a:solidFill>
            <a:ln w="9525">
              <a:noFill/>
              <a:round/>
              <a:headEnd/>
              <a:tailEnd/>
            </a:ln>
          </p:spPr>
          <p:txBody>
            <a:bodyPr/>
            <a:lstStyle/>
            <a:p>
              <a:endParaRPr lang="en-US"/>
            </a:p>
          </p:txBody>
        </p:sp>
        <p:sp>
          <p:nvSpPr>
            <p:cNvPr id="15806" name="Freeform 23"/>
            <p:cNvSpPr>
              <a:spLocks/>
            </p:cNvSpPr>
            <p:nvPr/>
          </p:nvSpPr>
          <p:spPr bwMode="auto">
            <a:xfrm>
              <a:off x="3361" y="2399"/>
              <a:ext cx="26" cy="36"/>
            </a:xfrm>
            <a:custGeom>
              <a:avLst/>
              <a:gdLst>
                <a:gd name="T0" fmla="*/ 4 w 53"/>
                <a:gd name="T1" fmla="*/ 18 h 73"/>
                <a:gd name="T2" fmla="*/ 8 w 53"/>
                <a:gd name="T3" fmla="*/ 18 h 73"/>
                <a:gd name="T4" fmla="*/ 8 w 53"/>
                <a:gd name="T5" fmla="*/ 17 h 73"/>
                <a:gd name="T6" fmla="*/ 9 w 53"/>
                <a:gd name="T7" fmla="*/ 15 h 73"/>
                <a:gd name="T8" fmla="*/ 11 w 53"/>
                <a:gd name="T9" fmla="*/ 12 h 73"/>
                <a:gd name="T10" fmla="*/ 12 w 53"/>
                <a:gd name="T11" fmla="*/ 9 h 73"/>
                <a:gd name="T12" fmla="*/ 13 w 53"/>
                <a:gd name="T13" fmla="*/ 5 h 73"/>
                <a:gd name="T14" fmla="*/ 12 w 53"/>
                <a:gd name="T15" fmla="*/ 3 h 73"/>
                <a:gd name="T16" fmla="*/ 10 w 53"/>
                <a:gd name="T17" fmla="*/ 1 h 73"/>
                <a:gd name="T18" fmla="*/ 6 w 53"/>
                <a:gd name="T19" fmla="*/ 0 h 73"/>
                <a:gd name="T20" fmla="*/ 2 w 53"/>
                <a:gd name="T21" fmla="*/ 1 h 73"/>
                <a:gd name="T22" fmla="*/ 0 w 53"/>
                <a:gd name="T23" fmla="*/ 3 h 73"/>
                <a:gd name="T24" fmla="*/ 0 w 53"/>
                <a:gd name="T25" fmla="*/ 5 h 73"/>
                <a:gd name="T26" fmla="*/ 0 w 53"/>
                <a:gd name="T27" fmla="*/ 9 h 73"/>
                <a:gd name="T28" fmla="*/ 1 w 53"/>
                <a:gd name="T29" fmla="*/ 12 h 73"/>
                <a:gd name="T30" fmla="*/ 3 w 53"/>
                <a:gd name="T31" fmla="*/ 15 h 73"/>
                <a:gd name="T32" fmla="*/ 4 w 53"/>
                <a:gd name="T33" fmla="*/ 17 h 73"/>
                <a:gd name="T34" fmla="*/ 4 w 53"/>
                <a:gd name="T35" fmla="*/ 18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3"/>
                <a:gd name="T55" fmla="*/ 0 h 73"/>
                <a:gd name="T56" fmla="*/ 53 w 53"/>
                <a:gd name="T57" fmla="*/ 73 h 7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FF0000"/>
            </a:solidFill>
            <a:ln w="9525">
              <a:noFill/>
              <a:round/>
              <a:headEnd/>
              <a:tailEnd/>
            </a:ln>
          </p:spPr>
          <p:txBody>
            <a:bodyPr/>
            <a:lstStyle/>
            <a:p>
              <a:endParaRPr lang="en-US"/>
            </a:p>
          </p:txBody>
        </p:sp>
        <p:sp>
          <p:nvSpPr>
            <p:cNvPr id="15807" name="Freeform 24"/>
            <p:cNvSpPr>
              <a:spLocks/>
            </p:cNvSpPr>
            <p:nvPr/>
          </p:nvSpPr>
          <p:spPr bwMode="auto">
            <a:xfrm>
              <a:off x="3361" y="2399"/>
              <a:ext cx="26" cy="36"/>
            </a:xfrm>
            <a:custGeom>
              <a:avLst/>
              <a:gdLst>
                <a:gd name="T0" fmla="*/ 4 w 53"/>
                <a:gd name="T1" fmla="*/ 18 h 73"/>
                <a:gd name="T2" fmla="*/ 8 w 53"/>
                <a:gd name="T3" fmla="*/ 18 h 73"/>
                <a:gd name="T4" fmla="*/ 8 w 53"/>
                <a:gd name="T5" fmla="*/ 17 h 73"/>
                <a:gd name="T6" fmla="*/ 9 w 53"/>
                <a:gd name="T7" fmla="*/ 15 h 73"/>
                <a:gd name="T8" fmla="*/ 11 w 53"/>
                <a:gd name="T9" fmla="*/ 12 h 73"/>
                <a:gd name="T10" fmla="*/ 12 w 53"/>
                <a:gd name="T11" fmla="*/ 9 h 73"/>
                <a:gd name="T12" fmla="*/ 13 w 53"/>
                <a:gd name="T13" fmla="*/ 5 h 73"/>
                <a:gd name="T14" fmla="*/ 12 w 53"/>
                <a:gd name="T15" fmla="*/ 3 h 73"/>
                <a:gd name="T16" fmla="*/ 10 w 53"/>
                <a:gd name="T17" fmla="*/ 1 h 73"/>
                <a:gd name="T18" fmla="*/ 6 w 53"/>
                <a:gd name="T19" fmla="*/ 0 h 73"/>
                <a:gd name="T20" fmla="*/ 2 w 53"/>
                <a:gd name="T21" fmla="*/ 1 h 73"/>
                <a:gd name="T22" fmla="*/ 0 w 53"/>
                <a:gd name="T23" fmla="*/ 3 h 73"/>
                <a:gd name="T24" fmla="*/ 0 w 53"/>
                <a:gd name="T25" fmla="*/ 5 h 73"/>
                <a:gd name="T26" fmla="*/ 0 w 53"/>
                <a:gd name="T27" fmla="*/ 9 h 73"/>
                <a:gd name="T28" fmla="*/ 1 w 53"/>
                <a:gd name="T29" fmla="*/ 12 h 73"/>
                <a:gd name="T30" fmla="*/ 3 w 53"/>
                <a:gd name="T31" fmla="*/ 15 h 73"/>
                <a:gd name="T32" fmla="*/ 4 w 53"/>
                <a:gd name="T33" fmla="*/ 17 h 73"/>
                <a:gd name="T34" fmla="*/ 4 w 53"/>
                <a:gd name="T35" fmla="*/ 18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3"/>
                <a:gd name="T55" fmla="*/ 0 h 73"/>
                <a:gd name="T56" fmla="*/ 53 w 53"/>
                <a:gd name="T57" fmla="*/ 73 h 7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FF0000"/>
            </a:solidFill>
            <a:ln w="9525">
              <a:noFill/>
              <a:round/>
              <a:headEnd/>
              <a:tailEnd/>
            </a:ln>
          </p:spPr>
          <p:txBody>
            <a:bodyPr/>
            <a:lstStyle/>
            <a:p>
              <a:endParaRPr lang="en-US"/>
            </a:p>
          </p:txBody>
        </p:sp>
        <p:sp>
          <p:nvSpPr>
            <p:cNvPr id="15808" name="Freeform 25"/>
            <p:cNvSpPr>
              <a:spLocks/>
            </p:cNvSpPr>
            <p:nvPr/>
          </p:nvSpPr>
          <p:spPr bwMode="auto">
            <a:xfrm>
              <a:off x="3331" y="2414"/>
              <a:ext cx="36" cy="29"/>
            </a:xfrm>
            <a:custGeom>
              <a:avLst/>
              <a:gdLst>
                <a:gd name="T0" fmla="*/ 17 w 71"/>
                <a:gd name="T1" fmla="*/ 15 h 58"/>
                <a:gd name="T2" fmla="*/ 18 w 71"/>
                <a:gd name="T3" fmla="*/ 12 h 58"/>
                <a:gd name="T4" fmla="*/ 18 w 71"/>
                <a:gd name="T5" fmla="*/ 11 h 58"/>
                <a:gd name="T6" fmla="*/ 16 w 71"/>
                <a:gd name="T7" fmla="*/ 9 h 58"/>
                <a:gd name="T8" fmla="*/ 15 w 71"/>
                <a:gd name="T9" fmla="*/ 6 h 58"/>
                <a:gd name="T10" fmla="*/ 13 w 71"/>
                <a:gd name="T11" fmla="*/ 4 h 58"/>
                <a:gd name="T12" fmla="*/ 10 w 71"/>
                <a:gd name="T13" fmla="*/ 2 h 58"/>
                <a:gd name="T14" fmla="*/ 7 w 71"/>
                <a:gd name="T15" fmla="*/ 0 h 58"/>
                <a:gd name="T16" fmla="*/ 4 w 71"/>
                <a:gd name="T17" fmla="*/ 1 h 58"/>
                <a:gd name="T18" fmla="*/ 2 w 71"/>
                <a:gd name="T19" fmla="*/ 4 h 58"/>
                <a:gd name="T20" fmla="*/ 0 w 71"/>
                <a:gd name="T21" fmla="*/ 8 h 58"/>
                <a:gd name="T22" fmla="*/ 1 w 71"/>
                <a:gd name="T23" fmla="*/ 11 h 58"/>
                <a:gd name="T24" fmla="*/ 4 w 71"/>
                <a:gd name="T25" fmla="*/ 13 h 58"/>
                <a:gd name="T26" fmla="*/ 7 w 71"/>
                <a:gd name="T27" fmla="*/ 14 h 58"/>
                <a:gd name="T28" fmla="*/ 10 w 71"/>
                <a:gd name="T29" fmla="*/ 15 h 58"/>
                <a:gd name="T30" fmla="*/ 14 w 71"/>
                <a:gd name="T31" fmla="*/ 15 h 58"/>
                <a:gd name="T32" fmla="*/ 16 w 71"/>
                <a:gd name="T33" fmla="*/ 15 h 58"/>
                <a:gd name="T34" fmla="*/ 17 w 71"/>
                <a:gd name="T35" fmla="*/ 15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58"/>
                <a:gd name="T56" fmla="*/ 71 w 71"/>
                <a:gd name="T57" fmla="*/ 58 h 5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58">
                  <a:moveTo>
                    <a:pt x="66" y="58"/>
                  </a:moveTo>
                  <a:lnTo>
                    <a:pt x="71" y="47"/>
                  </a:lnTo>
                  <a:lnTo>
                    <a:pt x="70" y="44"/>
                  </a:lnTo>
                  <a:lnTo>
                    <a:pt x="64" y="36"/>
                  </a:lnTo>
                  <a:lnTo>
                    <a:pt x="58" y="24"/>
                  </a:lnTo>
                  <a:lnTo>
                    <a:pt x="49" y="14"/>
                  </a:lnTo>
                  <a:lnTo>
                    <a:pt x="39" y="5"/>
                  </a:lnTo>
                  <a:lnTo>
                    <a:pt x="28" y="0"/>
                  </a:lnTo>
                  <a:lnTo>
                    <a:pt x="16" y="4"/>
                  </a:lnTo>
                  <a:lnTo>
                    <a:pt x="6" y="16"/>
                  </a:lnTo>
                  <a:lnTo>
                    <a:pt x="0" y="32"/>
                  </a:lnTo>
                  <a:lnTo>
                    <a:pt x="3" y="43"/>
                  </a:lnTo>
                  <a:lnTo>
                    <a:pt x="13" y="51"/>
                  </a:lnTo>
                  <a:lnTo>
                    <a:pt x="25" y="55"/>
                  </a:lnTo>
                  <a:lnTo>
                    <a:pt x="39" y="58"/>
                  </a:lnTo>
                  <a:lnTo>
                    <a:pt x="53" y="58"/>
                  </a:lnTo>
                  <a:lnTo>
                    <a:pt x="62" y="58"/>
                  </a:lnTo>
                  <a:lnTo>
                    <a:pt x="66" y="58"/>
                  </a:lnTo>
                  <a:close/>
                </a:path>
              </a:pathLst>
            </a:custGeom>
            <a:solidFill>
              <a:srgbClr val="FF0000"/>
            </a:solidFill>
            <a:ln w="9525">
              <a:noFill/>
              <a:round/>
              <a:headEnd/>
              <a:tailEnd/>
            </a:ln>
          </p:spPr>
          <p:txBody>
            <a:bodyPr/>
            <a:lstStyle/>
            <a:p>
              <a:endParaRPr lang="en-US"/>
            </a:p>
          </p:txBody>
        </p:sp>
        <p:sp>
          <p:nvSpPr>
            <p:cNvPr id="15809" name="Freeform 26"/>
            <p:cNvSpPr>
              <a:spLocks/>
            </p:cNvSpPr>
            <p:nvPr/>
          </p:nvSpPr>
          <p:spPr bwMode="auto">
            <a:xfrm>
              <a:off x="3331" y="2447"/>
              <a:ext cx="37" cy="28"/>
            </a:xfrm>
            <a:custGeom>
              <a:avLst/>
              <a:gdLst>
                <a:gd name="T0" fmla="*/ 19 w 72"/>
                <a:gd name="T1" fmla="*/ 3 h 56"/>
                <a:gd name="T2" fmla="*/ 17 w 72"/>
                <a:gd name="T3" fmla="*/ 0 h 56"/>
                <a:gd name="T4" fmla="*/ 16 w 72"/>
                <a:gd name="T5" fmla="*/ 0 h 56"/>
                <a:gd name="T6" fmla="*/ 14 w 72"/>
                <a:gd name="T7" fmla="*/ 0 h 56"/>
                <a:gd name="T8" fmla="*/ 11 w 72"/>
                <a:gd name="T9" fmla="*/ 0 h 56"/>
                <a:gd name="T10" fmla="*/ 7 w 72"/>
                <a:gd name="T11" fmla="*/ 1 h 56"/>
                <a:gd name="T12" fmla="*/ 4 w 72"/>
                <a:gd name="T13" fmla="*/ 2 h 56"/>
                <a:gd name="T14" fmla="*/ 1 w 72"/>
                <a:gd name="T15" fmla="*/ 4 h 56"/>
                <a:gd name="T16" fmla="*/ 0 w 72"/>
                <a:gd name="T17" fmla="*/ 7 h 56"/>
                <a:gd name="T18" fmla="*/ 2 w 72"/>
                <a:gd name="T19" fmla="*/ 11 h 56"/>
                <a:gd name="T20" fmla="*/ 5 w 72"/>
                <a:gd name="T21" fmla="*/ 14 h 56"/>
                <a:gd name="T22" fmla="*/ 8 w 72"/>
                <a:gd name="T23" fmla="*/ 14 h 56"/>
                <a:gd name="T24" fmla="*/ 10 w 72"/>
                <a:gd name="T25" fmla="*/ 14 h 56"/>
                <a:gd name="T26" fmla="*/ 13 w 72"/>
                <a:gd name="T27" fmla="*/ 11 h 56"/>
                <a:gd name="T28" fmla="*/ 15 w 72"/>
                <a:gd name="T29" fmla="*/ 9 h 56"/>
                <a:gd name="T30" fmla="*/ 17 w 72"/>
                <a:gd name="T31" fmla="*/ 6 h 56"/>
                <a:gd name="T32" fmla="*/ 19 w 72"/>
                <a:gd name="T33" fmla="*/ 4 h 56"/>
                <a:gd name="T34" fmla="*/ 19 w 72"/>
                <a:gd name="T35" fmla="*/ 3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56"/>
                <a:gd name="T56" fmla="*/ 72 w 72"/>
                <a:gd name="T57" fmla="*/ 56 h 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56">
                  <a:moveTo>
                    <a:pt x="72" y="10"/>
                  </a:moveTo>
                  <a:lnTo>
                    <a:pt x="67" y="0"/>
                  </a:lnTo>
                  <a:lnTo>
                    <a:pt x="63" y="0"/>
                  </a:lnTo>
                  <a:lnTo>
                    <a:pt x="53" y="0"/>
                  </a:lnTo>
                  <a:lnTo>
                    <a:pt x="40" y="0"/>
                  </a:lnTo>
                  <a:lnTo>
                    <a:pt x="26" y="2"/>
                  </a:lnTo>
                  <a:lnTo>
                    <a:pt x="13" y="7"/>
                  </a:lnTo>
                  <a:lnTo>
                    <a:pt x="3" y="15"/>
                  </a:lnTo>
                  <a:lnTo>
                    <a:pt x="0" y="25"/>
                  </a:lnTo>
                  <a:lnTo>
                    <a:pt x="6" y="41"/>
                  </a:lnTo>
                  <a:lnTo>
                    <a:pt x="17" y="54"/>
                  </a:lnTo>
                  <a:lnTo>
                    <a:pt x="29" y="56"/>
                  </a:lnTo>
                  <a:lnTo>
                    <a:pt x="39" y="53"/>
                  </a:lnTo>
                  <a:lnTo>
                    <a:pt x="49" y="44"/>
                  </a:lnTo>
                  <a:lnTo>
                    <a:pt x="59" y="33"/>
                  </a:lnTo>
                  <a:lnTo>
                    <a:pt x="66" y="22"/>
                  </a:lnTo>
                  <a:lnTo>
                    <a:pt x="71" y="14"/>
                  </a:lnTo>
                  <a:lnTo>
                    <a:pt x="72" y="10"/>
                  </a:lnTo>
                  <a:close/>
                </a:path>
              </a:pathLst>
            </a:custGeom>
            <a:solidFill>
              <a:srgbClr val="FF0000"/>
            </a:solidFill>
            <a:ln w="9525">
              <a:noFill/>
              <a:round/>
              <a:headEnd/>
              <a:tailEnd/>
            </a:ln>
          </p:spPr>
          <p:txBody>
            <a:bodyPr/>
            <a:lstStyle/>
            <a:p>
              <a:endParaRPr lang="en-US"/>
            </a:p>
          </p:txBody>
        </p:sp>
        <p:sp>
          <p:nvSpPr>
            <p:cNvPr id="15810" name="Freeform 27"/>
            <p:cNvSpPr>
              <a:spLocks/>
            </p:cNvSpPr>
            <p:nvPr/>
          </p:nvSpPr>
          <p:spPr bwMode="auto">
            <a:xfrm>
              <a:off x="3361" y="2454"/>
              <a:ext cx="26" cy="37"/>
            </a:xfrm>
            <a:custGeom>
              <a:avLst/>
              <a:gdLst>
                <a:gd name="T0" fmla="*/ 8 w 53"/>
                <a:gd name="T1" fmla="*/ 0 h 72"/>
                <a:gd name="T2" fmla="*/ 5 w 53"/>
                <a:gd name="T3" fmla="*/ 0 h 72"/>
                <a:gd name="T4" fmla="*/ 4 w 53"/>
                <a:gd name="T5" fmla="*/ 1 h 72"/>
                <a:gd name="T6" fmla="*/ 3 w 53"/>
                <a:gd name="T7" fmla="*/ 3 h 72"/>
                <a:gd name="T8" fmla="*/ 2 w 53"/>
                <a:gd name="T9" fmla="*/ 6 h 72"/>
                <a:gd name="T10" fmla="*/ 0 w 53"/>
                <a:gd name="T11" fmla="*/ 9 h 72"/>
                <a:gd name="T12" fmla="*/ 0 w 53"/>
                <a:gd name="T13" fmla="*/ 13 h 72"/>
                <a:gd name="T14" fmla="*/ 0 w 53"/>
                <a:gd name="T15" fmla="*/ 16 h 72"/>
                <a:gd name="T16" fmla="*/ 2 w 53"/>
                <a:gd name="T17" fmla="*/ 18 h 72"/>
                <a:gd name="T18" fmla="*/ 6 w 53"/>
                <a:gd name="T19" fmla="*/ 19 h 72"/>
                <a:gd name="T20" fmla="*/ 10 w 53"/>
                <a:gd name="T21" fmla="*/ 18 h 72"/>
                <a:gd name="T22" fmla="*/ 12 w 53"/>
                <a:gd name="T23" fmla="*/ 16 h 72"/>
                <a:gd name="T24" fmla="*/ 13 w 53"/>
                <a:gd name="T25" fmla="*/ 13 h 72"/>
                <a:gd name="T26" fmla="*/ 12 w 53"/>
                <a:gd name="T27" fmla="*/ 9 h 72"/>
                <a:gd name="T28" fmla="*/ 11 w 53"/>
                <a:gd name="T29" fmla="*/ 6 h 72"/>
                <a:gd name="T30" fmla="*/ 10 w 53"/>
                <a:gd name="T31" fmla="*/ 3 h 72"/>
                <a:gd name="T32" fmla="*/ 8 w 53"/>
                <a:gd name="T33" fmla="*/ 1 h 72"/>
                <a:gd name="T34" fmla="*/ 8 w 53"/>
                <a:gd name="T35" fmla="*/ 0 h 7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3"/>
                <a:gd name="T55" fmla="*/ 0 h 72"/>
                <a:gd name="T56" fmla="*/ 53 w 53"/>
                <a:gd name="T57" fmla="*/ 72 h 7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3" h="72">
                  <a:moveTo>
                    <a:pt x="33" y="0"/>
                  </a:moveTo>
                  <a:lnTo>
                    <a:pt x="20" y="0"/>
                  </a:lnTo>
                  <a:lnTo>
                    <a:pt x="18" y="3"/>
                  </a:lnTo>
                  <a:lnTo>
                    <a:pt x="13" y="11"/>
                  </a:lnTo>
                  <a:lnTo>
                    <a:pt x="8" y="23"/>
                  </a:lnTo>
                  <a:lnTo>
                    <a:pt x="3" y="35"/>
                  </a:lnTo>
                  <a:lnTo>
                    <a:pt x="0" y="49"/>
                  </a:lnTo>
                  <a:lnTo>
                    <a:pt x="2" y="61"/>
                  </a:lnTo>
                  <a:lnTo>
                    <a:pt x="10" y="69"/>
                  </a:lnTo>
                  <a:lnTo>
                    <a:pt x="26" y="72"/>
                  </a:lnTo>
                  <a:lnTo>
                    <a:pt x="42" y="69"/>
                  </a:lnTo>
                  <a:lnTo>
                    <a:pt x="51" y="61"/>
                  </a:lnTo>
                  <a:lnTo>
                    <a:pt x="53" y="49"/>
                  </a:lnTo>
                  <a:lnTo>
                    <a:pt x="50" y="35"/>
                  </a:lnTo>
                  <a:lnTo>
                    <a:pt x="46" y="23"/>
                  </a:lnTo>
                  <a:lnTo>
                    <a:pt x="40" y="11"/>
                  </a:lnTo>
                  <a:lnTo>
                    <a:pt x="35" y="3"/>
                  </a:lnTo>
                  <a:lnTo>
                    <a:pt x="33" y="0"/>
                  </a:lnTo>
                  <a:close/>
                </a:path>
              </a:pathLst>
            </a:custGeom>
            <a:solidFill>
              <a:srgbClr val="FF0000"/>
            </a:solidFill>
            <a:ln w="9525">
              <a:noFill/>
              <a:round/>
              <a:headEnd/>
              <a:tailEnd/>
            </a:ln>
          </p:spPr>
          <p:txBody>
            <a:bodyPr/>
            <a:lstStyle/>
            <a:p>
              <a:endParaRPr lang="en-US"/>
            </a:p>
          </p:txBody>
        </p:sp>
        <p:sp>
          <p:nvSpPr>
            <p:cNvPr id="15811" name="Freeform 28"/>
            <p:cNvSpPr>
              <a:spLocks/>
            </p:cNvSpPr>
            <p:nvPr/>
          </p:nvSpPr>
          <p:spPr bwMode="auto">
            <a:xfrm>
              <a:off x="3381" y="2447"/>
              <a:ext cx="36" cy="28"/>
            </a:xfrm>
            <a:custGeom>
              <a:avLst/>
              <a:gdLst>
                <a:gd name="T0" fmla="*/ 2 w 71"/>
                <a:gd name="T1" fmla="*/ 0 h 56"/>
                <a:gd name="T2" fmla="*/ 0 w 71"/>
                <a:gd name="T3" fmla="*/ 3 h 56"/>
                <a:gd name="T4" fmla="*/ 1 w 71"/>
                <a:gd name="T5" fmla="*/ 4 h 56"/>
                <a:gd name="T6" fmla="*/ 2 w 71"/>
                <a:gd name="T7" fmla="*/ 6 h 56"/>
                <a:gd name="T8" fmla="*/ 4 w 71"/>
                <a:gd name="T9" fmla="*/ 9 h 56"/>
                <a:gd name="T10" fmla="*/ 6 w 71"/>
                <a:gd name="T11" fmla="*/ 11 h 56"/>
                <a:gd name="T12" fmla="*/ 8 w 71"/>
                <a:gd name="T13" fmla="*/ 14 h 56"/>
                <a:gd name="T14" fmla="*/ 11 w 71"/>
                <a:gd name="T15" fmla="*/ 14 h 56"/>
                <a:gd name="T16" fmla="*/ 14 w 71"/>
                <a:gd name="T17" fmla="*/ 14 h 56"/>
                <a:gd name="T18" fmla="*/ 17 w 71"/>
                <a:gd name="T19" fmla="*/ 11 h 56"/>
                <a:gd name="T20" fmla="*/ 18 w 71"/>
                <a:gd name="T21" fmla="*/ 7 h 56"/>
                <a:gd name="T22" fmla="*/ 17 w 71"/>
                <a:gd name="T23" fmla="*/ 4 h 56"/>
                <a:gd name="T24" fmla="*/ 15 w 71"/>
                <a:gd name="T25" fmla="*/ 2 h 56"/>
                <a:gd name="T26" fmla="*/ 12 w 71"/>
                <a:gd name="T27" fmla="*/ 1 h 56"/>
                <a:gd name="T28" fmla="*/ 8 w 71"/>
                <a:gd name="T29" fmla="*/ 0 h 56"/>
                <a:gd name="T30" fmla="*/ 5 w 71"/>
                <a:gd name="T31" fmla="*/ 0 h 56"/>
                <a:gd name="T32" fmla="*/ 3 w 71"/>
                <a:gd name="T33" fmla="*/ 0 h 56"/>
                <a:gd name="T34" fmla="*/ 2 w 71"/>
                <a:gd name="T35" fmla="*/ 0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56"/>
                <a:gd name="T56" fmla="*/ 71 w 71"/>
                <a:gd name="T57" fmla="*/ 56 h 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56">
                  <a:moveTo>
                    <a:pt x="6" y="0"/>
                  </a:moveTo>
                  <a:lnTo>
                    <a:pt x="0" y="10"/>
                  </a:lnTo>
                  <a:lnTo>
                    <a:pt x="1" y="14"/>
                  </a:lnTo>
                  <a:lnTo>
                    <a:pt x="7" y="22"/>
                  </a:lnTo>
                  <a:lnTo>
                    <a:pt x="14" y="33"/>
                  </a:lnTo>
                  <a:lnTo>
                    <a:pt x="23" y="44"/>
                  </a:lnTo>
                  <a:lnTo>
                    <a:pt x="32" y="53"/>
                  </a:lnTo>
                  <a:lnTo>
                    <a:pt x="44" y="56"/>
                  </a:lnTo>
                  <a:lnTo>
                    <a:pt x="55" y="54"/>
                  </a:lnTo>
                  <a:lnTo>
                    <a:pt x="66" y="41"/>
                  </a:lnTo>
                  <a:lnTo>
                    <a:pt x="71" y="25"/>
                  </a:lnTo>
                  <a:lnTo>
                    <a:pt x="68" y="15"/>
                  </a:lnTo>
                  <a:lnTo>
                    <a:pt x="59" y="7"/>
                  </a:lnTo>
                  <a:lnTo>
                    <a:pt x="46" y="2"/>
                  </a:lnTo>
                  <a:lnTo>
                    <a:pt x="32" y="0"/>
                  </a:lnTo>
                  <a:lnTo>
                    <a:pt x="20" y="0"/>
                  </a:lnTo>
                  <a:lnTo>
                    <a:pt x="9" y="0"/>
                  </a:lnTo>
                  <a:lnTo>
                    <a:pt x="6" y="0"/>
                  </a:lnTo>
                  <a:close/>
                </a:path>
              </a:pathLst>
            </a:custGeom>
            <a:solidFill>
              <a:srgbClr val="FF0000"/>
            </a:solidFill>
            <a:ln w="9525">
              <a:noFill/>
              <a:round/>
              <a:headEnd/>
              <a:tailEnd/>
            </a:ln>
          </p:spPr>
          <p:txBody>
            <a:bodyPr/>
            <a:lstStyle/>
            <a:p>
              <a:endParaRPr lang="en-US"/>
            </a:p>
          </p:txBody>
        </p:sp>
        <p:sp>
          <p:nvSpPr>
            <p:cNvPr id="15812" name="Freeform 29"/>
            <p:cNvSpPr>
              <a:spLocks/>
            </p:cNvSpPr>
            <p:nvPr/>
          </p:nvSpPr>
          <p:spPr bwMode="auto">
            <a:xfrm>
              <a:off x="3380" y="2414"/>
              <a:ext cx="37" cy="28"/>
            </a:xfrm>
            <a:custGeom>
              <a:avLst/>
              <a:gdLst>
                <a:gd name="T0" fmla="*/ 0 w 72"/>
                <a:gd name="T1" fmla="*/ 11 h 57"/>
                <a:gd name="T2" fmla="*/ 2 w 72"/>
                <a:gd name="T3" fmla="*/ 14 h 57"/>
                <a:gd name="T4" fmla="*/ 3 w 72"/>
                <a:gd name="T5" fmla="*/ 14 h 57"/>
                <a:gd name="T6" fmla="*/ 5 w 72"/>
                <a:gd name="T7" fmla="*/ 14 h 57"/>
                <a:gd name="T8" fmla="*/ 8 w 72"/>
                <a:gd name="T9" fmla="*/ 14 h 57"/>
                <a:gd name="T10" fmla="*/ 12 w 72"/>
                <a:gd name="T11" fmla="*/ 13 h 57"/>
                <a:gd name="T12" fmla="*/ 16 w 72"/>
                <a:gd name="T13" fmla="*/ 12 h 57"/>
                <a:gd name="T14" fmla="*/ 18 w 72"/>
                <a:gd name="T15" fmla="*/ 10 h 57"/>
                <a:gd name="T16" fmla="*/ 19 w 72"/>
                <a:gd name="T17" fmla="*/ 7 h 57"/>
                <a:gd name="T18" fmla="*/ 17 w 72"/>
                <a:gd name="T19" fmla="*/ 4 h 57"/>
                <a:gd name="T20" fmla="*/ 14 w 72"/>
                <a:gd name="T21" fmla="*/ 1 h 57"/>
                <a:gd name="T22" fmla="*/ 12 w 72"/>
                <a:gd name="T23" fmla="*/ 0 h 57"/>
                <a:gd name="T24" fmla="*/ 9 w 72"/>
                <a:gd name="T25" fmla="*/ 1 h 57"/>
                <a:gd name="T26" fmla="*/ 6 w 72"/>
                <a:gd name="T27" fmla="*/ 3 h 57"/>
                <a:gd name="T28" fmla="*/ 4 w 72"/>
                <a:gd name="T29" fmla="*/ 5 h 57"/>
                <a:gd name="T30" fmla="*/ 2 w 72"/>
                <a:gd name="T31" fmla="*/ 8 h 57"/>
                <a:gd name="T32" fmla="*/ 1 w 72"/>
                <a:gd name="T33" fmla="*/ 10 h 57"/>
                <a:gd name="T34" fmla="*/ 0 w 72"/>
                <a:gd name="T35" fmla="*/ 11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57"/>
                <a:gd name="T56" fmla="*/ 72 w 72"/>
                <a:gd name="T57" fmla="*/ 57 h 5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57">
                  <a:moveTo>
                    <a:pt x="0" y="46"/>
                  </a:moveTo>
                  <a:lnTo>
                    <a:pt x="6" y="57"/>
                  </a:lnTo>
                  <a:lnTo>
                    <a:pt x="9" y="57"/>
                  </a:lnTo>
                  <a:lnTo>
                    <a:pt x="19" y="57"/>
                  </a:lnTo>
                  <a:lnTo>
                    <a:pt x="32" y="57"/>
                  </a:lnTo>
                  <a:lnTo>
                    <a:pt x="47" y="54"/>
                  </a:lnTo>
                  <a:lnTo>
                    <a:pt x="60" y="50"/>
                  </a:lnTo>
                  <a:lnTo>
                    <a:pt x="69" y="43"/>
                  </a:lnTo>
                  <a:lnTo>
                    <a:pt x="72" y="31"/>
                  </a:lnTo>
                  <a:lnTo>
                    <a:pt x="67" y="16"/>
                  </a:lnTo>
                  <a:lnTo>
                    <a:pt x="55" y="4"/>
                  </a:lnTo>
                  <a:lnTo>
                    <a:pt x="44" y="0"/>
                  </a:lnTo>
                  <a:lnTo>
                    <a:pt x="33" y="4"/>
                  </a:lnTo>
                  <a:lnTo>
                    <a:pt x="23" y="13"/>
                  </a:lnTo>
                  <a:lnTo>
                    <a:pt x="14" y="23"/>
                  </a:lnTo>
                  <a:lnTo>
                    <a:pt x="7" y="35"/>
                  </a:lnTo>
                  <a:lnTo>
                    <a:pt x="1" y="43"/>
                  </a:lnTo>
                  <a:lnTo>
                    <a:pt x="0" y="46"/>
                  </a:lnTo>
                  <a:close/>
                </a:path>
              </a:pathLst>
            </a:custGeom>
            <a:solidFill>
              <a:srgbClr val="FF0000"/>
            </a:solidFill>
            <a:ln w="9525">
              <a:noFill/>
              <a:round/>
              <a:headEnd/>
              <a:tailEnd/>
            </a:ln>
          </p:spPr>
          <p:txBody>
            <a:bodyPr/>
            <a:lstStyle/>
            <a:p>
              <a:endParaRPr lang="en-US"/>
            </a:p>
          </p:txBody>
        </p:sp>
        <p:sp>
          <p:nvSpPr>
            <p:cNvPr id="15813" name="Freeform 30"/>
            <p:cNvSpPr>
              <a:spLocks/>
            </p:cNvSpPr>
            <p:nvPr/>
          </p:nvSpPr>
          <p:spPr bwMode="auto">
            <a:xfrm>
              <a:off x="2672" y="2420"/>
              <a:ext cx="11" cy="12"/>
            </a:xfrm>
            <a:custGeom>
              <a:avLst/>
              <a:gdLst>
                <a:gd name="T0" fmla="*/ 3 w 23"/>
                <a:gd name="T1" fmla="*/ 6 h 24"/>
                <a:gd name="T2" fmla="*/ 1 w 23"/>
                <a:gd name="T3" fmla="*/ 6 h 24"/>
                <a:gd name="T4" fmla="*/ 1 w 23"/>
                <a:gd name="T5" fmla="*/ 5 h 24"/>
                <a:gd name="T6" fmla="*/ 0 w 23"/>
                <a:gd name="T7" fmla="*/ 5 h 24"/>
                <a:gd name="T8" fmla="*/ 0 w 23"/>
                <a:gd name="T9" fmla="*/ 3 h 24"/>
                <a:gd name="T10" fmla="*/ 0 w 23"/>
                <a:gd name="T11" fmla="*/ 2 h 24"/>
                <a:gd name="T12" fmla="*/ 1 w 23"/>
                <a:gd name="T13" fmla="*/ 1 h 24"/>
                <a:gd name="T14" fmla="*/ 1 w 23"/>
                <a:gd name="T15" fmla="*/ 1 h 24"/>
                <a:gd name="T16" fmla="*/ 3 w 23"/>
                <a:gd name="T17" fmla="*/ 0 h 24"/>
                <a:gd name="T18" fmla="*/ 4 w 23"/>
                <a:gd name="T19" fmla="*/ 1 h 24"/>
                <a:gd name="T20" fmla="*/ 5 w 23"/>
                <a:gd name="T21" fmla="*/ 1 h 24"/>
                <a:gd name="T22" fmla="*/ 5 w 23"/>
                <a:gd name="T23" fmla="*/ 2 h 24"/>
                <a:gd name="T24" fmla="*/ 5 w 23"/>
                <a:gd name="T25" fmla="*/ 3 h 24"/>
                <a:gd name="T26" fmla="*/ 5 w 23"/>
                <a:gd name="T27" fmla="*/ 5 h 24"/>
                <a:gd name="T28" fmla="*/ 5 w 23"/>
                <a:gd name="T29" fmla="*/ 5 h 24"/>
                <a:gd name="T30" fmla="*/ 4 w 23"/>
                <a:gd name="T31" fmla="*/ 6 h 24"/>
                <a:gd name="T32" fmla="*/ 3 w 23"/>
                <a:gd name="T33" fmla="*/ 6 h 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3"/>
                <a:gd name="T52" fmla="*/ 0 h 24"/>
                <a:gd name="T53" fmla="*/ 23 w 23"/>
                <a:gd name="T54" fmla="*/ 24 h 2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3" h="24">
                  <a:moveTo>
                    <a:pt x="12" y="24"/>
                  </a:moveTo>
                  <a:lnTo>
                    <a:pt x="7" y="23"/>
                  </a:lnTo>
                  <a:lnTo>
                    <a:pt x="4" y="20"/>
                  </a:lnTo>
                  <a:lnTo>
                    <a:pt x="1" y="17"/>
                  </a:lnTo>
                  <a:lnTo>
                    <a:pt x="0" y="12"/>
                  </a:lnTo>
                  <a:lnTo>
                    <a:pt x="1" y="8"/>
                  </a:lnTo>
                  <a:lnTo>
                    <a:pt x="4" y="3"/>
                  </a:lnTo>
                  <a:lnTo>
                    <a:pt x="7" y="1"/>
                  </a:lnTo>
                  <a:lnTo>
                    <a:pt x="12" y="0"/>
                  </a:lnTo>
                  <a:lnTo>
                    <a:pt x="16" y="1"/>
                  </a:lnTo>
                  <a:lnTo>
                    <a:pt x="20" y="3"/>
                  </a:lnTo>
                  <a:lnTo>
                    <a:pt x="22" y="8"/>
                  </a:lnTo>
                  <a:lnTo>
                    <a:pt x="23" y="12"/>
                  </a:lnTo>
                  <a:lnTo>
                    <a:pt x="22" y="17"/>
                  </a:lnTo>
                  <a:lnTo>
                    <a:pt x="20" y="20"/>
                  </a:lnTo>
                  <a:lnTo>
                    <a:pt x="16" y="23"/>
                  </a:lnTo>
                  <a:lnTo>
                    <a:pt x="12" y="24"/>
                  </a:lnTo>
                  <a:close/>
                </a:path>
              </a:pathLst>
            </a:custGeom>
            <a:solidFill>
              <a:srgbClr val="FF0000"/>
            </a:solidFill>
            <a:ln w="9525">
              <a:noFill/>
              <a:round/>
              <a:headEnd/>
              <a:tailEnd/>
            </a:ln>
          </p:spPr>
          <p:txBody>
            <a:bodyPr/>
            <a:lstStyle/>
            <a:p>
              <a:endParaRPr lang="en-US"/>
            </a:p>
          </p:txBody>
        </p:sp>
        <p:sp>
          <p:nvSpPr>
            <p:cNvPr id="15814" name="Freeform 31"/>
            <p:cNvSpPr>
              <a:spLocks/>
            </p:cNvSpPr>
            <p:nvPr/>
          </p:nvSpPr>
          <p:spPr bwMode="auto">
            <a:xfrm>
              <a:off x="2664" y="2381"/>
              <a:ext cx="26" cy="36"/>
            </a:xfrm>
            <a:custGeom>
              <a:avLst/>
              <a:gdLst>
                <a:gd name="T0" fmla="*/ 5 w 52"/>
                <a:gd name="T1" fmla="*/ 18 h 73"/>
                <a:gd name="T2" fmla="*/ 8 w 52"/>
                <a:gd name="T3" fmla="*/ 18 h 73"/>
                <a:gd name="T4" fmla="*/ 9 w 52"/>
                <a:gd name="T5" fmla="*/ 17 h 73"/>
                <a:gd name="T6" fmla="*/ 10 w 52"/>
                <a:gd name="T7" fmla="*/ 15 h 73"/>
                <a:gd name="T8" fmla="*/ 11 w 52"/>
                <a:gd name="T9" fmla="*/ 12 h 73"/>
                <a:gd name="T10" fmla="*/ 13 w 52"/>
                <a:gd name="T11" fmla="*/ 9 h 73"/>
                <a:gd name="T12" fmla="*/ 13 w 52"/>
                <a:gd name="T13" fmla="*/ 5 h 73"/>
                <a:gd name="T14" fmla="*/ 13 w 52"/>
                <a:gd name="T15" fmla="*/ 3 h 73"/>
                <a:gd name="T16" fmla="*/ 11 w 52"/>
                <a:gd name="T17" fmla="*/ 1 h 73"/>
                <a:gd name="T18" fmla="*/ 7 w 52"/>
                <a:gd name="T19" fmla="*/ 0 h 73"/>
                <a:gd name="T20" fmla="*/ 3 w 52"/>
                <a:gd name="T21" fmla="*/ 1 h 73"/>
                <a:gd name="T22" fmla="*/ 1 w 52"/>
                <a:gd name="T23" fmla="*/ 3 h 73"/>
                <a:gd name="T24" fmla="*/ 0 w 52"/>
                <a:gd name="T25" fmla="*/ 5 h 73"/>
                <a:gd name="T26" fmla="*/ 1 w 52"/>
                <a:gd name="T27" fmla="*/ 9 h 73"/>
                <a:gd name="T28" fmla="*/ 2 w 52"/>
                <a:gd name="T29" fmla="*/ 12 h 73"/>
                <a:gd name="T30" fmla="*/ 3 w 52"/>
                <a:gd name="T31" fmla="*/ 15 h 73"/>
                <a:gd name="T32" fmla="*/ 5 w 52"/>
                <a:gd name="T33" fmla="*/ 17 h 73"/>
                <a:gd name="T34" fmla="*/ 5 w 52"/>
                <a:gd name="T35" fmla="*/ 18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2"/>
                <a:gd name="T55" fmla="*/ 0 h 73"/>
                <a:gd name="T56" fmla="*/ 52 w 52"/>
                <a:gd name="T57" fmla="*/ 73 h 7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FF0000"/>
            </a:solidFill>
            <a:ln w="9525">
              <a:noFill/>
              <a:round/>
              <a:headEnd/>
              <a:tailEnd/>
            </a:ln>
          </p:spPr>
          <p:txBody>
            <a:bodyPr/>
            <a:lstStyle/>
            <a:p>
              <a:endParaRPr lang="en-US"/>
            </a:p>
          </p:txBody>
        </p:sp>
        <p:sp>
          <p:nvSpPr>
            <p:cNvPr id="15815" name="Freeform 32"/>
            <p:cNvSpPr>
              <a:spLocks/>
            </p:cNvSpPr>
            <p:nvPr/>
          </p:nvSpPr>
          <p:spPr bwMode="auto">
            <a:xfrm>
              <a:off x="2664" y="2381"/>
              <a:ext cx="26" cy="36"/>
            </a:xfrm>
            <a:custGeom>
              <a:avLst/>
              <a:gdLst>
                <a:gd name="T0" fmla="*/ 5 w 52"/>
                <a:gd name="T1" fmla="*/ 18 h 73"/>
                <a:gd name="T2" fmla="*/ 8 w 52"/>
                <a:gd name="T3" fmla="*/ 18 h 73"/>
                <a:gd name="T4" fmla="*/ 9 w 52"/>
                <a:gd name="T5" fmla="*/ 17 h 73"/>
                <a:gd name="T6" fmla="*/ 10 w 52"/>
                <a:gd name="T7" fmla="*/ 15 h 73"/>
                <a:gd name="T8" fmla="*/ 11 w 52"/>
                <a:gd name="T9" fmla="*/ 12 h 73"/>
                <a:gd name="T10" fmla="*/ 13 w 52"/>
                <a:gd name="T11" fmla="*/ 9 h 73"/>
                <a:gd name="T12" fmla="*/ 13 w 52"/>
                <a:gd name="T13" fmla="*/ 5 h 73"/>
                <a:gd name="T14" fmla="*/ 13 w 52"/>
                <a:gd name="T15" fmla="*/ 3 h 73"/>
                <a:gd name="T16" fmla="*/ 11 w 52"/>
                <a:gd name="T17" fmla="*/ 1 h 73"/>
                <a:gd name="T18" fmla="*/ 7 w 52"/>
                <a:gd name="T19" fmla="*/ 0 h 73"/>
                <a:gd name="T20" fmla="*/ 3 w 52"/>
                <a:gd name="T21" fmla="*/ 1 h 73"/>
                <a:gd name="T22" fmla="*/ 1 w 52"/>
                <a:gd name="T23" fmla="*/ 3 h 73"/>
                <a:gd name="T24" fmla="*/ 0 w 52"/>
                <a:gd name="T25" fmla="*/ 5 h 73"/>
                <a:gd name="T26" fmla="*/ 1 w 52"/>
                <a:gd name="T27" fmla="*/ 9 h 73"/>
                <a:gd name="T28" fmla="*/ 2 w 52"/>
                <a:gd name="T29" fmla="*/ 12 h 73"/>
                <a:gd name="T30" fmla="*/ 3 w 52"/>
                <a:gd name="T31" fmla="*/ 15 h 73"/>
                <a:gd name="T32" fmla="*/ 5 w 52"/>
                <a:gd name="T33" fmla="*/ 17 h 73"/>
                <a:gd name="T34" fmla="*/ 5 w 52"/>
                <a:gd name="T35" fmla="*/ 18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2"/>
                <a:gd name="T55" fmla="*/ 0 h 73"/>
                <a:gd name="T56" fmla="*/ 52 w 52"/>
                <a:gd name="T57" fmla="*/ 73 h 7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FF0000"/>
            </a:solidFill>
            <a:ln w="9525">
              <a:noFill/>
              <a:round/>
              <a:headEnd/>
              <a:tailEnd/>
            </a:ln>
          </p:spPr>
          <p:txBody>
            <a:bodyPr/>
            <a:lstStyle/>
            <a:p>
              <a:endParaRPr lang="en-US"/>
            </a:p>
          </p:txBody>
        </p:sp>
        <p:sp>
          <p:nvSpPr>
            <p:cNvPr id="15816" name="Freeform 33"/>
            <p:cNvSpPr>
              <a:spLocks/>
            </p:cNvSpPr>
            <p:nvPr/>
          </p:nvSpPr>
          <p:spPr bwMode="auto">
            <a:xfrm>
              <a:off x="2635" y="2396"/>
              <a:ext cx="35" cy="28"/>
            </a:xfrm>
            <a:custGeom>
              <a:avLst/>
              <a:gdLst>
                <a:gd name="T0" fmla="*/ 16 w 72"/>
                <a:gd name="T1" fmla="*/ 14 h 58"/>
                <a:gd name="T2" fmla="*/ 17 w 72"/>
                <a:gd name="T3" fmla="*/ 11 h 58"/>
                <a:gd name="T4" fmla="*/ 17 w 72"/>
                <a:gd name="T5" fmla="*/ 10 h 58"/>
                <a:gd name="T6" fmla="*/ 16 w 72"/>
                <a:gd name="T7" fmla="*/ 8 h 58"/>
                <a:gd name="T8" fmla="*/ 14 w 72"/>
                <a:gd name="T9" fmla="*/ 6 h 58"/>
                <a:gd name="T10" fmla="*/ 12 w 72"/>
                <a:gd name="T11" fmla="*/ 3 h 58"/>
                <a:gd name="T12" fmla="*/ 9 w 72"/>
                <a:gd name="T13" fmla="*/ 1 h 58"/>
                <a:gd name="T14" fmla="*/ 7 w 72"/>
                <a:gd name="T15" fmla="*/ 0 h 58"/>
                <a:gd name="T16" fmla="*/ 4 w 72"/>
                <a:gd name="T17" fmla="*/ 0 h 58"/>
                <a:gd name="T18" fmla="*/ 1 w 72"/>
                <a:gd name="T19" fmla="*/ 3 h 58"/>
                <a:gd name="T20" fmla="*/ 0 w 72"/>
                <a:gd name="T21" fmla="*/ 7 h 58"/>
                <a:gd name="T22" fmla="*/ 1 w 72"/>
                <a:gd name="T23" fmla="*/ 10 h 58"/>
                <a:gd name="T24" fmla="*/ 3 w 72"/>
                <a:gd name="T25" fmla="*/ 12 h 58"/>
                <a:gd name="T26" fmla="*/ 6 w 72"/>
                <a:gd name="T27" fmla="*/ 13 h 58"/>
                <a:gd name="T28" fmla="*/ 9 w 72"/>
                <a:gd name="T29" fmla="*/ 14 h 58"/>
                <a:gd name="T30" fmla="*/ 12 w 72"/>
                <a:gd name="T31" fmla="*/ 14 h 58"/>
                <a:gd name="T32" fmla="*/ 15 w 72"/>
                <a:gd name="T33" fmla="*/ 14 h 58"/>
                <a:gd name="T34" fmla="*/ 16 w 72"/>
                <a:gd name="T35" fmla="*/ 14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58"/>
                <a:gd name="T56" fmla="*/ 72 w 72"/>
                <a:gd name="T57" fmla="*/ 58 h 5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58">
                  <a:moveTo>
                    <a:pt x="66" y="58"/>
                  </a:moveTo>
                  <a:lnTo>
                    <a:pt x="72" y="47"/>
                  </a:lnTo>
                  <a:lnTo>
                    <a:pt x="71" y="44"/>
                  </a:lnTo>
                  <a:lnTo>
                    <a:pt x="65" y="36"/>
                  </a:lnTo>
                  <a:lnTo>
                    <a:pt x="58" y="24"/>
                  </a:lnTo>
                  <a:lnTo>
                    <a:pt x="50" y="14"/>
                  </a:lnTo>
                  <a:lnTo>
                    <a:pt x="40" y="5"/>
                  </a:lnTo>
                  <a:lnTo>
                    <a:pt x="28" y="0"/>
                  </a:lnTo>
                  <a:lnTo>
                    <a:pt x="16" y="3"/>
                  </a:lnTo>
                  <a:lnTo>
                    <a:pt x="6" y="15"/>
                  </a:lnTo>
                  <a:lnTo>
                    <a:pt x="0" y="31"/>
                  </a:lnTo>
                  <a:lnTo>
                    <a:pt x="4" y="43"/>
                  </a:lnTo>
                  <a:lnTo>
                    <a:pt x="12" y="51"/>
                  </a:lnTo>
                  <a:lnTo>
                    <a:pt x="26" y="56"/>
                  </a:lnTo>
                  <a:lnTo>
                    <a:pt x="40" y="58"/>
                  </a:lnTo>
                  <a:lnTo>
                    <a:pt x="52" y="58"/>
                  </a:lnTo>
                  <a:lnTo>
                    <a:pt x="63" y="58"/>
                  </a:lnTo>
                  <a:lnTo>
                    <a:pt x="66" y="58"/>
                  </a:lnTo>
                  <a:close/>
                </a:path>
              </a:pathLst>
            </a:custGeom>
            <a:solidFill>
              <a:srgbClr val="FF0000"/>
            </a:solidFill>
            <a:ln w="9525">
              <a:noFill/>
              <a:round/>
              <a:headEnd/>
              <a:tailEnd/>
            </a:ln>
          </p:spPr>
          <p:txBody>
            <a:bodyPr/>
            <a:lstStyle/>
            <a:p>
              <a:endParaRPr lang="en-US"/>
            </a:p>
          </p:txBody>
        </p:sp>
        <p:sp>
          <p:nvSpPr>
            <p:cNvPr id="15817" name="Freeform 34"/>
            <p:cNvSpPr>
              <a:spLocks/>
            </p:cNvSpPr>
            <p:nvPr/>
          </p:nvSpPr>
          <p:spPr bwMode="auto">
            <a:xfrm>
              <a:off x="2635" y="2428"/>
              <a:ext cx="35" cy="29"/>
            </a:xfrm>
            <a:custGeom>
              <a:avLst/>
              <a:gdLst>
                <a:gd name="T0" fmla="*/ 17 w 72"/>
                <a:gd name="T1" fmla="*/ 3 h 56"/>
                <a:gd name="T2" fmla="*/ 16 w 72"/>
                <a:gd name="T3" fmla="*/ 0 h 56"/>
                <a:gd name="T4" fmla="*/ 15 w 72"/>
                <a:gd name="T5" fmla="*/ 0 h 56"/>
                <a:gd name="T6" fmla="*/ 13 w 72"/>
                <a:gd name="T7" fmla="*/ 0 h 56"/>
                <a:gd name="T8" fmla="*/ 9 w 72"/>
                <a:gd name="T9" fmla="*/ 0 h 56"/>
                <a:gd name="T10" fmla="*/ 6 w 72"/>
                <a:gd name="T11" fmla="*/ 1 h 56"/>
                <a:gd name="T12" fmla="*/ 3 w 72"/>
                <a:gd name="T13" fmla="*/ 2 h 56"/>
                <a:gd name="T14" fmla="*/ 1 w 72"/>
                <a:gd name="T15" fmla="*/ 4 h 56"/>
                <a:gd name="T16" fmla="*/ 0 w 72"/>
                <a:gd name="T17" fmla="*/ 7 h 56"/>
                <a:gd name="T18" fmla="*/ 1 w 72"/>
                <a:gd name="T19" fmla="*/ 11 h 56"/>
                <a:gd name="T20" fmla="*/ 4 w 72"/>
                <a:gd name="T21" fmla="*/ 14 h 56"/>
                <a:gd name="T22" fmla="*/ 7 w 72"/>
                <a:gd name="T23" fmla="*/ 15 h 56"/>
                <a:gd name="T24" fmla="*/ 9 w 72"/>
                <a:gd name="T25" fmla="*/ 14 h 56"/>
                <a:gd name="T26" fmla="*/ 12 w 72"/>
                <a:gd name="T27" fmla="*/ 12 h 56"/>
                <a:gd name="T28" fmla="*/ 14 w 72"/>
                <a:gd name="T29" fmla="*/ 9 h 56"/>
                <a:gd name="T30" fmla="*/ 16 w 72"/>
                <a:gd name="T31" fmla="*/ 6 h 56"/>
                <a:gd name="T32" fmla="*/ 17 w 72"/>
                <a:gd name="T33" fmla="*/ 4 h 56"/>
                <a:gd name="T34" fmla="*/ 17 w 72"/>
                <a:gd name="T35" fmla="*/ 3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56"/>
                <a:gd name="T56" fmla="*/ 72 w 72"/>
                <a:gd name="T57" fmla="*/ 56 h 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56">
                  <a:moveTo>
                    <a:pt x="72" y="10"/>
                  </a:moveTo>
                  <a:lnTo>
                    <a:pt x="66" y="0"/>
                  </a:lnTo>
                  <a:lnTo>
                    <a:pt x="63" y="0"/>
                  </a:lnTo>
                  <a:lnTo>
                    <a:pt x="53" y="0"/>
                  </a:lnTo>
                  <a:lnTo>
                    <a:pt x="40" y="0"/>
                  </a:lnTo>
                  <a:lnTo>
                    <a:pt x="26" y="2"/>
                  </a:lnTo>
                  <a:lnTo>
                    <a:pt x="13" y="7"/>
                  </a:lnTo>
                  <a:lnTo>
                    <a:pt x="4" y="14"/>
                  </a:lnTo>
                  <a:lnTo>
                    <a:pt x="0" y="25"/>
                  </a:lnTo>
                  <a:lnTo>
                    <a:pt x="6" y="40"/>
                  </a:lnTo>
                  <a:lnTo>
                    <a:pt x="16" y="53"/>
                  </a:lnTo>
                  <a:lnTo>
                    <a:pt x="28" y="56"/>
                  </a:lnTo>
                  <a:lnTo>
                    <a:pt x="40" y="53"/>
                  </a:lnTo>
                  <a:lnTo>
                    <a:pt x="50" y="44"/>
                  </a:lnTo>
                  <a:lnTo>
                    <a:pt x="58" y="33"/>
                  </a:lnTo>
                  <a:lnTo>
                    <a:pt x="65" y="22"/>
                  </a:lnTo>
                  <a:lnTo>
                    <a:pt x="71" y="14"/>
                  </a:lnTo>
                  <a:lnTo>
                    <a:pt x="72" y="10"/>
                  </a:lnTo>
                  <a:close/>
                </a:path>
              </a:pathLst>
            </a:custGeom>
            <a:solidFill>
              <a:srgbClr val="FF0000"/>
            </a:solidFill>
            <a:ln w="9525">
              <a:noFill/>
              <a:round/>
              <a:headEnd/>
              <a:tailEnd/>
            </a:ln>
          </p:spPr>
          <p:txBody>
            <a:bodyPr/>
            <a:lstStyle/>
            <a:p>
              <a:endParaRPr lang="en-US"/>
            </a:p>
          </p:txBody>
        </p:sp>
        <p:sp>
          <p:nvSpPr>
            <p:cNvPr id="15818" name="Freeform 35"/>
            <p:cNvSpPr>
              <a:spLocks/>
            </p:cNvSpPr>
            <p:nvPr/>
          </p:nvSpPr>
          <p:spPr bwMode="auto">
            <a:xfrm>
              <a:off x="2664" y="2435"/>
              <a:ext cx="27" cy="37"/>
            </a:xfrm>
            <a:custGeom>
              <a:avLst/>
              <a:gdLst>
                <a:gd name="T0" fmla="*/ 8 w 53"/>
                <a:gd name="T1" fmla="*/ 0 h 72"/>
                <a:gd name="T2" fmla="*/ 6 w 53"/>
                <a:gd name="T3" fmla="*/ 0 h 72"/>
                <a:gd name="T4" fmla="*/ 5 w 53"/>
                <a:gd name="T5" fmla="*/ 1 h 72"/>
                <a:gd name="T6" fmla="*/ 4 w 53"/>
                <a:gd name="T7" fmla="*/ 3 h 72"/>
                <a:gd name="T8" fmla="*/ 2 w 53"/>
                <a:gd name="T9" fmla="*/ 6 h 72"/>
                <a:gd name="T10" fmla="*/ 1 w 53"/>
                <a:gd name="T11" fmla="*/ 9 h 72"/>
                <a:gd name="T12" fmla="*/ 0 w 53"/>
                <a:gd name="T13" fmla="*/ 13 h 72"/>
                <a:gd name="T14" fmla="*/ 1 w 53"/>
                <a:gd name="T15" fmla="*/ 16 h 72"/>
                <a:gd name="T16" fmla="*/ 3 w 53"/>
                <a:gd name="T17" fmla="*/ 18 h 72"/>
                <a:gd name="T18" fmla="*/ 7 w 53"/>
                <a:gd name="T19" fmla="*/ 19 h 72"/>
                <a:gd name="T20" fmla="*/ 11 w 53"/>
                <a:gd name="T21" fmla="*/ 18 h 72"/>
                <a:gd name="T22" fmla="*/ 13 w 53"/>
                <a:gd name="T23" fmla="*/ 16 h 72"/>
                <a:gd name="T24" fmla="*/ 14 w 53"/>
                <a:gd name="T25" fmla="*/ 13 h 72"/>
                <a:gd name="T26" fmla="*/ 13 w 53"/>
                <a:gd name="T27" fmla="*/ 9 h 72"/>
                <a:gd name="T28" fmla="*/ 12 w 53"/>
                <a:gd name="T29" fmla="*/ 6 h 72"/>
                <a:gd name="T30" fmla="*/ 10 w 53"/>
                <a:gd name="T31" fmla="*/ 3 h 72"/>
                <a:gd name="T32" fmla="*/ 9 w 53"/>
                <a:gd name="T33" fmla="*/ 1 h 72"/>
                <a:gd name="T34" fmla="*/ 8 w 53"/>
                <a:gd name="T35" fmla="*/ 0 h 7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3"/>
                <a:gd name="T55" fmla="*/ 0 h 72"/>
                <a:gd name="T56" fmla="*/ 53 w 53"/>
                <a:gd name="T57" fmla="*/ 72 h 7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3" h="72">
                  <a:moveTo>
                    <a:pt x="32" y="0"/>
                  </a:moveTo>
                  <a:lnTo>
                    <a:pt x="21" y="0"/>
                  </a:lnTo>
                  <a:lnTo>
                    <a:pt x="19" y="3"/>
                  </a:lnTo>
                  <a:lnTo>
                    <a:pt x="14" y="11"/>
                  </a:lnTo>
                  <a:lnTo>
                    <a:pt x="8" y="23"/>
                  </a:lnTo>
                  <a:lnTo>
                    <a:pt x="2" y="35"/>
                  </a:lnTo>
                  <a:lnTo>
                    <a:pt x="0" y="49"/>
                  </a:lnTo>
                  <a:lnTo>
                    <a:pt x="2" y="61"/>
                  </a:lnTo>
                  <a:lnTo>
                    <a:pt x="10" y="69"/>
                  </a:lnTo>
                  <a:lnTo>
                    <a:pt x="27" y="72"/>
                  </a:lnTo>
                  <a:lnTo>
                    <a:pt x="43" y="69"/>
                  </a:lnTo>
                  <a:lnTo>
                    <a:pt x="51" y="61"/>
                  </a:lnTo>
                  <a:lnTo>
                    <a:pt x="53" y="49"/>
                  </a:lnTo>
                  <a:lnTo>
                    <a:pt x="51" y="35"/>
                  </a:lnTo>
                  <a:lnTo>
                    <a:pt x="45" y="23"/>
                  </a:lnTo>
                  <a:lnTo>
                    <a:pt x="39" y="11"/>
                  </a:lnTo>
                  <a:lnTo>
                    <a:pt x="35" y="3"/>
                  </a:lnTo>
                  <a:lnTo>
                    <a:pt x="32" y="0"/>
                  </a:lnTo>
                  <a:close/>
                </a:path>
              </a:pathLst>
            </a:custGeom>
            <a:solidFill>
              <a:srgbClr val="FF0000"/>
            </a:solidFill>
            <a:ln w="9525">
              <a:noFill/>
              <a:round/>
              <a:headEnd/>
              <a:tailEnd/>
            </a:ln>
          </p:spPr>
          <p:txBody>
            <a:bodyPr/>
            <a:lstStyle/>
            <a:p>
              <a:endParaRPr lang="en-US"/>
            </a:p>
          </p:txBody>
        </p:sp>
        <p:sp>
          <p:nvSpPr>
            <p:cNvPr id="15819" name="Freeform 36"/>
            <p:cNvSpPr>
              <a:spLocks/>
            </p:cNvSpPr>
            <p:nvPr/>
          </p:nvSpPr>
          <p:spPr bwMode="auto">
            <a:xfrm>
              <a:off x="2684" y="2428"/>
              <a:ext cx="35" cy="29"/>
            </a:xfrm>
            <a:custGeom>
              <a:avLst/>
              <a:gdLst>
                <a:gd name="T0" fmla="*/ 1 w 72"/>
                <a:gd name="T1" fmla="*/ 0 h 57"/>
                <a:gd name="T2" fmla="*/ 0 w 72"/>
                <a:gd name="T3" fmla="*/ 3 h 57"/>
                <a:gd name="T4" fmla="*/ 0 w 72"/>
                <a:gd name="T5" fmla="*/ 4 h 57"/>
                <a:gd name="T6" fmla="*/ 1 w 72"/>
                <a:gd name="T7" fmla="*/ 6 h 57"/>
                <a:gd name="T8" fmla="*/ 3 w 72"/>
                <a:gd name="T9" fmla="*/ 9 h 57"/>
                <a:gd name="T10" fmla="*/ 5 w 72"/>
                <a:gd name="T11" fmla="*/ 11 h 57"/>
                <a:gd name="T12" fmla="*/ 8 w 72"/>
                <a:gd name="T13" fmla="*/ 14 h 57"/>
                <a:gd name="T14" fmla="*/ 10 w 72"/>
                <a:gd name="T15" fmla="*/ 15 h 57"/>
                <a:gd name="T16" fmla="*/ 13 w 72"/>
                <a:gd name="T17" fmla="*/ 14 h 57"/>
                <a:gd name="T18" fmla="*/ 16 w 72"/>
                <a:gd name="T19" fmla="*/ 11 h 57"/>
                <a:gd name="T20" fmla="*/ 17 w 72"/>
                <a:gd name="T21" fmla="*/ 7 h 57"/>
                <a:gd name="T22" fmla="*/ 16 w 72"/>
                <a:gd name="T23" fmla="*/ 4 h 57"/>
                <a:gd name="T24" fmla="*/ 14 w 72"/>
                <a:gd name="T25" fmla="*/ 2 h 57"/>
                <a:gd name="T26" fmla="*/ 11 w 72"/>
                <a:gd name="T27" fmla="*/ 1 h 57"/>
                <a:gd name="T28" fmla="*/ 8 w 72"/>
                <a:gd name="T29" fmla="*/ 0 h 57"/>
                <a:gd name="T30" fmla="*/ 5 w 72"/>
                <a:gd name="T31" fmla="*/ 0 h 57"/>
                <a:gd name="T32" fmla="*/ 2 w 72"/>
                <a:gd name="T33" fmla="*/ 0 h 57"/>
                <a:gd name="T34" fmla="*/ 1 w 72"/>
                <a:gd name="T35" fmla="*/ 0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57"/>
                <a:gd name="T56" fmla="*/ 72 w 72"/>
                <a:gd name="T57" fmla="*/ 57 h 5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57">
                  <a:moveTo>
                    <a:pt x="6" y="0"/>
                  </a:moveTo>
                  <a:lnTo>
                    <a:pt x="0" y="10"/>
                  </a:lnTo>
                  <a:lnTo>
                    <a:pt x="1" y="14"/>
                  </a:lnTo>
                  <a:lnTo>
                    <a:pt x="7" y="22"/>
                  </a:lnTo>
                  <a:lnTo>
                    <a:pt x="14" y="33"/>
                  </a:lnTo>
                  <a:lnTo>
                    <a:pt x="23" y="43"/>
                  </a:lnTo>
                  <a:lnTo>
                    <a:pt x="33" y="53"/>
                  </a:lnTo>
                  <a:lnTo>
                    <a:pt x="44" y="57"/>
                  </a:lnTo>
                  <a:lnTo>
                    <a:pt x="56" y="55"/>
                  </a:lnTo>
                  <a:lnTo>
                    <a:pt x="66" y="42"/>
                  </a:lnTo>
                  <a:lnTo>
                    <a:pt x="72" y="26"/>
                  </a:lnTo>
                  <a:lnTo>
                    <a:pt x="68" y="15"/>
                  </a:lnTo>
                  <a:lnTo>
                    <a:pt x="60" y="7"/>
                  </a:lnTo>
                  <a:lnTo>
                    <a:pt x="46" y="2"/>
                  </a:lnTo>
                  <a:lnTo>
                    <a:pt x="33" y="0"/>
                  </a:lnTo>
                  <a:lnTo>
                    <a:pt x="20" y="0"/>
                  </a:lnTo>
                  <a:lnTo>
                    <a:pt x="9" y="0"/>
                  </a:lnTo>
                  <a:lnTo>
                    <a:pt x="6" y="0"/>
                  </a:lnTo>
                  <a:close/>
                </a:path>
              </a:pathLst>
            </a:custGeom>
            <a:solidFill>
              <a:srgbClr val="FF0000"/>
            </a:solidFill>
            <a:ln w="9525">
              <a:noFill/>
              <a:round/>
              <a:headEnd/>
              <a:tailEnd/>
            </a:ln>
          </p:spPr>
          <p:txBody>
            <a:bodyPr/>
            <a:lstStyle/>
            <a:p>
              <a:endParaRPr lang="en-US"/>
            </a:p>
          </p:txBody>
        </p:sp>
        <p:sp>
          <p:nvSpPr>
            <p:cNvPr id="15820" name="Freeform 37"/>
            <p:cNvSpPr>
              <a:spLocks/>
            </p:cNvSpPr>
            <p:nvPr/>
          </p:nvSpPr>
          <p:spPr bwMode="auto">
            <a:xfrm>
              <a:off x="2684" y="2395"/>
              <a:ext cx="35" cy="29"/>
            </a:xfrm>
            <a:custGeom>
              <a:avLst/>
              <a:gdLst>
                <a:gd name="T0" fmla="*/ 0 w 72"/>
                <a:gd name="T1" fmla="*/ 12 h 58"/>
                <a:gd name="T2" fmla="*/ 1 w 72"/>
                <a:gd name="T3" fmla="*/ 15 h 58"/>
                <a:gd name="T4" fmla="*/ 2 w 72"/>
                <a:gd name="T5" fmla="*/ 15 h 58"/>
                <a:gd name="T6" fmla="*/ 5 w 72"/>
                <a:gd name="T7" fmla="*/ 15 h 58"/>
                <a:gd name="T8" fmla="*/ 8 w 72"/>
                <a:gd name="T9" fmla="*/ 15 h 58"/>
                <a:gd name="T10" fmla="*/ 11 w 72"/>
                <a:gd name="T11" fmla="*/ 14 h 58"/>
                <a:gd name="T12" fmla="*/ 14 w 72"/>
                <a:gd name="T13" fmla="*/ 13 h 58"/>
                <a:gd name="T14" fmla="*/ 16 w 72"/>
                <a:gd name="T15" fmla="*/ 11 h 58"/>
                <a:gd name="T16" fmla="*/ 17 w 72"/>
                <a:gd name="T17" fmla="*/ 8 h 58"/>
                <a:gd name="T18" fmla="*/ 16 w 72"/>
                <a:gd name="T19" fmla="*/ 4 h 58"/>
                <a:gd name="T20" fmla="*/ 13 w 72"/>
                <a:gd name="T21" fmla="*/ 1 h 58"/>
                <a:gd name="T22" fmla="*/ 10 w 72"/>
                <a:gd name="T23" fmla="*/ 0 h 58"/>
                <a:gd name="T24" fmla="*/ 8 w 72"/>
                <a:gd name="T25" fmla="*/ 2 h 58"/>
                <a:gd name="T26" fmla="*/ 5 w 72"/>
                <a:gd name="T27" fmla="*/ 4 h 58"/>
                <a:gd name="T28" fmla="*/ 3 w 72"/>
                <a:gd name="T29" fmla="*/ 6 h 58"/>
                <a:gd name="T30" fmla="*/ 1 w 72"/>
                <a:gd name="T31" fmla="*/ 9 h 58"/>
                <a:gd name="T32" fmla="*/ 0 w 72"/>
                <a:gd name="T33" fmla="*/ 11 h 58"/>
                <a:gd name="T34" fmla="*/ 0 w 72"/>
                <a:gd name="T35" fmla="*/ 12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58"/>
                <a:gd name="T56" fmla="*/ 72 w 72"/>
                <a:gd name="T57" fmla="*/ 58 h 5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58">
                  <a:moveTo>
                    <a:pt x="0" y="47"/>
                  </a:moveTo>
                  <a:lnTo>
                    <a:pt x="6" y="58"/>
                  </a:lnTo>
                  <a:lnTo>
                    <a:pt x="9" y="58"/>
                  </a:lnTo>
                  <a:lnTo>
                    <a:pt x="20" y="58"/>
                  </a:lnTo>
                  <a:lnTo>
                    <a:pt x="33" y="58"/>
                  </a:lnTo>
                  <a:lnTo>
                    <a:pt x="46" y="55"/>
                  </a:lnTo>
                  <a:lnTo>
                    <a:pt x="59" y="51"/>
                  </a:lnTo>
                  <a:lnTo>
                    <a:pt x="68" y="43"/>
                  </a:lnTo>
                  <a:lnTo>
                    <a:pt x="72" y="32"/>
                  </a:lnTo>
                  <a:lnTo>
                    <a:pt x="66" y="16"/>
                  </a:lnTo>
                  <a:lnTo>
                    <a:pt x="56" y="4"/>
                  </a:lnTo>
                  <a:lnTo>
                    <a:pt x="44" y="0"/>
                  </a:lnTo>
                  <a:lnTo>
                    <a:pt x="33" y="5"/>
                  </a:lnTo>
                  <a:lnTo>
                    <a:pt x="23" y="14"/>
                  </a:lnTo>
                  <a:lnTo>
                    <a:pt x="14" y="24"/>
                  </a:lnTo>
                  <a:lnTo>
                    <a:pt x="7" y="36"/>
                  </a:lnTo>
                  <a:lnTo>
                    <a:pt x="1" y="44"/>
                  </a:lnTo>
                  <a:lnTo>
                    <a:pt x="0" y="47"/>
                  </a:lnTo>
                  <a:close/>
                </a:path>
              </a:pathLst>
            </a:custGeom>
            <a:solidFill>
              <a:srgbClr val="FF0000"/>
            </a:solidFill>
            <a:ln w="9525">
              <a:noFill/>
              <a:round/>
              <a:headEnd/>
              <a:tailEnd/>
            </a:ln>
          </p:spPr>
          <p:txBody>
            <a:bodyPr/>
            <a:lstStyle/>
            <a:p>
              <a:endParaRPr lang="en-US"/>
            </a:p>
          </p:txBody>
        </p:sp>
        <p:sp>
          <p:nvSpPr>
            <p:cNvPr id="15821" name="Freeform 38"/>
            <p:cNvSpPr>
              <a:spLocks/>
            </p:cNvSpPr>
            <p:nvPr/>
          </p:nvSpPr>
          <p:spPr bwMode="auto">
            <a:xfrm>
              <a:off x="2471" y="1815"/>
              <a:ext cx="72" cy="84"/>
            </a:xfrm>
            <a:custGeom>
              <a:avLst/>
              <a:gdLst>
                <a:gd name="T0" fmla="*/ 36 w 144"/>
                <a:gd name="T1" fmla="*/ 0 h 167"/>
                <a:gd name="T2" fmla="*/ 36 w 144"/>
                <a:gd name="T3" fmla="*/ 7 h 167"/>
                <a:gd name="T4" fmla="*/ 35 w 144"/>
                <a:gd name="T5" fmla="*/ 15 h 167"/>
                <a:gd name="T6" fmla="*/ 33 w 144"/>
                <a:gd name="T7" fmla="*/ 21 h 167"/>
                <a:gd name="T8" fmla="*/ 29 w 144"/>
                <a:gd name="T9" fmla="*/ 28 h 167"/>
                <a:gd name="T10" fmla="*/ 25 w 144"/>
                <a:gd name="T11" fmla="*/ 34 h 167"/>
                <a:gd name="T12" fmla="*/ 20 w 144"/>
                <a:gd name="T13" fmla="*/ 38 h 167"/>
                <a:gd name="T14" fmla="*/ 15 w 144"/>
                <a:gd name="T15" fmla="*/ 41 h 167"/>
                <a:gd name="T16" fmla="*/ 9 w 144"/>
                <a:gd name="T17" fmla="*/ 42 h 167"/>
                <a:gd name="T18" fmla="*/ 4 w 144"/>
                <a:gd name="T19" fmla="*/ 41 h 167"/>
                <a:gd name="T20" fmla="*/ 1 w 144"/>
                <a:gd name="T21" fmla="*/ 38 h 167"/>
                <a:gd name="T22" fmla="*/ 0 w 144"/>
                <a:gd name="T23" fmla="*/ 35 h 167"/>
                <a:gd name="T24" fmla="*/ 1 w 144"/>
                <a:gd name="T25" fmla="*/ 31 h 167"/>
                <a:gd name="T26" fmla="*/ 3 w 144"/>
                <a:gd name="T27" fmla="*/ 28 h 167"/>
                <a:gd name="T28" fmla="*/ 6 w 144"/>
                <a:gd name="T29" fmla="*/ 24 h 167"/>
                <a:gd name="T30" fmla="*/ 10 w 144"/>
                <a:gd name="T31" fmla="*/ 22 h 167"/>
                <a:gd name="T32" fmla="*/ 15 w 144"/>
                <a:gd name="T33" fmla="*/ 21 h 167"/>
                <a:gd name="T34" fmla="*/ 20 w 144"/>
                <a:gd name="T35" fmla="*/ 20 h 167"/>
                <a:gd name="T36" fmla="*/ 24 w 144"/>
                <a:gd name="T37" fmla="*/ 18 h 167"/>
                <a:gd name="T38" fmla="*/ 27 w 144"/>
                <a:gd name="T39" fmla="*/ 15 h 167"/>
                <a:gd name="T40" fmla="*/ 30 w 144"/>
                <a:gd name="T41" fmla="*/ 11 h 167"/>
                <a:gd name="T42" fmla="*/ 33 w 144"/>
                <a:gd name="T43" fmla="*/ 7 h 167"/>
                <a:gd name="T44" fmla="*/ 35 w 144"/>
                <a:gd name="T45" fmla="*/ 4 h 167"/>
                <a:gd name="T46" fmla="*/ 36 w 144"/>
                <a:gd name="T47" fmla="*/ 1 h 167"/>
                <a:gd name="T48" fmla="*/ 36 w 144"/>
                <a:gd name="T49" fmla="*/ 0 h 16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44"/>
                <a:gd name="T76" fmla="*/ 0 h 167"/>
                <a:gd name="T77" fmla="*/ 144 w 144"/>
                <a:gd name="T78" fmla="*/ 167 h 16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44" h="167">
                  <a:moveTo>
                    <a:pt x="144" y="0"/>
                  </a:moveTo>
                  <a:lnTo>
                    <a:pt x="143" y="28"/>
                  </a:lnTo>
                  <a:lnTo>
                    <a:pt x="138" y="57"/>
                  </a:lnTo>
                  <a:lnTo>
                    <a:pt x="129" y="84"/>
                  </a:lnTo>
                  <a:lnTo>
                    <a:pt x="116" y="111"/>
                  </a:lnTo>
                  <a:lnTo>
                    <a:pt x="100" y="135"/>
                  </a:lnTo>
                  <a:lnTo>
                    <a:pt x="82" y="152"/>
                  </a:lnTo>
                  <a:lnTo>
                    <a:pt x="60" y="164"/>
                  </a:lnTo>
                  <a:lnTo>
                    <a:pt x="36" y="167"/>
                  </a:lnTo>
                  <a:lnTo>
                    <a:pt x="16" y="163"/>
                  </a:lnTo>
                  <a:lnTo>
                    <a:pt x="5" y="152"/>
                  </a:lnTo>
                  <a:lnTo>
                    <a:pt x="0" y="140"/>
                  </a:lnTo>
                  <a:lnTo>
                    <a:pt x="2" y="123"/>
                  </a:lnTo>
                  <a:lnTo>
                    <a:pt x="12" y="109"/>
                  </a:lnTo>
                  <a:lnTo>
                    <a:pt x="24" y="96"/>
                  </a:lnTo>
                  <a:lnTo>
                    <a:pt x="42" y="85"/>
                  </a:lnTo>
                  <a:lnTo>
                    <a:pt x="62" y="82"/>
                  </a:lnTo>
                  <a:lnTo>
                    <a:pt x="80" y="79"/>
                  </a:lnTo>
                  <a:lnTo>
                    <a:pt x="95" y="69"/>
                  </a:lnTo>
                  <a:lnTo>
                    <a:pt x="108" y="57"/>
                  </a:lnTo>
                  <a:lnTo>
                    <a:pt x="121" y="41"/>
                  </a:lnTo>
                  <a:lnTo>
                    <a:pt x="130" y="26"/>
                  </a:lnTo>
                  <a:lnTo>
                    <a:pt x="138" y="13"/>
                  </a:lnTo>
                  <a:lnTo>
                    <a:pt x="143" y="4"/>
                  </a:lnTo>
                  <a:lnTo>
                    <a:pt x="144" y="0"/>
                  </a:lnTo>
                  <a:close/>
                </a:path>
              </a:pathLst>
            </a:custGeom>
            <a:solidFill>
              <a:srgbClr val="FF0000"/>
            </a:solidFill>
            <a:ln w="9525">
              <a:noFill/>
              <a:round/>
              <a:headEnd/>
              <a:tailEnd/>
            </a:ln>
          </p:spPr>
          <p:txBody>
            <a:bodyPr/>
            <a:lstStyle/>
            <a:p>
              <a:endParaRPr lang="en-US"/>
            </a:p>
          </p:txBody>
        </p:sp>
        <p:sp>
          <p:nvSpPr>
            <p:cNvPr id="15822" name="Freeform 39"/>
            <p:cNvSpPr>
              <a:spLocks/>
            </p:cNvSpPr>
            <p:nvPr/>
          </p:nvSpPr>
          <p:spPr bwMode="auto">
            <a:xfrm>
              <a:off x="2436" y="1811"/>
              <a:ext cx="102" cy="40"/>
            </a:xfrm>
            <a:custGeom>
              <a:avLst/>
              <a:gdLst>
                <a:gd name="T0" fmla="*/ 51 w 204"/>
                <a:gd name="T1" fmla="*/ 0 h 82"/>
                <a:gd name="T2" fmla="*/ 49 w 204"/>
                <a:gd name="T3" fmla="*/ 2 h 82"/>
                <a:gd name="T4" fmla="*/ 47 w 204"/>
                <a:gd name="T5" fmla="*/ 5 h 82"/>
                <a:gd name="T6" fmla="*/ 44 w 204"/>
                <a:gd name="T7" fmla="*/ 7 h 82"/>
                <a:gd name="T8" fmla="*/ 42 w 204"/>
                <a:gd name="T9" fmla="*/ 10 h 82"/>
                <a:gd name="T10" fmla="*/ 38 w 204"/>
                <a:gd name="T11" fmla="*/ 12 h 82"/>
                <a:gd name="T12" fmla="*/ 35 w 204"/>
                <a:gd name="T13" fmla="*/ 14 h 82"/>
                <a:gd name="T14" fmla="*/ 32 w 204"/>
                <a:gd name="T15" fmla="*/ 16 h 82"/>
                <a:gd name="T16" fmla="*/ 28 w 204"/>
                <a:gd name="T17" fmla="*/ 17 h 82"/>
                <a:gd name="T18" fmla="*/ 25 w 204"/>
                <a:gd name="T19" fmla="*/ 18 h 82"/>
                <a:gd name="T20" fmla="*/ 22 w 204"/>
                <a:gd name="T21" fmla="*/ 19 h 82"/>
                <a:gd name="T22" fmla="*/ 19 w 204"/>
                <a:gd name="T23" fmla="*/ 20 h 82"/>
                <a:gd name="T24" fmla="*/ 15 w 204"/>
                <a:gd name="T25" fmla="*/ 20 h 82"/>
                <a:gd name="T26" fmla="*/ 12 w 204"/>
                <a:gd name="T27" fmla="*/ 20 h 82"/>
                <a:gd name="T28" fmla="*/ 10 w 204"/>
                <a:gd name="T29" fmla="*/ 19 h 82"/>
                <a:gd name="T30" fmla="*/ 6 w 204"/>
                <a:gd name="T31" fmla="*/ 17 h 82"/>
                <a:gd name="T32" fmla="*/ 4 w 204"/>
                <a:gd name="T33" fmla="*/ 16 h 82"/>
                <a:gd name="T34" fmla="*/ 1 w 204"/>
                <a:gd name="T35" fmla="*/ 11 h 82"/>
                <a:gd name="T36" fmla="*/ 0 w 204"/>
                <a:gd name="T37" fmla="*/ 8 h 82"/>
                <a:gd name="T38" fmla="*/ 2 w 204"/>
                <a:gd name="T39" fmla="*/ 5 h 82"/>
                <a:gd name="T40" fmla="*/ 5 w 204"/>
                <a:gd name="T41" fmla="*/ 2 h 82"/>
                <a:gd name="T42" fmla="*/ 9 w 204"/>
                <a:gd name="T43" fmla="*/ 0 h 82"/>
                <a:gd name="T44" fmla="*/ 13 w 204"/>
                <a:gd name="T45" fmla="*/ 0 h 82"/>
                <a:gd name="T46" fmla="*/ 18 w 204"/>
                <a:gd name="T47" fmla="*/ 1 h 82"/>
                <a:gd name="T48" fmla="*/ 23 w 204"/>
                <a:gd name="T49" fmla="*/ 3 h 82"/>
                <a:gd name="T50" fmla="*/ 26 w 204"/>
                <a:gd name="T51" fmla="*/ 5 h 82"/>
                <a:gd name="T52" fmla="*/ 31 w 204"/>
                <a:gd name="T53" fmla="*/ 6 h 82"/>
                <a:gd name="T54" fmla="*/ 36 w 204"/>
                <a:gd name="T55" fmla="*/ 5 h 82"/>
                <a:gd name="T56" fmla="*/ 40 w 204"/>
                <a:gd name="T57" fmla="*/ 4 h 82"/>
                <a:gd name="T58" fmla="*/ 45 w 204"/>
                <a:gd name="T59" fmla="*/ 3 h 82"/>
                <a:gd name="T60" fmla="*/ 48 w 204"/>
                <a:gd name="T61" fmla="*/ 1 h 82"/>
                <a:gd name="T62" fmla="*/ 50 w 204"/>
                <a:gd name="T63" fmla="*/ 0 h 82"/>
                <a:gd name="T64" fmla="*/ 51 w 204"/>
                <a:gd name="T65" fmla="*/ 0 h 8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04"/>
                <a:gd name="T100" fmla="*/ 0 h 82"/>
                <a:gd name="T101" fmla="*/ 204 w 204"/>
                <a:gd name="T102" fmla="*/ 82 h 8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04" h="82">
                  <a:moveTo>
                    <a:pt x="204" y="0"/>
                  </a:moveTo>
                  <a:lnTo>
                    <a:pt x="196" y="10"/>
                  </a:lnTo>
                  <a:lnTo>
                    <a:pt x="187" y="21"/>
                  </a:lnTo>
                  <a:lnTo>
                    <a:pt x="175" y="31"/>
                  </a:lnTo>
                  <a:lnTo>
                    <a:pt x="165" y="40"/>
                  </a:lnTo>
                  <a:lnTo>
                    <a:pt x="152" y="50"/>
                  </a:lnTo>
                  <a:lnTo>
                    <a:pt x="139" y="58"/>
                  </a:lnTo>
                  <a:lnTo>
                    <a:pt x="127" y="65"/>
                  </a:lnTo>
                  <a:lnTo>
                    <a:pt x="114" y="70"/>
                  </a:lnTo>
                  <a:lnTo>
                    <a:pt x="100" y="76"/>
                  </a:lnTo>
                  <a:lnTo>
                    <a:pt x="88" y="80"/>
                  </a:lnTo>
                  <a:lnTo>
                    <a:pt x="74" y="81"/>
                  </a:lnTo>
                  <a:lnTo>
                    <a:pt x="61" y="82"/>
                  </a:lnTo>
                  <a:lnTo>
                    <a:pt x="48" y="81"/>
                  </a:lnTo>
                  <a:lnTo>
                    <a:pt x="37" y="77"/>
                  </a:lnTo>
                  <a:lnTo>
                    <a:pt x="25" y="71"/>
                  </a:lnTo>
                  <a:lnTo>
                    <a:pt x="15" y="65"/>
                  </a:lnTo>
                  <a:lnTo>
                    <a:pt x="2" y="48"/>
                  </a:lnTo>
                  <a:lnTo>
                    <a:pt x="0" y="33"/>
                  </a:lnTo>
                  <a:lnTo>
                    <a:pt x="6" y="21"/>
                  </a:lnTo>
                  <a:lnTo>
                    <a:pt x="17" y="10"/>
                  </a:lnTo>
                  <a:lnTo>
                    <a:pt x="33" y="3"/>
                  </a:lnTo>
                  <a:lnTo>
                    <a:pt x="52" y="1"/>
                  </a:lnTo>
                  <a:lnTo>
                    <a:pt x="71" y="5"/>
                  </a:lnTo>
                  <a:lnTo>
                    <a:pt x="90" y="15"/>
                  </a:lnTo>
                  <a:lnTo>
                    <a:pt x="105" y="22"/>
                  </a:lnTo>
                  <a:lnTo>
                    <a:pt x="123" y="24"/>
                  </a:lnTo>
                  <a:lnTo>
                    <a:pt x="142" y="22"/>
                  </a:lnTo>
                  <a:lnTo>
                    <a:pt x="160" y="17"/>
                  </a:lnTo>
                  <a:lnTo>
                    <a:pt x="177" y="12"/>
                  </a:lnTo>
                  <a:lnTo>
                    <a:pt x="191" y="6"/>
                  </a:lnTo>
                  <a:lnTo>
                    <a:pt x="200" y="2"/>
                  </a:lnTo>
                  <a:lnTo>
                    <a:pt x="204" y="0"/>
                  </a:lnTo>
                  <a:close/>
                </a:path>
              </a:pathLst>
            </a:custGeom>
            <a:solidFill>
              <a:srgbClr val="FF0000"/>
            </a:solidFill>
            <a:ln w="9525">
              <a:noFill/>
              <a:round/>
              <a:headEnd/>
              <a:tailEnd/>
            </a:ln>
          </p:spPr>
          <p:txBody>
            <a:bodyPr/>
            <a:lstStyle/>
            <a:p>
              <a:endParaRPr lang="en-US"/>
            </a:p>
          </p:txBody>
        </p:sp>
        <p:sp>
          <p:nvSpPr>
            <p:cNvPr id="15823" name="Freeform 40"/>
            <p:cNvSpPr>
              <a:spLocks/>
            </p:cNvSpPr>
            <p:nvPr/>
          </p:nvSpPr>
          <p:spPr bwMode="auto">
            <a:xfrm>
              <a:off x="2534" y="1815"/>
              <a:ext cx="42" cy="104"/>
            </a:xfrm>
            <a:custGeom>
              <a:avLst/>
              <a:gdLst>
                <a:gd name="T0" fmla="*/ 6 w 84"/>
                <a:gd name="T1" fmla="*/ 0 h 208"/>
                <a:gd name="T2" fmla="*/ 11 w 84"/>
                <a:gd name="T3" fmla="*/ 6 h 208"/>
                <a:gd name="T4" fmla="*/ 15 w 84"/>
                <a:gd name="T5" fmla="*/ 12 h 208"/>
                <a:gd name="T6" fmla="*/ 18 w 84"/>
                <a:gd name="T7" fmla="*/ 19 h 208"/>
                <a:gd name="T8" fmla="*/ 20 w 84"/>
                <a:gd name="T9" fmla="*/ 25 h 208"/>
                <a:gd name="T10" fmla="*/ 21 w 84"/>
                <a:gd name="T11" fmla="*/ 32 h 208"/>
                <a:gd name="T12" fmla="*/ 21 w 84"/>
                <a:gd name="T13" fmla="*/ 39 h 208"/>
                <a:gd name="T14" fmla="*/ 19 w 84"/>
                <a:gd name="T15" fmla="*/ 45 h 208"/>
                <a:gd name="T16" fmla="*/ 14 w 84"/>
                <a:gd name="T17" fmla="*/ 50 h 208"/>
                <a:gd name="T18" fmla="*/ 10 w 84"/>
                <a:gd name="T19" fmla="*/ 52 h 208"/>
                <a:gd name="T20" fmla="*/ 6 w 84"/>
                <a:gd name="T21" fmla="*/ 52 h 208"/>
                <a:gd name="T22" fmla="*/ 3 w 84"/>
                <a:gd name="T23" fmla="*/ 51 h 208"/>
                <a:gd name="T24" fmla="*/ 1 w 84"/>
                <a:gd name="T25" fmla="*/ 47 h 208"/>
                <a:gd name="T26" fmla="*/ 0 w 84"/>
                <a:gd name="T27" fmla="*/ 43 h 208"/>
                <a:gd name="T28" fmla="*/ 1 w 84"/>
                <a:gd name="T29" fmla="*/ 38 h 208"/>
                <a:gd name="T30" fmla="*/ 2 w 84"/>
                <a:gd name="T31" fmla="*/ 34 h 208"/>
                <a:gd name="T32" fmla="*/ 5 w 84"/>
                <a:gd name="T33" fmla="*/ 29 h 208"/>
                <a:gd name="T34" fmla="*/ 9 w 84"/>
                <a:gd name="T35" fmla="*/ 21 h 208"/>
                <a:gd name="T36" fmla="*/ 9 w 84"/>
                <a:gd name="T37" fmla="*/ 12 h 208"/>
                <a:gd name="T38" fmla="*/ 7 w 84"/>
                <a:gd name="T39" fmla="*/ 3 h 208"/>
                <a:gd name="T40" fmla="*/ 6 w 84"/>
                <a:gd name="T41" fmla="*/ 0 h 20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84"/>
                <a:gd name="T64" fmla="*/ 0 h 208"/>
                <a:gd name="T65" fmla="*/ 84 w 84"/>
                <a:gd name="T66" fmla="*/ 208 h 20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84" h="208">
                  <a:moveTo>
                    <a:pt x="24" y="0"/>
                  </a:moveTo>
                  <a:lnTo>
                    <a:pt x="42" y="21"/>
                  </a:lnTo>
                  <a:lnTo>
                    <a:pt x="59" y="45"/>
                  </a:lnTo>
                  <a:lnTo>
                    <a:pt x="71" y="73"/>
                  </a:lnTo>
                  <a:lnTo>
                    <a:pt x="79" y="100"/>
                  </a:lnTo>
                  <a:lnTo>
                    <a:pt x="84" y="128"/>
                  </a:lnTo>
                  <a:lnTo>
                    <a:pt x="82" y="155"/>
                  </a:lnTo>
                  <a:lnTo>
                    <a:pt x="74" y="178"/>
                  </a:lnTo>
                  <a:lnTo>
                    <a:pt x="57" y="197"/>
                  </a:lnTo>
                  <a:lnTo>
                    <a:pt x="40" y="208"/>
                  </a:lnTo>
                  <a:lnTo>
                    <a:pt x="25" y="208"/>
                  </a:lnTo>
                  <a:lnTo>
                    <a:pt x="12" y="201"/>
                  </a:lnTo>
                  <a:lnTo>
                    <a:pt x="4" y="187"/>
                  </a:lnTo>
                  <a:lnTo>
                    <a:pt x="0" y="170"/>
                  </a:lnTo>
                  <a:lnTo>
                    <a:pt x="1" y="151"/>
                  </a:lnTo>
                  <a:lnTo>
                    <a:pt x="7" y="133"/>
                  </a:lnTo>
                  <a:lnTo>
                    <a:pt x="19" y="115"/>
                  </a:lnTo>
                  <a:lnTo>
                    <a:pt x="34" y="84"/>
                  </a:lnTo>
                  <a:lnTo>
                    <a:pt x="34" y="46"/>
                  </a:lnTo>
                  <a:lnTo>
                    <a:pt x="27" y="14"/>
                  </a:lnTo>
                  <a:lnTo>
                    <a:pt x="24" y="0"/>
                  </a:lnTo>
                  <a:close/>
                </a:path>
              </a:pathLst>
            </a:custGeom>
            <a:solidFill>
              <a:srgbClr val="FF0000"/>
            </a:solidFill>
            <a:ln w="9525">
              <a:noFill/>
              <a:round/>
              <a:headEnd/>
              <a:tailEnd/>
            </a:ln>
          </p:spPr>
          <p:txBody>
            <a:bodyPr/>
            <a:lstStyle/>
            <a:p>
              <a:endParaRPr lang="en-US"/>
            </a:p>
          </p:txBody>
        </p:sp>
        <p:sp>
          <p:nvSpPr>
            <p:cNvPr id="15824" name="Freeform 41"/>
            <p:cNvSpPr>
              <a:spLocks/>
            </p:cNvSpPr>
            <p:nvPr/>
          </p:nvSpPr>
          <p:spPr bwMode="auto">
            <a:xfrm>
              <a:off x="2551" y="1812"/>
              <a:ext cx="72" cy="84"/>
            </a:xfrm>
            <a:custGeom>
              <a:avLst/>
              <a:gdLst>
                <a:gd name="T0" fmla="*/ 0 w 144"/>
                <a:gd name="T1" fmla="*/ 0 h 170"/>
                <a:gd name="T2" fmla="*/ 7 w 144"/>
                <a:gd name="T3" fmla="*/ 1 h 170"/>
                <a:gd name="T4" fmla="*/ 13 w 144"/>
                <a:gd name="T5" fmla="*/ 4 h 170"/>
                <a:gd name="T6" fmla="*/ 20 w 144"/>
                <a:gd name="T7" fmla="*/ 8 h 170"/>
                <a:gd name="T8" fmla="*/ 26 w 144"/>
                <a:gd name="T9" fmla="*/ 12 h 170"/>
                <a:gd name="T10" fmla="*/ 31 w 144"/>
                <a:gd name="T11" fmla="*/ 17 h 170"/>
                <a:gd name="T12" fmla="*/ 35 w 144"/>
                <a:gd name="T13" fmla="*/ 22 h 170"/>
                <a:gd name="T14" fmla="*/ 36 w 144"/>
                <a:gd name="T15" fmla="*/ 29 h 170"/>
                <a:gd name="T16" fmla="*/ 36 w 144"/>
                <a:gd name="T17" fmla="*/ 35 h 170"/>
                <a:gd name="T18" fmla="*/ 34 w 144"/>
                <a:gd name="T19" fmla="*/ 39 h 170"/>
                <a:gd name="T20" fmla="*/ 30 w 144"/>
                <a:gd name="T21" fmla="*/ 41 h 170"/>
                <a:gd name="T22" fmla="*/ 27 w 144"/>
                <a:gd name="T23" fmla="*/ 42 h 170"/>
                <a:gd name="T24" fmla="*/ 23 w 144"/>
                <a:gd name="T25" fmla="*/ 40 h 170"/>
                <a:gd name="T26" fmla="*/ 20 w 144"/>
                <a:gd name="T27" fmla="*/ 37 h 170"/>
                <a:gd name="T28" fmla="*/ 18 w 144"/>
                <a:gd name="T29" fmla="*/ 33 h 170"/>
                <a:gd name="T30" fmla="*/ 16 w 144"/>
                <a:gd name="T31" fmla="*/ 29 h 170"/>
                <a:gd name="T32" fmla="*/ 17 w 144"/>
                <a:gd name="T33" fmla="*/ 24 h 170"/>
                <a:gd name="T34" fmla="*/ 17 w 144"/>
                <a:gd name="T35" fmla="*/ 20 h 170"/>
                <a:gd name="T36" fmla="*/ 15 w 144"/>
                <a:gd name="T37" fmla="*/ 15 h 170"/>
                <a:gd name="T38" fmla="*/ 12 w 144"/>
                <a:gd name="T39" fmla="*/ 11 h 170"/>
                <a:gd name="T40" fmla="*/ 9 w 144"/>
                <a:gd name="T41" fmla="*/ 7 h 170"/>
                <a:gd name="T42" fmla="*/ 6 w 144"/>
                <a:gd name="T43" fmla="*/ 4 h 170"/>
                <a:gd name="T44" fmla="*/ 3 w 144"/>
                <a:gd name="T45" fmla="*/ 2 h 170"/>
                <a:gd name="T46" fmla="*/ 1 w 144"/>
                <a:gd name="T47" fmla="*/ 0 h 170"/>
                <a:gd name="T48" fmla="*/ 0 w 144"/>
                <a:gd name="T49" fmla="*/ 0 h 17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44"/>
                <a:gd name="T76" fmla="*/ 0 h 170"/>
                <a:gd name="T77" fmla="*/ 144 w 144"/>
                <a:gd name="T78" fmla="*/ 170 h 17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44" h="170">
                  <a:moveTo>
                    <a:pt x="0" y="0"/>
                  </a:moveTo>
                  <a:lnTo>
                    <a:pt x="27" y="7"/>
                  </a:lnTo>
                  <a:lnTo>
                    <a:pt x="54" y="18"/>
                  </a:lnTo>
                  <a:lnTo>
                    <a:pt x="81" y="33"/>
                  </a:lnTo>
                  <a:lnTo>
                    <a:pt x="104" y="50"/>
                  </a:lnTo>
                  <a:lnTo>
                    <a:pt x="123" y="71"/>
                  </a:lnTo>
                  <a:lnTo>
                    <a:pt x="137" y="92"/>
                  </a:lnTo>
                  <a:lnTo>
                    <a:pt x="144" y="117"/>
                  </a:lnTo>
                  <a:lnTo>
                    <a:pt x="142" y="141"/>
                  </a:lnTo>
                  <a:lnTo>
                    <a:pt x="134" y="159"/>
                  </a:lnTo>
                  <a:lnTo>
                    <a:pt x="121" y="168"/>
                  </a:lnTo>
                  <a:lnTo>
                    <a:pt x="107" y="170"/>
                  </a:lnTo>
                  <a:lnTo>
                    <a:pt x="94" y="164"/>
                  </a:lnTo>
                  <a:lnTo>
                    <a:pt x="80" y="152"/>
                  </a:lnTo>
                  <a:lnTo>
                    <a:pt x="69" y="136"/>
                  </a:lnTo>
                  <a:lnTo>
                    <a:pt x="64" y="118"/>
                  </a:lnTo>
                  <a:lnTo>
                    <a:pt x="65" y="97"/>
                  </a:lnTo>
                  <a:lnTo>
                    <a:pt x="65" y="80"/>
                  </a:lnTo>
                  <a:lnTo>
                    <a:pt x="59" y="63"/>
                  </a:lnTo>
                  <a:lnTo>
                    <a:pt x="49" y="46"/>
                  </a:lnTo>
                  <a:lnTo>
                    <a:pt x="36" y="31"/>
                  </a:lnTo>
                  <a:lnTo>
                    <a:pt x="23" y="19"/>
                  </a:lnTo>
                  <a:lnTo>
                    <a:pt x="12" y="10"/>
                  </a:lnTo>
                  <a:lnTo>
                    <a:pt x="4" y="3"/>
                  </a:lnTo>
                  <a:lnTo>
                    <a:pt x="0" y="0"/>
                  </a:lnTo>
                  <a:close/>
                </a:path>
              </a:pathLst>
            </a:custGeom>
            <a:solidFill>
              <a:srgbClr val="FF0000"/>
            </a:solidFill>
            <a:ln w="9525">
              <a:noFill/>
              <a:round/>
              <a:headEnd/>
              <a:tailEnd/>
            </a:ln>
          </p:spPr>
          <p:txBody>
            <a:bodyPr/>
            <a:lstStyle/>
            <a:p>
              <a:endParaRPr lang="en-US"/>
            </a:p>
          </p:txBody>
        </p:sp>
        <p:sp>
          <p:nvSpPr>
            <p:cNvPr id="15825" name="Freeform 42"/>
            <p:cNvSpPr>
              <a:spLocks/>
            </p:cNvSpPr>
            <p:nvPr/>
          </p:nvSpPr>
          <p:spPr bwMode="auto">
            <a:xfrm>
              <a:off x="2558" y="1793"/>
              <a:ext cx="99" cy="51"/>
            </a:xfrm>
            <a:custGeom>
              <a:avLst/>
              <a:gdLst>
                <a:gd name="T0" fmla="*/ 0 w 199"/>
                <a:gd name="T1" fmla="*/ 4 h 103"/>
                <a:gd name="T2" fmla="*/ 3 w 199"/>
                <a:gd name="T3" fmla="*/ 3 h 103"/>
                <a:gd name="T4" fmla="*/ 6 w 199"/>
                <a:gd name="T5" fmla="*/ 2 h 103"/>
                <a:gd name="T6" fmla="*/ 10 w 199"/>
                <a:gd name="T7" fmla="*/ 1 h 103"/>
                <a:gd name="T8" fmla="*/ 13 w 199"/>
                <a:gd name="T9" fmla="*/ 0 h 103"/>
                <a:gd name="T10" fmla="*/ 17 w 199"/>
                <a:gd name="T11" fmla="*/ 0 h 103"/>
                <a:gd name="T12" fmla="*/ 21 w 199"/>
                <a:gd name="T13" fmla="*/ 0 h 103"/>
                <a:gd name="T14" fmla="*/ 24 w 199"/>
                <a:gd name="T15" fmla="*/ 0 h 103"/>
                <a:gd name="T16" fmla="*/ 28 w 199"/>
                <a:gd name="T17" fmla="*/ 0 h 103"/>
                <a:gd name="T18" fmla="*/ 32 w 199"/>
                <a:gd name="T19" fmla="*/ 1 h 103"/>
                <a:gd name="T20" fmla="*/ 35 w 199"/>
                <a:gd name="T21" fmla="*/ 2 h 103"/>
                <a:gd name="T22" fmla="*/ 38 w 199"/>
                <a:gd name="T23" fmla="*/ 3 h 103"/>
                <a:gd name="T24" fmla="*/ 41 w 199"/>
                <a:gd name="T25" fmla="*/ 4 h 103"/>
                <a:gd name="T26" fmla="*/ 43 w 199"/>
                <a:gd name="T27" fmla="*/ 6 h 103"/>
                <a:gd name="T28" fmla="*/ 45 w 199"/>
                <a:gd name="T29" fmla="*/ 8 h 103"/>
                <a:gd name="T30" fmla="*/ 47 w 199"/>
                <a:gd name="T31" fmla="*/ 11 h 103"/>
                <a:gd name="T32" fmla="*/ 49 w 199"/>
                <a:gd name="T33" fmla="*/ 14 h 103"/>
                <a:gd name="T34" fmla="*/ 49 w 199"/>
                <a:gd name="T35" fmla="*/ 19 h 103"/>
                <a:gd name="T36" fmla="*/ 48 w 199"/>
                <a:gd name="T37" fmla="*/ 22 h 103"/>
                <a:gd name="T38" fmla="*/ 45 w 199"/>
                <a:gd name="T39" fmla="*/ 24 h 103"/>
                <a:gd name="T40" fmla="*/ 41 w 199"/>
                <a:gd name="T41" fmla="*/ 25 h 103"/>
                <a:gd name="T42" fmla="*/ 37 w 199"/>
                <a:gd name="T43" fmla="*/ 25 h 103"/>
                <a:gd name="T44" fmla="*/ 33 w 199"/>
                <a:gd name="T45" fmla="*/ 23 h 103"/>
                <a:gd name="T46" fmla="*/ 29 w 199"/>
                <a:gd name="T47" fmla="*/ 20 h 103"/>
                <a:gd name="T48" fmla="*/ 26 w 199"/>
                <a:gd name="T49" fmla="*/ 15 h 103"/>
                <a:gd name="T50" fmla="*/ 24 w 199"/>
                <a:gd name="T51" fmla="*/ 12 h 103"/>
                <a:gd name="T52" fmla="*/ 20 w 199"/>
                <a:gd name="T53" fmla="*/ 9 h 103"/>
                <a:gd name="T54" fmla="*/ 16 w 199"/>
                <a:gd name="T55" fmla="*/ 7 h 103"/>
                <a:gd name="T56" fmla="*/ 11 w 199"/>
                <a:gd name="T57" fmla="*/ 6 h 103"/>
                <a:gd name="T58" fmla="*/ 7 w 199"/>
                <a:gd name="T59" fmla="*/ 5 h 103"/>
                <a:gd name="T60" fmla="*/ 3 w 199"/>
                <a:gd name="T61" fmla="*/ 4 h 103"/>
                <a:gd name="T62" fmla="*/ 1 w 199"/>
                <a:gd name="T63" fmla="*/ 4 h 103"/>
                <a:gd name="T64" fmla="*/ 0 w 199"/>
                <a:gd name="T65" fmla="*/ 4 h 10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99"/>
                <a:gd name="T100" fmla="*/ 0 h 103"/>
                <a:gd name="T101" fmla="*/ 199 w 199"/>
                <a:gd name="T102" fmla="*/ 103 h 10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99" h="103">
                  <a:moveTo>
                    <a:pt x="0" y="18"/>
                  </a:moveTo>
                  <a:lnTo>
                    <a:pt x="13" y="13"/>
                  </a:lnTo>
                  <a:lnTo>
                    <a:pt x="27" y="8"/>
                  </a:lnTo>
                  <a:lnTo>
                    <a:pt x="40" y="5"/>
                  </a:lnTo>
                  <a:lnTo>
                    <a:pt x="54" y="3"/>
                  </a:lnTo>
                  <a:lnTo>
                    <a:pt x="69" y="0"/>
                  </a:lnTo>
                  <a:lnTo>
                    <a:pt x="84" y="0"/>
                  </a:lnTo>
                  <a:lnTo>
                    <a:pt x="99" y="0"/>
                  </a:lnTo>
                  <a:lnTo>
                    <a:pt x="114" y="1"/>
                  </a:lnTo>
                  <a:lnTo>
                    <a:pt x="128" y="4"/>
                  </a:lnTo>
                  <a:lnTo>
                    <a:pt x="141" y="8"/>
                  </a:lnTo>
                  <a:lnTo>
                    <a:pt x="153" y="13"/>
                  </a:lnTo>
                  <a:lnTo>
                    <a:pt x="165" y="19"/>
                  </a:lnTo>
                  <a:lnTo>
                    <a:pt x="175" y="27"/>
                  </a:lnTo>
                  <a:lnTo>
                    <a:pt x="183" y="35"/>
                  </a:lnTo>
                  <a:lnTo>
                    <a:pt x="190" y="45"/>
                  </a:lnTo>
                  <a:lnTo>
                    <a:pt x="196" y="57"/>
                  </a:lnTo>
                  <a:lnTo>
                    <a:pt x="199" y="76"/>
                  </a:lnTo>
                  <a:lnTo>
                    <a:pt x="194" y="91"/>
                  </a:lnTo>
                  <a:lnTo>
                    <a:pt x="182" y="99"/>
                  </a:lnTo>
                  <a:lnTo>
                    <a:pt x="167" y="103"/>
                  </a:lnTo>
                  <a:lnTo>
                    <a:pt x="150" y="101"/>
                  </a:lnTo>
                  <a:lnTo>
                    <a:pt x="132" y="92"/>
                  </a:lnTo>
                  <a:lnTo>
                    <a:pt x="118" y="80"/>
                  </a:lnTo>
                  <a:lnTo>
                    <a:pt x="106" y="63"/>
                  </a:lnTo>
                  <a:lnTo>
                    <a:pt x="97" y="49"/>
                  </a:lnTo>
                  <a:lnTo>
                    <a:pt x="82" y="37"/>
                  </a:lnTo>
                  <a:lnTo>
                    <a:pt x="65" y="29"/>
                  </a:lnTo>
                  <a:lnTo>
                    <a:pt x="46" y="25"/>
                  </a:lnTo>
                  <a:lnTo>
                    <a:pt x="29" y="21"/>
                  </a:lnTo>
                  <a:lnTo>
                    <a:pt x="14" y="19"/>
                  </a:lnTo>
                  <a:lnTo>
                    <a:pt x="4" y="18"/>
                  </a:lnTo>
                  <a:lnTo>
                    <a:pt x="0" y="18"/>
                  </a:lnTo>
                  <a:close/>
                </a:path>
              </a:pathLst>
            </a:custGeom>
            <a:solidFill>
              <a:srgbClr val="FF0000"/>
            </a:solidFill>
            <a:ln w="9525">
              <a:noFill/>
              <a:round/>
              <a:headEnd/>
              <a:tailEnd/>
            </a:ln>
          </p:spPr>
          <p:txBody>
            <a:bodyPr/>
            <a:lstStyle/>
            <a:p>
              <a:endParaRPr lang="en-US"/>
            </a:p>
          </p:txBody>
        </p:sp>
        <p:sp>
          <p:nvSpPr>
            <p:cNvPr id="15826" name="Freeform 43"/>
            <p:cNvSpPr>
              <a:spLocks/>
            </p:cNvSpPr>
            <p:nvPr/>
          </p:nvSpPr>
          <p:spPr bwMode="auto">
            <a:xfrm>
              <a:off x="2631" y="2659"/>
              <a:ext cx="53" cy="98"/>
            </a:xfrm>
            <a:custGeom>
              <a:avLst/>
              <a:gdLst>
                <a:gd name="T0" fmla="*/ 23 w 107"/>
                <a:gd name="T1" fmla="*/ 0 h 195"/>
                <a:gd name="T2" fmla="*/ 25 w 107"/>
                <a:gd name="T3" fmla="*/ 7 h 195"/>
                <a:gd name="T4" fmla="*/ 26 w 107"/>
                <a:gd name="T5" fmla="*/ 14 h 195"/>
                <a:gd name="T6" fmla="*/ 26 w 107"/>
                <a:gd name="T7" fmla="*/ 22 h 195"/>
                <a:gd name="T8" fmla="*/ 26 w 107"/>
                <a:gd name="T9" fmla="*/ 29 h 195"/>
                <a:gd name="T10" fmla="*/ 24 w 107"/>
                <a:gd name="T11" fmla="*/ 36 h 195"/>
                <a:gd name="T12" fmla="*/ 20 w 107"/>
                <a:gd name="T13" fmla="*/ 41 h 195"/>
                <a:gd name="T14" fmla="*/ 16 w 107"/>
                <a:gd name="T15" fmla="*/ 46 h 195"/>
                <a:gd name="T16" fmla="*/ 11 w 107"/>
                <a:gd name="T17" fmla="*/ 49 h 195"/>
                <a:gd name="T18" fmla="*/ 6 w 107"/>
                <a:gd name="T19" fmla="*/ 49 h 195"/>
                <a:gd name="T20" fmla="*/ 2 w 107"/>
                <a:gd name="T21" fmla="*/ 48 h 195"/>
                <a:gd name="T22" fmla="*/ 0 w 107"/>
                <a:gd name="T23" fmla="*/ 45 h 195"/>
                <a:gd name="T24" fmla="*/ 0 w 107"/>
                <a:gd name="T25" fmla="*/ 41 h 195"/>
                <a:gd name="T26" fmla="*/ 0 w 107"/>
                <a:gd name="T27" fmla="*/ 37 h 195"/>
                <a:gd name="T28" fmla="*/ 3 w 107"/>
                <a:gd name="T29" fmla="*/ 32 h 195"/>
                <a:gd name="T30" fmla="*/ 6 w 107"/>
                <a:gd name="T31" fmla="*/ 29 h 195"/>
                <a:gd name="T32" fmla="*/ 10 w 107"/>
                <a:gd name="T33" fmla="*/ 26 h 195"/>
                <a:gd name="T34" fmla="*/ 14 w 107"/>
                <a:gd name="T35" fmla="*/ 24 h 195"/>
                <a:gd name="T36" fmla="*/ 17 w 107"/>
                <a:gd name="T37" fmla="*/ 20 h 195"/>
                <a:gd name="T38" fmla="*/ 19 w 107"/>
                <a:gd name="T39" fmla="*/ 16 h 195"/>
                <a:gd name="T40" fmla="*/ 21 w 107"/>
                <a:gd name="T41" fmla="*/ 12 h 195"/>
                <a:gd name="T42" fmla="*/ 22 w 107"/>
                <a:gd name="T43" fmla="*/ 7 h 195"/>
                <a:gd name="T44" fmla="*/ 23 w 107"/>
                <a:gd name="T45" fmla="*/ 4 h 195"/>
                <a:gd name="T46" fmla="*/ 23 w 107"/>
                <a:gd name="T47" fmla="*/ 1 h 195"/>
                <a:gd name="T48" fmla="*/ 23 w 107"/>
                <a:gd name="T49" fmla="*/ 0 h 19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07"/>
                <a:gd name="T76" fmla="*/ 0 h 195"/>
                <a:gd name="T77" fmla="*/ 107 w 107"/>
                <a:gd name="T78" fmla="*/ 195 h 19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07" h="195">
                  <a:moveTo>
                    <a:pt x="95" y="0"/>
                  </a:moveTo>
                  <a:lnTo>
                    <a:pt x="103" y="26"/>
                  </a:lnTo>
                  <a:lnTo>
                    <a:pt x="107" y="55"/>
                  </a:lnTo>
                  <a:lnTo>
                    <a:pt x="107" y="85"/>
                  </a:lnTo>
                  <a:lnTo>
                    <a:pt x="104" y="114"/>
                  </a:lnTo>
                  <a:lnTo>
                    <a:pt x="96" y="141"/>
                  </a:lnTo>
                  <a:lnTo>
                    <a:pt x="83" y="164"/>
                  </a:lnTo>
                  <a:lnTo>
                    <a:pt x="66" y="183"/>
                  </a:lnTo>
                  <a:lnTo>
                    <a:pt x="44" y="193"/>
                  </a:lnTo>
                  <a:lnTo>
                    <a:pt x="24" y="195"/>
                  </a:lnTo>
                  <a:lnTo>
                    <a:pt x="10" y="190"/>
                  </a:lnTo>
                  <a:lnTo>
                    <a:pt x="3" y="177"/>
                  </a:lnTo>
                  <a:lnTo>
                    <a:pt x="0" y="162"/>
                  </a:lnTo>
                  <a:lnTo>
                    <a:pt x="3" y="145"/>
                  </a:lnTo>
                  <a:lnTo>
                    <a:pt x="12" y="127"/>
                  </a:lnTo>
                  <a:lnTo>
                    <a:pt x="24" y="114"/>
                  </a:lnTo>
                  <a:lnTo>
                    <a:pt x="43" y="103"/>
                  </a:lnTo>
                  <a:lnTo>
                    <a:pt x="58" y="94"/>
                  </a:lnTo>
                  <a:lnTo>
                    <a:pt x="69" y="80"/>
                  </a:lnTo>
                  <a:lnTo>
                    <a:pt x="79" y="64"/>
                  </a:lnTo>
                  <a:lnTo>
                    <a:pt x="86" y="46"/>
                  </a:lnTo>
                  <a:lnTo>
                    <a:pt x="90" y="28"/>
                  </a:lnTo>
                  <a:lnTo>
                    <a:pt x="92" y="13"/>
                  </a:lnTo>
                  <a:lnTo>
                    <a:pt x="95" y="3"/>
                  </a:lnTo>
                  <a:lnTo>
                    <a:pt x="95" y="0"/>
                  </a:lnTo>
                  <a:close/>
                </a:path>
              </a:pathLst>
            </a:custGeom>
            <a:solidFill>
              <a:srgbClr val="FF0000"/>
            </a:solidFill>
            <a:ln w="9525">
              <a:noFill/>
              <a:round/>
              <a:headEnd/>
              <a:tailEnd/>
            </a:ln>
          </p:spPr>
          <p:txBody>
            <a:bodyPr/>
            <a:lstStyle/>
            <a:p>
              <a:endParaRPr lang="en-US"/>
            </a:p>
          </p:txBody>
        </p:sp>
        <p:sp>
          <p:nvSpPr>
            <p:cNvPr id="15827" name="Freeform 44"/>
            <p:cNvSpPr>
              <a:spLocks/>
            </p:cNvSpPr>
            <p:nvPr/>
          </p:nvSpPr>
          <p:spPr bwMode="auto">
            <a:xfrm>
              <a:off x="2581" y="2656"/>
              <a:ext cx="91" cy="63"/>
            </a:xfrm>
            <a:custGeom>
              <a:avLst/>
              <a:gdLst>
                <a:gd name="T0" fmla="*/ 45 w 183"/>
                <a:gd name="T1" fmla="*/ 0 h 126"/>
                <a:gd name="T2" fmla="*/ 43 w 183"/>
                <a:gd name="T3" fmla="*/ 7 h 126"/>
                <a:gd name="T4" fmla="*/ 39 w 183"/>
                <a:gd name="T5" fmla="*/ 13 h 126"/>
                <a:gd name="T6" fmla="*/ 35 w 183"/>
                <a:gd name="T7" fmla="*/ 19 h 126"/>
                <a:gd name="T8" fmla="*/ 30 w 183"/>
                <a:gd name="T9" fmla="*/ 24 h 126"/>
                <a:gd name="T10" fmla="*/ 24 w 183"/>
                <a:gd name="T11" fmla="*/ 28 h 126"/>
                <a:gd name="T12" fmla="*/ 18 w 183"/>
                <a:gd name="T13" fmla="*/ 31 h 126"/>
                <a:gd name="T14" fmla="*/ 12 w 183"/>
                <a:gd name="T15" fmla="*/ 32 h 126"/>
                <a:gd name="T16" fmla="*/ 6 w 183"/>
                <a:gd name="T17" fmla="*/ 30 h 126"/>
                <a:gd name="T18" fmla="*/ 1 w 183"/>
                <a:gd name="T19" fmla="*/ 28 h 126"/>
                <a:gd name="T20" fmla="*/ 0 w 183"/>
                <a:gd name="T21" fmla="*/ 24 h 126"/>
                <a:gd name="T22" fmla="*/ 0 w 183"/>
                <a:gd name="T23" fmla="*/ 21 h 126"/>
                <a:gd name="T24" fmla="*/ 2 w 183"/>
                <a:gd name="T25" fmla="*/ 18 h 126"/>
                <a:gd name="T26" fmla="*/ 5 w 183"/>
                <a:gd name="T27" fmla="*/ 15 h 126"/>
                <a:gd name="T28" fmla="*/ 9 w 183"/>
                <a:gd name="T29" fmla="*/ 13 h 126"/>
                <a:gd name="T30" fmla="*/ 14 w 183"/>
                <a:gd name="T31" fmla="*/ 12 h 126"/>
                <a:gd name="T32" fmla="*/ 19 w 183"/>
                <a:gd name="T33" fmla="*/ 13 h 126"/>
                <a:gd name="T34" fmla="*/ 24 w 183"/>
                <a:gd name="T35" fmla="*/ 13 h 126"/>
                <a:gd name="T36" fmla="*/ 28 w 183"/>
                <a:gd name="T37" fmla="*/ 12 h 126"/>
                <a:gd name="T38" fmla="*/ 32 w 183"/>
                <a:gd name="T39" fmla="*/ 10 h 126"/>
                <a:gd name="T40" fmla="*/ 37 w 183"/>
                <a:gd name="T41" fmla="*/ 8 h 126"/>
                <a:gd name="T42" fmla="*/ 40 w 183"/>
                <a:gd name="T43" fmla="*/ 5 h 126"/>
                <a:gd name="T44" fmla="*/ 43 w 183"/>
                <a:gd name="T45" fmla="*/ 3 h 126"/>
                <a:gd name="T46" fmla="*/ 45 w 183"/>
                <a:gd name="T47" fmla="*/ 1 h 126"/>
                <a:gd name="T48" fmla="*/ 45 w 183"/>
                <a:gd name="T49" fmla="*/ 0 h 12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83"/>
                <a:gd name="T76" fmla="*/ 0 h 126"/>
                <a:gd name="T77" fmla="*/ 183 w 183"/>
                <a:gd name="T78" fmla="*/ 126 h 12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83" h="126">
                  <a:moveTo>
                    <a:pt x="183" y="0"/>
                  </a:moveTo>
                  <a:lnTo>
                    <a:pt x="173" y="25"/>
                  </a:lnTo>
                  <a:lnTo>
                    <a:pt x="159" y="51"/>
                  </a:lnTo>
                  <a:lnTo>
                    <a:pt x="141" y="74"/>
                  </a:lnTo>
                  <a:lnTo>
                    <a:pt x="120" y="94"/>
                  </a:lnTo>
                  <a:lnTo>
                    <a:pt x="97" y="111"/>
                  </a:lnTo>
                  <a:lnTo>
                    <a:pt x="73" y="122"/>
                  </a:lnTo>
                  <a:lnTo>
                    <a:pt x="48" y="126"/>
                  </a:lnTo>
                  <a:lnTo>
                    <a:pt x="24" y="120"/>
                  </a:lnTo>
                  <a:lnTo>
                    <a:pt x="7" y="109"/>
                  </a:lnTo>
                  <a:lnTo>
                    <a:pt x="0" y="96"/>
                  </a:lnTo>
                  <a:lnTo>
                    <a:pt x="1" y="82"/>
                  </a:lnTo>
                  <a:lnTo>
                    <a:pt x="8" y="69"/>
                  </a:lnTo>
                  <a:lnTo>
                    <a:pt x="22" y="58"/>
                  </a:lnTo>
                  <a:lnTo>
                    <a:pt x="39" y="50"/>
                  </a:lnTo>
                  <a:lnTo>
                    <a:pt x="58" y="46"/>
                  </a:lnTo>
                  <a:lnTo>
                    <a:pt x="78" y="50"/>
                  </a:lnTo>
                  <a:lnTo>
                    <a:pt x="96" y="52"/>
                  </a:lnTo>
                  <a:lnTo>
                    <a:pt x="113" y="48"/>
                  </a:lnTo>
                  <a:lnTo>
                    <a:pt x="130" y="40"/>
                  </a:lnTo>
                  <a:lnTo>
                    <a:pt x="148" y="30"/>
                  </a:lnTo>
                  <a:lnTo>
                    <a:pt x="161" y="20"/>
                  </a:lnTo>
                  <a:lnTo>
                    <a:pt x="173" y="10"/>
                  </a:lnTo>
                  <a:lnTo>
                    <a:pt x="181" y="2"/>
                  </a:lnTo>
                  <a:lnTo>
                    <a:pt x="183" y="0"/>
                  </a:lnTo>
                  <a:close/>
                </a:path>
              </a:pathLst>
            </a:custGeom>
            <a:solidFill>
              <a:srgbClr val="FF0000"/>
            </a:solidFill>
            <a:ln w="9525">
              <a:noFill/>
              <a:round/>
              <a:headEnd/>
              <a:tailEnd/>
            </a:ln>
          </p:spPr>
          <p:txBody>
            <a:bodyPr/>
            <a:lstStyle/>
            <a:p>
              <a:endParaRPr lang="en-US"/>
            </a:p>
          </p:txBody>
        </p:sp>
        <p:sp>
          <p:nvSpPr>
            <p:cNvPr id="15828" name="Freeform 45"/>
            <p:cNvSpPr>
              <a:spLocks/>
            </p:cNvSpPr>
            <p:nvPr/>
          </p:nvSpPr>
          <p:spPr bwMode="auto">
            <a:xfrm>
              <a:off x="2681" y="2658"/>
              <a:ext cx="52" cy="98"/>
            </a:xfrm>
            <a:custGeom>
              <a:avLst/>
              <a:gdLst>
                <a:gd name="T0" fmla="*/ 0 w 102"/>
                <a:gd name="T1" fmla="*/ 0 h 197"/>
                <a:gd name="T2" fmla="*/ 6 w 102"/>
                <a:gd name="T3" fmla="*/ 3 h 197"/>
                <a:gd name="T4" fmla="*/ 12 w 102"/>
                <a:gd name="T5" fmla="*/ 8 h 197"/>
                <a:gd name="T6" fmla="*/ 17 w 102"/>
                <a:gd name="T7" fmla="*/ 13 h 197"/>
                <a:gd name="T8" fmla="*/ 21 w 102"/>
                <a:gd name="T9" fmla="*/ 19 h 197"/>
                <a:gd name="T10" fmla="*/ 24 w 102"/>
                <a:gd name="T11" fmla="*/ 25 h 197"/>
                <a:gd name="T12" fmla="*/ 27 w 102"/>
                <a:gd name="T13" fmla="*/ 32 h 197"/>
                <a:gd name="T14" fmla="*/ 27 w 102"/>
                <a:gd name="T15" fmla="*/ 38 h 197"/>
                <a:gd name="T16" fmla="*/ 24 w 102"/>
                <a:gd name="T17" fmla="*/ 44 h 197"/>
                <a:gd name="T18" fmla="*/ 20 w 102"/>
                <a:gd name="T19" fmla="*/ 47 h 197"/>
                <a:gd name="T20" fmla="*/ 17 w 102"/>
                <a:gd name="T21" fmla="*/ 49 h 197"/>
                <a:gd name="T22" fmla="*/ 13 w 102"/>
                <a:gd name="T23" fmla="*/ 48 h 197"/>
                <a:gd name="T24" fmla="*/ 10 w 102"/>
                <a:gd name="T25" fmla="*/ 45 h 197"/>
                <a:gd name="T26" fmla="*/ 8 w 102"/>
                <a:gd name="T27" fmla="*/ 42 h 197"/>
                <a:gd name="T28" fmla="*/ 7 w 102"/>
                <a:gd name="T29" fmla="*/ 37 h 197"/>
                <a:gd name="T30" fmla="*/ 7 w 102"/>
                <a:gd name="T31" fmla="*/ 33 h 197"/>
                <a:gd name="T32" fmla="*/ 8 w 102"/>
                <a:gd name="T33" fmla="*/ 28 h 197"/>
                <a:gd name="T34" fmla="*/ 10 w 102"/>
                <a:gd name="T35" fmla="*/ 24 h 197"/>
                <a:gd name="T36" fmla="*/ 9 w 102"/>
                <a:gd name="T37" fmla="*/ 19 h 197"/>
                <a:gd name="T38" fmla="*/ 8 w 102"/>
                <a:gd name="T39" fmla="*/ 14 h 197"/>
                <a:gd name="T40" fmla="*/ 6 w 102"/>
                <a:gd name="T41" fmla="*/ 10 h 197"/>
                <a:gd name="T42" fmla="*/ 4 w 102"/>
                <a:gd name="T43" fmla="*/ 6 h 197"/>
                <a:gd name="T44" fmla="*/ 2 w 102"/>
                <a:gd name="T45" fmla="*/ 3 h 197"/>
                <a:gd name="T46" fmla="*/ 1 w 102"/>
                <a:gd name="T47" fmla="*/ 1 h 197"/>
                <a:gd name="T48" fmla="*/ 0 w 102"/>
                <a:gd name="T49" fmla="*/ 0 h 19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02"/>
                <a:gd name="T76" fmla="*/ 0 h 197"/>
                <a:gd name="T77" fmla="*/ 102 w 102"/>
                <a:gd name="T78" fmla="*/ 197 h 19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02" h="197">
                  <a:moveTo>
                    <a:pt x="0" y="0"/>
                  </a:moveTo>
                  <a:lnTo>
                    <a:pt x="23" y="14"/>
                  </a:lnTo>
                  <a:lnTo>
                    <a:pt x="46" y="33"/>
                  </a:lnTo>
                  <a:lnTo>
                    <a:pt x="66" y="54"/>
                  </a:lnTo>
                  <a:lnTo>
                    <a:pt x="83" y="77"/>
                  </a:lnTo>
                  <a:lnTo>
                    <a:pt x="95" y="103"/>
                  </a:lnTo>
                  <a:lnTo>
                    <a:pt x="102" y="128"/>
                  </a:lnTo>
                  <a:lnTo>
                    <a:pt x="102" y="153"/>
                  </a:lnTo>
                  <a:lnTo>
                    <a:pt x="93" y="177"/>
                  </a:lnTo>
                  <a:lnTo>
                    <a:pt x="79" y="191"/>
                  </a:lnTo>
                  <a:lnTo>
                    <a:pt x="65" y="197"/>
                  </a:lnTo>
                  <a:lnTo>
                    <a:pt x="51" y="194"/>
                  </a:lnTo>
                  <a:lnTo>
                    <a:pt x="39" y="183"/>
                  </a:lnTo>
                  <a:lnTo>
                    <a:pt x="30" y="170"/>
                  </a:lnTo>
                  <a:lnTo>
                    <a:pt x="25" y="151"/>
                  </a:lnTo>
                  <a:lnTo>
                    <a:pt x="25" y="132"/>
                  </a:lnTo>
                  <a:lnTo>
                    <a:pt x="32" y="112"/>
                  </a:lnTo>
                  <a:lnTo>
                    <a:pt x="37" y="96"/>
                  </a:lnTo>
                  <a:lnTo>
                    <a:pt x="35" y="77"/>
                  </a:lnTo>
                  <a:lnTo>
                    <a:pt x="31" y="59"/>
                  </a:lnTo>
                  <a:lnTo>
                    <a:pt x="24" y="41"/>
                  </a:lnTo>
                  <a:lnTo>
                    <a:pt x="16" y="24"/>
                  </a:lnTo>
                  <a:lnTo>
                    <a:pt x="8" y="12"/>
                  </a:lnTo>
                  <a:lnTo>
                    <a:pt x="2" y="4"/>
                  </a:lnTo>
                  <a:lnTo>
                    <a:pt x="0" y="0"/>
                  </a:lnTo>
                  <a:close/>
                </a:path>
              </a:pathLst>
            </a:custGeom>
            <a:solidFill>
              <a:srgbClr val="FF0000"/>
            </a:solidFill>
            <a:ln w="9525">
              <a:noFill/>
              <a:round/>
              <a:headEnd/>
              <a:tailEnd/>
            </a:ln>
          </p:spPr>
          <p:txBody>
            <a:bodyPr/>
            <a:lstStyle/>
            <a:p>
              <a:endParaRPr lang="en-US"/>
            </a:p>
          </p:txBody>
        </p:sp>
        <p:sp>
          <p:nvSpPr>
            <p:cNvPr id="15829" name="Freeform 46"/>
            <p:cNvSpPr>
              <a:spLocks/>
            </p:cNvSpPr>
            <p:nvPr/>
          </p:nvSpPr>
          <p:spPr bwMode="auto">
            <a:xfrm>
              <a:off x="2684" y="2652"/>
              <a:ext cx="90" cy="64"/>
            </a:xfrm>
            <a:custGeom>
              <a:avLst/>
              <a:gdLst>
                <a:gd name="T0" fmla="*/ 0 w 180"/>
                <a:gd name="T1" fmla="*/ 0 h 129"/>
                <a:gd name="T2" fmla="*/ 7 w 180"/>
                <a:gd name="T3" fmla="*/ 0 h 129"/>
                <a:gd name="T4" fmla="*/ 14 w 180"/>
                <a:gd name="T5" fmla="*/ 0 h 129"/>
                <a:gd name="T6" fmla="*/ 22 w 180"/>
                <a:gd name="T7" fmla="*/ 1 h 129"/>
                <a:gd name="T8" fmla="*/ 28 w 180"/>
                <a:gd name="T9" fmla="*/ 4 h 129"/>
                <a:gd name="T10" fmla="*/ 35 w 180"/>
                <a:gd name="T11" fmla="*/ 7 h 129"/>
                <a:gd name="T12" fmla="*/ 40 w 180"/>
                <a:gd name="T13" fmla="*/ 11 h 129"/>
                <a:gd name="T14" fmla="*/ 44 w 180"/>
                <a:gd name="T15" fmla="*/ 16 h 129"/>
                <a:gd name="T16" fmla="*/ 45 w 180"/>
                <a:gd name="T17" fmla="*/ 22 h 129"/>
                <a:gd name="T18" fmla="*/ 45 w 180"/>
                <a:gd name="T19" fmla="*/ 27 h 129"/>
                <a:gd name="T20" fmla="*/ 43 w 180"/>
                <a:gd name="T21" fmla="*/ 30 h 129"/>
                <a:gd name="T22" fmla="*/ 39 w 180"/>
                <a:gd name="T23" fmla="*/ 32 h 129"/>
                <a:gd name="T24" fmla="*/ 36 w 180"/>
                <a:gd name="T25" fmla="*/ 32 h 129"/>
                <a:gd name="T26" fmla="*/ 31 w 180"/>
                <a:gd name="T27" fmla="*/ 30 h 129"/>
                <a:gd name="T28" fmla="*/ 27 w 180"/>
                <a:gd name="T29" fmla="*/ 27 h 129"/>
                <a:gd name="T30" fmla="*/ 24 w 180"/>
                <a:gd name="T31" fmla="*/ 23 h 129"/>
                <a:gd name="T32" fmla="*/ 23 w 180"/>
                <a:gd name="T33" fmla="*/ 18 h 129"/>
                <a:gd name="T34" fmla="*/ 22 w 180"/>
                <a:gd name="T35" fmla="*/ 14 h 129"/>
                <a:gd name="T36" fmla="*/ 19 w 180"/>
                <a:gd name="T37" fmla="*/ 11 h 129"/>
                <a:gd name="T38" fmla="*/ 15 w 180"/>
                <a:gd name="T39" fmla="*/ 7 h 129"/>
                <a:gd name="T40" fmla="*/ 11 w 180"/>
                <a:gd name="T41" fmla="*/ 5 h 129"/>
                <a:gd name="T42" fmla="*/ 7 w 180"/>
                <a:gd name="T43" fmla="*/ 3 h 129"/>
                <a:gd name="T44" fmla="*/ 3 w 180"/>
                <a:gd name="T45" fmla="*/ 1 h 129"/>
                <a:gd name="T46" fmla="*/ 1 w 180"/>
                <a:gd name="T47" fmla="*/ 0 h 129"/>
                <a:gd name="T48" fmla="*/ 0 w 180"/>
                <a:gd name="T49" fmla="*/ 0 h 12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80"/>
                <a:gd name="T76" fmla="*/ 0 h 129"/>
                <a:gd name="T77" fmla="*/ 180 w 180"/>
                <a:gd name="T78" fmla="*/ 129 h 12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80" h="129">
                  <a:moveTo>
                    <a:pt x="0" y="2"/>
                  </a:moveTo>
                  <a:lnTo>
                    <a:pt x="28" y="0"/>
                  </a:lnTo>
                  <a:lnTo>
                    <a:pt x="57" y="1"/>
                  </a:lnTo>
                  <a:lnTo>
                    <a:pt x="87" y="7"/>
                  </a:lnTo>
                  <a:lnTo>
                    <a:pt x="114" y="16"/>
                  </a:lnTo>
                  <a:lnTo>
                    <a:pt x="140" y="30"/>
                  </a:lnTo>
                  <a:lnTo>
                    <a:pt x="159" y="46"/>
                  </a:lnTo>
                  <a:lnTo>
                    <a:pt x="173" y="67"/>
                  </a:lnTo>
                  <a:lnTo>
                    <a:pt x="180" y="91"/>
                  </a:lnTo>
                  <a:lnTo>
                    <a:pt x="178" y="110"/>
                  </a:lnTo>
                  <a:lnTo>
                    <a:pt x="170" y="123"/>
                  </a:lnTo>
                  <a:lnTo>
                    <a:pt x="156" y="129"/>
                  </a:lnTo>
                  <a:lnTo>
                    <a:pt x="141" y="128"/>
                  </a:lnTo>
                  <a:lnTo>
                    <a:pt x="125" y="121"/>
                  </a:lnTo>
                  <a:lnTo>
                    <a:pt x="110" y="109"/>
                  </a:lnTo>
                  <a:lnTo>
                    <a:pt x="98" y="93"/>
                  </a:lnTo>
                  <a:lnTo>
                    <a:pt x="93" y="73"/>
                  </a:lnTo>
                  <a:lnTo>
                    <a:pt x="87" y="57"/>
                  </a:lnTo>
                  <a:lnTo>
                    <a:pt x="75" y="44"/>
                  </a:lnTo>
                  <a:lnTo>
                    <a:pt x="60" y="31"/>
                  </a:lnTo>
                  <a:lnTo>
                    <a:pt x="44" y="20"/>
                  </a:lnTo>
                  <a:lnTo>
                    <a:pt x="28" y="12"/>
                  </a:lnTo>
                  <a:lnTo>
                    <a:pt x="14" y="7"/>
                  </a:lnTo>
                  <a:lnTo>
                    <a:pt x="4" y="3"/>
                  </a:lnTo>
                  <a:lnTo>
                    <a:pt x="0" y="2"/>
                  </a:lnTo>
                  <a:close/>
                </a:path>
              </a:pathLst>
            </a:custGeom>
            <a:solidFill>
              <a:srgbClr val="FF0000"/>
            </a:solidFill>
            <a:ln w="9525">
              <a:noFill/>
              <a:round/>
              <a:headEnd/>
              <a:tailEnd/>
            </a:ln>
          </p:spPr>
          <p:txBody>
            <a:bodyPr/>
            <a:lstStyle/>
            <a:p>
              <a:endParaRPr lang="en-US"/>
            </a:p>
          </p:txBody>
        </p:sp>
        <p:sp>
          <p:nvSpPr>
            <p:cNvPr id="15830" name="Freeform 47"/>
            <p:cNvSpPr>
              <a:spLocks/>
            </p:cNvSpPr>
            <p:nvPr/>
          </p:nvSpPr>
          <p:spPr bwMode="auto">
            <a:xfrm>
              <a:off x="2688" y="2614"/>
              <a:ext cx="103" cy="42"/>
            </a:xfrm>
            <a:custGeom>
              <a:avLst/>
              <a:gdLst>
                <a:gd name="T0" fmla="*/ 0 w 206"/>
                <a:gd name="T1" fmla="*/ 13 h 85"/>
                <a:gd name="T2" fmla="*/ 3 w 206"/>
                <a:gd name="T3" fmla="*/ 11 h 85"/>
                <a:gd name="T4" fmla="*/ 6 w 206"/>
                <a:gd name="T5" fmla="*/ 9 h 85"/>
                <a:gd name="T6" fmla="*/ 9 w 206"/>
                <a:gd name="T7" fmla="*/ 7 h 85"/>
                <a:gd name="T8" fmla="*/ 12 w 206"/>
                <a:gd name="T9" fmla="*/ 5 h 85"/>
                <a:gd name="T10" fmla="*/ 15 w 206"/>
                <a:gd name="T11" fmla="*/ 4 h 85"/>
                <a:gd name="T12" fmla="*/ 19 w 206"/>
                <a:gd name="T13" fmla="*/ 2 h 85"/>
                <a:gd name="T14" fmla="*/ 22 w 206"/>
                <a:gd name="T15" fmla="*/ 1 h 85"/>
                <a:gd name="T16" fmla="*/ 26 w 206"/>
                <a:gd name="T17" fmla="*/ 0 h 85"/>
                <a:gd name="T18" fmla="*/ 29 w 206"/>
                <a:gd name="T19" fmla="*/ 0 h 85"/>
                <a:gd name="T20" fmla="*/ 33 w 206"/>
                <a:gd name="T21" fmla="*/ 0 h 85"/>
                <a:gd name="T22" fmla="*/ 36 w 206"/>
                <a:gd name="T23" fmla="*/ 0 h 85"/>
                <a:gd name="T24" fmla="*/ 39 w 206"/>
                <a:gd name="T25" fmla="*/ 0 h 85"/>
                <a:gd name="T26" fmla="*/ 42 w 206"/>
                <a:gd name="T27" fmla="*/ 1 h 85"/>
                <a:gd name="T28" fmla="*/ 45 w 206"/>
                <a:gd name="T29" fmla="*/ 3 h 85"/>
                <a:gd name="T30" fmla="*/ 48 w 206"/>
                <a:gd name="T31" fmla="*/ 4 h 85"/>
                <a:gd name="T32" fmla="*/ 50 w 206"/>
                <a:gd name="T33" fmla="*/ 7 h 85"/>
                <a:gd name="T34" fmla="*/ 52 w 206"/>
                <a:gd name="T35" fmla="*/ 11 h 85"/>
                <a:gd name="T36" fmla="*/ 52 w 206"/>
                <a:gd name="T37" fmla="*/ 15 h 85"/>
                <a:gd name="T38" fmla="*/ 50 w 206"/>
                <a:gd name="T39" fmla="*/ 18 h 85"/>
                <a:gd name="T40" fmla="*/ 47 w 206"/>
                <a:gd name="T41" fmla="*/ 20 h 85"/>
                <a:gd name="T42" fmla="*/ 42 w 206"/>
                <a:gd name="T43" fmla="*/ 21 h 85"/>
                <a:gd name="T44" fmla="*/ 38 w 206"/>
                <a:gd name="T45" fmla="*/ 21 h 85"/>
                <a:gd name="T46" fmla="*/ 33 w 206"/>
                <a:gd name="T47" fmla="*/ 19 h 85"/>
                <a:gd name="T48" fmla="*/ 29 w 206"/>
                <a:gd name="T49" fmla="*/ 15 h 85"/>
                <a:gd name="T50" fmla="*/ 26 w 206"/>
                <a:gd name="T51" fmla="*/ 13 h 85"/>
                <a:gd name="T52" fmla="*/ 21 w 206"/>
                <a:gd name="T53" fmla="*/ 11 h 85"/>
                <a:gd name="T54" fmla="*/ 17 w 206"/>
                <a:gd name="T55" fmla="*/ 11 h 85"/>
                <a:gd name="T56" fmla="*/ 12 w 206"/>
                <a:gd name="T57" fmla="*/ 11 h 85"/>
                <a:gd name="T58" fmla="*/ 7 w 206"/>
                <a:gd name="T59" fmla="*/ 12 h 85"/>
                <a:gd name="T60" fmla="*/ 3 w 206"/>
                <a:gd name="T61" fmla="*/ 12 h 85"/>
                <a:gd name="T62" fmla="*/ 1 w 206"/>
                <a:gd name="T63" fmla="*/ 13 h 85"/>
                <a:gd name="T64" fmla="*/ 0 w 206"/>
                <a:gd name="T65" fmla="*/ 13 h 8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06"/>
                <a:gd name="T100" fmla="*/ 0 h 85"/>
                <a:gd name="T101" fmla="*/ 206 w 206"/>
                <a:gd name="T102" fmla="*/ 85 h 8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06" h="85">
                  <a:moveTo>
                    <a:pt x="0" y="54"/>
                  </a:moveTo>
                  <a:lnTo>
                    <a:pt x="11" y="45"/>
                  </a:lnTo>
                  <a:lnTo>
                    <a:pt x="22" y="37"/>
                  </a:lnTo>
                  <a:lnTo>
                    <a:pt x="34" y="30"/>
                  </a:lnTo>
                  <a:lnTo>
                    <a:pt x="46" y="23"/>
                  </a:lnTo>
                  <a:lnTo>
                    <a:pt x="60" y="16"/>
                  </a:lnTo>
                  <a:lnTo>
                    <a:pt x="74" y="11"/>
                  </a:lnTo>
                  <a:lnTo>
                    <a:pt x="88" y="7"/>
                  </a:lnTo>
                  <a:lnTo>
                    <a:pt x="103" y="3"/>
                  </a:lnTo>
                  <a:lnTo>
                    <a:pt x="117" y="1"/>
                  </a:lnTo>
                  <a:lnTo>
                    <a:pt x="130" y="0"/>
                  </a:lnTo>
                  <a:lnTo>
                    <a:pt x="143" y="1"/>
                  </a:lnTo>
                  <a:lnTo>
                    <a:pt x="156" y="3"/>
                  </a:lnTo>
                  <a:lnTo>
                    <a:pt x="168" y="7"/>
                  </a:lnTo>
                  <a:lnTo>
                    <a:pt x="179" y="12"/>
                  </a:lnTo>
                  <a:lnTo>
                    <a:pt x="189" y="19"/>
                  </a:lnTo>
                  <a:lnTo>
                    <a:pt x="197" y="29"/>
                  </a:lnTo>
                  <a:lnTo>
                    <a:pt x="206" y="47"/>
                  </a:lnTo>
                  <a:lnTo>
                    <a:pt x="206" y="62"/>
                  </a:lnTo>
                  <a:lnTo>
                    <a:pt x="198" y="73"/>
                  </a:lnTo>
                  <a:lnTo>
                    <a:pt x="185" y="82"/>
                  </a:lnTo>
                  <a:lnTo>
                    <a:pt x="167" y="85"/>
                  </a:lnTo>
                  <a:lnTo>
                    <a:pt x="149" y="84"/>
                  </a:lnTo>
                  <a:lnTo>
                    <a:pt x="132" y="76"/>
                  </a:lnTo>
                  <a:lnTo>
                    <a:pt x="116" y="63"/>
                  </a:lnTo>
                  <a:lnTo>
                    <a:pt x="102" y="53"/>
                  </a:lnTo>
                  <a:lnTo>
                    <a:pt x="84" y="47"/>
                  </a:lnTo>
                  <a:lnTo>
                    <a:pt x="66" y="45"/>
                  </a:lnTo>
                  <a:lnTo>
                    <a:pt x="46" y="46"/>
                  </a:lnTo>
                  <a:lnTo>
                    <a:pt x="29" y="48"/>
                  </a:lnTo>
                  <a:lnTo>
                    <a:pt x="14" y="50"/>
                  </a:lnTo>
                  <a:lnTo>
                    <a:pt x="4" y="53"/>
                  </a:lnTo>
                  <a:lnTo>
                    <a:pt x="0" y="54"/>
                  </a:lnTo>
                  <a:close/>
                </a:path>
              </a:pathLst>
            </a:custGeom>
            <a:solidFill>
              <a:srgbClr val="FF0000"/>
            </a:solidFill>
            <a:ln w="9525">
              <a:noFill/>
              <a:round/>
              <a:headEnd/>
              <a:tailEnd/>
            </a:ln>
          </p:spPr>
          <p:txBody>
            <a:bodyPr/>
            <a:lstStyle/>
            <a:p>
              <a:endParaRPr lang="en-US"/>
            </a:p>
          </p:txBody>
        </p:sp>
        <p:sp>
          <p:nvSpPr>
            <p:cNvPr id="15831" name="Freeform 48"/>
            <p:cNvSpPr>
              <a:spLocks/>
            </p:cNvSpPr>
            <p:nvPr/>
          </p:nvSpPr>
          <p:spPr bwMode="auto">
            <a:xfrm>
              <a:off x="2360" y="2408"/>
              <a:ext cx="74" cy="47"/>
            </a:xfrm>
            <a:custGeom>
              <a:avLst/>
              <a:gdLst>
                <a:gd name="T0" fmla="*/ 0 w 147"/>
                <a:gd name="T1" fmla="*/ 1 h 95"/>
                <a:gd name="T2" fmla="*/ 6 w 147"/>
                <a:gd name="T3" fmla="*/ 0 h 95"/>
                <a:gd name="T4" fmla="*/ 12 w 147"/>
                <a:gd name="T5" fmla="*/ 0 h 95"/>
                <a:gd name="T6" fmla="*/ 17 w 147"/>
                <a:gd name="T7" fmla="*/ 0 h 95"/>
                <a:gd name="T8" fmla="*/ 23 w 147"/>
                <a:gd name="T9" fmla="*/ 2 h 95"/>
                <a:gd name="T10" fmla="*/ 28 w 147"/>
                <a:gd name="T11" fmla="*/ 4 h 95"/>
                <a:gd name="T12" fmla="*/ 32 w 147"/>
                <a:gd name="T13" fmla="*/ 7 h 95"/>
                <a:gd name="T14" fmla="*/ 36 w 147"/>
                <a:gd name="T15" fmla="*/ 11 h 95"/>
                <a:gd name="T16" fmla="*/ 37 w 147"/>
                <a:gd name="T17" fmla="*/ 15 h 95"/>
                <a:gd name="T18" fmla="*/ 37 w 147"/>
                <a:gd name="T19" fmla="*/ 19 h 95"/>
                <a:gd name="T20" fmla="*/ 36 w 147"/>
                <a:gd name="T21" fmla="*/ 22 h 95"/>
                <a:gd name="T22" fmla="*/ 33 w 147"/>
                <a:gd name="T23" fmla="*/ 23 h 95"/>
                <a:gd name="T24" fmla="*/ 30 w 147"/>
                <a:gd name="T25" fmla="*/ 23 h 95"/>
                <a:gd name="T26" fmla="*/ 27 w 147"/>
                <a:gd name="T27" fmla="*/ 22 h 95"/>
                <a:gd name="T28" fmla="*/ 24 w 147"/>
                <a:gd name="T29" fmla="*/ 20 h 95"/>
                <a:gd name="T30" fmla="*/ 21 w 147"/>
                <a:gd name="T31" fmla="*/ 17 h 95"/>
                <a:gd name="T32" fmla="*/ 20 w 147"/>
                <a:gd name="T33" fmla="*/ 13 h 95"/>
                <a:gd name="T34" fmla="*/ 18 w 147"/>
                <a:gd name="T35" fmla="*/ 10 h 95"/>
                <a:gd name="T36" fmla="*/ 16 w 147"/>
                <a:gd name="T37" fmla="*/ 8 h 95"/>
                <a:gd name="T38" fmla="*/ 13 w 147"/>
                <a:gd name="T39" fmla="*/ 5 h 95"/>
                <a:gd name="T40" fmla="*/ 9 w 147"/>
                <a:gd name="T41" fmla="*/ 4 h 95"/>
                <a:gd name="T42" fmla="*/ 6 w 147"/>
                <a:gd name="T43" fmla="*/ 3 h 95"/>
                <a:gd name="T44" fmla="*/ 3 w 147"/>
                <a:gd name="T45" fmla="*/ 1 h 95"/>
                <a:gd name="T46" fmla="*/ 1 w 147"/>
                <a:gd name="T47" fmla="*/ 1 h 95"/>
                <a:gd name="T48" fmla="*/ 0 w 147"/>
                <a:gd name="T49" fmla="*/ 1 h 9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47"/>
                <a:gd name="T76" fmla="*/ 0 h 95"/>
                <a:gd name="T77" fmla="*/ 147 w 147"/>
                <a:gd name="T78" fmla="*/ 95 h 9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47" h="95">
                  <a:moveTo>
                    <a:pt x="0" y="5"/>
                  </a:moveTo>
                  <a:lnTo>
                    <a:pt x="22" y="2"/>
                  </a:lnTo>
                  <a:lnTo>
                    <a:pt x="45" y="0"/>
                  </a:lnTo>
                  <a:lnTo>
                    <a:pt x="68" y="3"/>
                  </a:lnTo>
                  <a:lnTo>
                    <a:pt x="91" y="8"/>
                  </a:lnTo>
                  <a:lnTo>
                    <a:pt x="111" y="17"/>
                  </a:lnTo>
                  <a:lnTo>
                    <a:pt x="128" y="29"/>
                  </a:lnTo>
                  <a:lnTo>
                    <a:pt x="141" y="44"/>
                  </a:lnTo>
                  <a:lnTo>
                    <a:pt x="147" y="63"/>
                  </a:lnTo>
                  <a:lnTo>
                    <a:pt x="146" y="79"/>
                  </a:lnTo>
                  <a:lnTo>
                    <a:pt x="141" y="89"/>
                  </a:lnTo>
                  <a:lnTo>
                    <a:pt x="130" y="94"/>
                  </a:lnTo>
                  <a:lnTo>
                    <a:pt x="119" y="95"/>
                  </a:lnTo>
                  <a:lnTo>
                    <a:pt x="105" y="90"/>
                  </a:lnTo>
                  <a:lnTo>
                    <a:pt x="93" y="82"/>
                  </a:lnTo>
                  <a:lnTo>
                    <a:pt x="83" y="70"/>
                  </a:lnTo>
                  <a:lnTo>
                    <a:pt x="77" y="55"/>
                  </a:lnTo>
                  <a:lnTo>
                    <a:pt x="71" y="43"/>
                  </a:lnTo>
                  <a:lnTo>
                    <a:pt x="62" y="33"/>
                  </a:lnTo>
                  <a:lnTo>
                    <a:pt x="50" y="23"/>
                  </a:lnTo>
                  <a:lnTo>
                    <a:pt x="36" y="17"/>
                  </a:lnTo>
                  <a:lnTo>
                    <a:pt x="22" y="12"/>
                  </a:lnTo>
                  <a:lnTo>
                    <a:pt x="10" y="7"/>
                  </a:lnTo>
                  <a:lnTo>
                    <a:pt x="3" y="6"/>
                  </a:lnTo>
                  <a:lnTo>
                    <a:pt x="0" y="5"/>
                  </a:lnTo>
                  <a:close/>
                </a:path>
              </a:pathLst>
            </a:custGeom>
            <a:solidFill>
              <a:srgbClr val="FF0000"/>
            </a:solidFill>
            <a:ln w="9525">
              <a:noFill/>
              <a:round/>
              <a:headEnd/>
              <a:tailEnd/>
            </a:ln>
          </p:spPr>
          <p:txBody>
            <a:bodyPr/>
            <a:lstStyle/>
            <a:p>
              <a:endParaRPr lang="en-US"/>
            </a:p>
          </p:txBody>
        </p:sp>
        <p:sp>
          <p:nvSpPr>
            <p:cNvPr id="15832" name="Freeform 49"/>
            <p:cNvSpPr>
              <a:spLocks/>
            </p:cNvSpPr>
            <p:nvPr/>
          </p:nvSpPr>
          <p:spPr bwMode="auto">
            <a:xfrm>
              <a:off x="2357" y="2414"/>
              <a:ext cx="43" cy="77"/>
            </a:xfrm>
            <a:custGeom>
              <a:avLst/>
              <a:gdLst>
                <a:gd name="T0" fmla="*/ 0 w 87"/>
                <a:gd name="T1" fmla="*/ 0 h 154"/>
                <a:gd name="T2" fmla="*/ 5 w 87"/>
                <a:gd name="T3" fmla="*/ 2 h 154"/>
                <a:gd name="T4" fmla="*/ 9 w 87"/>
                <a:gd name="T5" fmla="*/ 6 h 154"/>
                <a:gd name="T6" fmla="*/ 14 w 87"/>
                <a:gd name="T7" fmla="*/ 10 h 154"/>
                <a:gd name="T8" fmla="*/ 17 w 87"/>
                <a:gd name="T9" fmla="*/ 15 h 154"/>
                <a:gd name="T10" fmla="*/ 20 w 87"/>
                <a:gd name="T11" fmla="*/ 19 h 154"/>
                <a:gd name="T12" fmla="*/ 21 w 87"/>
                <a:gd name="T13" fmla="*/ 24 h 154"/>
                <a:gd name="T14" fmla="*/ 21 w 87"/>
                <a:gd name="T15" fmla="*/ 30 h 154"/>
                <a:gd name="T16" fmla="*/ 20 w 87"/>
                <a:gd name="T17" fmla="*/ 35 h 154"/>
                <a:gd name="T18" fmla="*/ 17 w 87"/>
                <a:gd name="T19" fmla="*/ 38 h 154"/>
                <a:gd name="T20" fmla="*/ 14 w 87"/>
                <a:gd name="T21" fmla="*/ 39 h 154"/>
                <a:gd name="T22" fmla="*/ 12 w 87"/>
                <a:gd name="T23" fmla="*/ 38 h 154"/>
                <a:gd name="T24" fmla="*/ 9 w 87"/>
                <a:gd name="T25" fmla="*/ 36 h 154"/>
                <a:gd name="T26" fmla="*/ 7 w 87"/>
                <a:gd name="T27" fmla="*/ 34 h 154"/>
                <a:gd name="T28" fmla="*/ 6 w 87"/>
                <a:gd name="T29" fmla="*/ 30 h 154"/>
                <a:gd name="T30" fmla="*/ 6 w 87"/>
                <a:gd name="T31" fmla="*/ 26 h 154"/>
                <a:gd name="T32" fmla="*/ 7 w 87"/>
                <a:gd name="T33" fmla="*/ 22 h 154"/>
                <a:gd name="T34" fmla="*/ 8 w 87"/>
                <a:gd name="T35" fmla="*/ 19 h 154"/>
                <a:gd name="T36" fmla="*/ 7 w 87"/>
                <a:gd name="T37" fmla="*/ 15 h 154"/>
                <a:gd name="T38" fmla="*/ 6 w 87"/>
                <a:gd name="T39" fmla="*/ 11 h 154"/>
                <a:gd name="T40" fmla="*/ 5 w 87"/>
                <a:gd name="T41" fmla="*/ 8 h 154"/>
                <a:gd name="T42" fmla="*/ 3 w 87"/>
                <a:gd name="T43" fmla="*/ 5 h 154"/>
                <a:gd name="T44" fmla="*/ 1 w 87"/>
                <a:gd name="T45" fmla="*/ 2 h 154"/>
                <a:gd name="T46" fmla="*/ 0 w 87"/>
                <a:gd name="T47" fmla="*/ 1 h 154"/>
                <a:gd name="T48" fmla="*/ 0 w 87"/>
                <a:gd name="T49" fmla="*/ 0 h 15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87"/>
                <a:gd name="T76" fmla="*/ 0 h 154"/>
                <a:gd name="T77" fmla="*/ 87 w 87"/>
                <a:gd name="T78" fmla="*/ 154 h 15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87" h="154">
                  <a:moveTo>
                    <a:pt x="0" y="0"/>
                  </a:moveTo>
                  <a:lnTo>
                    <a:pt x="20" y="10"/>
                  </a:lnTo>
                  <a:lnTo>
                    <a:pt x="38" y="24"/>
                  </a:lnTo>
                  <a:lnTo>
                    <a:pt x="56" y="40"/>
                  </a:lnTo>
                  <a:lnTo>
                    <a:pt x="69" y="59"/>
                  </a:lnTo>
                  <a:lnTo>
                    <a:pt x="81" y="78"/>
                  </a:lnTo>
                  <a:lnTo>
                    <a:pt x="87" y="98"/>
                  </a:lnTo>
                  <a:lnTo>
                    <a:pt x="87" y="119"/>
                  </a:lnTo>
                  <a:lnTo>
                    <a:pt x="81" y="137"/>
                  </a:lnTo>
                  <a:lnTo>
                    <a:pt x="71" y="150"/>
                  </a:lnTo>
                  <a:lnTo>
                    <a:pt x="59" y="154"/>
                  </a:lnTo>
                  <a:lnTo>
                    <a:pt x="49" y="152"/>
                  </a:lnTo>
                  <a:lnTo>
                    <a:pt x="38" y="144"/>
                  </a:lnTo>
                  <a:lnTo>
                    <a:pt x="30" y="133"/>
                  </a:lnTo>
                  <a:lnTo>
                    <a:pt x="26" y="119"/>
                  </a:lnTo>
                  <a:lnTo>
                    <a:pt x="26" y="103"/>
                  </a:lnTo>
                  <a:lnTo>
                    <a:pt x="30" y="88"/>
                  </a:lnTo>
                  <a:lnTo>
                    <a:pt x="34" y="74"/>
                  </a:lnTo>
                  <a:lnTo>
                    <a:pt x="31" y="60"/>
                  </a:lnTo>
                  <a:lnTo>
                    <a:pt x="27" y="45"/>
                  </a:lnTo>
                  <a:lnTo>
                    <a:pt x="21" y="31"/>
                  </a:lnTo>
                  <a:lnTo>
                    <a:pt x="14" y="19"/>
                  </a:lnTo>
                  <a:lnTo>
                    <a:pt x="7" y="9"/>
                  </a:lnTo>
                  <a:lnTo>
                    <a:pt x="3" y="2"/>
                  </a:lnTo>
                  <a:lnTo>
                    <a:pt x="0" y="0"/>
                  </a:lnTo>
                  <a:close/>
                </a:path>
              </a:pathLst>
            </a:custGeom>
            <a:solidFill>
              <a:srgbClr val="FF0000"/>
            </a:solidFill>
            <a:ln w="9525">
              <a:noFill/>
              <a:round/>
              <a:headEnd/>
              <a:tailEnd/>
            </a:ln>
          </p:spPr>
          <p:txBody>
            <a:bodyPr/>
            <a:lstStyle/>
            <a:p>
              <a:endParaRPr lang="en-US"/>
            </a:p>
          </p:txBody>
        </p:sp>
        <p:sp>
          <p:nvSpPr>
            <p:cNvPr id="15833" name="Freeform 50"/>
            <p:cNvSpPr>
              <a:spLocks/>
            </p:cNvSpPr>
            <p:nvPr/>
          </p:nvSpPr>
          <p:spPr bwMode="auto">
            <a:xfrm>
              <a:off x="2359" y="2373"/>
              <a:ext cx="81" cy="34"/>
            </a:xfrm>
            <a:custGeom>
              <a:avLst/>
              <a:gdLst>
                <a:gd name="T0" fmla="*/ 0 w 161"/>
                <a:gd name="T1" fmla="*/ 17 h 69"/>
                <a:gd name="T2" fmla="*/ 4 w 161"/>
                <a:gd name="T3" fmla="*/ 13 h 69"/>
                <a:gd name="T4" fmla="*/ 8 w 161"/>
                <a:gd name="T5" fmla="*/ 9 h 69"/>
                <a:gd name="T6" fmla="*/ 13 w 161"/>
                <a:gd name="T7" fmla="*/ 5 h 69"/>
                <a:gd name="T8" fmla="*/ 18 w 161"/>
                <a:gd name="T9" fmla="*/ 2 h 69"/>
                <a:gd name="T10" fmla="*/ 23 w 161"/>
                <a:gd name="T11" fmla="*/ 1 h 69"/>
                <a:gd name="T12" fmla="*/ 28 w 161"/>
                <a:gd name="T13" fmla="*/ 0 h 69"/>
                <a:gd name="T14" fmla="*/ 33 w 161"/>
                <a:gd name="T15" fmla="*/ 1 h 69"/>
                <a:gd name="T16" fmla="*/ 37 w 161"/>
                <a:gd name="T17" fmla="*/ 3 h 69"/>
                <a:gd name="T18" fmla="*/ 40 w 161"/>
                <a:gd name="T19" fmla="*/ 6 h 69"/>
                <a:gd name="T20" fmla="*/ 41 w 161"/>
                <a:gd name="T21" fmla="*/ 9 h 69"/>
                <a:gd name="T22" fmla="*/ 39 w 161"/>
                <a:gd name="T23" fmla="*/ 11 h 69"/>
                <a:gd name="T24" fmla="*/ 37 w 161"/>
                <a:gd name="T25" fmla="*/ 13 h 69"/>
                <a:gd name="T26" fmla="*/ 34 w 161"/>
                <a:gd name="T27" fmla="*/ 15 h 69"/>
                <a:gd name="T28" fmla="*/ 31 w 161"/>
                <a:gd name="T29" fmla="*/ 16 h 69"/>
                <a:gd name="T30" fmla="*/ 27 w 161"/>
                <a:gd name="T31" fmla="*/ 15 h 69"/>
                <a:gd name="T32" fmla="*/ 23 w 161"/>
                <a:gd name="T33" fmla="*/ 13 h 69"/>
                <a:gd name="T34" fmla="*/ 20 w 161"/>
                <a:gd name="T35" fmla="*/ 12 h 69"/>
                <a:gd name="T36" fmla="*/ 16 w 161"/>
                <a:gd name="T37" fmla="*/ 11 h 69"/>
                <a:gd name="T38" fmla="*/ 12 w 161"/>
                <a:gd name="T39" fmla="*/ 12 h 69"/>
                <a:gd name="T40" fmla="*/ 9 w 161"/>
                <a:gd name="T41" fmla="*/ 13 h 69"/>
                <a:gd name="T42" fmla="*/ 6 w 161"/>
                <a:gd name="T43" fmla="*/ 14 h 69"/>
                <a:gd name="T44" fmla="*/ 3 w 161"/>
                <a:gd name="T45" fmla="*/ 16 h 69"/>
                <a:gd name="T46" fmla="*/ 1 w 161"/>
                <a:gd name="T47" fmla="*/ 17 h 69"/>
                <a:gd name="T48" fmla="*/ 0 w 161"/>
                <a:gd name="T49" fmla="*/ 17 h 6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61"/>
                <a:gd name="T76" fmla="*/ 0 h 69"/>
                <a:gd name="T77" fmla="*/ 161 w 161"/>
                <a:gd name="T78" fmla="*/ 69 h 6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61" h="69">
                  <a:moveTo>
                    <a:pt x="0" y="69"/>
                  </a:moveTo>
                  <a:lnTo>
                    <a:pt x="14" y="52"/>
                  </a:lnTo>
                  <a:lnTo>
                    <a:pt x="30" y="36"/>
                  </a:lnTo>
                  <a:lnTo>
                    <a:pt x="49" y="22"/>
                  </a:lnTo>
                  <a:lnTo>
                    <a:pt x="69" y="11"/>
                  </a:lnTo>
                  <a:lnTo>
                    <a:pt x="90" y="4"/>
                  </a:lnTo>
                  <a:lnTo>
                    <a:pt x="110" y="0"/>
                  </a:lnTo>
                  <a:lnTo>
                    <a:pt x="130" y="4"/>
                  </a:lnTo>
                  <a:lnTo>
                    <a:pt x="147" y="13"/>
                  </a:lnTo>
                  <a:lnTo>
                    <a:pt x="158" y="25"/>
                  </a:lnTo>
                  <a:lnTo>
                    <a:pt x="161" y="37"/>
                  </a:lnTo>
                  <a:lnTo>
                    <a:pt x="156" y="47"/>
                  </a:lnTo>
                  <a:lnTo>
                    <a:pt x="148" y="55"/>
                  </a:lnTo>
                  <a:lnTo>
                    <a:pt x="136" y="61"/>
                  </a:lnTo>
                  <a:lnTo>
                    <a:pt x="121" y="64"/>
                  </a:lnTo>
                  <a:lnTo>
                    <a:pt x="105" y="61"/>
                  </a:lnTo>
                  <a:lnTo>
                    <a:pt x="90" y="54"/>
                  </a:lnTo>
                  <a:lnTo>
                    <a:pt x="77" y="49"/>
                  </a:lnTo>
                  <a:lnTo>
                    <a:pt x="63" y="47"/>
                  </a:lnTo>
                  <a:lnTo>
                    <a:pt x="48" y="50"/>
                  </a:lnTo>
                  <a:lnTo>
                    <a:pt x="34" y="54"/>
                  </a:lnTo>
                  <a:lnTo>
                    <a:pt x="21" y="59"/>
                  </a:lnTo>
                  <a:lnTo>
                    <a:pt x="10" y="64"/>
                  </a:lnTo>
                  <a:lnTo>
                    <a:pt x="2" y="68"/>
                  </a:lnTo>
                  <a:lnTo>
                    <a:pt x="0" y="69"/>
                  </a:lnTo>
                  <a:close/>
                </a:path>
              </a:pathLst>
            </a:custGeom>
            <a:solidFill>
              <a:srgbClr val="FF0000"/>
            </a:solidFill>
            <a:ln w="9525">
              <a:noFill/>
              <a:round/>
              <a:headEnd/>
              <a:tailEnd/>
            </a:ln>
          </p:spPr>
          <p:txBody>
            <a:bodyPr/>
            <a:lstStyle/>
            <a:p>
              <a:endParaRPr lang="en-US"/>
            </a:p>
          </p:txBody>
        </p:sp>
        <p:sp>
          <p:nvSpPr>
            <p:cNvPr id="15834" name="Freeform 51"/>
            <p:cNvSpPr>
              <a:spLocks/>
            </p:cNvSpPr>
            <p:nvPr/>
          </p:nvSpPr>
          <p:spPr bwMode="auto">
            <a:xfrm>
              <a:off x="2356" y="2338"/>
              <a:ext cx="57" cy="66"/>
            </a:xfrm>
            <a:custGeom>
              <a:avLst/>
              <a:gdLst>
                <a:gd name="T0" fmla="*/ 0 w 114"/>
                <a:gd name="T1" fmla="*/ 33 h 133"/>
                <a:gd name="T2" fmla="*/ 1 w 114"/>
                <a:gd name="T3" fmla="*/ 27 h 133"/>
                <a:gd name="T4" fmla="*/ 2 w 114"/>
                <a:gd name="T5" fmla="*/ 22 h 133"/>
                <a:gd name="T6" fmla="*/ 3 w 114"/>
                <a:gd name="T7" fmla="*/ 16 h 133"/>
                <a:gd name="T8" fmla="*/ 6 w 114"/>
                <a:gd name="T9" fmla="*/ 11 h 133"/>
                <a:gd name="T10" fmla="*/ 9 w 114"/>
                <a:gd name="T11" fmla="*/ 6 h 133"/>
                <a:gd name="T12" fmla="*/ 13 w 114"/>
                <a:gd name="T13" fmla="*/ 3 h 133"/>
                <a:gd name="T14" fmla="*/ 17 w 114"/>
                <a:gd name="T15" fmla="*/ 0 h 133"/>
                <a:gd name="T16" fmla="*/ 22 w 114"/>
                <a:gd name="T17" fmla="*/ 0 h 133"/>
                <a:gd name="T18" fmla="*/ 26 w 114"/>
                <a:gd name="T19" fmla="*/ 1 h 133"/>
                <a:gd name="T20" fmla="*/ 28 w 114"/>
                <a:gd name="T21" fmla="*/ 3 h 133"/>
                <a:gd name="T22" fmla="*/ 29 w 114"/>
                <a:gd name="T23" fmla="*/ 5 h 133"/>
                <a:gd name="T24" fmla="*/ 28 w 114"/>
                <a:gd name="T25" fmla="*/ 8 h 133"/>
                <a:gd name="T26" fmla="*/ 27 w 114"/>
                <a:gd name="T27" fmla="*/ 11 h 133"/>
                <a:gd name="T28" fmla="*/ 24 w 114"/>
                <a:gd name="T29" fmla="*/ 14 h 133"/>
                <a:gd name="T30" fmla="*/ 21 w 114"/>
                <a:gd name="T31" fmla="*/ 16 h 133"/>
                <a:gd name="T32" fmla="*/ 16 w 114"/>
                <a:gd name="T33" fmla="*/ 16 h 133"/>
                <a:gd name="T34" fmla="*/ 13 w 114"/>
                <a:gd name="T35" fmla="*/ 17 h 133"/>
                <a:gd name="T36" fmla="*/ 10 w 114"/>
                <a:gd name="T37" fmla="*/ 19 h 133"/>
                <a:gd name="T38" fmla="*/ 7 w 114"/>
                <a:gd name="T39" fmla="*/ 22 h 133"/>
                <a:gd name="T40" fmla="*/ 5 w 114"/>
                <a:gd name="T41" fmla="*/ 24 h 133"/>
                <a:gd name="T42" fmla="*/ 3 w 114"/>
                <a:gd name="T43" fmla="*/ 28 h 133"/>
                <a:gd name="T44" fmla="*/ 2 w 114"/>
                <a:gd name="T45" fmla="*/ 30 h 133"/>
                <a:gd name="T46" fmla="*/ 1 w 114"/>
                <a:gd name="T47" fmla="*/ 32 h 133"/>
                <a:gd name="T48" fmla="*/ 0 w 114"/>
                <a:gd name="T49" fmla="*/ 33 h 13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14"/>
                <a:gd name="T76" fmla="*/ 0 h 133"/>
                <a:gd name="T77" fmla="*/ 114 w 114"/>
                <a:gd name="T78" fmla="*/ 133 h 13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14" h="133">
                  <a:moveTo>
                    <a:pt x="0" y="133"/>
                  </a:moveTo>
                  <a:lnTo>
                    <a:pt x="1" y="111"/>
                  </a:lnTo>
                  <a:lnTo>
                    <a:pt x="5" y="88"/>
                  </a:lnTo>
                  <a:lnTo>
                    <a:pt x="11" y="65"/>
                  </a:lnTo>
                  <a:lnTo>
                    <a:pt x="22" y="44"/>
                  </a:lnTo>
                  <a:lnTo>
                    <a:pt x="35" y="25"/>
                  </a:lnTo>
                  <a:lnTo>
                    <a:pt x="49" y="12"/>
                  </a:lnTo>
                  <a:lnTo>
                    <a:pt x="67" y="2"/>
                  </a:lnTo>
                  <a:lnTo>
                    <a:pt x="86" y="0"/>
                  </a:lnTo>
                  <a:lnTo>
                    <a:pt x="102" y="4"/>
                  </a:lnTo>
                  <a:lnTo>
                    <a:pt x="112" y="12"/>
                  </a:lnTo>
                  <a:lnTo>
                    <a:pt x="114" y="22"/>
                  </a:lnTo>
                  <a:lnTo>
                    <a:pt x="112" y="35"/>
                  </a:lnTo>
                  <a:lnTo>
                    <a:pt x="105" y="46"/>
                  </a:lnTo>
                  <a:lnTo>
                    <a:pt x="94" y="56"/>
                  </a:lnTo>
                  <a:lnTo>
                    <a:pt x="81" y="65"/>
                  </a:lnTo>
                  <a:lnTo>
                    <a:pt x="64" y="67"/>
                  </a:lnTo>
                  <a:lnTo>
                    <a:pt x="52" y="69"/>
                  </a:lnTo>
                  <a:lnTo>
                    <a:pt x="39" y="77"/>
                  </a:lnTo>
                  <a:lnTo>
                    <a:pt x="29" y="88"/>
                  </a:lnTo>
                  <a:lnTo>
                    <a:pt x="18" y="99"/>
                  </a:lnTo>
                  <a:lnTo>
                    <a:pt x="11" y="112"/>
                  </a:lnTo>
                  <a:lnTo>
                    <a:pt x="5" y="122"/>
                  </a:lnTo>
                  <a:lnTo>
                    <a:pt x="1" y="130"/>
                  </a:lnTo>
                  <a:lnTo>
                    <a:pt x="0" y="133"/>
                  </a:lnTo>
                  <a:close/>
                </a:path>
              </a:pathLst>
            </a:custGeom>
            <a:solidFill>
              <a:srgbClr val="FF0000"/>
            </a:solidFill>
            <a:ln w="9525">
              <a:noFill/>
              <a:round/>
              <a:headEnd/>
              <a:tailEnd/>
            </a:ln>
          </p:spPr>
          <p:txBody>
            <a:bodyPr/>
            <a:lstStyle/>
            <a:p>
              <a:endParaRPr lang="en-US"/>
            </a:p>
          </p:txBody>
        </p:sp>
        <p:sp>
          <p:nvSpPr>
            <p:cNvPr id="15835" name="Freeform 52"/>
            <p:cNvSpPr>
              <a:spLocks/>
            </p:cNvSpPr>
            <p:nvPr/>
          </p:nvSpPr>
          <p:spPr bwMode="auto">
            <a:xfrm>
              <a:off x="2332" y="2318"/>
              <a:ext cx="35" cy="82"/>
            </a:xfrm>
            <a:custGeom>
              <a:avLst/>
              <a:gdLst>
                <a:gd name="T0" fmla="*/ 7 w 70"/>
                <a:gd name="T1" fmla="*/ 41 h 163"/>
                <a:gd name="T2" fmla="*/ 4 w 70"/>
                <a:gd name="T3" fmla="*/ 37 h 163"/>
                <a:gd name="T4" fmla="*/ 2 w 70"/>
                <a:gd name="T5" fmla="*/ 31 h 163"/>
                <a:gd name="T6" fmla="*/ 1 w 70"/>
                <a:gd name="T7" fmla="*/ 26 h 163"/>
                <a:gd name="T8" fmla="*/ 0 w 70"/>
                <a:gd name="T9" fmla="*/ 20 h 163"/>
                <a:gd name="T10" fmla="*/ 0 w 70"/>
                <a:gd name="T11" fmla="*/ 14 h 163"/>
                <a:gd name="T12" fmla="*/ 1 w 70"/>
                <a:gd name="T13" fmla="*/ 9 h 163"/>
                <a:gd name="T14" fmla="*/ 3 w 70"/>
                <a:gd name="T15" fmla="*/ 5 h 163"/>
                <a:gd name="T16" fmla="*/ 7 w 70"/>
                <a:gd name="T17" fmla="*/ 2 h 163"/>
                <a:gd name="T18" fmla="*/ 11 w 70"/>
                <a:gd name="T19" fmla="*/ 0 h 163"/>
                <a:gd name="T20" fmla="*/ 14 w 70"/>
                <a:gd name="T21" fmla="*/ 1 h 163"/>
                <a:gd name="T22" fmla="*/ 16 w 70"/>
                <a:gd name="T23" fmla="*/ 3 h 163"/>
                <a:gd name="T24" fmla="*/ 18 w 70"/>
                <a:gd name="T25" fmla="*/ 6 h 163"/>
                <a:gd name="T26" fmla="*/ 18 w 70"/>
                <a:gd name="T27" fmla="*/ 9 h 163"/>
                <a:gd name="T28" fmla="*/ 17 w 70"/>
                <a:gd name="T29" fmla="*/ 12 h 163"/>
                <a:gd name="T30" fmla="*/ 15 w 70"/>
                <a:gd name="T31" fmla="*/ 16 h 163"/>
                <a:gd name="T32" fmla="*/ 12 w 70"/>
                <a:gd name="T33" fmla="*/ 19 h 163"/>
                <a:gd name="T34" fmla="*/ 9 w 70"/>
                <a:gd name="T35" fmla="*/ 25 h 163"/>
                <a:gd name="T36" fmla="*/ 7 w 70"/>
                <a:gd name="T37" fmla="*/ 32 h 163"/>
                <a:gd name="T38" fmla="*/ 7 w 70"/>
                <a:gd name="T39" fmla="*/ 38 h 163"/>
                <a:gd name="T40" fmla="*/ 7 w 70"/>
                <a:gd name="T41" fmla="*/ 41 h 16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0"/>
                <a:gd name="T64" fmla="*/ 0 h 163"/>
                <a:gd name="T65" fmla="*/ 70 w 70"/>
                <a:gd name="T66" fmla="*/ 163 h 163"/>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0" h="163">
                  <a:moveTo>
                    <a:pt x="30" y="163"/>
                  </a:moveTo>
                  <a:lnTo>
                    <a:pt x="18" y="145"/>
                  </a:lnTo>
                  <a:lnTo>
                    <a:pt x="9" y="124"/>
                  </a:lnTo>
                  <a:lnTo>
                    <a:pt x="3" y="101"/>
                  </a:lnTo>
                  <a:lnTo>
                    <a:pt x="0" y="78"/>
                  </a:lnTo>
                  <a:lnTo>
                    <a:pt x="0" y="56"/>
                  </a:lnTo>
                  <a:lnTo>
                    <a:pt x="4" y="36"/>
                  </a:lnTo>
                  <a:lnTo>
                    <a:pt x="13" y="18"/>
                  </a:lnTo>
                  <a:lnTo>
                    <a:pt x="28" y="6"/>
                  </a:lnTo>
                  <a:lnTo>
                    <a:pt x="43" y="0"/>
                  </a:lnTo>
                  <a:lnTo>
                    <a:pt x="56" y="2"/>
                  </a:lnTo>
                  <a:lnTo>
                    <a:pt x="64" y="9"/>
                  </a:lnTo>
                  <a:lnTo>
                    <a:pt x="70" y="21"/>
                  </a:lnTo>
                  <a:lnTo>
                    <a:pt x="70" y="34"/>
                  </a:lnTo>
                  <a:lnTo>
                    <a:pt x="68" y="48"/>
                  </a:lnTo>
                  <a:lnTo>
                    <a:pt x="59" y="62"/>
                  </a:lnTo>
                  <a:lnTo>
                    <a:pt x="48" y="74"/>
                  </a:lnTo>
                  <a:lnTo>
                    <a:pt x="33" y="97"/>
                  </a:lnTo>
                  <a:lnTo>
                    <a:pt x="27" y="127"/>
                  </a:lnTo>
                  <a:lnTo>
                    <a:pt x="28" y="152"/>
                  </a:lnTo>
                  <a:lnTo>
                    <a:pt x="30" y="163"/>
                  </a:lnTo>
                  <a:close/>
                </a:path>
              </a:pathLst>
            </a:custGeom>
            <a:solidFill>
              <a:srgbClr val="FF0000"/>
            </a:solidFill>
            <a:ln w="9525">
              <a:noFill/>
              <a:round/>
              <a:headEnd/>
              <a:tailEnd/>
            </a:ln>
          </p:spPr>
          <p:txBody>
            <a:bodyPr/>
            <a:lstStyle/>
            <a:p>
              <a:endParaRPr lang="en-US"/>
            </a:p>
          </p:txBody>
        </p:sp>
        <p:sp>
          <p:nvSpPr>
            <p:cNvPr id="15836" name="Freeform 53"/>
            <p:cNvSpPr>
              <a:spLocks/>
            </p:cNvSpPr>
            <p:nvPr/>
          </p:nvSpPr>
          <p:spPr bwMode="auto">
            <a:xfrm>
              <a:off x="2376" y="1599"/>
              <a:ext cx="180" cy="174"/>
            </a:xfrm>
            <a:custGeom>
              <a:avLst/>
              <a:gdLst>
                <a:gd name="T0" fmla="*/ 2 w 361"/>
                <a:gd name="T1" fmla="*/ 1 h 348"/>
                <a:gd name="T2" fmla="*/ 0 w 361"/>
                <a:gd name="T3" fmla="*/ 1 h 348"/>
                <a:gd name="T4" fmla="*/ 0 w 361"/>
                <a:gd name="T5" fmla="*/ 0 h 348"/>
                <a:gd name="T6" fmla="*/ 2 w 361"/>
                <a:gd name="T7" fmla="*/ 0 h 348"/>
                <a:gd name="T8" fmla="*/ 5 w 361"/>
                <a:gd name="T9" fmla="*/ 1 h 348"/>
                <a:gd name="T10" fmla="*/ 11 w 361"/>
                <a:gd name="T11" fmla="*/ 2 h 348"/>
                <a:gd name="T12" fmla="*/ 17 w 361"/>
                <a:gd name="T13" fmla="*/ 4 h 348"/>
                <a:gd name="T14" fmla="*/ 24 w 361"/>
                <a:gd name="T15" fmla="*/ 7 h 348"/>
                <a:gd name="T16" fmla="*/ 32 w 361"/>
                <a:gd name="T17" fmla="*/ 10 h 348"/>
                <a:gd name="T18" fmla="*/ 40 w 361"/>
                <a:gd name="T19" fmla="*/ 14 h 348"/>
                <a:gd name="T20" fmla="*/ 49 w 361"/>
                <a:gd name="T21" fmla="*/ 19 h 348"/>
                <a:gd name="T22" fmla="*/ 57 w 361"/>
                <a:gd name="T23" fmla="*/ 24 h 348"/>
                <a:gd name="T24" fmla="*/ 65 w 361"/>
                <a:gd name="T25" fmla="*/ 30 h 348"/>
                <a:gd name="T26" fmla="*/ 72 w 361"/>
                <a:gd name="T27" fmla="*/ 37 h 348"/>
                <a:gd name="T28" fmla="*/ 79 w 361"/>
                <a:gd name="T29" fmla="*/ 44 h 348"/>
                <a:gd name="T30" fmla="*/ 85 w 361"/>
                <a:gd name="T31" fmla="*/ 52 h 348"/>
                <a:gd name="T32" fmla="*/ 89 w 361"/>
                <a:gd name="T33" fmla="*/ 62 h 348"/>
                <a:gd name="T34" fmla="*/ 90 w 361"/>
                <a:gd name="T35" fmla="*/ 67 h 348"/>
                <a:gd name="T36" fmla="*/ 89 w 361"/>
                <a:gd name="T37" fmla="*/ 72 h 348"/>
                <a:gd name="T38" fmla="*/ 88 w 361"/>
                <a:gd name="T39" fmla="*/ 76 h 348"/>
                <a:gd name="T40" fmla="*/ 86 w 361"/>
                <a:gd name="T41" fmla="*/ 80 h 348"/>
                <a:gd name="T42" fmla="*/ 84 w 361"/>
                <a:gd name="T43" fmla="*/ 83 h 348"/>
                <a:gd name="T44" fmla="*/ 82 w 361"/>
                <a:gd name="T45" fmla="*/ 85 h 348"/>
                <a:gd name="T46" fmla="*/ 80 w 361"/>
                <a:gd name="T47" fmla="*/ 87 h 348"/>
                <a:gd name="T48" fmla="*/ 80 w 361"/>
                <a:gd name="T49" fmla="*/ 87 h 348"/>
                <a:gd name="T50" fmla="*/ 80 w 361"/>
                <a:gd name="T51" fmla="*/ 87 h 348"/>
                <a:gd name="T52" fmla="*/ 81 w 361"/>
                <a:gd name="T53" fmla="*/ 86 h 348"/>
                <a:gd name="T54" fmla="*/ 82 w 361"/>
                <a:gd name="T55" fmla="*/ 83 h 348"/>
                <a:gd name="T56" fmla="*/ 84 w 361"/>
                <a:gd name="T57" fmla="*/ 80 h 348"/>
                <a:gd name="T58" fmla="*/ 85 w 361"/>
                <a:gd name="T59" fmla="*/ 77 h 348"/>
                <a:gd name="T60" fmla="*/ 85 w 361"/>
                <a:gd name="T61" fmla="*/ 72 h 348"/>
                <a:gd name="T62" fmla="*/ 85 w 361"/>
                <a:gd name="T63" fmla="*/ 67 h 348"/>
                <a:gd name="T64" fmla="*/ 84 w 361"/>
                <a:gd name="T65" fmla="*/ 61 h 348"/>
                <a:gd name="T66" fmla="*/ 81 w 361"/>
                <a:gd name="T67" fmla="*/ 55 h 348"/>
                <a:gd name="T68" fmla="*/ 77 w 361"/>
                <a:gd name="T69" fmla="*/ 48 h 348"/>
                <a:gd name="T70" fmla="*/ 70 w 361"/>
                <a:gd name="T71" fmla="*/ 42 h 348"/>
                <a:gd name="T72" fmla="*/ 62 w 361"/>
                <a:gd name="T73" fmla="*/ 34 h 348"/>
                <a:gd name="T74" fmla="*/ 51 w 361"/>
                <a:gd name="T75" fmla="*/ 26 h 348"/>
                <a:gd name="T76" fmla="*/ 38 w 361"/>
                <a:gd name="T77" fmla="*/ 19 h 348"/>
                <a:gd name="T78" fmla="*/ 22 w 361"/>
                <a:gd name="T79" fmla="*/ 10 h 348"/>
                <a:gd name="T80" fmla="*/ 2 w 361"/>
                <a:gd name="T81" fmla="*/ 1 h 34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61"/>
                <a:gd name="T124" fmla="*/ 0 h 348"/>
                <a:gd name="T125" fmla="*/ 361 w 361"/>
                <a:gd name="T126" fmla="*/ 348 h 34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61" h="348">
                  <a:moveTo>
                    <a:pt x="8" y="6"/>
                  </a:moveTo>
                  <a:lnTo>
                    <a:pt x="0" y="1"/>
                  </a:lnTo>
                  <a:lnTo>
                    <a:pt x="0" y="0"/>
                  </a:lnTo>
                  <a:lnTo>
                    <a:pt x="8" y="0"/>
                  </a:lnTo>
                  <a:lnTo>
                    <a:pt x="23" y="4"/>
                  </a:lnTo>
                  <a:lnTo>
                    <a:pt x="44" y="8"/>
                  </a:lnTo>
                  <a:lnTo>
                    <a:pt x="69" y="16"/>
                  </a:lnTo>
                  <a:lnTo>
                    <a:pt x="98" y="27"/>
                  </a:lnTo>
                  <a:lnTo>
                    <a:pt x="129" y="39"/>
                  </a:lnTo>
                  <a:lnTo>
                    <a:pt x="162" y="55"/>
                  </a:lnTo>
                  <a:lnTo>
                    <a:pt x="196" y="74"/>
                  </a:lnTo>
                  <a:lnTo>
                    <a:pt x="229" y="96"/>
                  </a:lnTo>
                  <a:lnTo>
                    <a:pt x="262" y="120"/>
                  </a:lnTo>
                  <a:lnTo>
                    <a:pt x="291" y="146"/>
                  </a:lnTo>
                  <a:lnTo>
                    <a:pt x="317" y="178"/>
                  </a:lnTo>
                  <a:lnTo>
                    <a:pt x="340" y="210"/>
                  </a:lnTo>
                  <a:lnTo>
                    <a:pt x="356" y="247"/>
                  </a:lnTo>
                  <a:lnTo>
                    <a:pt x="361" y="267"/>
                  </a:lnTo>
                  <a:lnTo>
                    <a:pt x="358" y="287"/>
                  </a:lnTo>
                  <a:lnTo>
                    <a:pt x="354" y="304"/>
                  </a:lnTo>
                  <a:lnTo>
                    <a:pt x="346" y="319"/>
                  </a:lnTo>
                  <a:lnTo>
                    <a:pt x="336" y="331"/>
                  </a:lnTo>
                  <a:lnTo>
                    <a:pt x="328" y="340"/>
                  </a:lnTo>
                  <a:lnTo>
                    <a:pt x="323" y="346"/>
                  </a:lnTo>
                  <a:lnTo>
                    <a:pt x="320" y="348"/>
                  </a:lnTo>
                  <a:lnTo>
                    <a:pt x="321" y="346"/>
                  </a:lnTo>
                  <a:lnTo>
                    <a:pt x="326" y="341"/>
                  </a:lnTo>
                  <a:lnTo>
                    <a:pt x="331" y="332"/>
                  </a:lnTo>
                  <a:lnTo>
                    <a:pt x="336" y="320"/>
                  </a:lnTo>
                  <a:lnTo>
                    <a:pt x="340" y="305"/>
                  </a:lnTo>
                  <a:lnTo>
                    <a:pt x="342" y="287"/>
                  </a:lnTo>
                  <a:lnTo>
                    <a:pt x="341" y="267"/>
                  </a:lnTo>
                  <a:lnTo>
                    <a:pt x="336" y="244"/>
                  </a:lnTo>
                  <a:lnTo>
                    <a:pt x="326" y="220"/>
                  </a:lnTo>
                  <a:lnTo>
                    <a:pt x="309" y="194"/>
                  </a:lnTo>
                  <a:lnTo>
                    <a:pt x="283" y="165"/>
                  </a:lnTo>
                  <a:lnTo>
                    <a:pt x="250" y="136"/>
                  </a:lnTo>
                  <a:lnTo>
                    <a:pt x="207" y="105"/>
                  </a:lnTo>
                  <a:lnTo>
                    <a:pt x="153" y="73"/>
                  </a:lnTo>
                  <a:lnTo>
                    <a:pt x="88" y="39"/>
                  </a:lnTo>
                  <a:lnTo>
                    <a:pt x="8" y="6"/>
                  </a:lnTo>
                  <a:close/>
                </a:path>
              </a:pathLst>
            </a:custGeom>
            <a:solidFill>
              <a:srgbClr val="FF0000"/>
            </a:solidFill>
            <a:ln w="9525">
              <a:noFill/>
              <a:round/>
              <a:headEnd/>
              <a:tailEnd/>
            </a:ln>
          </p:spPr>
          <p:txBody>
            <a:bodyPr/>
            <a:lstStyle/>
            <a:p>
              <a:endParaRPr lang="en-US"/>
            </a:p>
          </p:txBody>
        </p:sp>
        <p:sp>
          <p:nvSpPr>
            <p:cNvPr id="15837" name="Freeform 54"/>
            <p:cNvSpPr>
              <a:spLocks/>
            </p:cNvSpPr>
            <p:nvPr/>
          </p:nvSpPr>
          <p:spPr bwMode="auto">
            <a:xfrm>
              <a:off x="2332" y="2439"/>
              <a:ext cx="63" cy="171"/>
            </a:xfrm>
            <a:custGeom>
              <a:avLst/>
              <a:gdLst>
                <a:gd name="T0" fmla="*/ 7 w 126"/>
                <a:gd name="T1" fmla="*/ 0 h 343"/>
                <a:gd name="T2" fmla="*/ 3 w 126"/>
                <a:gd name="T3" fmla="*/ 7 h 343"/>
                <a:gd name="T4" fmla="*/ 1 w 126"/>
                <a:gd name="T5" fmla="*/ 17 h 343"/>
                <a:gd name="T6" fmla="*/ 0 w 126"/>
                <a:gd name="T7" fmla="*/ 30 h 343"/>
                <a:gd name="T8" fmla="*/ 2 w 126"/>
                <a:gd name="T9" fmla="*/ 43 h 343"/>
                <a:gd name="T10" fmla="*/ 5 w 126"/>
                <a:gd name="T11" fmla="*/ 57 h 343"/>
                <a:gd name="T12" fmla="*/ 11 w 126"/>
                <a:gd name="T13" fmla="*/ 69 h 343"/>
                <a:gd name="T14" fmla="*/ 20 w 126"/>
                <a:gd name="T15" fmla="*/ 79 h 343"/>
                <a:gd name="T16" fmla="*/ 32 w 126"/>
                <a:gd name="T17" fmla="*/ 85 h 343"/>
                <a:gd name="T18" fmla="*/ 31 w 126"/>
                <a:gd name="T19" fmla="*/ 85 h 343"/>
                <a:gd name="T20" fmla="*/ 29 w 126"/>
                <a:gd name="T21" fmla="*/ 83 h 343"/>
                <a:gd name="T22" fmla="*/ 26 w 126"/>
                <a:gd name="T23" fmla="*/ 80 h 343"/>
                <a:gd name="T24" fmla="*/ 22 w 126"/>
                <a:gd name="T25" fmla="*/ 76 h 343"/>
                <a:gd name="T26" fmla="*/ 18 w 126"/>
                <a:gd name="T27" fmla="*/ 72 h 343"/>
                <a:gd name="T28" fmla="*/ 14 w 126"/>
                <a:gd name="T29" fmla="*/ 66 h 343"/>
                <a:gd name="T30" fmla="*/ 11 w 126"/>
                <a:gd name="T31" fmla="*/ 61 h 343"/>
                <a:gd name="T32" fmla="*/ 8 w 126"/>
                <a:gd name="T33" fmla="*/ 55 h 343"/>
                <a:gd name="T34" fmla="*/ 5 w 126"/>
                <a:gd name="T35" fmla="*/ 45 h 343"/>
                <a:gd name="T36" fmla="*/ 4 w 126"/>
                <a:gd name="T37" fmla="*/ 36 h 343"/>
                <a:gd name="T38" fmla="*/ 3 w 126"/>
                <a:gd name="T39" fmla="*/ 27 h 343"/>
                <a:gd name="T40" fmla="*/ 4 w 126"/>
                <a:gd name="T41" fmla="*/ 18 h 343"/>
                <a:gd name="T42" fmla="*/ 5 w 126"/>
                <a:gd name="T43" fmla="*/ 10 h 343"/>
                <a:gd name="T44" fmla="*/ 5 w 126"/>
                <a:gd name="T45" fmla="*/ 5 h 343"/>
                <a:gd name="T46" fmla="*/ 6 w 126"/>
                <a:gd name="T47" fmla="*/ 1 h 343"/>
                <a:gd name="T48" fmla="*/ 7 w 126"/>
                <a:gd name="T49" fmla="*/ 0 h 34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6"/>
                <a:gd name="T76" fmla="*/ 0 h 343"/>
                <a:gd name="T77" fmla="*/ 126 w 126"/>
                <a:gd name="T78" fmla="*/ 343 h 34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6" h="343">
                  <a:moveTo>
                    <a:pt x="25" y="0"/>
                  </a:moveTo>
                  <a:lnTo>
                    <a:pt x="10" y="30"/>
                  </a:lnTo>
                  <a:lnTo>
                    <a:pt x="2" y="71"/>
                  </a:lnTo>
                  <a:lnTo>
                    <a:pt x="0" y="121"/>
                  </a:lnTo>
                  <a:lnTo>
                    <a:pt x="5" y="175"/>
                  </a:lnTo>
                  <a:lnTo>
                    <a:pt x="19" y="228"/>
                  </a:lnTo>
                  <a:lnTo>
                    <a:pt x="43" y="276"/>
                  </a:lnTo>
                  <a:lnTo>
                    <a:pt x="79" y="316"/>
                  </a:lnTo>
                  <a:lnTo>
                    <a:pt x="126" y="343"/>
                  </a:lnTo>
                  <a:lnTo>
                    <a:pt x="123" y="341"/>
                  </a:lnTo>
                  <a:lnTo>
                    <a:pt x="115" y="332"/>
                  </a:lnTo>
                  <a:lnTo>
                    <a:pt x="102" y="321"/>
                  </a:lnTo>
                  <a:lnTo>
                    <a:pt x="87" y="306"/>
                  </a:lnTo>
                  <a:lnTo>
                    <a:pt x="71" y="288"/>
                  </a:lnTo>
                  <a:lnTo>
                    <a:pt x="55" y="267"/>
                  </a:lnTo>
                  <a:lnTo>
                    <a:pt x="41" y="245"/>
                  </a:lnTo>
                  <a:lnTo>
                    <a:pt x="30" y="221"/>
                  </a:lnTo>
                  <a:lnTo>
                    <a:pt x="19" y="183"/>
                  </a:lnTo>
                  <a:lnTo>
                    <a:pt x="13" y="145"/>
                  </a:lnTo>
                  <a:lnTo>
                    <a:pt x="12" y="108"/>
                  </a:lnTo>
                  <a:lnTo>
                    <a:pt x="13" y="73"/>
                  </a:lnTo>
                  <a:lnTo>
                    <a:pt x="17" y="43"/>
                  </a:lnTo>
                  <a:lnTo>
                    <a:pt x="20" y="20"/>
                  </a:lnTo>
                  <a:lnTo>
                    <a:pt x="24" y="5"/>
                  </a:lnTo>
                  <a:lnTo>
                    <a:pt x="25" y="0"/>
                  </a:lnTo>
                  <a:close/>
                </a:path>
              </a:pathLst>
            </a:custGeom>
            <a:solidFill>
              <a:srgbClr val="FF0000"/>
            </a:solidFill>
            <a:ln w="9525">
              <a:noFill/>
              <a:round/>
              <a:headEnd/>
              <a:tailEnd/>
            </a:ln>
          </p:spPr>
          <p:txBody>
            <a:bodyPr/>
            <a:lstStyle/>
            <a:p>
              <a:endParaRPr lang="en-US"/>
            </a:p>
          </p:txBody>
        </p:sp>
        <p:sp>
          <p:nvSpPr>
            <p:cNvPr id="15838" name="Freeform 55"/>
            <p:cNvSpPr>
              <a:spLocks/>
            </p:cNvSpPr>
            <p:nvPr/>
          </p:nvSpPr>
          <p:spPr bwMode="auto">
            <a:xfrm>
              <a:off x="2684" y="2480"/>
              <a:ext cx="165" cy="80"/>
            </a:xfrm>
            <a:custGeom>
              <a:avLst/>
              <a:gdLst>
                <a:gd name="T0" fmla="*/ 82 w 332"/>
                <a:gd name="T1" fmla="*/ 40 h 160"/>
                <a:gd name="T2" fmla="*/ 81 w 332"/>
                <a:gd name="T3" fmla="*/ 37 h 160"/>
                <a:gd name="T4" fmla="*/ 79 w 332"/>
                <a:gd name="T5" fmla="*/ 33 h 160"/>
                <a:gd name="T6" fmla="*/ 76 w 332"/>
                <a:gd name="T7" fmla="*/ 28 h 160"/>
                <a:gd name="T8" fmla="*/ 72 w 332"/>
                <a:gd name="T9" fmla="*/ 24 h 160"/>
                <a:gd name="T10" fmla="*/ 68 w 332"/>
                <a:gd name="T11" fmla="*/ 20 h 160"/>
                <a:gd name="T12" fmla="*/ 63 w 332"/>
                <a:gd name="T13" fmla="*/ 16 h 160"/>
                <a:gd name="T14" fmla="*/ 57 w 332"/>
                <a:gd name="T15" fmla="*/ 12 h 160"/>
                <a:gd name="T16" fmla="*/ 51 w 332"/>
                <a:gd name="T17" fmla="*/ 9 h 160"/>
                <a:gd name="T18" fmla="*/ 45 w 332"/>
                <a:gd name="T19" fmla="*/ 5 h 160"/>
                <a:gd name="T20" fmla="*/ 39 w 332"/>
                <a:gd name="T21" fmla="*/ 3 h 160"/>
                <a:gd name="T22" fmla="*/ 33 w 332"/>
                <a:gd name="T23" fmla="*/ 1 h 160"/>
                <a:gd name="T24" fmla="*/ 26 w 332"/>
                <a:gd name="T25" fmla="*/ 0 h 160"/>
                <a:gd name="T26" fmla="*/ 19 w 332"/>
                <a:gd name="T27" fmla="*/ 0 h 160"/>
                <a:gd name="T28" fmla="*/ 12 w 332"/>
                <a:gd name="T29" fmla="*/ 1 h 160"/>
                <a:gd name="T30" fmla="*/ 6 w 332"/>
                <a:gd name="T31" fmla="*/ 3 h 160"/>
                <a:gd name="T32" fmla="*/ 0 w 332"/>
                <a:gd name="T33" fmla="*/ 6 h 160"/>
                <a:gd name="T34" fmla="*/ 1 w 332"/>
                <a:gd name="T35" fmla="*/ 5 h 160"/>
                <a:gd name="T36" fmla="*/ 3 w 332"/>
                <a:gd name="T37" fmla="*/ 5 h 160"/>
                <a:gd name="T38" fmla="*/ 8 w 332"/>
                <a:gd name="T39" fmla="*/ 5 h 160"/>
                <a:gd name="T40" fmla="*/ 13 w 332"/>
                <a:gd name="T41" fmla="*/ 4 h 160"/>
                <a:gd name="T42" fmla="*/ 19 w 332"/>
                <a:gd name="T43" fmla="*/ 3 h 160"/>
                <a:gd name="T44" fmla="*/ 26 w 332"/>
                <a:gd name="T45" fmla="*/ 4 h 160"/>
                <a:gd name="T46" fmla="*/ 33 w 332"/>
                <a:gd name="T47" fmla="*/ 5 h 160"/>
                <a:gd name="T48" fmla="*/ 39 w 332"/>
                <a:gd name="T49" fmla="*/ 6 h 160"/>
                <a:gd name="T50" fmla="*/ 48 w 332"/>
                <a:gd name="T51" fmla="*/ 10 h 160"/>
                <a:gd name="T52" fmla="*/ 56 w 332"/>
                <a:gd name="T53" fmla="*/ 15 h 160"/>
                <a:gd name="T54" fmla="*/ 63 w 332"/>
                <a:gd name="T55" fmla="*/ 20 h 160"/>
                <a:gd name="T56" fmla="*/ 70 w 332"/>
                <a:gd name="T57" fmla="*/ 26 h 160"/>
                <a:gd name="T58" fmla="*/ 75 w 332"/>
                <a:gd name="T59" fmla="*/ 31 h 160"/>
                <a:gd name="T60" fmla="*/ 79 w 332"/>
                <a:gd name="T61" fmla="*/ 36 h 160"/>
                <a:gd name="T62" fmla="*/ 82 w 332"/>
                <a:gd name="T63" fmla="*/ 39 h 160"/>
                <a:gd name="T64" fmla="*/ 82 w 332"/>
                <a:gd name="T65" fmla="*/ 40 h 16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32"/>
                <a:gd name="T100" fmla="*/ 0 h 160"/>
                <a:gd name="T101" fmla="*/ 332 w 332"/>
                <a:gd name="T102" fmla="*/ 160 h 16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32" h="160">
                  <a:moveTo>
                    <a:pt x="332" y="160"/>
                  </a:moveTo>
                  <a:lnTo>
                    <a:pt x="326" y="146"/>
                  </a:lnTo>
                  <a:lnTo>
                    <a:pt x="318" y="130"/>
                  </a:lnTo>
                  <a:lnTo>
                    <a:pt x="305" y="114"/>
                  </a:lnTo>
                  <a:lnTo>
                    <a:pt x="290" y="96"/>
                  </a:lnTo>
                  <a:lnTo>
                    <a:pt x="273" y="79"/>
                  </a:lnTo>
                  <a:lnTo>
                    <a:pt x="254" y="63"/>
                  </a:lnTo>
                  <a:lnTo>
                    <a:pt x="232" y="48"/>
                  </a:lnTo>
                  <a:lnTo>
                    <a:pt x="208" y="34"/>
                  </a:lnTo>
                  <a:lnTo>
                    <a:pt x="183" y="21"/>
                  </a:lnTo>
                  <a:lnTo>
                    <a:pt x="158" y="11"/>
                  </a:lnTo>
                  <a:lnTo>
                    <a:pt x="132" y="4"/>
                  </a:lnTo>
                  <a:lnTo>
                    <a:pt x="104" y="0"/>
                  </a:lnTo>
                  <a:lnTo>
                    <a:pt x="77" y="0"/>
                  </a:lnTo>
                  <a:lnTo>
                    <a:pt x="51" y="2"/>
                  </a:lnTo>
                  <a:lnTo>
                    <a:pt x="26" y="10"/>
                  </a:lnTo>
                  <a:lnTo>
                    <a:pt x="0" y="23"/>
                  </a:lnTo>
                  <a:lnTo>
                    <a:pt x="5" y="21"/>
                  </a:lnTo>
                  <a:lnTo>
                    <a:pt x="15" y="19"/>
                  </a:lnTo>
                  <a:lnTo>
                    <a:pt x="33" y="17"/>
                  </a:lnTo>
                  <a:lnTo>
                    <a:pt x="54" y="15"/>
                  </a:lnTo>
                  <a:lnTo>
                    <a:pt x="79" y="13"/>
                  </a:lnTo>
                  <a:lnTo>
                    <a:pt x="105" y="15"/>
                  </a:lnTo>
                  <a:lnTo>
                    <a:pt x="132" y="18"/>
                  </a:lnTo>
                  <a:lnTo>
                    <a:pt x="157" y="24"/>
                  </a:lnTo>
                  <a:lnTo>
                    <a:pt x="194" y="39"/>
                  </a:lnTo>
                  <a:lnTo>
                    <a:pt x="226" y="59"/>
                  </a:lnTo>
                  <a:lnTo>
                    <a:pt x="256" y="81"/>
                  </a:lnTo>
                  <a:lnTo>
                    <a:pt x="282" y="104"/>
                  </a:lnTo>
                  <a:lnTo>
                    <a:pt x="303" y="125"/>
                  </a:lnTo>
                  <a:lnTo>
                    <a:pt x="318" y="144"/>
                  </a:lnTo>
                  <a:lnTo>
                    <a:pt x="329" y="155"/>
                  </a:lnTo>
                  <a:lnTo>
                    <a:pt x="332" y="160"/>
                  </a:lnTo>
                  <a:close/>
                </a:path>
              </a:pathLst>
            </a:custGeom>
            <a:solidFill>
              <a:srgbClr val="FF0000"/>
            </a:solidFill>
            <a:ln w="9525">
              <a:noFill/>
              <a:round/>
              <a:headEnd/>
              <a:tailEnd/>
            </a:ln>
          </p:spPr>
          <p:txBody>
            <a:bodyPr/>
            <a:lstStyle/>
            <a:p>
              <a:endParaRPr lang="en-US"/>
            </a:p>
          </p:txBody>
        </p:sp>
        <p:sp>
          <p:nvSpPr>
            <p:cNvPr id="15839" name="Freeform 56"/>
            <p:cNvSpPr>
              <a:spLocks/>
            </p:cNvSpPr>
            <p:nvPr/>
          </p:nvSpPr>
          <p:spPr bwMode="auto">
            <a:xfrm>
              <a:off x="2464" y="1984"/>
              <a:ext cx="186" cy="670"/>
            </a:xfrm>
            <a:custGeom>
              <a:avLst/>
              <a:gdLst>
                <a:gd name="T0" fmla="*/ 82 w 373"/>
                <a:gd name="T1" fmla="*/ 334 h 1340"/>
                <a:gd name="T2" fmla="*/ 60 w 373"/>
                <a:gd name="T3" fmla="*/ 331 h 1340"/>
                <a:gd name="T4" fmla="*/ 40 w 373"/>
                <a:gd name="T5" fmla="*/ 326 h 1340"/>
                <a:gd name="T6" fmla="*/ 24 w 373"/>
                <a:gd name="T7" fmla="*/ 317 h 1340"/>
                <a:gd name="T8" fmla="*/ 13 w 373"/>
                <a:gd name="T9" fmla="*/ 303 h 1340"/>
                <a:gd name="T10" fmla="*/ 10 w 373"/>
                <a:gd name="T11" fmla="*/ 283 h 1340"/>
                <a:gd name="T12" fmla="*/ 17 w 373"/>
                <a:gd name="T13" fmla="*/ 254 h 1340"/>
                <a:gd name="T14" fmla="*/ 35 w 373"/>
                <a:gd name="T15" fmla="*/ 217 h 1340"/>
                <a:gd name="T16" fmla="*/ 62 w 373"/>
                <a:gd name="T17" fmla="*/ 175 h 1340"/>
                <a:gd name="T18" fmla="*/ 79 w 373"/>
                <a:gd name="T19" fmla="*/ 139 h 1340"/>
                <a:gd name="T20" fmla="*/ 89 w 373"/>
                <a:gd name="T21" fmla="*/ 106 h 1340"/>
                <a:gd name="T22" fmla="*/ 92 w 373"/>
                <a:gd name="T23" fmla="*/ 78 h 1340"/>
                <a:gd name="T24" fmla="*/ 88 w 373"/>
                <a:gd name="T25" fmla="*/ 52 h 1340"/>
                <a:gd name="T26" fmla="*/ 80 w 373"/>
                <a:gd name="T27" fmla="*/ 33 h 1340"/>
                <a:gd name="T28" fmla="*/ 69 w 373"/>
                <a:gd name="T29" fmla="*/ 17 h 1340"/>
                <a:gd name="T30" fmla="*/ 54 w 373"/>
                <a:gd name="T31" fmla="*/ 5 h 1340"/>
                <a:gd name="T32" fmla="*/ 40 w 373"/>
                <a:gd name="T33" fmla="*/ 1 h 1340"/>
                <a:gd name="T34" fmla="*/ 29 w 373"/>
                <a:gd name="T35" fmla="*/ 1 h 1340"/>
                <a:gd name="T36" fmla="*/ 21 w 373"/>
                <a:gd name="T37" fmla="*/ 4 h 1340"/>
                <a:gd name="T38" fmla="*/ 14 w 373"/>
                <a:gd name="T39" fmla="*/ 9 h 1340"/>
                <a:gd name="T40" fmla="*/ 8 w 373"/>
                <a:gd name="T41" fmla="*/ 15 h 1340"/>
                <a:gd name="T42" fmla="*/ 4 w 373"/>
                <a:gd name="T43" fmla="*/ 22 h 1340"/>
                <a:gd name="T44" fmla="*/ 1 w 373"/>
                <a:gd name="T45" fmla="*/ 27 h 1340"/>
                <a:gd name="T46" fmla="*/ 0 w 373"/>
                <a:gd name="T47" fmla="*/ 30 h 1340"/>
                <a:gd name="T48" fmla="*/ 0 w 373"/>
                <a:gd name="T49" fmla="*/ 30 h 1340"/>
                <a:gd name="T50" fmla="*/ 2 w 373"/>
                <a:gd name="T51" fmla="*/ 28 h 1340"/>
                <a:gd name="T52" fmla="*/ 5 w 373"/>
                <a:gd name="T53" fmla="*/ 23 h 1340"/>
                <a:gd name="T54" fmla="*/ 11 w 373"/>
                <a:gd name="T55" fmla="*/ 19 h 1340"/>
                <a:gd name="T56" fmla="*/ 17 w 373"/>
                <a:gd name="T57" fmla="*/ 13 h 1340"/>
                <a:gd name="T58" fmla="*/ 24 w 373"/>
                <a:gd name="T59" fmla="*/ 10 h 1340"/>
                <a:gd name="T60" fmla="*/ 33 w 373"/>
                <a:gd name="T61" fmla="*/ 7 h 1340"/>
                <a:gd name="T62" fmla="*/ 42 w 373"/>
                <a:gd name="T63" fmla="*/ 7 h 1340"/>
                <a:gd name="T64" fmla="*/ 52 w 373"/>
                <a:gd name="T65" fmla="*/ 10 h 1340"/>
                <a:gd name="T66" fmla="*/ 63 w 373"/>
                <a:gd name="T67" fmla="*/ 18 h 1340"/>
                <a:gd name="T68" fmla="*/ 73 w 373"/>
                <a:gd name="T69" fmla="*/ 28 h 1340"/>
                <a:gd name="T70" fmla="*/ 81 w 373"/>
                <a:gd name="T71" fmla="*/ 42 h 1340"/>
                <a:gd name="T72" fmla="*/ 87 w 373"/>
                <a:gd name="T73" fmla="*/ 59 h 1340"/>
                <a:gd name="T74" fmla="*/ 90 w 373"/>
                <a:gd name="T75" fmla="*/ 79 h 1340"/>
                <a:gd name="T76" fmla="*/ 88 w 373"/>
                <a:gd name="T77" fmla="*/ 100 h 1340"/>
                <a:gd name="T78" fmla="*/ 80 w 373"/>
                <a:gd name="T79" fmla="*/ 125 h 1340"/>
                <a:gd name="T80" fmla="*/ 67 w 373"/>
                <a:gd name="T81" fmla="*/ 153 h 1340"/>
                <a:gd name="T82" fmla="*/ 51 w 373"/>
                <a:gd name="T83" fmla="*/ 179 h 1340"/>
                <a:gd name="T84" fmla="*/ 36 w 373"/>
                <a:gd name="T85" fmla="*/ 203 h 1340"/>
                <a:gd name="T86" fmla="*/ 23 w 373"/>
                <a:gd name="T87" fmla="*/ 225 h 1340"/>
                <a:gd name="T88" fmla="*/ 12 w 373"/>
                <a:gd name="T89" fmla="*/ 246 h 1340"/>
                <a:gd name="T90" fmla="*/ 4 w 373"/>
                <a:gd name="T91" fmla="*/ 265 h 1340"/>
                <a:gd name="T92" fmla="*/ 1 w 373"/>
                <a:gd name="T93" fmla="*/ 283 h 1340"/>
                <a:gd name="T94" fmla="*/ 4 w 373"/>
                <a:gd name="T95" fmla="*/ 299 h 1340"/>
                <a:gd name="T96" fmla="*/ 14 w 373"/>
                <a:gd name="T97" fmla="*/ 313 h 1340"/>
                <a:gd name="T98" fmla="*/ 26 w 373"/>
                <a:gd name="T99" fmla="*/ 323 h 1340"/>
                <a:gd name="T100" fmla="*/ 39 w 373"/>
                <a:gd name="T101" fmla="*/ 330 h 1340"/>
                <a:gd name="T102" fmla="*/ 53 w 373"/>
                <a:gd name="T103" fmla="*/ 333 h 1340"/>
                <a:gd name="T104" fmla="*/ 67 w 373"/>
                <a:gd name="T105" fmla="*/ 335 h 1340"/>
                <a:gd name="T106" fmla="*/ 79 w 373"/>
                <a:gd name="T107" fmla="*/ 335 h 1340"/>
                <a:gd name="T108" fmla="*/ 87 w 373"/>
                <a:gd name="T109" fmla="*/ 335 h 1340"/>
                <a:gd name="T110" fmla="*/ 92 w 373"/>
                <a:gd name="T111" fmla="*/ 334 h 134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73"/>
                <a:gd name="T169" fmla="*/ 0 h 1340"/>
                <a:gd name="T170" fmla="*/ 373 w 373"/>
                <a:gd name="T171" fmla="*/ 1340 h 1340"/>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73" h="1340">
                  <a:moveTo>
                    <a:pt x="373" y="1336"/>
                  </a:moveTo>
                  <a:lnTo>
                    <a:pt x="330" y="1333"/>
                  </a:lnTo>
                  <a:lnTo>
                    <a:pt x="286" y="1329"/>
                  </a:lnTo>
                  <a:lnTo>
                    <a:pt x="242" y="1323"/>
                  </a:lnTo>
                  <a:lnTo>
                    <a:pt x="201" y="1315"/>
                  </a:lnTo>
                  <a:lnTo>
                    <a:pt x="162" y="1304"/>
                  </a:lnTo>
                  <a:lnTo>
                    <a:pt x="127" y="1287"/>
                  </a:lnTo>
                  <a:lnTo>
                    <a:pt x="96" y="1268"/>
                  </a:lnTo>
                  <a:lnTo>
                    <a:pt x="72" y="1242"/>
                  </a:lnTo>
                  <a:lnTo>
                    <a:pt x="53" y="1211"/>
                  </a:lnTo>
                  <a:lnTo>
                    <a:pt x="43" y="1175"/>
                  </a:lnTo>
                  <a:lnTo>
                    <a:pt x="42" y="1130"/>
                  </a:lnTo>
                  <a:lnTo>
                    <a:pt x="50" y="1077"/>
                  </a:lnTo>
                  <a:lnTo>
                    <a:pt x="68" y="1017"/>
                  </a:lnTo>
                  <a:lnTo>
                    <a:pt x="99" y="946"/>
                  </a:lnTo>
                  <a:lnTo>
                    <a:pt x="142" y="867"/>
                  </a:lnTo>
                  <a:lnTo>
                    <a:pt x="200" y="777"/>
                  </a:lnTo>
                  <a:lnTo>
                    <a:pt x="248" y="700"/>
                  </a:lnTo>
                  <a:lnTo>
                    <a:pt x="287" y="626"/>
                  </a:lnTo>
                  <a:lnTo>
                    <a:pt x="318" y="556"/>
                  </a:lnTo>
                  <a:lnTo>
                    <a:pt x="341" y="489"/>
                  </a:lnTo>
                  <a:lnTo>
                    <a:pt x="357" y="426"/>
                  </a:lnTo>
                  <a:lnTo>
                    <a:pt x="365" y="366"/>
                  </a:lnTo>
                  <a:lnTo>
                    <a:pt x="368" y="310"/>
                  </a:lnTo>
                  <a:lnTo>
                    <a:pt x="364" y="258"/>
                  </a:lnTo>
                  <a:lnTo>
                    <a:pt x="355" y="210"/>
                  </a:lnTo>
                  <a:lnTo>
                    <a:pt x="341" y="167"/>
                  </a:lnTo>
                  <a:lnTo>
                    <a:pt x="323" y="129"/>
                  </a:lnTo>
                  <a:lnTo>
                    <a:pt x="301" y="94"/>
                  </a:lnTo>
                  <a:lnTo>
                    <a:pt x="276" y="65"/>
                  </a:lnTo>
                  <a:lnTo>
                    <a:pt x="248" y="41"/>
                  </a:lnTo>
                  <a:lnTo>
                    <a:pt x="218" y="22"/>
                  </a:lnTo>
                  <a:lnTo>
                    <a:pt x="186" y="8"/>
                  </a:lnTo>
                  <a:lnTo>
                    <a:pt x="162" y="2"/>
                  </a:lnTo>
                  <a:lnTo>
                    <a:pt x="140" y="0"/>
                  </a:lnTo>
                  <a:lnTo>
                    <a:pt x="119" y="2"/>
                  </a:lnTo>
                  <a:lnTo>
                    <a:pt x="101" y="7"/>
                  </a:lnTo>
                  <a:lnTo>
                    <a:pt x="84" y="15"/>
                  </a:lnTo>
                  <a:lnTo>
                    <a:pt x="69" y="25"/>
                  </a:lnTo>
                  <a:lnTo>
                    <a:pt x="56" y="35"/>
                  </a:lnTo>
                  <a:lnTo>
                    <a:pt x="43" y="48"/>
                  </a:lnTo>
                  <a:lnTo>
                    <a:pt x="33" y="62"/>
                  </a:lnTo>
                  <a:lnTo>
                    <a:pt x="25" y="75"/>
                  </a:lnTo>
                  <a:lnTo>
                    <a:pt x="16" y="87"/>
                  </a:lnTo>
                  <a:lnTo>
                    <a:pt x="11" y="99"/>
                  </a:lnTo>
                  <a:lnTo>
                    <a:pt x="6" y="108"/>
                  </a:lnTo>
                  <a:lnTo>
                    <a:pt x="3" y="116"/>
                  </a:lnTo>
                  <a:lnTo>
                    <a:pt x="1" y="121"/>
                  </a:lnTo>
                  <a:lnTo>
                    <a:pt x="0" y="123"/>
                  </a:lnTo>
                  <a:lnTo>
                    <a:pt x="1" y="122"/>
                  </a:lnTo>
                  <a:lnTo>
                    <a:pt x="4" y="117"/>
                  </a:lnTo>
                  <a:lnTo>
                    <a:pt x="8" y="111"/>
                  </a:lnTo>
                  <a:lnTo>
                    <a:pt x="15" y="103"/>
                  </a:lnTo>
                  <a:lnTo>
                    <a:pt x="23" y="94"/>
                  </a:lnTo>
                  <a:lnTo>
                    <a:pt x="33" y="85"/>
                  </a:lnTo>
                  <a:lnTo>
                    <a:pt x="44" y="75"/>
                  </a:lnTo>
                  <a:lnTo>
                    <a:pt x="56" y="64"/>
                  </a:lnTo>
                  <a:lnTo>
                    <a:pt x="69" y="54"/>
                  </a:lnTo>
                  <a:lnTo>
                    <a:pt x="84" y="45"/>
                  </a:lnTo>
                  <a:lnTo>
                    <a:pt x="99" y="37"/>
                  </a:lnTo>
                  <a:lnTo>
                    <a:pt x="115" y="31"/>
                  </a:lnTo>
                  <a:lnTo>
                    <a:pt x="133" y="27"/>
                  </a:lnTo>
                  <a:lnTo>
                    <a:pt x="151" y="26"/>
                  </a:lnTo>
                  <a:lnTo>
                    <a:pt x="170" y="27"/>
                  </a:lnTo>
                  <a:lnTo>
                    <a:pt x="189" y="33"/>
                  </a:lnTo>
                  <a:lnTo>
                    <a:pt x="210" y="42"/>
                  </a:lnTo>
                  <a:lnTo>
                    <a:pt x="232" y="55"/>
                  </a:lnTo>
                  <a:lnTo>
                    <a:pt x="253" y="72"/>
                  </a:lnTo>
                  <a:lnTo>
                    <a:pt x="273" y="92"/>
                  </a:lnTo>
                  <a:lnTo>
                    <a:pt x="293" y="114"/>
                  </a:lnTo>
                  <a:lnTo>
                    <a:pt x="311" y="140"/>
                  </a:lnTo>
                  <a:lnTo>
                    <a:pt x="327" y="169"/>
                  </a:lnTo>
                  <a:lnTo>
                    <a:pt x="340" y="200"/>
                  </a:lnTo>
                  <a:lnTo>
                    <a:pt x="350" y="236"/>
                  </a:lnTo>
                  <a:lnTo>
                    <a:pt x="357" y="273"/>
                  </a:lnTo>
                  <a:lnTo>
                    <a:pt x="361" y="313"/>
                  </a:lnTo>
                  <a:lnTo>
                    <a:pt x="360" y="357"/>
                  </a:lnTo>
                  <a:lnTo>
                    <a:pt x="353" y="402"/>
                  </a:lnTo>
                  <a:lnTo>
                    <a:pt x="340" y="450"/>
                  </a:lnTo>
                  <a:lnTo>
                    <a:pt x="322" y="501"/>
                  </a:lnTo>
                  <a:lnTo>
                    <a:pt x="297" y="554"/>
                  </a:lnTo>
                  <a:lnTo>
                    <a:pt x="268" y="610"/>
                  </a:lnTo>
                  <a:lnTo>
                    <a:pt x="236" y="663"/>
                  </a:lnTo>
                  <a:lnTo>
                    <a:pt x="205" y="715"/>
                  </a:lnTo>
                  <a:lnTo>
                    <a:pt x="175" y="764"/>
                  </a:lnTo>
                  <a:lnTo>
                    <a:pt x="145" y="813"/>
                  </a:lnTo>
                  <a:lnTo>
                    <a:pt x="118" y="858"/>
                  </a:lnTo>
                  <a:lnTo>
                    <a:pt x="92" y="902"/>
                  </a:lnTo>
                  <a:lnTo>
                    <a:pt x="68" y="944"/>
                  </a:lnTo>
                  <a:lnTo>
                    <a:pt x="49" y="984"/>
                  </a:lnTo>
                  <a:lnTo>
                    <a:pt x="31" y="1022"/>
                  </a:lnTo>
                  <a:lnTo>
                    <a:pt x="19" y="1060"/>
                  </a:lnTo>
                  <a:lnTo>
                    <a:pt x="11" y="1095"/>
                  </a:lnTo>
                  <a:lnTo>
                    <a:pt x="7" y="1130"/>
                  </a:lnTo>
                  <a:lnTo>
                    <a:pt x="11" y="1162"/>
                  </a:lnTo>
                  <a:lnTo>
                    <a:pt x="19" y="1193"/>
                  </a:lnTo>
                  <a:lnTo>
                    <a:pt x="35" y="1223"/>
                  </a:lnTo>
                  <a:lnTo>
                    <a:pt x="56" y="1249"/>
                  </a:lnTo>
                  <a:lnTo>
                    <a:pt x="79" y="1271"/>
                  </a:lnTo>
                  <a:lnTo>
                    <a:pt x="104" y="1290"/>
                  </a:lnTo>
                  <a:lnTo>
                    <a:pt x="130" y="1305"/>
                  </a:lnTo>
                  <a:lnTo>
                    <a:pt x="158" y="1317"/>
                  </a:lnTo>
                  <a:lnTo>
                    <a:pt x="187" y="1325"/>
                  </a:lnTo>
                  <a:lnTo>
                    <a:pt x="215" y="1332"/>
                  </a:lnTo>
                  <a:lnTo>
                    <a:pt x="242" y="1337"/>
                  </a:lnTo>
                  <a:lnTo>
                    <a:pt x="269" y="1339"/>
                  </a:lnTo>
                  <a:lnTo>
                    <a:pt x="293" y="1340"/>
                  </a:lnTo>
                  <a:lnTo>
                    <a:pt x="316" y="1340"/>
                  </a:lnTo>
                  <a:lnTo>
                    <a:pt x="334" y="1339"/>
                  </a:lnTo>
                  <a:lnTo>
                    <a:pt x="350" y="1338"/>
                  </a:lnTo>
                  <a:lnTo>
                    <a:pt x="363" y="1337"/>
                  </a:lnTo>
                  <a:lnTo>
                    <a:pt x="371" y="1336"/>
                  </a:lnTo>
                  <a:lnTo>
                    <a:pt x="373" y="1336"/>
                  </a:lnTo>
                  <a:close/>
                </a:path>
              </a:pathLst>
            </a:custGeom>
            <a:solidFill>
              <a:srgbClr val="FF0000"/>
            </a:solidFill>
            <a:ln w="9525">
              <a:noFill/>
              <a:round/>
              <a:headEnd/>
              <a:tailEnd/>
            </a:ln>
          </p:spPr>
          <p:txBody>
            <a:bodyPr/>
            <a:lstStyle/>
            <a:p>
              <a:endParaRPr lang="en-US"/>
            </a:p>
          </p:txBody>
        </p:sp>
        <p:sp>
          <p:nvSpPr>
            <p:cNvPr id="15840" name="Freeform 57"/>
            <p:cNvSpPr>
              <a:spLocks/>
            </p:cNvSpPr>
            <p:nvPr/>
          </p:nvSpPr>
          <p:spPr bwMode="auto">
            <a:xfrm>
              <a:off x="2886" y="2685"/>
              <a:ext cx="55" cy="62"/>
            </a:xfrm>
            <a:custGeom>
              <a:avLst/>
              <a:gdLst>
                <a:gd name="T0" fmla="*/ 25 w 110"/>
                <a:gd name="T1" fmla="*/ 16 h 123"/>
                <a:gd name="T2" fmla="*/ 27 w 110"/>
                <a:gd name="T3" fmla="*/ 14 h 123"/>
                <a:gd name="T4" fmla="*/ 28 w 110"/>
                <a:gd name="T5" fmla="*/ 12 h 123"/>
                <a:gd name="T6" fmla="*/ 28 w 110"/>
                <a:gd name="T7" fmla="*/ 10 h 123"/>
                <a:gd name="T8" fmla="*/ 27 w 110"/>
                <a:gd name="T9" fmla="*/ 8 h 123"/>
                <a:gd name="T10" fmla="*/ 26 w 110"/>
                <a:gd name="T11" fmla="*/ 7 h 123"/>
                <a:gd name="T12" fmla="*/ 24 w 110"/>
                <a:gd name="T13" fmla="*/ 6 h 123"/>
                <a:gd name="T14" fmla="*/ 22 w 110"/>
                <a:gd name="T15" fmla="*/ 5 h 123"/>
                <a:gd name="T16" fmla="*/ 20 w 110"/>
                <a:gd name="T17" fmla="*/ 6 h 123"/>
                <a:gd name="T18" fmla="*/ 19 w 110"/>
                <a:gd name="T19" fmla="*/ 4 h 123"/>
                <a:gd name="T20" fmla="*/ 18 w 110"/>
                <a:gd name="T21" fmla="*/ 2 h 123"/>
                <a:gd name="T22" fmla="*/ 16 w 110"/>
                <a:gd name="T23" fmla="*/ 1 h 123"/>
                <a:gd name="T24" fmla="*/ 14 w 110"/>
                <a:gd name="T25" fmla="*/ 0 h 123"/>
                <a:gd name="T26" fmla="*/ 12 w 110"/>
                <a:gd name="T27" fmla="*/ 1 h 123"/>
                <a:gd name="T28" fmla="*/ 11 w 110"/>
                <a:gd name="T29" fmla="*/ 2 h 123"/>
                <a:gd name="T30" fmla="*/ 9 w 110"/>
                <a:gd name="T31" fmla="*/ 4 h 123"/>
                <a:gd name="T32" fmla="*/ 9 w 110"/>
                <a:gd name="T33" fmla="*/ 6 h 123"/>
                <a:gd name="T34" fmla="*/ 7 w 110"/>
                <a:gd name="T35" fmla="*/ 5 h 123"/>
                <a:gd name="T36" fmla="*/ 5 w 110"/>
                <a:gd name="T37" fmla="*/ 5 h 123"/>
                <a:gd name="T38" fmla="*/ 3 w 110"/>
                <a:gd name="T39" fmla="*/ 6 h 123"/>
                <a:gd name="T40" fmla="*/ 1 w 110"/>
                <a:gd name="T41" fmla="*/ 8 h 123"/>
                <a:gd name="T42" fmla="*/ 1 w 110"/>
                <a:gd name="T43" fmla="*/ 10 h 123"/>
                <a:gd name="T44" fmla="*/ 1 w 110"/>
                <a:gd name="T45" fmla="*/ 12 h 123"/>
                <a:gd name="T46" fmla="*/ 1 w 110"/>
                <a:gd name="T47" fmla="*/ 14 h 123"/>
                <a:gd name="T48" fmla="*/ 3 w 110"/>
                <a:gd name="T49" fmla="*/ 16 h 123"/>
                <a:gd name="T50" fmla="*/ 1 w 110"/>
                <a:gd name="T51" fmla="*/ 17 h 123"/>
                <a:gd name="T52" fmla="*/ 0 w 110"/>
                <a:gd name="T53" fmla="*/ 19 h 123"/>
                <a:gd name="T54" fmla="*/ 0 w 110"/>
                <a:gd name="T55" fmla="*/ 21 h 123"/>
                <a:gd name="T56" fmla="*/ 1 w 110"/>
                <a:gd name="T57" fmla="*/ 23 h 123"/>
                <a:gd name="T58" fmla="*/ 2 w 110"/>
                <a:gd name="T59" fmla="*/ 25 h 123"/>
                <a:gd name="T60" fmla="*/ 4 w 110"/>
                <a:gd name="T61" fmla="*/ 26 h 123"/>
                <a:gd name="T62" fmla="*/ 6 w 110"/>
                <a:gd name="T63" fmla="*/ 26 h 123"/>
                <a:gd name="T64" fmla="*/ 9 w 110"/>
                <a:gd name="T65" fmla="*/ 25 h 123"/>
                <a:gd name="T66" fmla="*/ 9 w 110"/>
                <a:gd name="T67" fmla="*/ 28 h 123"/>
                <a:gd name="T68" fmla="*/ 10 w 110"/>
                <a:gd name="T69" fmla="*/ 29 h 123"/>
                <a:gd name="T70" fmla="*/ 12 w 110"/>
                <a:gd name="T71" fmla="*/ 31 h 123"/>
                <a:gd name="T72" fmla="*/ 14 w 110"/>
                <a:gd name="T73" fmla="*/ 31 h 123"/>
                <a:gd name="T74" fmla="*/ 15 w 110"/>
                <a:gd name="T75" fmla="*/ 31 h 123"/>
                <a:gd name="T76" fmla="*/ 18 w 110"/>
                <a:gd name="T77" fmla="*/ 29 h 123"/>
                <a:gd name="T78" fmla="*/ 19 w 110"/>
                <a:gd name="T79" fmla="*/ 28 h 123"/>
                <a:gd name="T80" fmla="*/ 19 w 110"/>
                <a:gd name="T81" fmla="*/ 26 h 123"/>
                <a:gd name="T82" fmla="*/ 22 w 110"/>
                <a:gd name="T83" fmla="*/ 26 h 123"/>
                <a:gd name="T84" fmla="*/ 24 w 110"/>
                <a:gd name="T85" fmla="*/ 26 h 123"/>
                <a:gd name="T86" fmla="*/ 26 w 110"/>
                <a:gd name="T87" fmla="*/ 25 h 123"/>
                <a:gd name="T88" fmla="*/ 27 w 110"/>
                <a:gd name="T89" fmla="*/ 24 h 123"/>
                <a:gd name="T90" fmla="*/ 28 w 110"/>
                <a:gd name="T91" fmla="*/ 22 h 123"/>
                <a:gd name="T92" fmla="*/ 28 w 110"/>
                <a:gd name="T93" fmla="*/ 20 h 123"/>
                <a:gd name="T94" fmla="*/ 27 w 110"/>
                <a:gd name="T95" fmla="*/ 18 h 123"/>
                <a:gd name="T96" fmla="*/ 25 w 110"/>
                <a:gd name="T97" fmla="*/ 16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10"/>
                <a:gd name="T148" fmla="*/ 0 h 123"/>
                <a:gd name="T149" fmla="*/ 110 w 110"/>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10" h="123">
                  <a:moveTo>
                    <a:pt x="99" y="62"/>
                  </a:moveTo>
                  <a:lnTo>
                    <a:pt x="105" y="56"/>
                  </a:lnTo>
                  <a:lnTo>
                    <a:pt x="110" y="48"/>
                  </a:lnTo>
                  <a:lnTo>
                    <a:pt x="110" y="39"/>
                  </a:lnTo>
                  <a:lnTo>
                    <a:pt x="108" y="31"/>
                  </a:lnTo>
                  <a:lnTo>
                    <a:pt x="102" y="25"/>
                  </a:lnTo>
                  <a:lnTo>
                    <a:pt x="94" y="21"/>
                  </a:lnTo>
                  <a:lnTo>
                    <a:pt x="86" y="20"/>
                  </a:lnTo>
                  <a:lnTo>
                    <a:pt x="77" y="23"/>
                  </a:lnTo>
                  <a:lnTo>
                    <a:pt x="74" y="13"/>
                  </a:lnTo>
                  <a:lnTo>
                    <a:pt x="70" y="6"/>
                  </a:lnTo>
                  <a:lnTo>
                    <a:pt x="63" y="2"/>
                  </a:lnTo>
                  <a:lnTo>
                    <a:pt x="55" y="0"/>
                  </a:lnTo>
                  <a:lnTo>
                    <a:pt x="48" y="2"/>
                  </a:lnTo>
                  <a:lnTo>
                    <a:pt x="41" y="6"/>
                  </a:lnTo>
                  <a:lnTo>
                    <a:pt x="36" y="13"/>
                  </a:lnTo>
                  <a:lnTo>
                    <a:pt x="34" y="23"/>
                  </a:lnTo>
                  <a:lnTo>
                    <a:pt x="25" y="20"/>
                  </a:lnTo>
                  <a:lnTo>
                    <a:pt x="17" y="20"/>
                  </a:lnTo>
                  <a:lnTo>
                    <a:pt x="9" y="24"/>
                  </a:lnTo>
                  <a:lnTo>
                    <a:pt x="3" y="31"/>
                  </a:lnTo>
                  <a:lnTo>
                    <a:pt x="1" y="39"/>
                  </a:lnTo>
                  <a:lnTo>
                    <a:pt x="1" y="47"/>
                  </a:lnTo>
                  <a:lnTo>
                    <a:pt x="4" y="55"/>
                  </a:lnTo>
                  <a:lnTo>
                    <a:pt x="11" y="61"/>
                  </a:lnTo>
                  <a:lnTo>
                    <a:pt x="4" y="66"/>
                  </a:lnTo>
                  <a:lnTo>
                    <a:pt x="0" y="74"/>
                  </a:lnTo>
                  <a:lnTo>
                    <a:pt x="0" y="84"/>
                  </a:lnTo>
                  <a:lnTo>
                    <a:pt x="2" y="92"/>
                  </a:lnTo>
                  <a:lnTo>
                    <a:pt x="8" y="97"/>
                  </a:lnTo>
                  <a:lnTo>
                    <a:pt x="16" y="101"/>
                  </a:lnTo>
                  <a:lnTo>
                    <a:pt x="24" y="102"/>
                  </a:lnTo>
                  <a:lnTo>
                    <a:pt x="33" y="100"/>
                  </a:lnTo>
                  <a:lnTo>
                    <a:pt x="35" y="109"/>
                  </a:lnTo>
                  <a:lnTo>
                    <a:pt x="40" y="116"/>
                  </a:lnTo>
                  <a:lnTo>
                    <a:pt x="46" y="121"/>
                  </a:lnTo>
                  <a:lnTo>
                    <a:pt x="54" y="123"/>
                  </a:lnTo>
                  <a:lnTo>
                    <a:pt x="62" y="121"/>
                  </a:lnTo>
                  <a:lnTo>
                    <a:pt x="69" y="116"/>
                  </a:lnTo>
                  <a:lnTo>
                    <a:pt x="73" y="109"/>
                  </a:lnTo>
                  <a:lnTo>
                    <a:pt x="76" y="101"/>
                  </a:lnTo>
                  <a:lnTo>
                    <a:pt x="85" y="103"/>
                  </a:lnTo>
                  <a:lnTo>
                    <a:pt x="93" y="102"/>
                  </a:lnTo>
                  <a:lnTo>
                    <a:pt x="101" y="99"/>
                  </a:lnTo>
                  <a:lnTo>
                    <a:pt x="107" y="93"/>
                  </a:lnTo>
                  <a:lnTo>
                    <a:pt x="109" y="85"/>
                  </a:lnTo>
                  <a:lnTo>
                    <a:pt x="109" y="77"/>
                  </a:lnTo>
                  <a:lnTo>
                    <a:pt x="105" y="69"/>
                  </a:lnTo>
                  <a:lnTo>
                    <a:pt x="99" y="62"/>
                  </a:lnTo>
                  <a:close/>
                </a:path>
              </a:pathLst>
            </a:custGeom>
            <a:solidFill>
              <a:srgbClr val="FF0000"/>
            </a:solidFill>
            <a:ln w="9525">
              <a:noFill/>
              <a:round/>
              <a:headEnd/>
              <a:tailEnd/>
            </a:ln>
          </p:spPr>
          <p:txBody>
            <a:bodyPr/>
            <a:lstStyle/>
            <a:p>
              <a:endParaRPr lang="en-US"/>
            </a:p>
          </p:txBody>
        </p:sp>
        <p:sp>
          <p:nvSpPr>
            <p:cNvPr id="15841" name="Freeform 58"/>
            <p:cNvSpPr>
              <a:spLocks/>
            </p:cNvSpPr>
            <p:nvPr/>
          </p:nvSpPr>
          <p:spPr bwMode="auto">
            <a:xfrm>
              <a:off x="2905" y="2708"/>
              <a:ext cx="16" cy="16"/>
            </a:xfrm>
            <a:custGeom>
              <a:avLst/>
              <a:gdLst>
                <a:gd name="T0" fmla="*/ 4 w 31"/>
                <a:gd name="T1" fmla="*/ 8 h 33"/>
                <a:gd name="T2" fmla="*/ 3 w 31"/>
                <a:gd name="T3" fmla="*/ 8 h 33"/>
                <a:gd name="T4" fmla="*/ 1 w 31"/>
                <a:gd name="T5" fmla="*/ 7 h 33"/>
                <a:gd name="T6" fmla="*/ 1 w 31"/>
                <a:gd name="T7" fmla="*/ 6 h 33"/>
                <a:gd name="T8" fmla="*/ 0 w 31"/>
                <a:gd name="T9" fmla="*/ 4 h 33"/>
                <a:gd name="T10" fmla="*/ 1 w 31"/>
                <a:gd name="T11" fmla="*/ 2 h 33"/>
                <a:gd name="T12" fmla="*/ 1 w 31"/>
                <a:gd name="T13" fmla="*/ 1 h 33"/>
                <a:gd name="T14" fmla="*/ 3 w 31"/>
                <a:gd name="T15" fmla="*/ 0 h 33"/>
                <a:gd name="T16" fmla="*/ 4 w 31"/>
                <a:gd name="T17" fmla="*/ 0 h 33"/>
                <a:gd name="T18" fmla="*/ 6 w 31"/>
                <a:gd name="T19" fmla="*/ 0 h 33"/>
                <a:gd name="T20" fmla="*/ 7 w 31"/>
                <a:gd name="T21" fmla="*/ 1 h 33"/>
                <a:gd name="T22" fmla="*/ 8 w 31"/>
                <a:gd name="T23" fmla="*/ 2 h 33"/>
                <a:gd name="T24" fmla="*/ 8 w 31"/>
                <a:gd name="T25" fmla="*/ 4 h 33"/>
                <a:gd name="T26" fmla="*/ 8 w 31"/>
                <a:gd name="T27" fmla="*/ 6 h 33"/>
                <a:gd name="T28" fmla="*/ 7 w 31"/>
                <a:gd name="T29" fmla="*/ 7 h 33"/>
                <a:gd name="T30" fmla="*/ 6 w 31"/>
                <a:gd name="T31" fmla="*/ 8 h 33"/>
                <a:gd name="T32" fmla="*/ 4 w 31"/>
                <a:gd name="T33" fmla="*/ 8 h 3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1"/>
                <a:gd name="T52" fmla="*/ 0 h 33"/>
                <a:gd name="T53" fmla="*/ 31 w 31"/>
                <a:gd name="T54" fmla="*/ 33 h 3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1" h="33">
                  <a:moveTo>
                    <a:pt x="15" y="33"/>
                  </a:moveTo>
                  <a:lnTo>
                    <a:pt x="9" y="32"/>
                  </a:lnTo>
                  <a:lnTo>
                    <a:pt x="4" y="28"/>
                  </a:lnTo>
                  <a:lnTo>
                    <a:pt x="1" y="24"/>
                  </a:lnTo>
                  <a:lnTo>
                    <a:pt x="0" y="17"/>
                  </a:lnTo>
                  <a:lnTo>
                    <a:pt x="1" y="10"/>
                  </a:lnTo>
                  <a:lnTo>
                    <a:pt x="4" y="5"/>
                  </a:lnTo>
                  <a:lnTo>
                    <a:pt x="9" y="2"/>
                  </a:lnTo>
                  <a:lnTo>
                    <a:pt x="15" y="0"/>
                  </a:lnTo>
                  <a:lnTo>
                    <a:pt x="22" y="2"/>
                  </a:lnTo>
                  <a:lnTo>
                    <a:pt x="26" y="5"/>
                  </a:lnTo>
                  <a:lnTo>
                    <a:pt x="30" y="10"/>
                  </a:lnTo>
                  <a:lnTo>
                    <a:pt x="31" y="17"/>
                  </a:lnTo>
                  <a:lnTo>
                    <a:pt x="30" y="24"/>
                  </a:lnTo>
                  <a:lnTo>
                    <a:pt x="26" y="28"/>
                  </a:lnTo>
                  <a:lnTo>
                    <a:pt x="22" y="32"/>
                  </a:lnTo>
                  <a:lnTo>
                    <a:pt x="15" y="33"/>
                  </a:lnTo>
                  <a:close/>
                </a:path>
              </a:pathLst>
            </a:custGeom>
            <a:solidFill>
              <a:srgbClr val="FF0000"/>
            </a:solidFill>
            <a:ln w="9525">
              <a:noFill/>
              <a:round/>
              <a:headEnd/>
              <a:tailEnd/>
            </a:ln>
          </p:spPr>
          <p:txBody>
            <a:bodyPr/>
            <a:lstStyle/>
            <a:p>
              <a:endParaRPr lang="en-US"/>
            </a:p>
          </p:txBody>
        </p:sp>
        <p:sp>
          <p:nvSpPr>
            <p:cNvPr id="15842" name="Freeform 59"/>
            <p:cNvSpPr>
              <a:spLocks/>
            </p:cNvSpPr>
            <p:nvPr/>
          </p:nvSpPr>
          <p:spPr bwMode="auto">
            <a:xfrm>
              <a:off x="2366" y="2699"/>
              <a:ext cx="56" cy="61"/>
            </a:xfrm>
            <a:custGeom>
              <a:avLst/>
              <a:gdLst>
                <a:gd name="T0" fmla="*/ 26 w 111"/>
                <a:gd name="T1" fmla="*/ 15 h 122"/>
                <a:gd name="T2" fmla="*/ 27 w 111"/>
                <a:gd name="T3" fmla="*/ 14 h 122"/>
                <a:gd name="T4" fmla="*/ 28 w 111"/>
                <a:gd name="T5" fmla="*/ 12 h 122"/>
                <a:gd name="T6" fmla="*/ 28 w 111"/>
                <a:gd name="T7" fmla="*/ 10 h 122"/>
                <a:gd name="T8" fmla="*/ 28 w 111"/>
                <a:gd name="T9" fmla="*/ 8 h 122"/>
                <a:gd name="T10" fmla="*/ 26 w 111"/>
                <a:gd name="T11" fmla="*/ 6 h 122"/>
                <a:gd name="T12" fmla="*/ 24 w 111"/>
                <a:gd name="T13" fmla="*/ 6 h 122"/>
                <a:gd name="T14" fmla="*/ 22 w 111"/>
                <a:gd name="T15" fmla="*/ 5 h 122"/>
                <a:gd name="T16" fmla="*/ 20 w 111"/>
                <a:gd name="T17" fmla="*/ 6 h 122"/>
                <a:gd name="T18" fmla="*/ 20 w 111"/>
                <a:gd name="T19" fmla="*/ 4 h 122"/>
                <a:gd name="T20" fmla="*/ 18 w 111"/>
                <a:gd name="T21" fmla="*/ 2 h 122"/>
                <a:gd name="T22" fmla="*/ 16 w 111"/>
                <a:gd name="T23" fmla="*/ 1 h 122"/>
                <a:gd name="T24" fmla="*/ 14 w 111"/>
                <a:gd name="T25" fmla="*/ 0 h 122"/>
                <a:gd name="T26" fmla="*/ 12 w 111"/>
                <a:gd name="T27" fmla="*/ 1 h 122"/>
                <a:gd name="T28" fmla="*/ 11 w 111"/>
                <a:gd name="T29" fmla="*/ 2 h 122"/>
                <a:gd name="T30" fmla="*/ 9 w 111"/>
                <a:gd name="T31" fmla="*/ 4 h 122"/>
                <a:gd name="T32" fmla="*/ 9 w 111"/>
                <a:gd name="T33" fmla="*/ 6 h 122"/>
                <a:gd name="T34" fmla="*/ 7 w 111"/>
                <a:gd name="T35" fmla="*/ 5 h 122"/>
                <a:gd name="T36" fmla="*/ 5 w 111"/>
                <a:gd name="T37" fmla="*/ 5 h 122"/>
                <a:gd name="T38" fmla="*/ 3 w 111"/>
                <a:gd name="T39" fmla="*/ 6 h 122"/>
                <a:gd name="T40" fmla="*/ 1 w 111"/>
                <a:gd name="T41" fmla="*/ 8 h 122"/>
                <a:gd name="T42" fmla="*/ 1 w 111"/>
                <a:gd name="T43" fmla="*/ 10 h 122"/>
                <a:gd name="T44" fmla="*/ 1 w 111"/>
                <a:gd name="T45" fmla="*/ 12 h 122"/>
                <a:gd name="T46" fmla="*/ 1 w 111"/>
                <a:gd name="T47" fmla="*/ 14 h 122"/>
                <a:gd name="T48" fmla="*/ 3 w 111"/>
                <a:gd name="T49" fmla="*/ 15 h 122"/>
                <a:gd name="T50" fmla="*/ 1 w 111"/>
                <a:gd name="T51" fmla="*/ 17 h 122"/>
                <a:gd name="T52" fmla="*/ 1 w 111"/>
                <a:gd name="T53" fmla="*/ 19 h 122"/>
                <a:gd name="T54" fmla="*/ 0 w 111"/>
                <a:gd name="T55" fmla="*/ 21 h 122"/>
                <a:gd name="T56" fmla="*/ 1 w 111"/>
                <a:gd name="T57" fmla="*/ 23 h 122"/>
                <a:gd name="T58" fmla="*/ 2 w 111"/>
                <a:gd name="T59" fmla="*/ 25 h 122"/>
                <a:gd name="T60" fmla="*/ 4 w 111"/>
                <a:gd name="T61" fmla="*/ 26 h 122"/>
                <a:gd name="T62" fmla="*/ 6 w 111"/>
                <a:gd name="T63" fmla="*/ 26 h 122"/>
                <a:gd name="T64" fmla="*/ 9 w 111"/>
                <a:gd name="T65" fmla="*/ 25 h 122"/>
                <a:gd name="T66" fmla="*/ 9 w 111"/>
                <a:gd name="T67" fmla="*/ 27 h 122"/>
                <a:gd name="T68" fmla="*/ 10 w 111"/>
                <a:gd name="T69" fmla="*/ 29 h 122"/>
                <a:gd name="T70" fmla="*/ 12 w 111"/>
                <a:gd name="T71" fmla="*/ 30 h 122"/>
                <a:gd name="T72" fmla="*/ 14 w 111"/>
                <a:gd name="T73" fmla="*/ 31 h 122"/>
                <a:gd name="T74" fmla="*/ 16 w 111"/>
                <a:gd name="T75" fmla="*/ 30 h 122"/>
                <a:gd name="T76" fmla="*/ 18 w 111"/>
                <a:gd name="T77" fmla="*/ 29 h 122"/>
                <a:gd name="T78" fmla="*/ 19 w 111"/>
                <a:gd name="T79" fmla="*/ 27 h 122"/>
                <a:gd name="T80" fmla="*/ 20 w 111"/>
                <a:gd name="T81" fmla="*/ 25 h 122"/>
                <a:gd name="T82" fmla="*/ 22 w 111"/>
                <a:gd name="T83" fmla="*/ 26 h 122"/>
                <a:gd name="T84" fmla="*/ 24 w 111"/>
                <a:gd name="T85" fmla="*/ 26 h 122"/>
                <a:gd name="T86" fmla="*/ 26 w 111"/>
                <a:gd name="T87" fmla="*/ 25 h 122"/>
                <a:gd name="T88" fmla="*/ 28 w 111"/>
                <a:gd name="T89" fmla="*/ 23 h 122"/>
                <a:gd name="T90" fmla="*/ 28 w 111"/>
                <a:gd name="T91" fmla="*/ 21 h 122"/>
                <a:gd name="T92" fmla="*/ 28 w 111"/>
                <a:gd name="T93" fmla="*/ 19 h 122"/>
                <a:gd name="T94" fmla="*/ 27 w 111"/>
                <a:gd name="T95" fmla="*/ 17 h 122"/>
                <a:gd name="T96" fmla="*/ 26 w 111"/>
                <a:gd name="T97" fmla="*/ 15 h 12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11"/>
                <a:gd name="T148" fmla="*/ 0 h 122"/>
                <a:gd name="T149" fmla="*/ 111 w 111"/>
                <a:gd name="T150" fmla="*/ 122 h 122"/>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11" h="122">
                  <a:moveTo>
                    <a:pt x="101" y="61"/>
                  </a:moveTo>
                  <a:lnTo>
                    <a:pt x="108" y="55"/>
                  </a:lnTo>
                  <a:lnTo>
                    <a:pt x="111" y="47"/>
                  </a:lnTo>
                  <a:lnTo>
                    <a:pt x="111" y="39"/>
                  </a:lnTo>
                  <a:lnTo>
                    <a:pt x="109" y="31"/>
                  </a:lnTo>
                  <a:lnTo>
                    <a:pt x="103" y="24"/>
                  </a:lnTo>
                  <a:lnTo>
                    <a:pt x="96" y="21"/>
                  </a:lnTo>
                  <a:lnTo>
                    <a:pt x="88" y="20"/>
                  </a:lnTo>
                  <a:lnTo>
                    <a:pt x="79" y="22"/>
                  </a:lnTo>
                  <a:lnTo>
                    <a:pt x="77" y="13"/>
                  </a:lnTo>
                  <a:lnTo>
                    <a:pt x="71" y="6"/>
                  </a:lnTo>
                  <a:lnTo>
                    <a:pt x="64" y="1"/>
                  </a:lnTo>
                  <a:lnTo>
                    <a:pt x="56" y="0"/>
                  </a:lnTo>
                  <a:lnTo>
                    <a:pt x="48" y="1"/>
                  </a:lnTo>
                  <a:lnTo>
                    <a:pt x="41" y="6"/>
                  </a:lnTo>
                  <a:lnTo>
                    <a:pt x="36" y="13"/>
                  </a:lnTo>
                  <a:lnTo>
                    <a:pt x="34" y="22"/>
                  </a:lnTo>
                  <a:lnTo>
                    <a:pt x="25" y="20"/>
                  </a:lnTo>
                  <a:lnTo>
                    <a:pt x="17" y="20"/>
                  </a:lnTo>
                  <a:lnTo>
                    <a:pt x="9" y="23"/>
                  </a:lnTo>
                  <a:lnTo>
                    <a:pt x="3" y="30"/>
                  </a:lnTo>
                  <a:lnTo>
                    <a:pt x="1" y="38"/>
                  </a:lnTo>
                  <a:lnTo>
                    <a:pt x="1" y="46"/>
                  </a:lnTo>
                  <a:lnTo>
                    <a:pt x="4" y="54"/>
                  </a:lnTo>
                  <a:lnTo>
                    <a:pt x="11" y="60"/>
                  </a:lnTo>
                  <a:lnTo>
                    <a:pt x="4" y="66"/>
                  </a:lnTo>
                  <a:lnTo>
                    <a:pt x="1" y="74"/>
                  </a:lnTo>
                  <a:lnTo>
                    <a:pt x="0" y="83"/>
                  </a:lnTo>
                  <a:lnTo>
                    <a:pt x="2" y="91"/>
                  </a:lnTo>
                  <a:lnTo>
                    <a:pt x="8" y="98"/>
                  </a:lnTo>
                  <a:lnTo>
                    <a:pt x="16" y="102"/>
                  </a:lnTo>
                  <a:lnTo>
                    <a:pt x="24" y="102"/>
                  </a:lnTo>
                  <a:lnTo>
                    <a:pt x="33" y="99"/>
                  </a:lnTo>
                  <a:lnTo>
                    <a:pt x="35" y="108"/>
                  </a:lnTo>
                  <a:lnTo>
                    <a:pt x="40" y="115"/>
                  </a:lnTo>
                  <a:lnTo>
                    <a:pt x="47" y="120"/>
                  </a:lnTo>
                  <a:lnTo>
                    <a:pt x="55" y="122"/>
                  </a:lnTo>
                  <a:lnTo>
                    <a:pt x="63" y="120"/>
                  </a:lnTo>
                  <a:lnTo>
                    <a:pt x="70" y="115"/>
                  </a:lnTo>
                  <a:lnTo>
                    <a:pt x="76" y="108"/>
                  </a:lnTo>
                  <a:lnTo>
                    <a:pt x="78" y="100"/>
                  </a:lnTo>
                  <a:lnTo>
                    <a:pt x="87" y="103"/>
                  </a:lnTo>
                  <a:lnTo>
                    <a:pt x="95" y="102"/>
                  </a:lnTo>
                  <a:lnTo>
                    <a:pt x="103" y="98"/>
                  </a:lnTo>
                  <a:lnTo>
                    <a:pt x="109" y="92"/>
                  </a:lnTo>
                  <a:lnTo>
                    <a:pt x="111" y="84"/>
                  </a:lnTo>
                  <a:lnTo>
                    <a:pt x="110" y="76"/>
                  </a:lnTo>
                  <a:lnTo>
                    <a:pt x="107" y="68"/>
                  </a:lnTo>
                  <a:lnTo>
                    <a:pt x="101" y="61"/>
                  </a:lnTo>
                  <a:close/>
                </a:path>
              </a:pathLst>
            </a:custGeom>
            <a:solidFill>
              <a:srgbClr val="FF0000"/>
            </a:solidFill>
            <a:ln w="9525">
              <a:noFill/>
              <a:round/>
              <a:headEnd/>
              <a:tailEnd/>
            </a:ln>
          </p:spPr>
          <p:txBody>
            <a:bodyPr/>
            <a:lstStyle/>
            <a:p>
              <a:endParaRPr lang="en-US"/>
            </a:p>
          </p:txBody>
        </p:sp>
        <p:sp>
          <p:nvSpPr>
            <p:cNvPr id="15843" name="Freeform 60"/>
            <p:cNvSpPr>
              <a:spLocks/>
            </p:cNvSpPr>
            <p:nvPr/>
          </p:nvSpPr>
          <p:spPr bwMode="auto">
            <a:xfrm>
              <a:off x="2385" y="2721"/>
              <a:ext cx="16" cy="16"/>
            </a:xfrm>
            <a:custGeom>
              <a:avLst/>
              <a:gdLst>
                <a:gd name="T0" fmla="*/ 4 w 32"/>
                <a:gd name="T1" fmla="*/ 8 h 32"/>
                <a:gd name="T2" fmla="*/ 2 w 32"/>
                <a:gd name="T3" fmla="*/ 8 h 32"/>
                <a:gd name="T4" fmla="*/ 1 w 32"/>
                <a:gd name="T5" fmla="*/ 7 h 32"/>
                <a:gd name="T6" fmla="*/ 1 w 32"/>
                <a:gd name="T7" fmla="*/ 6 h 32"/>
                <a:gd name="T8" fmla="*/ 0 w 32"/>
                <a:gd name="T9" fmla="*/ 4 h 32"/>
                <a:gd name="T10" fmla="*/ 1 w 32"/>
                <a:gd name="T11" fmla="*/ 2 h 32"/>
                <a:gd name="T12" fmla="*/ 1 w 32"/>
                <a:gd name="T13" fmla="*/ 1 h 32"/>
                <a:gd name="T14" fmla="*/ 2 w 32"/>
                <a:gd name="T15" fmla="*/ 1 h 32"/>
                <a:gd name="T16" fmla="*/ 4 w 32"/>
                <a:gd name="T17" fmla="*/ 0 h 32"/>
                <a:gd name="T18" fmla="*/ 6 w 32"/>
                <a:gd name="T19" fmla="*/ 1 h 32"/>
                <a:gd name="T20" fmla="*/ 7 w 32"/>
                <a:gd name="T21" fmla="*/ 1 h 32"/>
                <a:gd name="T22" fmla="*/ 8 w 32"/>
                <a:gd name="T23" fmla="*/ 2 h 32"/>
                <a:gd name="T24" fmla="*/ 8 w 32"/>
                <a:gd name="T25" fmla="*/ 4 h 32"/>
                <a:gd name="T26" fmla="*/ 8 w 32"/>
                <a:gd name="T27" fmla="*/ 6 h 32"/>
                <a:gd name="T28" fmla="*/ 7 w 32"/>
                <a:gd name="T29" fmla="*/ 7 h 32"/>
                <a:gd name="T30" fmla="*/ 6 w 32"/>
                <a:gd name="T31" fmla="*/ 8 h 32"/>
                <a:gd name="T32" fmla="*/ 4 w 32"/>
                <a:gd name="T33" fmla="*/ 8 h 3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2"/>
                <a:gd name="T52" fmla="*/ 0 h 32"/>
                <a:gd name="T53" fmla="*/ 32 w 32"/>
                <a:gd name="T54" fmla="*/ 32 h 3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2" h="32">
                  <a:moveTo>
                    <a:pt x="16" y="32"/>
                  </a:moveTo>
                  <a:lnTo>
                    <a:pt x="9" y="31"/>
                  </a:lnTo>
                  <a:lnTo>
                    <a:pt x="4" y="28"/>
                  </a:lnTo>
                  <a:lnTo>
                    <a:pt x="1" y="23"/>
                  </a:lnTo>
                  <a:lnTo>
                    <a:pt x="0" y="16"/>
                  </a:lnTo>
                  <a:lnTo>
                    <a:pt x="1" y="9"/>
                  </a:lnTo>
                  <a:lnTo>
                    <a:pt x="4" y="5"/>
                  </a:lnTo>
                  <a:lnTo>
                    <a:pt x="9" y="1"/>
                  </a:lnTo>
                  <a:lnTo>
                    <a:pt x="16" y="0"/>
                  </a:lnTo>
                  <a:lnTo>
                    <a:pt x="23" y="1"/>
                  </a:lnTo>
                  <a:lnTo>
                    <a:pt x="27" y="5"/>
                  </a:lnTo>
                  <a:lnTo>
                    <a:pt x="31" y="9"/>
                  </a:lnTo>
                  <a:lnTo>
                    <a:pt x="32" y="16"/>
                  </a:lnTo>
                  <a:lnTo>
                    <a:pt x="31" y="23"/>
                  </a:lnTo>
                  <a:lnTo>
                    <a:pt x="27" y="28"/>
                  </a:lnTo>
                  <a:lnTo>
                    <a:pt x="23" y="31"/>
                  </a:lnTo>
                  <a:lnTo>
                    <a:pt x="16" y="32"/>
                  </a:lnTo>
                  <a:close/>
                </a:path>
              </a:pathLst>
            </a:custGeom>
            <a:solidFill>
              <a:srgbClr val="FF0000"/>
            </a:solidFill>
            <a:ln w="9525">
              <a:noFill/>
              <a:round/>
              <a:headEnd/>
              <a:tailEnd/>
            </a:ln>
          </p:spPr>
          <p:txBody>
            <a:bodyPr/>
            <a:lstStyle/>
            <a:p>
              <a:endParaRPr lang="en-US"/>
            </a:p>
          </p:txBody>
        </p:sp>
        <p:sp>
          <p:nvSpPr>
            <p:cNvPr id="15844" name="Freeform 61"/>
            <p:cNvSpPr>
              <a:spLocks/>
            </p:cNvSpPr>
            <p:nvPr/>
          </p:nvSpPr>
          <p:spPr bwMode="auto">
            <a:xfrm>
              <a:off x="2400" y="1686"/>
              <a:ext cx="68" cy="74"/>
            </a:xfrm>
            <a:custGeom>
              <a:avLst/>
              <a:gdLst>
                <a:gd name="T0" fmla="*/ 33 w 136"/>
                <a:gd name="T1" fmla="*/ 16 h 149"/>
                <a:gd name="T2" fmla="*/ 34 w 136"/>
                <a:gd name="T3" fmla="*/ 11 h 149"/>
                <a:gd name="T4" fmla="*/ 33 w 136"/>
                <a:gd name="T5" fmla="*/ 8 h 149"/>
                <a:gd name="T6" fmla="*/ 30 w 136"/>
                <a:gd name="T7" fmla="*/ 7 h 149"/>
                <a:gd name="T8" fmla="*/ 28 w 136"/>
                <a:gd name="T9" fmla="*/ 6 h 149"/>
                <a:gd name="T10" fmla="*/ 25 w 136"/>
                <a:gd name="T11" fmla="*/ 6 h 149"/>
                <a:gd name="T12" fmla="*/ 23 w 136"/>
                <a:gd name="T13" fmla="*/ 4 h 149"/>
                <a:gd name="T14" fmla="*/ 20 w 136"/>
                <a:gd name="T15" fmla="*/ 0 h 149"/>
                <a:gd name="T16" fmla="*/ 14 w 136"/>
                <a:gd name="T17" fmla="*/ 0 h 149"/>
                <a:gd name="T18" fmla="*/ 11 w 136"/>
                <a:gd name="T19" fmla="*/ 4 h 149"/>
                <a:gd name="T20" fmla="*/ 9 w 136"/>
                <a:gd name="T21" fmla="*/ 6 h 149"/>
                <a:gd name="T22" fmla="*/ 6 w 136"/>
                <a:gd name="T23" fmla="*/ 6 h 149"/>
                <a:gd name="T24" fmla="*/ 4 w 136"/>
                <a:gd name="T25" fmla="*/ 6 h 149"/>
                <a:gd name="T26" fmla="*/ 2 w 136"/>
                <a:gd name="T27" fmla="*/ 8 h 149"/>
                <a:gd name="T28" fmla="*/ 0 w 136"/>
                <a:gd name="T29" fmla="*/ 11 h 149"/>
                <a:gd name="T30" fmla="*/ 1 w 136"/>
                <a:gd name="T31" fmla="*/ 16 h 149"/>
                <a:gd name="T32" fmla="*/ 1 w 136"/>
                <a:gd name="T33" fmla="*/ 20 h 149"/>
                <a:gd name="T34" fmla="*/ 0 w 136"/>
                <a:gd name="T35" fmla="*/ 25 h 149"/>
                <a:gd name="T36" fmla="*/ 2 w 136"/>
                <a:gd name="T37" fmla="*/ 28 h 149"/>
                <a:gd name="T38" fmla="*/ 3 w 136"/>
                <a:gd name="T39" fmla="*/ 30 h 149"/>
                <a:gd name="T40" fmla="*/ 6 w 136"/>
                <a:gd name="T41" fmla="*/ 30 h 149"/>
                <a:gd name="T42" fmla="*/ 9 w 136"/>
                <a:gd name="T43" fmla="*/ 30 h 149"/>
                <a:gd name="T44" fmla="*/ 10 w 136"/>
                <a:gd name="T45" fmla="*/ 33 h 149"/>
                <a:gd name="T46" fmla="*/ 14 w 136"/>
                <a:gd name="T47" fmla="*/ 36 h 149"/>
                <a:gd name="T48" fmla="*/ 19 w 136"/>
                <a:gd name="T49" fmla="*/ 36 h 149"/>
                <a:gd name="T50" fmla="*/ 23 w 136"/>
                <a:gd name="T51" fmla="*/ 33 h 149"/>
                <a:gd name="T52" fmla="*/ 25 w 136"/>
                <a:gd name="T53" fmla="*/ 30 h 149"/>
                <a:gd name="T54" fmla="*/ 28 w 136"/>
                <a:gd name="T55" fmla="*/ 31 h 149"/>
                <a:gd name="T56" fmla="*/ 30 w 136"/>
                <a:gd name="T57" fmla="*/ 30 h 149"/>
                <a:gd name="T58" fmla="*/ 32 w 136"/>
                <a:gd name="T59" fmla="*/ 29 h 149"/>
                <a:gd name="T60" fmla="*/ 34 w 136"/>
                <a:gd name="T61" fmla="*/ 25 h 149"/>
                <a:gd name="T62" fmla="*/ 33 w 136"/>
                <a:gd name="T63" fmla="*/ 20 h 14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36"/>
                <a:gd name="T97" fmla="*/ 0 h 149"/>
                <a:gd name="T98" fmla="*/ 136 w 136"/>
                <a:gd name="T99" fmla="*/ 149 h 149"/>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36" h="149">
                  <a:moveTo>
                    <a:pt x="123" y="75"/>
                  </a:moveTo>
                  <a:lnTo>
                    <a:pt x="131" y="67"/>
                  </a:lnTo>
                  <a:lnTo>
                    <a:pt x="135" y="58"/>
                  </a:lnTo>
                  <a:lnTo>
                    <a:pt x="136" y="47"/>
                  </a:lnTo>
                  <a:lnTo>
                    <a:pt x="133" y="38"/>
                  </a:lnTo>
                  <a:lnTo>
                    <a:pt x="129" y="34"/>
                  </a:lnTo>
                  <a:lnTo>
                    <a:pt x="126" y="30"/>
                  </a:lnTo>
                  <a:lnTo>
                    <a:pt x="121" y="28"/>
                  </a:lnTo>
                  <a:lnTo>
                    <a:pt x="117" y="26"/>
                  </a:lnTo>
                  <a:lnTo>
                    <a:pt x="112" y="26"/>
                  </a:lnTo>
                  <a:lnTo>
                    <a:pt x="106" y="26"/>
                  </a:lnTo>
                  <a:lnTo>
                    <a:pt x="102" y="26"/>
                  </a:lnTo>
                  <a:lnTo>
                    <a:pt x="96" y="28"/>
                  </a:lnTo>
                  <a:lnTo>
                    <a:pt x="94" y="18"/>
                  </a:lnTo>
                  <a:lnTo>
                    <a:pt x="88" y="8"/>
                  </a:lnTo>
                  <a:lnTo>
                    <a:pt x="79" y="3"/>
                  </a:lnTo>
                  <a:lnTo>
                    <a:pt x="68" y="0"/>
                  </a:lnTo>
                  <a:lnTo>
                    <a:pt x="58" y="3"/>
                  </a:lnTo>
                  <a:lnTo>
                    <a:pt x="50" y="8"/>
                  </a:lnTo>
                  <a:lnTo>
                    <a:pt x="44" y="16"/>
                  </a:lnTo>
                  <a:lnTo>
                    <a:pt x="42" y="27"/>
                  </a:lnTo>
                  <a:lnTo>
                    <a:pt x="36" y="24"/>
                  </a:lnTo>
                  <a:lnTo>
                    <a:pt x="30" y="24"/>
                  </a:lnTo>
                  <a:lnTo>
                    <a:pt x="25" y="24"/>
                  </a:lnTo>
                  <a:lnTo>
                    <a:pt x="20" y="24"/>
                  </a:lnTo>
                  <a:lnTo>
                    <a:pt x="15" y="27"/>
                  </a:lnTo>
                  <a:lnTo>
                    <a:pt x="11" y="29"/>
                  </a:lnTo>
                  <a:lnTo>
                    <a:pt x="7" y="32"/>
                  </a:lnTo>
                  <a:lnTo>
                    <a:pt x="4" y="37"/>
                  </a:lnTo>
                  <a:lnTo>
                    <a:pt x="0" y="46"/>
                  </a:lnTo>
                  <a:lnTo>
                    <a:pt x="2" y="57"/>
                  </a:lnTo>
                  <a:lnTo>
                    <a:pt x="6" y="66"/>
                  </a:lnTo>
                  <a:lnTo>
                    <a:pt x="13" y="74"/>
                  </a:lnTo>
                  <a:lnTo>
                    <a:pt x="5" y="81"/>
                  </a:lnTo>
                  <a:lnTo>
                    <a:pt x="0" y="90"/>
                  </a:lnTo>
                  <a:lnTo>
                    <a:pt x="0" y="100"/>
                  </a:lnTo>
                  <a:lnTo>
                    <a:pt x="4" y="111"/>
                  </a:lnTo>
                  <a:lnTo>
                    <a:pt x="7" y="115"/>
                  </a:lnTo>
                  <a:lnTo>
                    <a:pt x="11" y="119"/>
                  </a:lnTo>
                  <a:lnTo>
                    <a:pt x="14" y="121"/>
                  </a:lnTo>
                  <a:lnTo>
                    <a:pt x="19" y="122"/>
                  </a:lnTo>
                  <a:lnTo>
                    <a:pt x="25" y="123"/>
                  </a:lnTo>
                  <a:lnTo>
                    <a:pt x="29" y="123"/>
                  </a:lnTo>
                  <a:lnTo>
                    <a:pt x="34" y="122"/>
                  </a:lnTo>
                  <a:lnTo>
                    <a:pt x="40" y="121"/>
                  </a:lnTo>
                  <a:lnTo>
                    <a:pt x="42" y="132"/>
                  </a:lnTo>
                  <a:lnTo>
                    <a:pt x="49" y="141"/>
                  </a:lnTo>
                  <a:lnTo>
                    <a:pt x="57" y="147"/>
                  </a:lnTo>
                  <a:lnTo>
                    <a:pt x="67" y="149"/>
                  </a:lnTo>
                  <a:lnTo>
                    <a:pt x="78" y="147"/>
                  </a:lnTo>
                  <a:lnTo>
                    <a:pt x="86" y="141"/>
                  </a:lnTo>
                  <a:lnTo>
                    <a:pt x="91" y="133"/>
                  </a:lnTo>
                  <a:lnTo>
                    <a:pt x="94" y="122"/>
                  </a:lnTo>
                  <a:lnTo>
                    <a:pt x="100" y="123"/>
                  </a:lnTo>
                  <a:lnTo>
                    <a:pt x="105" y="125"/>
                  </a:lnTo>
                  <a:lnTo>
                    <a:pt x="111" y="125"/>
                  </a:lnTo>
                  <a:lnTo>
                    <a:pt x="116" y="123"/>
                  </a:lnTo>
                  <a:lnTo>
                    <a:pt x="120" y="122"/>
                  </a:lnTo>
                  <a:lnTo>
                    <a:pt x="125" y="120"/>
                  </a:lnTo>
                  <a:lnTo>
                    <a:pt x="128" y="117"/>
                  </a:lnTo>
                  <a:lnTo>
                    <a:pt x="132" y="112"/>
                  </a:lnTo>
                  <a:lnTo>
                    <a:pt x="135" y="103"/>
                  </a:lnTo>
                  <a:lnTo>
                    <a:pt x="134" y="92"/>
                  </a:lnTo>
                  <a:lnTo>
                    <a:pt x="129" y="83"/>
                  </a:lnTo>
                  <a:lnTo>
                    <a:pt x="123" y="75"/>
                  </a:lnTo>
                  <a:close/>
                </a:path>
              </a:pathLst>
            </a:custGeom>
            <a:solidFill>
              <a:srgbClr val="FF0000"/>
            </a:solidFill>
            <a:ln w="9525">
              <a:noFill/>
              <a:round/>
              <a:headEnd/>
              <a:tailEnd/>
            </a:ln>
          </p:spPr>
          <p:txBody>
            <a:bodyPr/>
            <a:lstStyle/>
            <a:p>
              <a:endParaRPr lang="en-US"/>
            </a:p>
          </p:txBody>
        </p:sp>
        <p:sp>
          <p:nvSpPr>
            <p:cNvPr id="15845" name="Freeform 62"/>
            <p:cNvSpPr>
              <a:spLocks/>
            </p:cNvSpPr>
            <p:nvPr/>
          </p:nvSpPr>
          <p:spPr bwMode="auto">
            <a:xfrm>
              <a:off x="2423" y="1713"/>
              <a:ext cx="20" cy="20"/>
            </a:xfrm>
            <a:custGeom>
              <a:avLst/>
              <a:gdLst>
                <a:gd name="T0" fmla="*/ 5 w 39"/>
                <a:gd name="T1" fmla="*/ 10 h 40"/>
                <a:gd name="T2" fmla="*/ 3 w 39"/>
                <a:gd name="T3" fmla="*/ 10 h 40"/>
                <a:gd name="T4" fmla="*/ 2 w 39"/>
                <a:gd name="T5" fmla="*/ 9 h 40"/>
                <a:gd name="T6" fmla="*/ 1 w 39"/>
                <a:gd name="T7" fmla="*/ 7 h 40"/>
                <a:gd name="T8" fmla="*/ 0 w 39"/>
                <a:gd name="T9" fmla="*/ 5 h 40"/>
                <a:gd name="T10" fmla="*/ 1 w 39"/>
                <a:gd name="T11" fmla="*/ 3 h 40"/>
                <a:gd name="T12" fmla="*/ 2 w 39"/>
                <a:gd name="T13" fmla="*/ 1 h 40"/>
                <a:gd name="T14" fmla="*/ 3 w 39"/>
                <a:gd name="T15" fmla="*/ 1 h 40"/>
                <a:gd name="T16" fmla="*/ 5 w 39"/>
                <a:gd name="T17" fmla="*/ 0 h 40"/>
                <a:gd name="T18" fmla="*/ 7 w 39"/>
                <a:gd name="T19" fmla="*/ 1 h 40"/>
                <a:gd name="T20" fmla="*/ 9 w 39"/>
                <a:gd name="T21" fmla="*/ 1 h 40"/>
                <a:gd name="T22" fmla="*/ 10 w 39"/>
                <a:gd name="T23" fmla="*/ 3 h 40"/>
                <a:gd name="T24" fmla="*/ 10 w 39"/>
                <a:gd name="T25" fmla="*/ 5 h 40"/>
                <a:gd name="T26" fmla="*/ 10 w 39"/>
                <a:gd name="T27" fmla="*/ 7 h 40"/>
                <a:gd name="T28" fmla="*/ 9 w 39"/>
                <a:gd name="T29" fmla="*/ 9 h 40"/>
                <a:gd name="T30" fmla="*/ 7 w 39"/>
                <a:gd name="T31" fmla="*/ 10 h 40"/>
                <a:gd name="T32" fmla="*/ 5 w 39"/>
                <a:gd name="T33" fmla="*/ 10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9"/>
                <a:gd name="T52" fmla="*/ 0 h 40"/>
                <a:gd name="T53" fmla="*/ 39 w 39"/>
                <a:gd name="T54" fmla="*/ 40 h 4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9" h="40">
                  <a:moveTo>
                    <a:pt x="19" y="40"/>
                  </a:moveTo>
                  <a:lnTo>
                    <a:pt x="11" y="38"/>
                  </a:lnTo>
                  <a:lnTo>
                    <a:pt x="5" y="34"/>
                  </a:lnTo>
                  <a:lnTo>
                    <a:pt x="1" y="27"/>
                  </a:lnTo>
                  <a:lnTo>
                    <a:pt x="0" y="20"/>
                  </a:lnTo>
                  <a:lnTo>
                    <a:pt x="1" y="12"/>
                  </a:lnTo>
                  <a:lnTo>
                    <a:pt x="5" y="6"/>
                  </a:lnTo>
                  <a:lnTo>
                    <a:pt x="11" y="2"/>
                  </a:lnTo>
                  <a:lnTo>
                    <a:pt x="19" y="0"/>
                  </a:lnTo>
                  <a:lnTo>
                    <a:pt x="26" y="2"/>
                  </a:lnTo>
                  <a:lnTo>
                    <a:pt x="33" y="6"/>
                  </a:lnTo>
                  <a:lnTo>
                    <a:pt x="38" y="12"/>
                  </a:lnTo>
                  <a:lnTo>
                    <a:pt x="39" y="20"/>
                  </a:lnTo>
                  <a:lnTo>
                    <a:pt x="38" y="27"/>
                  </a:lnTo>
                  <a:lnTo>
                    <a:pt x="33" y="34"/>
                  </a:lnTo>
                  <a:lnTo>
                    <a:pt x="26" y="38"/>
                  </a:lnTo>
                  <a:lnTo>
                    <a:pt x="19" y="40"/>
                  </a:lnTo>
                  <a:close/>
                </a:path>
              </a:pathLst>
            </a:custGeom>
            <a:solidFill>
              <a:srgbClr val="FF0000"/>
            </a:solidFill>
            <a:ln w="9525">
              <a:noFill/>
              <a:round/>
              <a:headEnd/>
              <a:tailEnd/>
            </a:ln>
          </p:spPr>
          <p:txBody>
            <a:bodyPr/>
            <a:lstStyle/>
            <a:p>
              <a:endParaRPr lang="en-US"/>
            </a:p>
          </p:txBody>
        </p:sp>
        <p:sp>
          <p:nvSpPr>
            <p:cNvPr id="15846" name="Freeform 63"/>
            <p:cNvSpPr>
              <a:spLocks/>
            </p:cNvSpPr>
            <p:nvPr/>
          </p:nvSpPr>
          <p:spPr bwMode="auto">
            <a:xfrm>
              <a:off x="3282" y="2529"/>
              <a:ext cx="64" cy="90"/>
            </a:xfrm>
            <a:custGeom>
              <a:avLst/>
              <a:gdLst>
                <a:gd name="T0" fmla="*/ 0 w 129"/>
                <a:gd name="T1" fmla="*/ 45 h 181"/>
                <a:gd name="T2" fmla="*/ 6 w 129"/>
                <a:gd name="T3" fmla="*/ 43 h 181"/>
                <a:gd name="T4" fmla="*/ 13 w 129"/>
                <a:gd name="T5" fmla="*/ 39 h 181"/>
                <a:gd name="T6" fmla="*/ 19 w 129"/>
                <a:gd name="T7" fmla="*/ 35 h 181"/>
                <a:gd name="T8" fmla="*/ 24 w 129"/>
                <a:gd name="T9" fmla="*/ 30 h 181"/>
                <a:gd name="T10" fmla="*/ 28 w 129"/>
                <a:gd name="T11" fmla="*/ 24 h 181"/>
                <a:gd name="T12" fmla="*/ 31 w 129"/>
                <a:gd name="T13" fmla="*/ 18 h 181"/>
                <a:gd name="T14" fmla="*/ 32 w 129"/>
                <a:gd name="T15" fmla="*/ 12 h 181"/>
                <a:gd name="T16" fmla="*/ 31 w 129"/>
                <a:gd name="T17" fmla="*/ 6 h 181"/>
                <a:gd name="T18" fmla="*/ 28 w 129"/>
                <a:gd name="T19" fmla="*/ 2 h 181"/>
                <a:gd name="T20" fmla="*/ 25 w 129"/>
                <a:gd name="T21" fmla="*/ 0 h 181"/>
                <a:gd name="T22" fmla="*/ 21 w 129"/>
                <a:gd name="T23" fmla="*/ 0 h 181"/>
                <a:gd name="T24" fmla="*/ 18 w 129"/>
                <a:gd name="T25" fmla="*/ 2 h 181"/>
                <a:gd name="T26" fmla="*/ 15 w 129"/>
                <a:gd name="T27" fmla="*/ 5 h 181"/>
                <a:gd name="T28" fmla="*/ 13 w 129"/>
                <a:gd name="T29" fmla="*/ 9 h 181"/>
                <a:gd name="T30" fmla="*/ 12 w 129"/>
                <a:gd name="T31" fmla="*/ 14 h 181"/>
                <a:gd name="T32" fmla="*/ 13 w 129"/>
                <a:gd name="T33" fmla="*/ 19 h 181"/>
                <a:gd name="T34" fmla="*/ 13 w 129"/>
                <a:gd name="T35" fmla="*/ 23 h 181"/>
                <a:gd name="T36" fmla="*/ 12 w 129"/>
                <a:gd name="T37" fmla="*/ 28 h 181"/>
                <a:gd name="T38" fmla="*/ 10 w 129"/>
                <a:gd name="T39" fmla="*/ 32 h 181"/>
                <a:gd name="T40" fmla="*/ 7 w 129"/>
                <a:gd name="T41" fmla="*/ 36 h 181"/>
                <a:gd name="T42" fmla="*/ 4 w 129"/>
                <a:gd name="T43" fmla="*/ 40 h 181"/>
                <a:gd name="T44" fmla="*/ 2 w 129"/>
                <a:gd name="T45" fmla="*/ 42 h 181"/>
                <a:gd name="T46" fmla="*/ 0 w 129"/>
                <a:gd name="T47" fmla="*/ 44 h 181"/>
                <a:gd name="T48" fmla="*/ 0 w 129"/>
                <a:gd name="T49" fmla="*/ 45 h 18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9"/>
                <a:gd name="T76" fmla="*/ 0 h 181"/>
                <a:gd name="T77" fmla="*/ 129 w 129"/>
                <a:gd name="T78" fmla="*/ 181 h 18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9" h="181">
                  <a:moveTo>
                    <a:pt x="0" y="181"/>
                  </a:moveTo>
                  <a:lnTo>
                    <a:pt x="25" y="172"/>
                  </a:lnTo>
                  <a:lnTo>
                    <a:pt x="52" y="158"/>
                  </a:lnTo>
                  <a:lnTo>
                    <a:pt x="76" y="141"/>
                  </a:lnTo>
                  <a:lnTo>
                    <a:pt x="97" y="120"/>
                  </a:lnTo>
                  <a:lnTo>
                    <a:pt x="114" y="98"/>
                  </a:lnTo>
                  <a:lnTo>
                    <a:pt x="124" y="74"/>
                  </a:lnTo>
                  <a:lnTo>
                    <a:pt x="129" y="50"/>
                  </a:lnTo>
                  <a:lnTo>
                    <a:pt x="124" y="26"/>
                  </a:lnTo>
                  <a:lnTo>
                    <a:pt x="114" y="8"/>
                  </a:lnTo>
                  <a:lnTo>
                    <a:pt x="100" y="0"/>
                  </a:lnTo>
                  <a:lnTo>
                    <a:pt x="86" y="1"/>
                  </a:lnTo>
                  <a:lnTo>
                    <a:pt x="72" y="8"/>
                  </a:lnTo>
                  <a:lnTo>
                    <a:pt x="61" y="21"/>
                  </a:lnTo>
                  <a:lnTo>
                    <a:pt x="53" y="38"/>
                  </a:lnTo>
                  <a:lnTo>
                    <a:pt x="49" y="58"/>
                  </a:lnTo>
                  <a:lnTo>
                    <a:pt x="52" y="79"/>
                  </a:lnTo>
                  <a:lnTo>
                    <a:pt x="54" y="95"/>
                  </a:lnTo>
                  <a:lnTo>
                    <a:pt x="49" y="113"/>
                  </a:lnTo>
                  <a:lnTo>
                    <a:pt x="41" y="129"/>
                  </a:lnTo>
                  <a:lnTo>
                    <a:pt x="31" y="145"/>
                  </a:lnTo>
                  <a:lnTo>
                    <a:pt x="19" y="160"/>
                  </a:lnTo>
                  <a:lnTo>
                    <a:pt x="10" y="171"/>
                  </a:lnTo>
                  <a:lnTo>
                    <a:pt x="2" y="179"/>
                  </a:lnTo>
                  <a:lnTo>
                    <a:pt x="0" y="181"/>
                  </a:lnTo>
                  <a:close/>
                </a:path>
              </a:pathLst>
            </a:custGeom>
            <a:solidFill>
              <a:srgbClr val="FF0000"/>
            </a:solidFill>
            <a:ln w="9525">
              <a:noFill/>
              <a:round/>
              <a:headEnd/>
              <a:tailEnd/>
            </a:ln>
          </p:spPr>
          <p:txBody>
            <a:bodyPr/>
            <a:lstStyle/>
            <a:p>
              <a:endParaRPr lang="en-US"/>
            </a:p>
          </p:txBody>
        </p:sp>
        <p:sp>
          <p:nvSpPr>
            <p:cNvPr id="15847" name="Freeform 64"/>
            <p:cNvSpPr>
              <a:spLocks/>
            </p:cNvSpPr>
            <p:nvPr/>
          </p:nvSpPr>
          <p:spPr bwMode="auto">
            <a:xfrm>
              <a:off x="3251" y="2513"/>
              <a:ext cx="45" cy="103"/>
            </a:xfrm>
            <a:custGeom>
              <a:avLst/>
              <a:gdLst>
                <a:gd name="T0" fmla="*/ 12 w 90"/>
                <a:gd name="T1" fmla="*/ 52 h 206"/>
                <a:gd name="T2" fmla="*/ 17 w 90"/>
                <a:gd name="T3" fmla="*/ 46 h 206"/>
                <a:gd name="T4" fmla="*/ 20 w 90"/>
                <a:gd name="T5" fmla="*/ 40 h 206"/>
                <a:gd name="T6" fmla="*/ 22 w 90"/>
                <a:gd name="T7" fmla="*/ 32 h 206"/>
                <a:gd name="T8" fmla="*/ 23 w 90"/>
                <a:gd name="T9" fmla="*/ 25 h 206"/>
                <a:gd name="T10" fmla="*/ 22 w 90"/>
                <a:gd name="T11" fmla="*/ 18 h 206"/>
                <a:gd name="T12" fmla="*/ 21 w 90"/>
                <a:gd name="T13" fmla="*/ 12 h 206"/>
                <a:gd name="T14" fmla="*/ 18 w 90"/>
                <a:gd name="T15" fmla="*/ 6 h 206"/>
                <a:gd name="T16" fmla="*/ 13 w 90"/>
                <a:gd name="T17" fmla="*/ 2 h 206"/>
                <a:gd name="T18" fmla="*/ 9 w 90"/>
                <a:gd name="T19" fmla="*/ 0 h 206"/>
                <a:gd name="T20" fmla="*/ 5 w 90"/>
                <a:gd name="T21" fmla="*/ 1 h 206"/>
                <a:gd name="T22" fmla="*/ 2 w 90"/>
                <a:gd name="T23" fmla="*/ 3 h 206"/>
                <a:gd name="T24" fmla="*/ 1 w 90"/>
                <a:gd name="T25" fmla="*/ 6 h 206"/>
                <a:gd name="T26" fmla="*/ 0 w 90"/>
                <a:gd name="T27" fmla="*/ 11 h 206"/>
                <a:gd name="T28" fmla="*/ 1 w 90"/>
                <a:gd name="T29" fmla="*/ 15 h 206"/>
                <a:gd name="T30" fmla="*/ 3 w 90"/>
                <a:gd name="T31" fmla="*/ 20 h 206"/>
                <a:gd name="T32" fmla="*/ 7 w 90"/>
                <a:gd name="T33" fmla="*/ 24 h 206"/>
                <a:gd name="T34" fmla="*/ 10 w 90"/>
                <a:gd name="T35" fmla="*/ 26 h 206"/>
                <a:gd name="T36" fmla="*/ 12 w 90"/>
                <a:gd name="T37" fmla="*/ 30 h 206"/>
                <a:gd name="T38" fmla="*/ 13 w 90"/>
                <a:gd name="T39" fmla="*/ 36 h 206"/>
                <a:gd name="T40" fmla="*/ 13 w 90"/>
                <a:gd name="T41" fmla="*/ 40 h 206"/>
                <a:gd name="T42" fmla="*/ 13 w 90"/>
                <a:gd name="T43" fmla="*/ 45 h 206"/>
                <a:gd name="T44" fmla="*/ 13 w 90"/>
                <a:gd name="T45" fmla="*/ 49 h 206"/>
                <a:gd name="T46" fmla="*/ 12 w 90"/>
                <a:gd name="T47" fmla="*/ 51 h 206"/>
                <a:gd name="T48" fmla="*/ 12 w 90"/>
                <a:gd name="T49" fmla="*/ 52 h 20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0"/>
                <a:gd name="T76" fmla="*/ 0 h 206"/>
                <a:gd name="T77" fmla="*/ 90 w 90"/>
                <a:gd name="T78" fmla="*/ 206 h 20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0" h="206">
                  <a:moveTo>
                    <a:pt x="50" y="206"/>
                  </a:moveTo>
                  <a:lnTo>
                    <a:pt x="65" y="183"/>
                  </a:lnTo>
                  <a:lnTo>
                    <a:pt x="77" y="157"/>
                  </a:lnTo>
                  <a:lnTo>
                    <a:pt x="85" y="128"/>
                  </a:lnTo>
                  <a:lnTo>
                    <a:pt x="90" y="99"/>
                  </a:lnTo>
                  <a:lnTo>
                    <a:pt x="88" y="70"/>
                  </a:lnTo>
                  <a:lnTo>
                    <a:pt x="83" y="45"/>
                  </a:lnTo>
                  <a:lnTo>
                    <a:pt x="70" y="23"/>
                  </a:lnTo>
                  <a:lnTo>
                    <a:pt x="52" y="7"/>
                  </a:lnTo>
                  <a:lnTo>
                    <a:pt x="33" y="0"/>
                  </a:lnTo>
                  <a:lnTo>
                    <a:pt x="18" y="2"/>
                  </a:lnTo>
                  <a:lnTo>
                    <a:pt x="7" y="12"/>
                  </a:lnTo>
                  <a:lnTo>
                    <a:pt x="1" y="26"/>
                  </a:lnTo>
                  <a:lnTo>
                    <a:pt x="0" y="43"/>
                  </a:lnTo>
                  <a:lnTo>
                    <a:pt x="3" y="61"/>
                  </a:lnTo>
                  <a:lnTo>
                    <a:pt x="12" y="80"/>
                  </a:lnTo>
                  <a:lnTo>
                    <a:pt x="27" y="93"/>
                  </a:lnTo>
                  <a:lnTo>
                    <a:pt x="39" y="106"/>
                  </a:lnTo>
                  <a:lnTo>
                    <a:pt x="47" y="122"/>
                  </a:lnTo>
                  <a:lnTo>
                    <a:pt x="52" y="141"/>
                  </a:lnTo>
                  <a:lnTo>
                    <a:pt x="53" y="159"/>
                  </a:lnTo>
                  <a:lnTo>
                    <a:pt x="53" y="178"/>
                  </a:lnTo>
                  <a:lnTo>
                    <a:pt x="53" y="193"/>
                  </a:lnTo>
                  <a:lnTo>
                    <a:pt x="50" y="203"/>
                  </a:lnTo>
                  <a:lnTo>
                    <a:pt x="50" y="206"/>
                  </a:lnTo>
                  <a:close/>
                </a:path>
              </a:pathLst>
            </a:custGeom>
            <a:solidFill>
              <a:srgbClr val="FF0000"/>
            </a:solidFill>
            <a:ln w="9525">
              <a:noFill/>
              <a:round/>
              <a:headEnd/>
              <a:tailEnd/>
            </a:ln>
          </p:spPr>
          <p:txBody>
            <a:bodyPr/>
            <a:lstStyle/>
            <a:p>
              <a:endParaRPr lang="en-US"/>
            </a:p>
          </p:txBody>
        </p:sp>
        <p:sp>
          <p:nvSpPr>
            <p:cNvPr id="15848" name="Freeform 65"/>
            <p:cNvSpPr>
              <a:spLocks/>
            </p:cNvSpPr>
            <p:nvPr/>
          </p:nvSpPr>
          <p:spPr bwMode="auto">
            <a:xfrm>
              <a:off x="3283" y="2583"/>
              <a:ext cx="100" cy="50"/>
            </a:xfrm>
            <a:custGeom>
              <a:avLst/>
              <a:gdLst>
                <a:gd name="T0" fmla="*/ 0 w 201"/>
                <a:gd name="T1" fmla="*/ 20 h 99"/>
                <a:gd name="T2" fmla="*/ 3 w 201"/>
                <a:gd name="T3" fmla="*/ 21 h 99"/>
                <a:gd name="T4" fmla="*/ 6 w 201"/>
                <a:gd name="T5" fmla="*/ 22 h 99"/>
                <a:gd name="T6" fmla="*/ 9 w 201"/>
                <a:gd name="T7" fmla="*/ 23 h 99"/>
                <a:gd name="T8" fmla="*/ 13 w 201"/>
                <a:gd name="T9" fmla="*/ 24 h 99"/>
                <a:gd name="T10" fmla="*/ 17 w 201"/>
                <a:gd name="T11" fmla="*/ 25 h 99"/>
                <a:gd name="T12" fmla="*/ 20 w 201"/>
                <a:gd name="T13" fmla="*/ 25 h 99"/>
                <a:gd name="T14" fmla="*/ 24 w 201"/>
                <a:gd name="T15" fmla="*/ 25 h 99"/>
                <a:gd name="T16" fmla="*/ 28 w 201"/>
                <a:gd name="T17" fmla="*/ 25 h 99"/>
                <a:gd name="T18" fmla="*/ 31 w 201"/>
                <a:gd name="T19" fmla="*/ 24 h 99"/>
                <a:gd name="T20" fmla="*/ 35 w 201"/>
                <a:gd name="T21" fmla="*/ 24 h 99"/>
                <a:gd name="T22" fmla="*/ 38 w 201"/>
                <a:gd name="T23" fmla="*/ 23 h 99"/>
                <a:gd name="T24" fmla="*/ 41 w 201"/>
                <a:gd name="T25" fmla="*/ 21 h 99"/>
                <a:gd name="T26" fmla="*/ 43 w 201"/>
                <a:gd name="T27" fmla="*/ 20 h 99"/>
                <a:gd name="T28" fmla="*/ 46 w 201"/>
                <a:gd name="T29" fmla="*/ 17 h 99"/>
                <a:gd name="T30" fmla="*/ 47 w 201"/>
                <a:gd name="T31" fmla="*/ 15 h 99"/>
                <a:gd name="T32" fmla="*/ 49 w 201"/>
                <a:gd name="T33" fmla="*/ 12 h 99"/>
                <a:gd name="T34" fmla="*/ 50 w 201"/>
                <a:gd name="T35" fmla="*/ 7 h 99"/>
                <a:gd name="T36" fmla="*/ 49 w 201"/>
                <a:gd name="T37" fmla="*/ 3 h 99"/>
                <a:gd name="T38" fmla="*/ 46 w 201"/>
                <a:gd name="T39" fmla="*/ 1 h 99"/>
                <a:gd name="T40" fmla="*/ 42 w 201"/>
                <a:gd name="T41" fmla="*/ 0 h 99"/>
                <a:gd name="T42" fmla="*/ 38 w 201"/>
                <a:gd name="T43" fmla="*/ 1 h 99"/>
                <a:gd name="T44" fmla="*/ 34 w 201"/>
                <a:gd name="T45" fmla="*/ 3 h 99"/>
                <a:gd name="T46" fmla="*/ 30 w 201"/>
                <a:gd name="T47" fmla="*/ 5 h 99"/>
                <a:gd name="T48" fmla="*/ 27 w 201"/>
                <a:gd name="T49" fmla="*/ 10 h 99"/>
                <a:gd name="T50" fmla="*/ 24 w 201"/>
                <a:gd name="T51" fmla="*/ 13 h 99"/>
                <a:gd name="T52" fmla="*/ 20 w 201"/>
                <a:gd name="T53" fmla="*/ 16 h 99"/>
                <a:gd name="T54" fmla="*/ 16 w 201"/>
                <a:gd name="T55" fmla="*/ 18 h 99"/>
                <a:gd name="T56" fmla="*/ 11 w 201"/>
                <a:gd name="T57" fmla="*/ 19 h 99"/>
                <a:gd name="T58" fmla="*/ 7 w 201"/>
                <a:gd name="T59" fmla="*/ 19 h 99"/>
                <a:gd name="T60" fmla="*/ 3 w 201"/>
                <a:gd name="T61" fmla="*/ 20 h 99"/>
                <a:gd name="T62" fmla="*/ 1 w 201"/>
                <a:gd name="T63" fmla="*/ 20 h 99"/>
                <a:gd name="T64" fmla="*/ 0 w 201"/>
                <a:gd name="T65" fmla="*/ 20 h 9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01"/>
                <a:gd name="T100" fmla="*/ 0 h 99"/>
                <a:gd name="T101" fmla="*/ 201 w 201"/>
                <a:gd name="T102" fmla="*/ 99 h 9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01" h="99">
                  <a:moveTo>
                    <a:pt x="0" y="78"/>
                  </a:moveTo>
                  <a:lnTo>
                    <a:pt x="13" y="84"/>
                  </a:lnTo>
                  <a:lnTo>
                    <a:pt x="26" y="88"/>
                  </a:lnTo>
                  <a:lnTo>
                    <a:pt x="39" y="92"/>
                  </a:lnTo>
                  <a:lnTo>
                    <a:pt x="53" y="95"/>
                  </a:lnTo>
                  <a:lnTo>
                    <a:pt x="68" y="98"/>
                  </a:lnTo>
                  <a:lnTo>
                    <a:pt x="83" y="99"/>
                  </a:lnTo>
                  <a:lnTo>
                    <a:pt x="98" y="99"/>
                  </a:lnTo>
                  <a:lnTo>
                    <a:pt x="113" y="99"/>
                  </a:lnTo>
                  <a:lnTo>
                    <a:pt x="127" y="96"/>
                  </a:lnTo>
                  <a:lnTo>
                    <a:pt x="140" y="93"/>
                  </a:lnTo>
                  <a:lnTo>
                    <a:pt x="152" y="90"/>
                  </a:lnTo>
                  <a:lnTo>
                    <a:pt x="165" y="84"/>
                  </a:lnTo>
                  <a:lnTo>
                    <a:pt x="175" y="77"/>
                  </a:lnTo>
                  <a:lnTo>
                    <a:pt x="184" y="68"/>
                  </a:lnTo>
                  <a:lnTo>
                    <a:pt x="191" y="58"/>
                  </a:lnTo>
                  <a:lnTo>
                    <a:pt x="197" y="47"/>
                  </a:lnTo>
                  <a:lnTo>
                    <a:pt x="201" y="27"/>
                  </a:lnTo>
                  <a:lnTo>
                    <a:pt x="196" y="12"/>
                  </a:lnTo>
                  <a:lnTo>
                    <a:pt x="186" y="3"/>
                  </a:lnTo>
                  <a:lnTo>
                    <a:pt x="171" y="0"/>
                  </a:lnTo>
                  <a:lnTo>
                    <a:pt x="153" y="2"/>
                  </a:lnTo>
                  <a:lnTo>
                    <a:pt x="136" y="9"/>
                  </a:lnTo>
                  <a:lnTo>
                    <a:pt x="120" y="20"/>
                  </a:lnTo>
                  <a:lnTo>
                    <a:pt x="108" y="38"/>
                  </a:lnTo>
                  <a:lnTo>
                    <a:pt x="98" y="52"/>
                  </a:lnTo>
                  <a:lnTo>
                    <a:pt x="83" y="62"/>
                  </a:lnTo>
                  <a:lnTo>
                    <a:pt x="66" y="69"/>
                  </a:lnTo>
                  <a:lnTo>
                    <a:pt x="47" y="73"/>
                  </a:lnTo>
                  <a:lnTo>
                    <a:pt x="29" y="76"/>
                  </a:lnTo>
                  <a:lnTo>
                    <a:pt x="14" y="78"/>
                  </a:lnTo>
                  <a:lnTo>
                    <a:pt x="4" y="78"/>
                  </a:lnTo>
                  <a:lnTo>
                    <a:pt x="0" y="78"/>
                  </a:lnTo>
                  <a:close/>
                </a:path>
              </a:pathLst>
            </a:custGeom>
            <a:solidFill>
              <a:srgbClr val="FF0000"/>
            </a:solidFill>
            <a:ln w="9525">
              <a:noFill/>
              <a:round/>
              <a:headEnd/>
              <a:tailEnd/>
            </a:ln>
          </p:spPr>
          <p:txBody>
            <a:bodyPr/>
            <a:lstStyle/>
            <a:p>
              <a:endParaRPr lang="en-US"/>
            </a:p>
          </p:txBody>
        </p:sp>
        <p:sp>
          <p:nvSpPr>
            <p:cNvPr id="15849" name="Freeform 66"/>
            <p:cNvSpPr>
              <a:spLocks/>
            </p:cNvSpPr>
            <p:nvPr/>
          </p:nvSpPr>
          <p:spPr bwMode="auto">
            <a:xfrm>
              <a:off x="3281" y="2628"/>
              <a:ext cx="99" cy="50"/>
            </a:xfrm>
            <a:custGeom>
              <a:avLst/>
              <a:gdLst>
                <a:gd name="T0" fmla="*/ 0 w 198"/>
                <a:gd name="T1" fmla="*/ 0 h 100"/>
                <a:gd name="T2" fmla="*/ 4 w 198"/>
                <a:gd name="T3" fmla="*/ 6 h 100"/>
                <a:gd name="T4" fmla="*/ 9 w 198"/>
                <a:gd name="T5" fmla="*/ 11 h 100"/>
                <a:gd name="T6" fmla="*/ 14 w 198"/>
                <a:gd name="T7" fmla="*/ 17 h 100"/>
                <a:gd name="T8" fmla="*/ 20 w 198"/>
                <a:gd name="T9" fmla="*/ 21 h 100"/>
                <a:gd name="T10" fmla="*/ 26 w 198"/>
                <a:gd name="T11" fmla="*/ 24 h 100"/>
                <a:gd name="T12" fmla="*/ 33 w 198"/>
                <a:gd name="T13" fmla="*/ 25 h 100"/>
                <a:gd name="T14" fmla="*/ 39 w 198"/>
                <a:gd name="T15" fmla="*/ 25 h 100"/>
                <a:gd name="T16" fmla="*/ 45 w 198"/>
                <a:gd name="T17" fmla="*/ 23 h 100"/>
                <a:gd name="T18" fmla="*/ 48 w 198"/>
                <a:gd name="T19" fmla="*/ 19 h 100"/>
                <a:gd name="T20" fmla="*/ 50 w 198"/>
                <a:gd name="T21" fmla="*/ 15 h 100"/>
                <a:gd name="T22" fmla="*/ 49 w 198"/>
                <a:gd name="T23" fmla="*/ 12 h 100"/>
                <a:gd name="T24" fmla="*/ 46 w 198"/>
                <a:gd name="T25" fmla="*/ 9 h 100"/>
                <a:gd name="T26" fmla="*/ 43 w 198"/>
                <a:gd name="T27" fmla="*/ 6 h 100"/>
                <a:gd name="T28" fmla="*/ 38 w 198"/>
                <a:gd name="T29" fmla="*/ 6 h 100"/>
                <a:gd name="T30" fmla="*/ 33 w 198"/>
                <a:gd name="T31" fmla="*/ 6 h 100"/>
                <a:gd name="T32" fmla="*/ 28 w 198"/>
                <a:gd name="T33" fmla="*/ 7 h 100"/>
                <a:gd name="T34" fmla="*/ 24 w 198"/>
                <a:gd name="T35" fmla="*/ 9 h 100"/>
                <a:gd name="T36" fmla="*/ 20 w 198"/>
                <a:gd name="T37" fmla="*/ 9 h 100"/>
                <a:gd name="T38" fmla="*/ 14 w 198"/>
                <a:gd name="T39" fmla="*/ 7 h 100"/>
                <a:gd name="T40" fmla="*/ 11 w 198"/>
                <a:gd name="T41" fmla="*/ 6 h 100"/>
                <a:gd name="T42" fmla="*/ 6 w 198"/>
                <a:gd name="T43" fmla="*/ 4 h 100"/>
                <a:gd name="T44" fmla="*/ 3 w 198"/>
                <a:gd name="T45" fmla="*/ 2 h 100"/>
                <a:gd name="T46" fmla="*/ 1 w 198"/>
                <a:gd name="T47" fmla="*/ 1 h 100"/>
                <a:gd name="T48" fmla="*/ 0 w 198"/>
                <a:gd name="T49" fmla="*/ 0 h 10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98"/>
                <a:gd name="T76" fmla="*/ 0 h 100"/>
                <a:gd name="T77" fmla="*/ 198 w 198"/>
                <a:gd name="T78" fmla="*/ 100 h 10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98" h="100">
                  <a:moveTo>
                    <a:pt x="0" y="0"/>
                  </a:moveTo>
                  <a:lnTo>
                    <a:pt x="15" y="23"/>
                  </a:lnTo>
                  <a:lnTo>
                    <a:pt x="33" y="44"/>
                  </a:lnTo>
                  <a:lnTo>
                    <a:pt x="55" y="65"/>
                  </a:lnTo>
                  <a:lnTo>
                    <a:pt x="79" y="81"/>
                  </a:lnTo>
                  <a:lnTo>
                    <a:pt x="105" y="94"/>
                  </a:lnTo>
                  <a:lnTo>
                    <a:pt x="130" y="100"/>
                  </a:lnTo>
                  <a:lnTo>
                    <a:pt x="154" y="99"/>
                  </a:lnTo>
                  <a:lnTo>
                    <a:pt x="177" y="89"/>
                  </a:lnTo>
                  <a:lnTo>
                    <a:pt x="192" y="76"/>
                  </a:lnTo>
                  <a:lnTo>
                    <a:pt x="198" y="61"/>
                  </a:lnTo>
                  <a:lnTo>
                    <a:pt x="194" y="47"/>
                  </a:lnTo>
                  <a:lnTo>
                    <a:pt x="184" y="35"/>
                  </a:lnTo>
                  <a:lnTo>
                    <a:pt x="169" y="26"/>
                  </a:lnTo>
                  <a:lnTo>
                    <a:pt x="151" y="21"/>
                  </a:lnTo>
                  <a:lnTo>
                    <a:pt x="131" y="23"/>
                  </a:lnTo>
                  <a:lnTo>
                    <a:pt x="111" y="29"/>
                  </a:lnTo>
                  <a:lnTo>
                    <a:pt x="95" y="34"/>
                  </a:lnTo>
                  <a:lnTo>
                    <a:pt x="78" y="34"/>
                  </a:lnTo>
                  <a:lnTo>
                    <a:pt x="58" y="29"/>
                  </a:lnTo>
                  <a:lnTo>
                    <a:pt x="41" y="23"/>
                  </a:lnTo>
                  <a:lnTo>
                    <a:pt x="25" y="15"/>
                  </a:lnTo>
                  <a:lnTo>
                    <a:pt x="11" y="8"/>
                  </a:lnTo>
                  <a:lnTo>
                    <a:pt x="3" y="2"/>
                  </a:lnTo>
                  <a:lnTo>
                    <a:pt x="0" y="0"/>
                  </a:lnTo>
                  <a:close/>
                </a:path>
              </a:pathLst>
            </a:custGeom>
            <a:solidFill>
              <a:srgbClr val="FF0000"/>
            </a:solidFill>
            <a:ln w="9525">
              <a:noFill/>
              <a:round/>
              <a:headEnd/>
              <a:tailEnd/>
            </a:ln>
          </p:spPr>
          <p:txBody>
            <a:bodyPr/>
            <a:lstStyle/>
            <a:p>
              <a:endParaRPr lang="en-US"/>
            </a:p>
          </p:txBody>
        </p:sp>
        <p:sp>
          <p:nvSpPr>
            <p:cNvPr id="15850" name="Freeform 67"/>
            <p:cNvSpPr>
              <a:spLocks/>
            </p:cNvSpPr>
            <p:nvPr/>
          </p:nvSpPr>
          <p:spPr bwMode="auto">
            <a:xfrm>
              <a:off x="3273" y="2637"/>
              <a:ext cx="68" cy="87"/>
            </a:xfrm>
            <a:custGeom>
              <a:avLst/>
              <a:gdLst>
                <a:gd name="T0" fmla="*/ 0 w 136"/>
                <a:gd name="T1" fmla="*/ 0 h 174"/>
                <a:gd name="T2" fmla="*/ 0 w 136"/>
                <a:gd name="T3" fmla="*/ 7 h 174"/>
                <a:gd name="T4" fmla="*/ 1 w 136"/>
                <a:gd name="T5" fmla="*/ 14 h 174"/>
                <a:gd name="T6" fmla="*/ 2 w 136"/>
                <a:gd name="T7" fmla="*/ 22 h 174"/>
                <a:gd name="T8" fmla="*/ 5 w 136"/>
                <a:gd name="T9" fmla="*/ 28 h 174"/>
                <a:gd name="T10" fmla="*/ 9 w 136"/>
                <a:gd name="T11" fmla="*/ 35 h 174"/>
                <a:gd name="T12" fmla="*/ 13 w 136"/>
                <a:gd name="T13" fmla="*/ 40 h 174"/>
                <a:gd name="T14" fmla="*/ 18 w 136"/>
                <a:gd name="T15" fmla="*/ 43 h 174"/>
                <a:gd name="T16" fmla="*/ 25 w 136"/>
                <a:gd name="T17" fmla="*/ 44 h 174"/>
                <a:gd name="T18" fmla="*/ 29 w 136"/>
                <a:gd name="T19" fmla="*/ 43 h 174"/>
                <a:gd name="T20" fmla="*/ 33 w 136"/>
                <a:gd name="T21" fmla="*/ 41 h 174"/>
                <a:gd name="T22" fmla="*/ 34 w 136"/>
                <a:gd name="T23" fmla="*/ 37 h 174"/>
                <a:gd name="T24" fmla="*/ 34 w 136"/>
                <a:gd name="T25" fmla="*/ 33 h 174"/>
                <a:gd name="T26" fmla="*/ 31 w 136"/>
                <a:gd name="T27" fmla="*/ 29 h 174"/>
                <a:gd name="T28" fmla="*/ 28 w 136"/>
                <a:gd name="T29" fmla="*/ 25 h 174"/>
                <a:gd name="T30" fmla="*/ 24 w 136"/>
                <a:gd name="T31" fmla="*/ 23 h 174"/>
                <a:gd name="T32" fmla="*/ 19 w 136"/>
                <a:gd name="T33" fmla="*/ 22 h 174"/>
                <a:gd name="T34" fmla="*/ 15 w 136"/>
                <a:gd name="T35" fmla="*/ 21 h 174"/>
                <a:gd name="T36" fmla="*/ 11 w 136"/>
                <a:gd name="T37" fmla="*/ 19 h 174"/>
                <a:gd name="T38" fmla="*/ 8 w 136"/>
                <a:gd name="T39" fmla="*/ 15 h 174"/>
                <a:gd name="T40" fmla="*/ 5 w 136"/>
                <a:gd name="T41" fmla="*/ 11 h 174"/>
                <a:gd name="T42" fmla="*/ 3 w 136"/>
                <a:gd name="T43" fmla="*/ 6 h 174"/>
                <a:gd name="T44" fmla="*/ 1 w 136"/>
                <a:gd name="T45" fmla="*/ 3 h 174"/>
                <a:gd name="T46" fmla="*/ 1 w 136"/>
                <a:gd name="T47" fmla="*/ 1 h 174"/>
                <a:gd name="T48" fmla="*/ 0 w 136"/>
                <a:gd name="T49" fmla="*/ 0 h 17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36"/>
                <a:gd name="T76" fmla="*/ 0 h 174"/>
                <a:gd name="T77" fmla="*/ 136 w 136"/>
                <a:gd name="T78" fmla="*/ 174 h 17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36" h="174">
                  <a:moveTo>
                    <a:pt x="0" y="0"/>
                  </a:moveTo>
                  <a:lnTo>
                    <a:pt x="0" y="28"/>
                  </a:lnTo>
                  <a:lnTo>
                    <a:pt x="2" y="56"/>
                  </a:lnTo>
                  <a:lnTo>
                    <a:pt x="10" y="85"/>
                  </a:lnTo>
                  <a:lnTo>
                    <a:pt x="20" y="113"/>
                  </a:lnTo>
                  <a:lnTo>
                    <a:pt x="35" y="137"/>
                  </a:lnTo>
                  <a:lnTo>
                    <a:pt x="53" y="157"/>
                  </a:lnTo>
                  <a:lnTo>
                    <a:pt x="74" y="169"/>
                  </a:lnTo>
                  <a:lnTo>
                    <a:pt x="99" y="174"/>
                  </a:lnTo>
                  <a:lnTo>
                    <a:pt x="118" y="170"/>
                  </a:lnTo>
                  <a:lnTo>
                    <a:pt x="131" y="161"/>
                  </a:lnTo>
                  <a:lnTo>
                    <a:pt x="136" y="147"/>
                  </a:lnTo>
                  <a:lnTo>
                    <a:pt x="133" y="132"/>
                  </a:lnTo>
                  <a:lnTo>
                    <a:pt x="126" y="116"/>
                  </a:lnTo>
                  <a:lnTo>
                    <a:pt x="114" y="102"/>
                  </a:lnTo>
                  <a:lnTo>
                    <a:pt x="96" y="92"/>
                  </a:lnTo>
                  <a:lnTo>
                    <a:pt x="77" y="88"/>
                  </a:lnTo>
                  <a:lnTo>
                    <a:pt x="61" y="83"/>
                  </a:lnTo>
                  <a:lnTo>
                    <a:pt x="46" y="73"/>
                  </a:lnTo>
                  <a:lnTo>
                    <a:pt x="32" y="59"/>
                  </a:lnTo>
                  <a:lnTo>
                    <a:pt x="21" y="43"/>
                  </a:lnTo>
                  <a:lnTo>
                    <a:pt x="12" y="26"/>
                  </a:lnTo>
                  <a:lnTo>
                    <a:pt x="5" y="13"/>
                  </a:lnTo>
                  <a:lnTo>
                    <a:pt x="1" y="3"/>
                  </a:lnTo>
                  <a:lnTo>
                    <a:pt x="0" y="0"/>
                  </a:lnTo>
                  <a:close/>
                </a:path>
              </a:pathLst>
            </a:custGeom>
            <a:solidFill>
              <a:srgbClr val="FF0000"/>
            </a:solidFill>
            <a:ln w="9525">
              <a:noFill/>
              <a:round/>
              <a:headEnd/>
              <a:tailEnd/>
            </a:ln>
          </p:spPr>
          <p:txBody>
            <a:bodyPr/>
            <a:lstStyle/>
            <a:p>
              <a:endParaRPr lang="en-US"/>
            </a:p>
          </p:txBody>
        </p:sp>
        <p:sp>
          <p:nvSpPr>
            <p:cNvPr id="15851" name="Freeform 68"/>
            <p:cNvSpPr>
              <a:spLocks/>
            </p:cNvSpPr>
            <p:nvPr/>
          </p:nvSpPr>
          <p:spPr bwMode="auto">
            <a:xfrm>
              <a:off x="3028" y="2593"/>
              <a:ext cx="234" cy="81"/>
            </a:xfrm>
            <a:custGeom>
              <a:avLst/>
              <a:gdLst>
                <a:gd name="T0" fmla="*/ 2 w 469"/>
                <a:gd name="T1" fmla="*/ 1 h 163"/>
                <a:gd name="T2" fmla="*/ 0 w 469"/>
                <a:gd name="T3" fmla="*/ 0 h 163"/>
                <a:gd name="T4" fmla="*/ 0 w 469"/>
                <a:gd name="T5" fmla="*/ 0 h 163"/>
                <a:gd name="T6" fmla="*/ 1 w 469"/>
                <a:gd name="T7" fmla="*/ 2 h 163"/>
                <a:gd name="T8" fmla="*/ 4 w 469"/>
                <a:gd name="T9" fmla="*/ 4 h 163"/>
                <a:gd name="T10" fmla="*/ 8 w 469"/>
                <a:gd name="T11" fmla="*/ 8 h 163"/>
                <a:gd name="T12" fmla="*/ 13 w 469"/>
                <a:gd name="T13" fmla="*/ 12 h 163"/>
                <a:gd name="T14" fmla="*/ 19 w 469"/>
                <a:gd name="T15" fmla="*/ 16 h 163"/>
                <a:gd name="T16" fmla="*/ 26 w 469"/>
                <a:gd name="T17" fmla="*/ 21 h 163"/>
                <a:gd name="T18" fmla="*/ 34 w 469"/>
                <a:gd name="T19" fmla="*/ 26 h 163"/>
                <a:gd name="T20" fmla="*/ 43 w 469"/>
                <a:gd name="T21" fmla="*/ 30 h 163"/>
                <a:gd name="T22" fmla="*/ 52 w 469"/>
                <a:gd name="T23" fmla="*/ 34 h 163"/>
                <a:gd name="T24" fmla="*/ 62 w 469"/>
                <a:gd name="T25" fmla="*/ 37 h 163"/>
                <a:gd name="T26" fmla="*/ 71 w 469"/>
                <a:gd name="T27" fmla="*/ 39 h 163"/>
                <a:gd name="T28" fmla="*/ 81 w 469"/>
                <a:gd name="T29" fmla="*/ 40 h 163"/>
                <a:gd name="T30" fmla="*/ 91 w 469"/>
                <a:gd name="T31" fmla="*/ 40 h 163"/>
                <a:gd name="T32" fmla="*/ 101 w 469"/>
                <a:gd name="T33" fmla="*/ 38 h 163"/>
                <a:gd name="T34" fmla="*/ 106 w 469"/>
                <a:gd name="T35" fmla="*/ 36 h 163"/>
                <a:gd name="T36" fmla="*/ 110 w 469"/>
                <a:gd name="T37" fmla="*/ 33 h 163"/>
                <a:gd name="T38" fmla="*/ 112 w 469"/>
                <a:gd name="T39" fmla="*/ 30 h 163"/>
                <a:gd name="T40" fmla="*/ 115 w 469"/>
                <a:gd name="T41" fmla="*/ 26 h 163"/>
                <a:gd name="T42" fmla="*/ 116 w 469"/>
                <a:gd name="T43" fmla="*/ 22 h 163"/>
                <a:gd name="T44" fmla="*/ 117 w 469"/>
                <a:gd name="T45" fmla="*/ 20 h 163"/>
                <a:gd name="T46" fmla="*/ 117 w 469"/>
                <a:gd name="T47" fmla="*/ 18 h 163"/>
                <a:gd name="T48" fmla="*/ 117 w 469"/>
                <a:gd name="T49" fmla="*/ 17 h 163"/>
                <a:gd name="T50" fmla="*/ 117 w 469"/>
                <a:gd name="T51" fmla="*/ 17 h 163"/>
                <a:gd name="T52" fmla="*/ 116 w 469"/>
                <a:gd name="T53" fmla="*/ 19 h 163"/>
                <a:gd name="T54" fmla="*/ 115 w 469"/>
                <a:gd name="T55" fmla="*/ 21 h 163"/>
                <a:gd name="T56" fmla="*/ 113 w 469"/>
                <a:gd name="T57" fmla="*/ 24 h 163"/>
                <a:gd name="T58" fmla="*/ 111 w 469"/>
                <a:gd name="T59" fmla="*/ 27 h 163"/>
                <a:gd name="T60" fmla="*/ 108 w 469"/>
                <a:gd name="T61" fmla="*/ 30 h 163"/>
                <a:gd name="T62" fmla="*/ 103 w 469"/>
                <a:gd name="T63" fmla="*/ 32 h 163"/>
                <a:gd name="T64" fmla="*/ 98 w 469"/>
                <a:gd name="T65" fmla="*/ 34 h 163"/>
                <a:gd name="T66" fmla="*/ 91 w 469"/>
                <a:gd name="T67" fmla="*/ 36 h 163"/>
                <a:gd name="T68" fmla="*/ 83 w 469"/>
                <a:gd name="T69" fmla="*/ 36 h 163"/>
                <a:gd name="T70" fmla="*/ 74 w 469"/>
                <a:gd name="T71" fmla="*/ 35 h 163"/>
                <a:gd name="T72" fmla="*/ 63 w 469"/>
                <a:gd name="T73" fmla="*/ 32 h 163"/>
                <a:gd name="T74" fmla="*/ 51 w 469"/>
                <a:gd name="T75" fmla="*/ 28 h 163"/>
                <a:gd name="T76" fmla="*/ 36 w 469"/>
                <a:gd name="T77" fmla="*/ 21 h 163"/>
                <a:gd name="T78" fmla="*/ 20 w 469"/>
                <a:gd name="T79" fmla="*/ 12 h 163"/>
                <a:gd name="T80" fmla="*/ 2 w 469"/>
                <a:gd name="T81" fmla="*/ 1 h 16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69"/>
                <a:gd name="T124" fmla="*/ 0 h 163"/>
                <a:gd name="T125" fmla="*/ 469 w 469"/>
                <a:gd name="T126" fmla="*/ 163 h 163"/>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69" h="163">
                  <a:moveTo>
                    <a:pt x="9" y="5"/>
                  </a:moveTo>
                  <a:lnTo>
                    <a:pt x="1" y="0"/>
                  </a:lnTo>
                  <a:lnTo>
                    <a:pt x="0" y="2"/>
                  </a:lnTo>
                  <a:lnTo>
                    <a:pt x="6" y="8"/>
                  </a:lnTo>
                  <a:lnTo>
                    <a:pt x="16" y="19"/>
                  </a:lnTo>
                  <a:lnTo>
                    <a:pt x="32" y="34"/>
                  </a:lnTo>
                  <a:lnTo>
                    <a:pt x="53" y="50"/>
                  </a:lnTo>
                  <a:lnTo>
                    <a:pt x="78" y="67"/>
                  </a:lnTo>
                  <a:lnTo>
                    <a:pt x="107" y="85"/>
                  </a:lnTo>
                  <a:lnTo>
                    <a:pt x="138" y="104"/>
                  </a:lnTo>
                  <a:lnTo>
                    <a:pt x="173" y="121"/>
                  </a:lnTo>
                  <a:lnTo>
                    <a:pt x="210" y="137"/>
                  </a:lnTo>
                  <a:lnTo>
                    <a:pt x="248" y="149"/>
                  </a:lnTo>
                  <a:lnTo>
                    <a:pt x="287" y="158"/>
                  </a:lnTo>
                  <a:lnTo>
                    <a:pt x="326" y="163"/>
                  </a:lnTo>
                  <a:lnTo>
                    <a:pt x="366" y="161"/>
                  </a:lnTo>
                  <a:lnTo>
                    <a:pt x="405" y="154"/>
                  </a:lnTo>
                  <a:lnTo>
                    <a:pt x="425" y="146"/>
                  </a:lnTo>
                  <a:lnTo>
                    <a:pt x="440" y="135"/>
                  </a:lnTo>
                  <a:lnTo>
                    <a:pt x="451" y="121"/>
                  </a:lnTo>
                  <a:lnTo>
                    <a:pt x="460" y="106"/>
                  </a:lnTo>
                  <a:lnTo>
                    <a:pt x="464" y="91"/>
                  </a:lnTo>
                  <a:lnTo>
                    <a:pt x="468" y="80"/>
                  </a:lnTo>
                  <a:lnTo>
                    <a:pt x="469" y="72"/>
                  </a:lnTo>
                  <a:lnTo>
                    <a:pt x="469" y="68"/>
                  </a:lnTo>
                  <a:lnTo>
                    <a:pt x="468" y="70"/>
                  </a:lnTo>
                  <a:lnTo>
                    <a:pt x="465" y="76"/>
                  </a:lnTo>
                  <a:lnTo>
                    <a:pt x="462" y="85"/>
                  </a:lnTo>
                  <a:lnTo>
                    <a:pt x="455" y="97"/>
                  </a:lnTo>
                  <a:lnTo>
                    <a:pt x="445" y="108"/>
                  </a:lnTo>
                  <a:lnTo>
                    <a:pt x="432" y="121"/>
                  </a:lnTo>
                  <a:lnTo>
                    <a:pt x="415" y="131"/>
                  </a:lnTo>
                  <a:lnTo>
                    <a:pt x="393" y="139"/>
                  </a:lnTo>
                  <a:lnTo>
                    <a:pt x="366" y="145"/>
                  </a:lnTo>
                  <a:lnTo>
                    <a:pt x="335" y="145"/>
                  </a:lnTo>
                  <a:lnTo>
                    <a:pt x="297" y="142"/>
                  </a:lnTo>
                  <a:lnTo>
                    <a:pt x="255" y="130"/>
                  </a:lnTo>
                  <a:lnTo>
                    <a:pt x="204" y="113"/>
                  </a:lnTo>
                  <a:lnTo>
                    <a:pt x="146" y="87"/>
                  </a:lnTo>
                  <a:lnTo>
                    <a:pt x="82" y="51"/>
                  </a:lnTo>
                  <a:lnTo>
                    <a:pt x="9" y="5"/>
                  </a:lnTo>
                  <a:close/>
                </a:path>
              </a:pathLst>
            </a:custGeom>
            <a:solidFill>
              <a:srgbClr val="FF0000"/>
            </a:solidFill>
            <a:ln w="9525">
              <a:noFill/>
              <a:round/>
              <a:headEnd/>
              <a:tailEnd/>
            </a:ln>
          </p:spPr>
          <p:txBody>
            <a:bodyPr/>
            <a:lstStyle/>
            <a:p>
              <a:endParaRPr lang="en-US"/>
            </a:p>
          </p:txBody>
        </p:sp>
        <p:sp>
          <p:nvSpPr>
            <p:cNvPr id="15852" name="Freeform 69"/>
            <p:cNvSpPr>
              <a:spLocks/>
            </p:cNvSpPr>
            <p:nvPr/>
          </p:nvSpPr>
          <p:spPr bwMode="auto">
            <a:xfrm>
              <a:off x="3125" y="2508"/>
              <a:ext cx="71" cy="73"/>
            </a:xfrm>
            <a:custGeom>
              <a:avLst/>
              <a:gdLst>
                <a:gd name="T0" fmla="*/ 21 w 142"/>
                <a:gd name="T1" fmla="*/ 34 h 145"/>
                <a:gd name="T2" fmla="*/ 17 w 142"/>
                <a:gd name="T3" fmla="*/ 37 h 145"/>
                <a:gd name="T4" fmla="*/ 12 w 142"/>
                <a:gd name="T5" fmla="*/ 35 h 145"/>
                <a:gd name="T6" fmla="*/ 9 w 142"/>
                <a:gd name="T7" fmla="*/ 31 h 145"/>
                <a:gd name="T8" fmla="*/ 7 w 142"/>
                <a:gd name="T9" fmla="*/ 29 h 145"/>
                <a:gd name="T10" fmla="*/ 5 w 142"/>
                <a:gd name="T11" fmla="*/ 29 h 145"/>
                <a:gd name="T12" fmla="*/ 3 w 142"/>
                <a:gd name="T13" fmla="*/ 27 h 145"/>
                <a:gd name="T14" fmla="*/ 1 w 142"/>
                <a:gd name="T15" fmla="*/ 26 h 145"/>
                <a:gd name="T16" fmla="*/ 0 w 142"/>
                <a:gd name="T17" fmla="*/ 22 h 145"/>
                <a:gd name="T18" fmla="*/ 2 w 142"/>
                <a:gd name="T19" fmla="*/ 17 h 145"/>
                <a:gd name="T20" fmla="*/ 3 w 142"/>
                <a:gd name="T21" fmla="*/ 14 h 145"/>
                <a:gd name="T22" fmla="*/ 3 w 142"/>
                <a:gd name="T23" fmla="*/ 8 h 145"/>
                <a:gd name="T24" fmla="*/ 5 w 142"/>
                <a:gd name="T25" fmla="*/ 5 h 145"/>
                <a:gd name="T26" fmla="*/ 7 w 142"/>
                <a:gd name="T27" fmla="*/ 4 h 145"/>
                <a:gd name="T28" fmla="*/ 9 w 142"/>
                <a:gd name="T29" fmla="*/ 4 h 145"/>
                <a:gd name="T30" fmla="*/ 12 w 142"/>
                <a:gd name="T31" fmla="*/ 5 h 145"/>
                <a:gd name="T32" fmla="*/ 14 w 142"/>
                <a:gd name="T33" fmla="*/ 3 h 145"/>
                <a:gd name="T34" fmla="*/ 19 w 142"/>
                <a:gd name="T35" fmla="*/ 0 h 145"/>
                <a:gd name="T36" fmla="*/ 24 w 142"/>
                <a:gd name="T37" fmla="*/ 1 h 145"/>
                <a:gd name="T38" fmla="*/ 26 w 142"/>
                <a:gd name="T39" fmla="*/ 6 h 145"/>
                <a:gd name="T40" fmla="*/ 28 w 142"/>
                <a:gd name="T41" fmla="*/ 8 h 145"/>
                <a:gd name="T42" fmla="*/ 31 w 142"/>
                <a:gd name="T43" fmla="*/ 8 h 145"/>
                <a:gd name="T44" fmla="*/ 34 w 142"/>
                <a:gd name="T45" fmla="*/ 9 h 145"/>
                <a:gd name="T46" fmla="*/ 35 w 142"/>
                <a:gd name="T47" fmla="*/ 11 h 145"/>
                <a:gd name="T48" fmla="*/ 36 w 142"/>
                <a:gd name="T49" fmla="*/ 15 h 145"/>
                <a:gd name="T50" fmla="*/ 34 w 142"/>
                <a:gd name="T51" fmla="*/ 19 h 145"/>
                <a:gd name="T52" fmla="*/ 33 w 142"/>
                <a:gd name="T53" fmla="*/ 23 h 145"/>
                <a:gd name="T54" fmla="*/ 33 w 142"/>
                <a:gd name="T55" fmla="*/ 28 h 145"/>
                <a:gd name="T56" fmla="*/ 31 w 142"/>
                <a:gd name="T57" fmla="*/ 31 h 145"/>
                <a:gd name="T58" fmla="*/ 28 w 142"/>
                <a:gd name="T59" fmla="*/ 33 h 145"/>
                <a:gd name="T60" fmla="*/ 26 w 142"/>
                <a:gd name="T61" fmla="*/ 33 h 145"/>
                <a:gd name="T62" fmla="*/ 23 w 142"/>
                <a:gd name="T63" fmla="*/ 32 h 14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42"/>
                <a:gd name="T97" fmla="*/ 0 h 145"/>
                <a:gd name="T98" fmla="*/ 142 w 142"/>
                <a:gd name="T99" fmla="*/ 145 h 14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42" h="145">
                  <a:moveTo>
                    <a:pt x="89" y="123"/>
                  </a:moveTo>
                  <a:lnTo>
                    <a:pt x="85" y="134"/>
                  </a:lnTo>
                  <a:lnTo>
                    <a:pt x="76" y="140"/>
                  </a:lnTo>
                  <a:lnTo>
                    <a:pt x="67" y="145"/>
                  </a:lnTo>
                  <a:lnTo>
                    <a:pt x="57" y="145"/>
                  </a:lnTo>
                  <a:lnTo>
                    <a:pt x="48" y="140"/>
                  </a:lnTo>
                  <a:lnTo>
                    <a:pt x="41" y="134"/>
                  </a:lnTo>
                  <a:lnTo>
                    <a:pt x="37" y="124"/>
                  </a:lnTo>
                  <a:lnTo>
                    <a:pt x="36" y="113"/>
                  </a:lnTo>
                  <a:lnTo>
                    <a:pt x="30" y="114"/>
                  </a:lnTo>
                  <a:lnTo>
                    <a:pt x="25" y="114"/>
                  </a:lnTo>
                  <a:lnTo>
                    <a:pt x="20" y="113"/>
                  </a:lnTo>
                  <a:lnTo>
                    <a:pt x="15" y="112"/>
                  </a:lnTo>
                  <a:lnTo>
                    <a:pt x="11" y="108"/>
                  </a:lnTo>
                  <a:lnTo>
                    <a:pt x="7" y="105"/>
                  </a:lnTo>
                  <a:lnTo>
                    <a:pt x="4" y="101"/>
                  </a:lnTo>
                  <a:lnTo>
                    <a:pt x="2" y="97"/>
                  </a:lnTo>
                  <a:lnTo>
                    <a:pt x="0" y="86"/>
                  </a:lnTo>
                  <a:lnTo>
                    <a:pt x="3" y="76"/>
                  </a:lnTo>
                  <a:lnTo>
                    <a:pt x="9" y="68"/>
                  </a:lnTo>
                  <a:lnTo>
                    <a:pt x="18" y="62"/>
                  </a:lnTo>
                  <a:lnTo>
                    <a:pt x="12" y="53"/>
                  </a:lnTo>
                  <a:lnTo>
                    <a:pt x="10" y="43"/>
                  </a:lnTo>
                  <a:lnTo>
                    <a:pt x="11" y="32"/>
                  </a:lnTo>
                  <a:lnTo>
                    <a:pt x="15" y="23"/>
                  </a:lnTo>
                  <a:lnTo>
                    <a:pt x="19" y="20"/>
                  </a:lnTo>
                  <a:lnTo>
                    <a:pt x="24" y="17"/>
                  </a:lnTo>
                  <a:lnTo>
                    <a:pt x="28" y="16"/>
                  </a:lnTo>
                  <a:lnTo>
                    <a:pt x="33" y="15"/>
                  </a:lnTo>
                  <a:lnTo>
                    <a:pt x="38" y="15"/>
                  </a:lnTo>
                  <a:lnTo>
                    <a:pt x="43" y="16"/>
                  </a:lnTo>
                  <a:lnTo>
                    <a:pt x="49" y="18"/>
                  </a:lnTo>
                  <a:lnTo>
                    <a:pt x="53" y="21"/>
                  </a:lnTo>
                  <a:lnTo>
                    <a:pt x="58" y="10"/>
                  </a:lnTo>
                  <a:lnTo>
                    <a:pt x="66" y="3"/>
                  </a:lnTo>
                  <a:lnTo>
                    <a:pt x="75" y="0"/>
                  </a:lnTo>
                  <a:lnTo>
                    <a:pt x="86" y="0"/>
                  </a:lnTo>
                  <a:lnTo>
                    <a:pt x="95" y="3"/>
                  </a:lnTo>
                  <a:lnTo>
                    <a:pt x="102" y="10"/>
                  </a:lnTo>
                  <a:lnTo>
                    <a:pt x="106" y="21"/>
                  </a:lnTo>
                  <a:lnTo>
                    <a:pt x="106" y="31"/>
                  </a:lnTo>
                  <a:lnTo>
                    <a:pt x="112" y="30"/>
                  </a:lnTo>
                  <a:lnTo>
                    <a:pt x="118" y="30"/>
                  </a:lnTo>
                  <a:lnTo>
                    <a:pt x="123" y="31"/>
                  </a:lnTo>
                  <a:lnTo>
                    <a:pt x="128" y="33"/>
                  </a:lnTo>
                  <a:lnTo>
                    <a:pt x="133" y="36"/>
                  </a:lnTo>
                  <a:lnTo>
                    <a:pt x="136" y="39"/>
                  </a:lnTo>
                  <a:lnTo>
                    <a:pt x="139" y="44"/>
                  </a:lnTo>
                  <a:lnTo>
                    <a:pt x="141" y="48"/>
                  </a:lnTo>
                  <a:lnTo>
                    <a:pt x="142" y="58"/>
                  </a:lnTo>
                  <a:lnTo>
                    <a:pt x="140" y="68"/>
                  </a:lnTo>
                  <a:lnTo>
                    <a:pt x="134" y="76"/>
                  </a:lnTo>
                  <a:lnTo>
                    <a:pt x="125" y="83"/>
                  </a:lnTo>
                  <a:lnTo>
                    <a:pt x="131" y="92"/>
                  </a:lnTo>
                  <a:lnTo>
                    <a:pt x="133" y="101"/>
                  </a:lnTo>
                  <a:lnTo>
                    <a:pt x="132" y="112"/>
                  </a:lnTo>
                  <a:lnTo>
                    <a:pt x="127" y="121"/>
                  </a:lnTo>
                  <a:lnTo>
                    <a:pt x="124" y="124"/>
                  </a:lnTo>
                  <a:lnTo>
                    <a:pt x="119" y="127"/>
                  </a:lnTo>
                  <a:lnTo>
                    <a:pt x="114" y="129"/>
                  </a:lnTo>
                  <a:lnTo>
                    <a:pt x="110" y="129"/>
                  </a:lnTo>
                  <a:lnTo>
                    <a:pt x="104" y="129"/>
                  </a:lnTo>
                  <a:lnTo>
                    <a:pt x="100" y="128"/>
                  </a:lnTo>
                  <a:lnTo>
                    <a:pt x="94" y="127"/>
                  </a:lnTo>
                  <a:lnTo>
                    <a:pt x="89" y="123"/>
                  </a:lnTo>
                  <a:close/>
                </a:path>
              </a:pathLst>
            </a:custGeom>
            <a:solidFill>
              <a:srgbClr val="FF0000"/>
            </a:solidFill>
            <a:ln w="9525">
              <a:noFill/>
              <a:round/>
              <a:headEnd/>
              <a:tailEnd/>
            </a:ln>
          </p:spPr>
          <p:txBody>
            <a:bodyPr/>
            <a:lstStyle/>
            <a:p>
              <a:endParaRPr lang="en-US"/>
            </a:p>
          </p:txBody>
        </p:sp>
        <p:sp>
          <p:nvSpPr>
            <p:cNvPr id="15853" name="Freeform 70"/>
            <p:cNvSpPr>
              <a:spLocks/>
            </p:cNvSpPr>
            <p:nvPr/>
          </p:nvSpPr>
          <p:spPr bwMode="auto">
            <a:xfrm>
              <a:off x="3149" y="2534"/>
              <a:ext cx="21" cy="20"/>
            </a:xfrm>
            <a:custGeom>
              <a:avLst/>
              <a:gdLst>
                <a:gd name="T0" fmla="*/ 10 w 40"/>
                <a:gd name="T1" fmla="*/ 4 h 39"/>
                <a:gd name="T2" fmla="*/ 10 w 40"/>
                <a:gd name="T3" fmla="*/ 2 h 39"/>
                <a:gd name="T4" fmla="*/ 8 w 40"/>
                <a:gd name="T5" fmla="*/ 1 h 39"/>
                <a:gd name="T6" fmla="*/ 6 w 40"/>
                <a:gd name="T7" fmla="*/ 0 h 39"/>
                <a:gd name="T8" fmla="*/ 4 w 40"/>
                <a:gd name="T9" fmla="*/ 1 h 39"/>
                <a:gd name="T10" fmla="*/ 2 w 40"/>
                <a:gd name="T11" fmla="*/ 1 h 39"/>
                <a:gd name="T12" fmla="*/ 1 w 40"/>
                <a:gd name="T13" fmla="*/ 3 h 39"/>
                <a:gd name="T14" fmla="*/ 0 w 40"/>
                <a:gd name="T15" fmla="*/ 5 h 39"/>
                <a:gd name="T16" fmla="*/ 1 w 40"/>
                <a:gd name="T17" fmla="*/ 7 h 39"/>
                <a:gd name="T18" fmla="*/ 2 w 40"/>
                <a:gd name="T19" fmla="*/ 8 h 39"/>
                <a:gd name="T20" fmla="*/ 3 w 40"/>
                <a:gd name="T21" fmla="*/ 10 h 39"/>
                <a:gd name="T22" fmla="*/ 5 w 40"/>
                <a:gd name="T23" fmla="*/ 10 h 39"/>
                <a:gd name="T24" fmla="*/ 7 w 40"/>
                <a:gd name="T25" fmla="*/ 10 h 39"/>
                <a:gd name="T26" fmla="*/ 9 w 40"/>
                <a:gd name="T27" fmla="*/ 9 h 39"/>
                <a:gd name="T28" fmla="*/ 10 w 40"/>
                <a:gd name="T29" fmla="*/ 8 h 39"/>
                <a:gd name="T30" fmla="*/ 11 w 40"/>
                <a:gd name="T31" fmla="*/ 6 h 39"/>
                <a:gd name="T32" fmla="*/ 10 w 40"/>
                <a:gd name="T33" fmla="*/ 4 h 3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0"/>
                <a:gd name="T52" fmla="*/ 0 h 39"/>
                <a:gd name="T53" fmla="*/ 40 w 40"/>
                <a:gd name="T54" fmla="*/ 39 h 3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0" h="39">
                  <a:moveTo>
                    <a:pt x="39" y="14"/>
                  </a:moveTo>
                  <a:lnTo>
                    <a:pt x="36" y="7"/>
                  </a:lnTo>
                  <a:lnTo>
                    <a:pt x="29" y="2"/>
                  </a:lnTo>
                  <a:lnTo>
                    <a:pt x="22" y="0"/>
                  </a:lnTo>
                  <a:lnTo>
                    <a:pt x="14" y="1"/>
                  </a:lnTo>
                  <a:lnTo>
                    <a:pt x="7" y="4"/>
                  </a:lnTo>
                  <a:lnTo>
                    <a:pt x="2" y="11"/>
                  </a:lnTo>
                  <a:lnTo>
                    <a:pt x="0" y="18"/>
                  </a:lnTo>
                  <a:lnTo>
                    <a:pt x="1" y="26"/>
                  </a:lnTo>
                  <a:lnTo>
                    <a:pt x="5" y="32"/>
                  </a:lnTo>
                  <a:lnTo>
                    <a:pt x="12" y="37"/>
                  </a:lnTo>
                  <a:lnTo>
                    <a:pt x="18" y="39"/>
                  </a:lnTo>
                  <a:lnTo>
                    <a:pt x="26" y="38"/>
                  </a:lnTo>
                  <a:lnTo>
                    <a:pt x="33" y="34"/>
                  </a:lnTo>
                  <a:lnTo>
                    <a:pt x="38" y="29"/>
                  </a:lnTo>
                  <a:lnTo>
                    <a:pt x="40" y="22"/>
                  </a:lnTo>
                  <a:lnTo>
                    <a:pt x="39" y="14"/>
                  </a:lnTo>
                  <a:close/>
                </a:path>
              </a:pathLst>
            </a:custGeom>
            <a:solidFill>
              <a:srgbClr val="FF0000"/>
            </a:solidFill>
            <a:ln w="9525">
              <a:noFill/>
              <a:round/>
              <a:headEnd/>
              <a:tailEnd/>
            </a:ln>
          </p:spPr>
          <p:txBody>
            <a:bodyPr/>
            <a:lstStyle/>
            <a:p>
              <a:endParaRPr lang="en-US"/>
            </a:p>
          </p:txBody>
        </p:sp>
        <p:sp>
          <p:nvSpPr>
            <p:cNvPr id="15854" name="Freeform 71"/>
            <p:cNvSpPr>
              <a:spLocks/>
            </p:cNvSpPr>
            <p:nvPr/>
          </p:nvSpPr>
          <p:spPr bwMode="auto">
            <a:xfrm>
              <a:off x="2944" y="2499"/>
              <a:ext cx="26" cy="26"/>
            </a:xfrm>
            <a:custGeom>
              <a:avLst/>
              <a:gdLst>
                <a:gd name="T0" fmla="*/ 7 w 52"/>
                <a:gd name="T1" fmla="*/ 14 h 50"/>
                <a:gd name="T2" fmla="*/ 10 w 52"/>
                <a:gd name="T3" fmla="*/ 13 h 50"/>
                <a:gd name="T4" fmla="*/ 12 w 52"/>
                <a:gd name="T5" fmla="*/ 11 h 50"/>
                <a:gd name="T6" fmla="*/ 13 w 52"/>
                <a:gd name="T7" fmla="*/ 9 h 50"/>
                <a:gd name="T8" fmla="*/ 13 w 52"/>
                <a:gd name="T9" fmla="*/ 7 h 50"/>
                <a:gd name="T10" fmla="*/ 13 w 52"/>
                <a:gd name="T11" fmla="*/ 4 h 50"/>
                <a:gd name="T12" fmla="*/ 12 w 52"/>
                <a:gd name="T13" fmla="*/ 2 h 50"/>
                <a:gd name="T14" fmla="*/ 10 w 52"/>
                <a:gd name="T15" fmla="*/ 1 h 50"/>
                <a:gd name="T16" fmla="*/ 7 w 52"/>
                <a:gd name="T17" fmla="*/ 0 h 50"/>
                <a:gd name="T18" fmla="*/ 4 w 52"/>
                <a:gd name="T19" fmla="*/ 1 h 50"/>
                <a:gd name="T20" fmla="*/ 2 w 52"/>
                <a:gd name="T21" fmla="*/ 2 h 50"/>
                <a:gd name="T22" fmla="*/ 1 w 52"/>
                <a:gd name="T23" fmla="*/ 4 h 50"/>
                <a:gd name="T24" fmla="*/ 0 w 52"/>
                <a:gd name="T25" fmla="*/ 7 h 50"/>
                <a:gd name="T26" fmla="*/ 1 w 52"/>
                <a:gd name="T27" fmla="*/ 9 h 50"/>
                <a:gd name="T28" fmla="*/ 2 w 52"/>
                <a:gd name="T29" fmla="*/ 11 h 50"/>
                <a:gd name="T30" fmla="*/ 4 w 52"/>
                <a:gd name="T31" fmla="*/ 13 h 50"/>
                <a:gd name="T32" fmla="*/ 7 w 52"/>
                <a:gd name="T33" fmla="*/ 14 h 5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2"/>
                <a:gd name="T52" fmla="*/ 0 h 50"/>
                <a:gd name="T53" fmla="*/ 52 w 52"/>
                <a:gd name="T54" fmla="*/ 50 h 5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2" h="50">
                  <a:moveTo>
                    <a:pt x="26" y="50"/>
                  </a:moveTo>
                  <a:lnTo>
                    <a:pt x="37" y="48"/>
                  </a:lnTo>
                  <a:lnTo>
                    <a:pt x="45" y="42"/>
                  </a:lnTo>
                  <a:lnTo>
                    <a:pt x="49" y="34"/>
                  </a:lnTo>
                  <a:lnTo>
                    <a:pt x="52" y="25"/>
                  </a:lnTo>
                  <a:lnTo>
                    <a:pt x="49" y="15"/>
                  </a:lnTo>
                  <a:lnTo>
                    <a:pt x="45" y="6"/>
                  </a:lnTo>
                  <a:lnTo>
                    <a:pt x="37" y="2"/>
                  </a:lnTo>
                  <a:lnTo>
                    <a:pt x="26" y="0"/>
                  </a:lnTo>
                  <a:lnTo>
                    <a:pt x="16" y="2"/>
                  </a:lnTo>
                  <a:lnTo>
                    <a:pt x="8" y="6"/>
                  </a:lnTo>
                  <a:lnTo>
                    <a:pt x="2" y="15"/>
                  </a:lnTo>
                  <a:lnTo>
                    <a:pt x="0" y="25"/>
                  </a:lnTo>
                  <a:lnTo>
                    <a:pt x="2" y="34"/>
                  </a:lnTo>
                  <a:lnTo>
                    <a:pt x="8" y="42"/>
                  </a:lnTo>
                  <a:lnTo>
                    <a:pt x="16" y="48"/>
                  </a:lnTo>
                  <a:lnTo>
                    <a:pt x="26" y="50"/>
                  </a:lnTo>
                  <a:close/>
                </a:path>
              </a:pathLst>
            </a:custGeom>
            <a:solidFill>
              <a:srgbClr val="FF0000"/>
            </a:solidFill>
            <a:ln w="9525">
              <a:noFill/>
              <a:round/>
              <a:headEnd/>
              <a:tailEnd/>
            </a:ln>
          </p:spPr>
          <p:txBody>
            <a:bodyPr/>
            <a:lstStyle/>
            <a:p>
              <a:endParaRPr lang="en-US"/>
            </a:p>
          </p:txBody>
        </p:sp>
        <p:sp>
          <p:nvSpPr>
            <p:cNvPr id="15855" name="Freeform 72"/>
            <p:cNvSpPr>
              <a:spLocks/>
            </p:cNvSpPr>
            <p:nvPr/>
          </p:nvSpPr>
          <p:spPr bwMode="auto">
            <a:xfrm>
              <a:off x="2930" y="2414"/>
              <a:ext cx="56" cy="78"/>
            </a:xfrm>
            <a:custGeom>
              <a:avLst/>
              <a:gdLst>
                <a:gd name="T0" fmla="*/ 17 w 113"/>
                <a:gd name="T1" fmla="*/ 39 h 156"/>
                <a:gd name="T2" fmla="*/ 11 w 113"/>
                <a:gd name="T3" fmla="*/ 39 h 156"/>
                <a:gd name="T4" fmla="*/ 9 w 113"/>
                <a:gd name="T5" fmla="*/ 38 h 156"/>
                <a:gd name="T6" fmla="*/ 7 w 113"/>
                <a:gd name="T7" fmla="*/ 33 h 156"/>
                <a:gd name="T8" fmla="*/ 4 w 113"/>
                <a:gd name="T9" fmla="*/ 26 h 156"/>
                <a:gd name="T10" fmla="*/ 1 w 113"/>
                <a:gd name="T11" fmla="*/ 20 h 156"/>
                <a:gd name="T12" fmla="*/ 0 w 113"/>
                <a:gd name="T13" fmla="*/ 12 h 156"/>
                <a:gd name="T14" fmla="*/ 1 w 113"/>
                <a:gd name="T15" fmla="*/ 6 h 156"/>
                <a:gd name="T16" fmla="*/ 5 w 113"/>
                <a:gd name="T17" fmla="*/ 2 h 156"/>
                <a:gd name="T18" fmla="*/ 13 w 113"/>
                <a:gd name="T19" fmla="*/ 0 h 156"/>
                <a:gd name="T20" fmla="*/ 22 w 113"/>
                <a:gd name="T21" fmla="*/ 2 h 156"/>
                <a:gd name="T22" fmla="*/ 27 w 113"/>
                <a:gd name="T23" fmla="*/ 6 h 156"/>
                <a:gd name="T24" fmla="*/ 28 w 113"/>
                <a:gd name="T25" fmla="*/ 12 h 156"/>
                <a:gd name="T26" fmla="*/ 26 w 113"/>
                <a:gd name="T27" fmla="*/ 20 h 156"/>
                <a:gd name="T28" fmla="*/ 24 w 113"/>
                <a:gd name="T29" fmla="*/ 26 h 156"/>
                <a:gd name="T30" fmla="*/ 21 w 113"/>
                <a:gd name="T31" fmla="*/ 33 h 156"/>
                <a:gd name="T32" fmla="*/ 18 w 113"/>
                <a:gd name="T33" fmla="*/ 38 h 156"/>
                <a:gd name="T34" fmla="*/ 17 w 113"/>
                <a:gd name="T35" fmla="*/ 39 h 1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3"/>
                <a:gd name="T55" fmla="*/ 0 h 156"/>
                <a:gd name="T56" fmla="*/ 113 w 113"/>
                <a:gd name="T57" fmla="*/ 156 h 1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FF0000"/>
            </a:solidFill>
            <a:ln w="9525">
              <a:noFill/>
              <a:round/>
              <a:headEnd/>
              <a:tailEnd/>
            </a:ln>
          </p:spPr>
          <p:txBody>
            <a:bodyPr/>
            <a:lstStyle/>
            <a:p>
              <a:endParaRPr lang="en-US"/>
            </a:p>
          </p:txBody>
        </p:sp>
        <p:sp>
          <p:nvSpPr>
            <p:cNvPr id="15856" name="Freeform 73"/>
            <p:cNvSpPr>
              <a:spLocks/>
            </p:cNvSpPr>
            <p:nvPr/>
          </p:nvSpPr>
          <p:spPr bwMode="auto">
            <a:xfrm>
              <a:off x="2930" y="2414"/>
              <a:ext cx="56" cy="78"/>
            </a:xfrm>
            <a:custGeom>
              <a:avLst/>
              <a:gdLst>
                <a:gd name="T0" fmla="*/ 17 w 113"/>
                <a:gd name="T1" fmla="*/ 39 h 156"/>
                <a:gd name="T2" fmla="*/ 11 w 113"/>
                <a:gd name="T3" fmla="*/ 39 h 156"/>
                <a:gd name="T4" fmla="*/ 9 w 113"/>
                <a:gd name="T5" fmla="*/ 38 h 156"/>
                <a:gd name="T6" fmla="*/ 7 w 113"/>
                <a:gd name="T7" fmla="*/ 33 h 156"/>
                <a:gd name="T8" fmla="*/ 4 w 113"/>
                <a:gd name="T9" fmla="*/ 26 h 156"/>
                <a:gd name="T10" fmla="*/ 1 w 113"/>
                <a:gd name="T11" fmla="*/ 20 h 156"/>
                <a:gd name="T12" fmla="*/ 0 w 113"/>
                <a:gd name="T13" fmla="*/ 12 h 156"/>
                <a:gd name="T14" fmla="*/ 1 w 113"/>
                <a:gd name="T15" fmla="*/ 6 h 156"/>
                <a:gd name="T16" fmla="*/ 5 w 113"/>
                <a:gd name="T17" fmla="*/ 2 h 156"/>
                <a:gd name="T18" fmla="*/ 13 w 113"/>
                <a:gd name="T19" fmla="*/ 0 h 156"/>
                <a:gd name="T20" fmla="*/ 22 w 113"/>
                <a:gd name="T21" fmla="*/ 2 h 156"/>
                <a:gd name="T22" fmla="*/ 27 w 113"/>
                <a:gd name="T23" fmla="*/ 6 h 156"/>
                <a:gd name="T24" fmla="*/ 28 w 113"/>
                <a:gd name="T25" fmla="*/ 12 h 156"/>
                <a:gd name="T26" fmla="*/ 26 w 113"/>
                <a:gd name="T27" fmla="*/ 20 h 156"/>
                <a:gd name="T28" fmla="*/ 24 w 113"/>
                <a:gd name="T29" fmla="*/ 26 h 156"/>
                <a:gd name="T30" fmla="*/ 21 w 113"/>
                <a:gd name="T31" fmla="*/ 33 h 156"/>
                <a:gd name="T32" fmla="*/ 18 w 113"/>
                <a:gd name="T33" fmla="*/ 38 h 156"/>
                <a:gd name="T34" fmla="*/ 17 w 113"/>
                <a:gd name="T35" fmla="*/ 39 h 1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3"/>
                <a:gd name="T55" fmla="*/ 0 h 156"/>
                <a:gd name="T56" fmla="*/ 113 w 113"/>
                <a:gd name="T57" fmla="*/ 156 h 1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FF0000"/>
            </a:solidFill>
            <a:ln w="9525">
              <a:noFill/>
              <a:round/>
              <a:headEnd/>
              <a:tailEnd/>
            </a:ln>
          </p:spPr>
          <p:txBody>
            <a:bodyPr/>
            <a:lstStyle/>
            <a:p>
              <a:endParaRPr lang="en-US"/>
            </a:p>
          </p:txBody>
        </p:sp>
        <p:sp>
          <p:nvSpPr>
            <p:cNvPr id="15857" name="Freeform 74"/>
            <p:cNvSpPr>
              <a:spLocks/>
            </p:cNvSpPr>
            <p:nvPr/>
          </p:nvSpPr>
          <p:spPr bwMode="auto">
            <a:xfrm>
              <a:off x="2972" y="2447"/>
              <a:ext cx="76" cy="61"/>
            </a:xfrm>
            <a:custGeom>
              <a:avLst/>
              <a:gdLst>
                <a:gd name="T0" fmla="*/ 3 w 152"/>
                <a:gd name="T1" fmla="*/ 30 h 123"/>
                <a:gd name="T2" fmla="*/ 0 w 152"/>
                <a:gd name="T3" fmla="*/ 25 h 123"/>
                <a:gd name="T4" fmla="*/ 1 w 152"/>
                <a:gd name="T5" fmla="*/ 23 h 123"/>
                <a:gd name="T6" fmla="*/ 3 w 152"/>
                <a:gd name="T7" fmla="*/ 18 h 123"/>
                <a:gd name="T8" fmla="*/ 7 w 152"/>
                <a:gd name="T9" fmla="*/ 13 h 123"/>
                <a:gd name="T10" fmla="*/ 12 w 152"/>
                <a:gd name="T11" fmla="*/ 6 h 123"/>
                <a:gd name="T12" fmla="*/ 18 w 152"/>
                <a:gd name="T13" fmla="*/ 2 h 123"/>
                <a:gd name="T14" fmla="*/ 23 w 152"/>
                <a:gd name="T15" fmla="*/ 0 h 123"/>
                <a:gd name="T16" fmla="*/ 29 w 152"/>
                <a:gd name="T17" fmla="*/ 1 h 123"/>
                <a:gd name="T18" fmla="*/ 36 w 152"/>
                <a:gd name="T19" fmla="*/ 8 h 123"/>
                <a:gd name="T20" fmla="*/ 38 w 152"/>
                <a:gd name="T21" fmla="*/ 12 h 123"/>
                <a:gd name="T22" fmla="*/ 38 w 152"/>
                <a:gd name="T23" fmla="*/ 16 h 123"/>
                <a:gd name="T24" fmla="*/ 38 w 152"/>
                <a:gd name="T25" fmla="*/ 19 h 123"/>
                <a:gd name="T26" fmla="*/ 37 w 152"/>
                <a:gd name="T27" fmla="*/ 22 h 123"/>
                <a:gd name="T28" fmla="*/ 35 w 152"/>
                <a:gd name="T29" fmla="*/ 24 h 123"/>
                <a:gd name="T30" fmla="*/ 32 w 152"/>
                <a:gd name="T31" fmla="*/ 26 h 123"/>
                <a:gd name="T32" fmla="*/ 28 w 152"/>
                <a:gd name="T33" fmla="*/ 28 h 123"/>
                <a:gd name="T34" fmla="*/ 25 w 152"/>
                <a:gd name="T35" fmla="*/ 29 h 123"/>
                <a:gd name="T36" fmla="*/ 21 w 152"/>
                <a:gd name="T37" fmla="*/ 30 h 123"/>
                <a:gd name="T38" fmla="*/ 18 w 152"/>
                <a:gd name="T39" fmla="*/ 30 h 123"/>
                <a:gd name="T40" fmla="*/ 13 w 152"/>
                <a:gd name="T41" fmla="*/ 30 h 123"/>
                <a:gd name="T42" fmla="*/ 10 w 152"/>
                <a:gd name="T43" fmla="*/ 30 h 123"/>
                <a:gd name="T44" fmla="*/ 7 w 152"/>
                <a:gd name="T45" fmla="*/ 30 h 123"/>
                <a:gd name="T46" fmla="*/ 5 w 152"/>
                <a:gd name="T47" fmla="*/ 30 h 123"/>
                <a:gd name="T48" fmla="*/ 4 w 152"/>
                <a:gd name="T49" fmla="*/ 30 h 123"/>
                <a:gd name="T50" fmla="*/ 3 w 152"/>
                <a:gd name="T51" fmla="*/ 30 h 12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52"/>
                <a:gd name="T79" fmla="*/ 0 h 123"/>
                <a:gd name="T80" fmla="*/ 152 w 152"/>
                <a:gd name="T81" fmla="*/ 123 h 12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52" h="123">
                  <a:moveTo>
                    <a:pt x="13" y="122"/>
                  </a:moveTo>
                  <a:lnTo>
                    <a:pt x="0" y="100"/>
                  </a:lnTo>
                  <a:lnTo>
                    <a:pt x="4" y="93"/>
                  </a:lnTo>
                  <a:lnTo>
                    <a:pt x="14" y="75"/>
                  </a:lnTo>
                  <a:lnTo>
                    <a:pt x="29" y="52"/>
                  </a:lnTo>
                  <a:lnTo>
                    <a:pt x="48" y="27"/>
                  </a:lnTo>
                  <a:lnTo>
                    <a:pt x="70" y="9"/>
                  </a:lnTo>
                  <a:lnTo>
                    <a:pt x="93" y="0"/>
                  </a:lnTo>
                  <a:lnTo>
                    <a:pt x="118" y="5"/>
                  </a:lnTo>
                  <a:lnTo>
                    <a:pt x="141" y="32"/>
                  </a:lnTo>
                  <a:lnTo>
                    <a:pt x="149" y="50"/>
                  </a:lnTo>
                  <a:lnTo>
                    <a:pt x="152" y="65"/>
                  </a:lnTo>
                  <a:lnTo>
                    <a:pt x="151" y="79"/>
                  </a:lnTo>
                  <a:lnTo>
                    <a:pt x="146" y="91"/>
                  </a:lnTo>
                  <a:lnTo>
                    <a:pt x="138" y="99"/>
                  </a:lnTo>
                  <a:lnTo>
                    <a:pt x="127" y="107"/>
                  </a:lnTo>
                  <a:lnTo>
                    <a:pt x="114" y="113"/>
                  </a:lnTo>
                  <a:lnTo>
                    <a:pt x="99" y="116"/>
                  </a:lnTo>
                  <a:lnTo>
                    <a:pt x="84" y="120"/>
                  </a:lnTo>
                  <a:lnTo>
                    <a:pt x="69" y="121"/>
                  </a:lnTo>
                  <a:lnTo>
                    <a:pt x="54" y="122"/>
                  </a:lnTo>
                  <a:lnTo>
                    <a:pt x="42" y="123"/>
                  </a:lnTo>
                  <a:lnTo>
                    <a:pt x="30" y="123"/>
                  </a:lnTo>
                  <a:lnTo>
                    <a:pt x="21" y="122"/>
                  </a:lnTo>
                  <a:lnTo>
                    <a:pt x="15" y="122"/>
                  </a:lnTo>
                  <a:lnTo>
                    <a:pt x="13" y="122"/>
                  </a:lnTo>
                  <a:close/>
                </a:path>
              </a:pathLst>
            </a:custGeom>
            <a:solidFill>
              <a:srgbClr val="FF0000"/>
            </a:solidFill>
            <a:ln w="9525">
              <a:noFill/>
              <a:round/>
              <a:headEnd/>
              <a:tailEnd/>
            </a:ln>
          </p:spPr>
          <p:txBody>
            <a:bodyPr/>
            <a:lstStyle/>
            <a:p>
              <a:endParaRPr lang="en-US"/>
            </a:p>
          </p:txBody>
        </p:sp>
        <p:sp>
          <p:nvSpPr>
            <p:cNvPr id="15858" name="Freeform 75"/>
            <p:cNvSpPr>
              <a:spLocks/>
            </p:cNvSpPr>
            <p:nvPr/>
          </p:nvSpPr>
          <p:spPr bwMode="auto">
            <a:xfrm>
              <a:off x="2972" y="2517"/>
              <a:ext cx="76" cy="61"/>
            </a:xfrm>
            <a:custGeom>
              <a:avLst/>
              <a:gdLst>
                <a:gd name="T0" fmla="*/ 0 w 153"/>
                <a:gd name="T1" fmla="*/ 6 h 122"/>
                <a:gd name="T2" fmla="*/ 3 w 153"/>
                <a:gd name="T3" fmla="*/ 1 h 122"/>
                <a:gd name="T4" fmla="*/ 3 w 153"/>
                <a:gd name="T5" fmla="*/ 1 h 122"/>
                <a:gd name="T6" fmla="*/ 5 w 153"/>
                <a:gd name="T7" fmla="*/ 1 h 122"/>
                <a:gd name="T8" fmla="*/ 7 w 153"/>
                <a:gd name="T9" fmla="*/ 0 h 122"/>
                <a:gd name="T10" fmla="*/ 10 w 153"/>
                <a:gd name="T11" fmla="*/ 0 h 122"/>
                <a:gd name="T12" fmla="*/ 13 w 153"/>
                <a:gd name="T13" fmla="*/ 1 h 122"/>
                <a:gd name="T14" fmla="*/ 17 w 153"/>
                <a:gd name="T15" fmla="*/ 1 h 122"/>
                <a:gd name="T16" fmla="*/ 21 w 153"/>
                <a:gd name="T17" fmla="*/ 1 h 122"/>
                <a:gd name="T18" fmla="*/ 24 w 153"/>
                <a:gd name="T19" fmla="*/ 2 h 122"/>
                <a:gd name="T20" fmla="*/ 28 w 153"/>
                <a:gd name="T21" fmla="*/ 3 h 122"/>
                <a:gd name="T22" fmla="*/ 31 w 153"/>
                <a:gd name="T23" fmla="*/ 4 h 122"/>
                <a:gd name="T24" fmla="*/ 34 w 153"/>
                <a:gd name="T25" fmla="*/ 6 h 122"/>
                <a:gd name="T26" fmla="*/ 36 w 153"/>
                <a:gd name="T27" fmla="*/ 8 h 122"/>
                <a:gd name="T28" fmla="*/ 38 w 153"/>
                <a:gd name="T29" fmla="*/ 11 h 122"/>
                <a:gd name="T30" fmla="*/ 38 w 153"/>
                <a:gd name="T31" fmla="*/ 14 h 122"/>
                <a:gd name="T32" fmla="*/ 37 w 153"/>
                <a:gd name="T33" fmla="*/ 18 h 122"/>
                <a:gd name="T34" fmla="*/ 35 w 153"/>
                <a:gd name="T35" fmla="*/ 23 h 122"/>
                <a:gd name="T36" fmla="*/ 29 w 153"/>
                <a:gd name="T37" fmla="*/ 29 h 122"/>
                <a:gd name="T38" fmla="*/ 23 w 153"/>
                <a:gd name="T39" fmla="*/ 31 h 122"/>
                <a:gd name="T40" fmla="*/ 17 w 153"/>
                <a:gd name="T41" fmla="*/ 29 h 122"/>
                <a:gd name="T42" fmla="*/ 12 w 153"/>
                <a:gd name="T43" fmla="*/ 24 h 122"/>
                <a:gd name="T44" fmla="*/ 7 w 153"/>
                <a:gd name="T45" fmla="*/ 18 h 122"/>
                <a:gd name="T46" fmla="*/ 3 w 153"/>
                <a:gd name="T47" fmla="*/ 12 h 122"/>
                <a:gd name="T48" fmla="*/ 1 w 153"/>
                <a:gd name="T49" fmla="*/ 8 h 122"/>
                <a:gd name="T50" fmla="*/ 0 w 153"/>
                <a:gd name="T51" fmla="*/ 6 h 12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53"/>
                <a:gd name="T79" fmla="*/ 0 h 122"/>
                <a:gd name="T80" fmla="*/ 153 w 153"/>
                <a:gd name="T81" fmla="*/ 122 h 12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53" h="122">
                  <a:moveTo>
                    <a:pt x="0" y="23"/>
                  </a:moveTo>
                  <a:lnTo>
                    <a:pt x="13" y="1"/>
                  </a:lnTo>
                  <a:lnTo>
                    <a:pt x="15" y="1"/>
                  </a:lnTo>
                  <a:lnTo>
                    <a:pt x="21" y="1"/>
                  </a:lnTo>
                  <a:lnTo>
                    <a:pt x="30" y="0"/>
                  </a:lnTo>
                  <a:lnTo>
                    <a:pt x="42" y="0"/>
                  </a:lnTo>
                  <a:lnTo>
                    <a:pt x="54" y="1"/>
                  </a:lnTo>
                  <a:lnTo>
                    <a:pt x="69" y="2"/>
                  </a:lnTo>
                  <a:lnTo>
                    <a:pt x="84" y="4"/>
                  </a:lnTo>
                  <a:lnTo>
                    <a:pt x="99" y="7"/>
                  </a:lnTo>
                  <a:lnTo>
                    <a:pt x="114" y="10"/>
                  </a:lnTo>
                  <a:lnTo>
                    <a:pt x="127" y="16"/>
                  </a:lnTo>
                  <a:lnTo>
                    <a:pt x="138" y="23"/>
                  </a:lnTo>
                  <a:lnTo>
                    <a:pt x="146" y="32"/>
                  </a:lnTo>
                  <a:lnTo>
                    <a:pt x="152" y="43"/>
                  </a:lnTo>
                  <a:lnTo>
                    <a:pt x="153" y="55"/>
                  </a:lnTo>
                  <a:lnTo>
                    <a:pt x="150" y="70"/>
                  </a:lnTo>
                  <a:lnTo>
                    <a:pt x="142" y="89"/>
                  </a:lnTo>
                  <a:lnTo>
                    <a:pt x="118" y="115"/>
                  </a:lnTo>
                  <a:lnTo>
                    <a:pt x="93" y="122"/>
                  </a:lnTo>
                  <a:lnTo>
                    <a:pt x="70" y="114"/>
                  </a:lnTo>
                  <a:lnTo>
                    <a:pt x="48" y="95"/>
                  </a:lnTo>
                  <a:lnTo>
                    <a:pt x="29" y="72"/>
                  </a:lnTo>
                  <a:lnTo>
                    <a:pt x="14" y="48"/>
                  </a:lnTo>
                  <a:lnTo>
                    <a:pt x="4" y="30"/>
                  </a:lnTo>
                  <a:lnTo>
                    <a:pt x="0" y="23"/>
                  </a:lnTo>
                  <a:close/>
                </a:path>
              </a:pathLst>
            </a:custGeom>
            <a:solidFill>
              <a:srgbClr val="FF0000"/>
            </a:solidFill>
            <a:ln w="9525">
              <a:noFill/>
              <a:round/>
              <a:headEnd/>
              <a:tailEnd/>
            </a:ln>
          </p:spPr>
          <p:txBody>
            <a:bodyPr/>
            <a:lstStyle/>
            <a:p>
              <a:endParaRPr lang="en-US"/>
            </a:p>
          </p:txBody>
        </p:sp>
        <p:sp>
          <p:nvSpPr>
            <p:cNvPr id="15859" name="Freeform 76"/>
            <p:cNvSpPr>
              <a:spLocks/>
            </p:cNvSpPr>
            <p:nvPr/>
          </p:nvSpPr>
          <p:spPr bwMode="auto">
            <a:xfrm>
              <a:off x="2930" y="2532"/>
              <a:ext cx="55" cy="78"/>
            </a:xfrm>
            <a:custGeom>
              <a:avLst/>
              <a:gdLst>
                <a:gd name="T0" fmla="*/ 10 w 112"/>
                <a:gd name="T1" fmla="*/ 0 h 156"/>
                <a:gd name="T2" fmla="*/ 16 w 112"/>
                <a:gd name="T3" fmla="*/ 0 h 156"/>
                <a:gd name="T4" fmla="*/ 18 w 112"/>
                <a:gd name="T5" fmla="*/ 2 h 156"/>
                <a:gd name="T6" fmla="*/ 20 w 112"/>
                <a:gd name="T7" fmla="*/ 6 h 156"/>
                <a:gd name="T8" fmla="*/ 23 w 112"/>
                <a:gd name="T9" fmla="*/ 12 h 156"/>
                <a:gd name="T10" fmla="*/ 26 w 112"/>
                <a:gd name="T11" fmla="*/ 20 h 156"/>
                <a:gd name="T12" fmla="*/ 27 w 112"/>
                <a:gd name="T13" fmla="*/ 26 h 156"/>
                <a:gd name="T14" fmla="*/ 26 w 112"/>
                <a:gd name="T15" fmla="*/ 33 h 156"/>
                <a:gd name="T16" fmla="*/ 22 w 112"/>
                <a:gd name="T17" fmla="*/ 38 h 156"/>
                <a:gd name="T18" fmla="*/ 14 w 112"/>
                <a:gd name="T19" fmla="*/ 39 h 156"/>
                <a:gd name="T20" fmla="*/ 5 w 112"/>
                <a:gd name="T21" fmla="*/ 38 h 156"/>
                <a:gd name="T22" fmla="*/ 1 w 112"/>
                <a:gd name="T23" fmla="*/ 33 h 156"/>
                <a:gd name="T24" fmla="*/ 0 w 112"/>
                <a:gd name="T25" fmla="*/ 26 h 156"/>
                <a:gd name="T26" fmla="*/ 1 w 112"/>
                <a:gd name="T27" fmla="*/ 20 h 156"/>
                <a:gd name="T28" fmla="*/ 3 w 112"/>
                <a:gd name="T29" fmla="*/ 12 h 156"/>
                <a:gd name="T30" fmla="*/ 7 w 112"/>
                <a:gd name="T31" fmla="*/ 6 h 156"/>
                <a:gd name="T32" fmla="*/ 9 w 112"/>
                <a:gd name="T33" fmla="*/ 2 h 156"/>
                <a:gd name="T34" fmla="*/ 10 w 112"/>
                <a:gd name="T35" fmla="*/ 0 h 1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2"/>
                <a:gd name="T55" fmla="*/ 0 h 156"/>
                <a:gd name="T56" fmla="*/ 112 w 112"/>
                <a:gd name="T57" fmla="*/ 156 h 1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2" h="156">
                  <a:moveTo>
                    <a:pt x="43" y="0"/>
                  </a:moveTo>
                  <a:lnTo>
                    <a:pt x="68" y="0"/>
                  </a:lnTo>
                  <a:lnTo>
                    <a:pt x="73" y="7"/>
                  </a:lnTo>
                  <a:lnTo>
                    <a:pt x="83" y="24"/>
                  </a:lnTo>
                  <a:lnTo>
                    <a:pt x="96" y="50"/>
                  </a:lnTo>
                  <a:lnTo>
                    <a:pt x="106" y="77"/>
                  </a:lnTo>
                  <a:lnTo>
                    <a:pt x="112" y="106"/>
                  </a:lnTo>
                  <a:lnTo>
                    <a:pt x="108" y="131"/>
                  </a:lnTo>
                  <a:lnTo>
                    <a:pt x="91" y="149"/>
                  </a:lnTo>
                  <a:lnTo>
                    <a:pt x="56" y="156"/>
                  </a:lnTo>
                  <a:lnTo>
                    <a:pt x="22" y="149"/>
                  </a:lnTo>
                  <a:lnTo>
                    <a:pt x="4" y="131"/>
                  </a:lnTo>
                  <a:lnTo>
                    <a:pt x="0" y="106"/>
                  </a:lnTo>
                  <a:lnTo>
                    <a:pt x="5" y="77"/>
                  </a:lnTo>
                  <a:lnTo>
                    <a:pt x="15" y="50"/>
                  </a:lnTo>
                  <a:lnTo>
                    <a:pt x="28" y="24"/>
                  </a:lnTo>
                  <a:lnTo>
                    <a:pt x="38" y="7"/>
                  </a:lnTo>
                  <a:lnTo>
                    <a:pt x="43" y="0"/>
                  </a:lnTo>
                  <a:close/>
                </a:path>
              </a:pathLst>
            </a:custGeom>
            <a:solidFill>
              <a:srgbClr val="FF0000"/>
            </a:solidFill>
            <a:ln w="9525">
              <a:noFill/>
              <a:round/>
              <a:headEnd/>
              <a:tailEnd/>
            </a:ln>
          </p:spPr>
          <p:txBody>
            <a:bodyPr/>
            <a:lstStyle/>
            <a:p>
              <a:endParaRPr lang="en-US"/>
            </a:p>
          </p:txBody>
        </p:sp>
        <p:sp>
          <p:nvSpPr>
            <p:cNvPr id="15860" name="Freeform 77"/>
            <p:cNvSpPr>
              <a:spLocks/>
            </p:cNvSpPr>
            <p:nvPr/>
          </p:nvSpPr>
          <p:spPr bwMode="auto">
            <a:xfrm>
              <a:off x="2868" y="2515"/>
              <a:ext cx="75" cy="62"/>
            </a:xfrm>
            <a:custGeom>
              <a:avLst/>
              <a:gdLst>
                <a:gd name="T0" fmla="*/ 34 w 151"/>
                <a:gd name="T1" fmla="*/ 1 h 123"/>
                <a:gd name="T2" fmla="*/ 37 w 151"/>
                <a:gd name="T3" fmla="*/ 6 h 123"/>
                <a:gd name="T4" fmla="*/ 36 w 151"/>
                <a:gd name="T5" fmla="*/ 8 h 123"/>
                <a:gd name="T6" fmla="*/ 34 w 151"/>
                <a:gd name="T7" fmla="*/ 12 h 123"/>
                <a:gd name="T8" fmla="*/ 30 w 151"/>
                <a:gd name="T9" fmla="*/ 18 h 123"/>
                <a:gd name="T10" fmla="*/ 25 w 151"/>
                <a:gd name="T11" fmla="*/ 24 h 123"/>
                <a:gd name="T12" fmla="*/ 20 w 151"/>
                <a:gd name="T13" fmla="*/ 29 h 123"/>
                <a:gd name="T14" fmla="*/ 14 w 151"/>
                <a:gd name="T15" fmla="*/ 31 h 123"/>
                <a:gd name="T16" fmla="*/ 8 w 151"/>
                <a:gd name="T17" fmla="*/ 30 h 123"/>
                <a:gd name="T18" fmla="*/ 2 w 151"/>
                <a:gd name="T19" fmla="*/ 23 h 123"/>
                <a:gd name="T20" fmla="*/ 0 w 151"/>
                <a:gd name="T21" fmla="*/ 18 h 123"/>
                <a:gd name="T22" fmla="*/ 0 w 151"/>
                <a:gd name="T23" fmla="*/ 15 h 123"/>
                <a:gd name="T24" fmla="*/ 0 w 151"/>
                <a:gd name="T25" fmla="*/ 11 h 123"/>
                <a:gd name="T26" fmla="*/ 1 w 151"/>
                <a:gd name="T27" fmla="*/ 8 h 123"/>
                <a:gd name="T28" fmla="*/ 3 w 151"/>
                <a:gd name="T29" fmla="*/ 6 h 123"/>
                <a:gd name="T30" fmla="*/ 6 w 151"/>
                <a:gd name="T31" fmla="*/ 4 h 123"/>
                <a:gd name="T32" fmla="*/ 9 w 151"/>
                <a:gd name="T33" fmla="*/ 3 h 123"/>
                <a:gd name="T34" fmla="*/ 13 w 151"/>
                <a:gd name="T35" fmla="*/ 2 h 123"/>
                <a:gd name="T36" fmla="*/ 16 w 151"/>
                <a:gd name="T37" fmla="*/ 1 h 123"/>
                <a:gd name="T38" fmla="*/ 20 w 151"/>
                <a:gd name="T39" fmla="*/ 1 h 123"/>
                <a:gd name="T40" fmla="*/ 24 w 151"/>
                <a:gd name="T41" fmla="*/ 1 h 123"/>
                <a:gd name="T42" fmla="*/ 27 w 151"/>
                <a:gd name="T43" fmla="*/ 0 h 123"/>
                <a:gd name="T44" fmla="*/ 30 w 151"/>
                <a:gd name="T45" fmla="*/ 0 h 123"/>
                <a:gd name="T46" fmla="*/ 32 w 151"/>
                <a:gd name="T47" fmla="*/ 1 h 123"/>
                <a:gd name="T48" fmla="*/ 34 w 151"/>
                <a:gd name="T49" fmla="*/ 1 h 123"/>
                <a:gd name="T50" fmla="*/ 34 w 151"/>
                <a:gd name="T51" fmla="*/ 1 h 12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51"/>
                <a:gd name="T79" fmla="*/ 0 h 123"/>
                <a:gd name="T80" fmla="*/ 151 w 151"/>
                <a:gd name="T81" fmla="*/ 123 h 12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51" h="123">
                  <a:moveTo>
                    <a:pt x="138" y="1"/>
                  </a:moveTo>
                  <a:lnTo>
                    <a:pt x="151" y="23"/>
                  </a:lnTo>
                  <a:lnTo>
                    <a:pt x="147" y="30"/>
                  </a:lnTo>
                  <a:lnTo>
                    <a:pt x="137" y="48"/>
                  </a:lnTo>
                  <a:lnTo>
                    <a:pt x="122" y="71"/>
                  </a:lnTo>
                  <a:lnTo>
                    <a:pt x="103" y="95"/>
                  </a:lnTo>
                  <a:lnTo>
                    <a:pt x="82" y="114"/>
                  </a:lnTo>
                  <a:lnTo>
                    <a:pt x="57" y="123"/>
                  </a:lnTo>
                  <a:lnTo>
                    <a:pt x="34" y="117"/>
                  </a:lnTo>
                  <a:lnTo>
                    <a:pt x="11" y="91"/>
                  </a:lnTo>
                  <a:lnTo>
                    <a:pt x="3" y="72"/>
                  </a:lnTo>
                  <a:lnTo>
                    <a:pt x="0" y="57"/>
                  </a:lnTo>
                  <a:lnTo>
                    <a:pt x="0" y="44"/>
                  </a:lnTo>
                  <a:lnTo>
                    <a:pt x="6" y="32"/>
                  </a:lnTo>
                  <a:lnTo>
                    <a:pt x="14" y="24"/>
                  </a:lnTo>
                  <a:lnTo>
                    <a:pt x="25" y="16"/>
                  </a:lnTo>
                  <a:lnTo>
                    <a:pt x="38" y="10"/>
                  </a:lnTo>
                  <a:lnTo>
                    <a:pt x="52" y="7"/>
                  </a:lnTo>
                  <a:lnTo>
                    <a:pt x="67" y="3"/>
                  </a:lnTo>
                  <a:lnTo>
                    <a:pt x="82" y="2"/>
                  </a:lnTo>
                  <a:lnTo>
                    <a:pt x="97" y="1"/>
                  </a:lnTo>
                  <a:lnTo>
                    <a:pt x="109" y="0"/>
                  </a:lnTo>
                  <a:lnTo>
                    <a:pt x="121" y="0"/>
                  </a:lnTo>
                  <a:lnTo>
                    <a:pt x="130" y="1"/>
                  </a:lnTo>
                  <a:lnTo>
                    <a:pt x="136" y="1"/>
                  </a:lnTo>
                  <a:lnTo>
                    <a:pt x="138" y="1"/>
                  </a:lnTo>
                  <a:close/>
                </a:path>
              </a:pathLst>
            </a:custGeom>
            <a:solidFill>
              <a:srgbClr val="FF0000"/>
            </a:solidFill>
            <a:ln w="9525">
              <a:noFill/>
              <a:round/>
              <a:headEnd/>
              <a:tailEnd/>
            </a:ln>
          </p:spPr>
          <p:txBody>
            <a:bodyPr/>
            <a:lstStyle/>
            <a:p>
              <a:endParaRPr lang="en-US"/>
            </a:p>
          </p:txBody>
        </p:sp>
        <p:sp>
          <p:nvSpPr>
            <p:cNvPr id="15861" name="Freeform 78"/>
            <p:cNvSpPr>
              <a:spLocks/>
            </p:cNvSpPr>
            <p:nvPr/>
          </p:nvSpPr>
          <p:spPr bwMode="auto">
            <a:xfrm>
              <a:off x="2867" y="2446"/>
              <a:ext cx="76" cy="62"/>
            </a:xfrm>
            <a:custGeom>
              <a:avLst/>
              <a:gdLst>
                <a:gd name="T0" fmla="*/ 38 w 152"/>
                <a:gd name="T1" fmla="*/ 25 h 123"/>
                <a:gd name="T2" fmla="*/ 35 w 152"/>
                <a:gd name="T3" fmla="*/ 31 h 123"/>
                <a:gd name="T4" fmla="*/ 35 w 152"/>
                <a:gd name="T5" fmla="*/ 31 h 123"/>
                <a:gd name="T6" fmla="*/ 33 w 152"/>
                <a:gd name="T7" fmla="*/ 31 h 123"/>
                <a:gd name="T8" fmla="*/ 30 w 152"/>
                <a:gd name="T9" fmla="*/ 31 h 123"/>
                <a:gd name="T10" fmla="*/ 27 w 152"/>
                <a:gd name="T11" fmla="*/ 31 h 123"/>
                <a:gd name="T12" fmla="*/ 24 w 152"/>
                <a:gd name="T13" fmla="*/ 31 h 123"/>
                <a:gd name="T14" fmla="*/ 21 w 152"/>
                <a:gd name="T15" fmla="*/ 31 h 123"/>
                <a:gd name="T16" fmla="*/ 17 w 152"/>
                <a:gd name="T17" fmla="*/ 30 h 123"/>
                <a:gd name="T18" fmla="*/ 13 w 152"/>
                <a:gd name="T19" fmla="*/ 29 h 123"/>
                <a:gd name="T20" fmla="*/ 10 w 152"/>
                <a:gd name="T21" fmla="*/ 28 h 123"/>
                <a:gd name="T22" fmla="*/ 6 w 152"/>
                <a:gd name="T23" fmla="*/ 27 h 123"/>
                <a:gd name="T24" fmla="*/ 4 w 152"/>
                <a:gd name="T25" fmla="*/ 25 h 123"/>
                <a:gd name="T26" fmla="*/ 2 w 152"/>
                <a:gd name="T27" fmla="*/ 23 h 123"/>
                <a:gd name="T28" fmla="*/ 1 w 152"/>
                <a:gd name="T29" fmla="*/ 20 h 123"/>
                <a:gd name="T30" fmla="*/ 0 w 152"/>
                <a:gd name="T31" fmla="*/ 17 h 123"/>
                <a:gd name="T32" fmla="*/ 1 w 152"/>
                <a:gd name="T33" fmla="*/ 13 h 123"/>
                <a:gd name="T34" fmla="*/ 3 w 152"/>
                <a:gd name="T35" fmla="*/ 9 h 123"/>
                <a:gd name="T36" fmla="*/ 9 w 152"/>
                <a:gd name="T37" fmla="*/ 2 h 123"/>
                <a:gd name="T38" fmla="*/ 14 w 152"/>
                <a:gd name="T39" fmla="*/ 0 h 123"/>
                <a:gd name="T40" fmla="*/ 21 w 152"/>
                <a:gd name="T41" fmla="*/ 2 h 123"/>
                <a:gd name="T42" fmla="*/ 26 w 152"/>
                <a:gd name="T43" fmla="*/ 7 h 123"/>
                <a:gd name="T44" fmla="*/ 31 w 152"/>
                <a:gd name="T45" fmla="*/ 13 h 123"/>
                <a:gd name="T46" fmla="*/ 35 w 152"/>
                <a:gd name="T47" fmla="*/ 19 h 123"/>
                <a:gd name="T48" fmla="*/ 37 w 152"/>
                <a:gd name="T49" fmla="*/ 23 h 123"/>
                <a:gd name="T50" fmla="*/ 38 w 152"/>
                <a:gd name="T51" fmla="*/ 25 h 12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52"/>
                <a:gd name="T79" fmla="*/ 0 h 123"/>
                <a:gd name="T80" fmla="*/ 152 w 152"/>
                <a:gd name="T81" fmla="*/ 123 h 12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52" h="123">
                  <a:moveTo>
                    <a:pt x="152" y="99"/>
                  </a:moveTo>
                  <a:lnTo>
                    <a:pt x="139" y="122"/>
                  </a:lnTo>
                  <a:lnTo>
                    <a:pt x="137" y="122"/>
                  </a:lnTo>
                  <a:lnTo>
                    <a:pt x="131" y="122"/>
                  </a:lnTo>
                  <a:lnTo>
                    <a:pt x="122" y="123"/>
                  </a:lnTo>
                  <a:lnTo>
                    <a:pt x="110" y="122"/>
                  </a:lnTo>
                  <a:lnTo>
                    <a:pt x="98" y="122"/>
                  </a:lnTo>
                  <a:lnTo>
                    <a:pt x="83" y="121"/>
                  </a:lnTo>
                  <a:lnTo>
                    <a:pt x="68" y="118"/>
                  </a:lnTo>
                  <a:lnTo>
                    <a:pt x="53" y="116"/>
                  </a:lnTo>
                  <a:lnTo>
                    <a:pt x="39" y="111"/>
                  </a:lnTo>
                  <a:lnTo>
                    <a:pt x="26" y="106"/>
                  </a:lnTo>
                  <a:lnTo>
                    <a:pt x="15" y="99"/>
                  </a:lnTo>
                  <a:lnTo>
                    <a:pt x="7" y="91"/>
                  </a:lnTo>
                  <a:lnTo>
                    <a:pt x="1" y="79"/>
                  </a:lnTo>
                  <a:lnTo>
                    <a:pt x="0" y="66"/>
                  </a:lnTo>
                  <a:lnTo>
                    <a:pt x="3" y="51"/>
                  </a:lnTo>
                  <a:lnTo>
                    <a:pt x="11" y="33"/>
                  </a:lnTo>
                  <a:lnTo>
                    <a:pt x="34" y="6"/>
                  </a:lnTo>
                  <a:lnTo>
                    <a:pt x="58" y="0"/>
                  </a:lnTo>
                  <a:lnTo>
                    <a:pt x="83" y="8"/>
                  </a:lnTo>
                  <a:lnTo>
                    <a:pt x="104" y="27"/>
                  </a:lnTo>
                  <a:lnTo>
                    <a:pt x="123" y="50"/>
                  </a:lnTo>
                  <a:lnTo>
                    <a:pt x="138" y="73"/>
                  </a:lnTo>
                  <a:lnTo>
                    <a:pt x="148" y="92"/>
                  </a:lnTo>
                  <a:lnTo>
                    <a:pt x="152" y="99"/>
                  </a:lnTo>
                  <a:close/>
                </a:path>
              </a:pathLst>
            </a:custGeom>
            <a:solidFill>
              <a:srgbClr val="FF0000"/>
            </a:solidFill>
            <a:ln w="9525">
              <a:noFill/>
              <a:round/>
              <a:headEnd/>
              <a:tailEnd/>
            </a:ln>
          </p:spPr>
          <p:txBody>
            <a:bodyPr/>
            <a:lstStyle/>
            <a:p>
              <a:endParaRPr lang="en-US"/>
            </a:p>
          </p:txBody>
        </p:sp>
        <p:sp>
          <p:nvSpPr>
            <p:cNvPr id="15862" name="Freeform 79"/>
            <p:cNvSpPr>
              <a:spLocks/>
            </p:cNvSpPr>
            <p:nvPr/>
          </p:nvSpPr>
          <p:spPr bwMode="auto">
            <a:xfrm>
              <a:off x="2555" y="2447"/>
              <a:ext cx="68" cy="74"/>
            </a:xfrm>
            <a:custGeom>
              <a:avLst/>
              <a:gdLst>
                <a:gd name="T0" fmla="*/ 1 w 136"/>
                <a:gd name="T1" fmla="*/ 17 h 148"/>
                <a:gd name="T2" fmla="*/ 0 w 136"/>
                <a:gd name="T3" fmla="*/ 12 h 148"/>
                <a:gd name="T4" fmla="*/ 2 w 136"/>
                <a:gd name="T5" fmla="*/ 9 h 148"/>
                <a:gd name="T6" fmla="*/ 4 w 136"/>
                <a:gd name="T7" fmla="*/ 7 h 148"/>
                <a:gd name="T8" fmla="*/ 6 w 136"/>
                <a:gd name="T9" fmla="*/ 6 h 148"/>
                <a:gd name="T10" fmla="*/ 9 w 136"/>
                <a:gd name="T11" fmla="*/ 6 h 148"/>
                <a:gd name="T12" fmla="*/ 11 w 136"/>
                <a:gd name="T13" fmla="*/ 4 h 148"/>
                <a:gd name="T14" fmla="*/ 14 w 136"/>
                <a:gd name="T15" fmla="*/ 1 h 148"/>
                <a:gd name="T16" fmla="*/ 20 w 136"/>
                <a:gd name="T17" fmla="*/ 1 h 148"/>
                <a:gd name="T18" fmla="*/ 23 w 136"/>
                <a:gd name="T19" fmla="*/ 4 h 148"/>
                <a:gd name="T20" fmla="*/ 25 w 136"/>
                <a:gd name="T21" fmla="*/ 6 h 148"/>
                <a:gd name="T22" fmla="*/ 28 w 136"/>
                <a:gd name="T23" fmla="*/ 6 h 148"/>
                <a:gd name="T24" fmla="*/ 30 w 136"/>
                <a:gd name="T25" fmla="*/ 6 h 148"/>
                <a:gd name="T26" fmla="*/ 33 w 136"/>
                <a:gd name="T27" fmla="*/ 8 h 148"/>
                <a:gd name="T28" fmla="*/ 34 w 136"/>
                <a:gd name="T29" fmla="*/ 11 h 148"/>
                <a:gd name="T30" fmla="*/ 33 w 136"/>
                <a:gd name="T31" fmla="*/ 17 h 148"/>
                <a:gd name="T32" fmla="*/ 33 w 136"/>
                <a:gd name="T33" fmla="*/ 20 h 148"/>
                <a:gd name="T34" fmla="*/ 34 w 136"/>
                <a:gd name="T35" fmla="*/ 25 h 148"/>
                <a:gd name="T36" fmla="*/ 33 w 136"/>
                <a:gd name="T37" fmla="*/ 29 h 148"/>
                <a:gd name="T38" fmla="*/ 30 w 136"/>
                <a:gd name="T39" fmla="*/ 30 h 148"/>
                <a:gd name="T40" fmla="*/ 28 w 136"/>
                <a:gd name="T41" fmla="*/ 31 h 148"/>
                <a:gd name="T42" fmla="*/ 25 w 136"/>
                <a:gd name="T43" fmla="*/ 30 h 148"/>
                <a:gd name="T44" fmla="*/ 23 w 136"/>
                <a:gd name="T45" fmla="*/ 33 h 148"/>
                <a:gd name="T46" fmla="*/ 20 w 136"/>
                <a:gd name="T47" fmla="*/ 37 h 148"/>
                <a:gd name="T48" fmla="*/ 15 w 136"/>
                <a:gd name="T49" fmla="*/ 37 h 148"/>
                <a:gd name="T50" fmla="*/ 11 w 136"/>
                <a:gd name="T51" fmla="*/ 33 h 148"/>
                <a:gd name="T52" fmla="*/ 9 w 136"/>
                <a:gd name="T53" fmla="*/ 31 h 148"/>
                <a:gd name="T54" fmla="*/ 6 w 136"/>
                <a:gd name="T55" fmla="*/ 31 h 148"/>
                <a:gd name="T56" fmla="*/ 4 w 136"/>
                <a:gd name="T57" fmla="*/ 30 h 148"/>
                <a:gd name="T58" fmla="*/ 2 w 136"/>
                <a:gd name="T59" fmla="*/ 29 h 148"/>
                <a:gd name="T60" fmla="*/ 1 w 136"/>
                <a:gd name="T61" fmla="*/ 25 h 148"/>
                <a:gd name="T62" fmla="*/ 2 w 136"/>
                <a:gd name="T63" fmla="*/ 21 h 14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36"/>
                <a:gd name="T97" fmla="*/ 0 h 148"/>
                <a:gd name="T98" fmla="*/ 136 w 136"/>
                <a:gd name="T99" fmla="*/ 148 h 14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36" h="148">
                  <a:moveTo>
                    <a:pt x="14" y="75"/>
                  </a:moveTo>
                  <a:lnTo>
                    <a:pt x="6" y="67"/>
                  </a:lnTo>
                  <a:lnTo>
                    <a:pt x="1" y="57"/>
                  </a:lnTo>
                  <a:lnTo>
                    <a:pt x="0" y="47"/>
                  </a:lnTo>
                  <a:lnTo>
                    <a:pt x="4" y="38"/>
                  </a:lnTo>
                  <a:lnTo>
                    <a:pt x="7" y="33"/>
                  </a:lnTo>
                  <a:lnTo>
                    <a:pt x="11" y="30"/>
                  </a:lnTo>
                  <a:lnTo>
                    <a:pt x="15" y="27"/>
                  </a:lnTo>
                  <a:lnTo>
                    <a:pt x="20" y="25"/>
                  </a:lnTo>
                  <a:lnTo>
                    <a:pt x="24" y="25"/>
                  </a:lnTo>
                  <a:lnTo>
                    <a:pt x="30" y="25"/>
                  </a:lnTo>
                  <a:lnTo>
                    <a:pt x="35" y="25"/>
                  </a:lnTo>
                  <a:lnTo>
                    <a:pt x="41" y="27"/>
                  </a:lnTo>
                  <a:lnTo>
                    <a:pt x="43" y="16"/>
                  </a:lnTo>
                  <a:lnTo>
                    <a:pt x="50" y="8"/>
                  </a:lnTo>
                  <a:lnTo>
                    <a:pt x="58" y="2"/>
                  </a:lnTo>
                  <a:lnTo>
                    <a:pt x="68" y="0"/>
                  </a:lnTo>
                  <a:lnTo>
                    <a:pt x="79" y="2"/>
                  </a:lnTo>
                  <a:lnTo>
                    <a:pt x="87" y="8"/>
                  </a:lnTo>
                  <a:lnTo>
                    <a:pt x="92" y="16"/>
                  </a:lnTo>
                  <a:lnTo>
                    <a:pt x="95" y="26"/>
                  </a:lnTo>
                  <a:lnTo>
                    <a:pt x="100" y="24"/>
                  </a:lnTo>
                  <a:lnTo>
                    <a:pt x="105" y="23"/>
                  </a:lnTo>
                  <a:lnTo>
                    <a:pt x="111" y="23"/>
                  </a:lnTo>
                  <a:lnTo>
                    <a:pt x="117" y="24"/>
                  </a:lnTo>
                  <a:lnTo>
                    <a:pt x="121" y="26"/>
                  </a:lnTo>
                  <a:lnTo>
                    <a:pt x="126" y="29"/>
                  </a:lnTo>
                  <a:lnTo>
                    <a:pt x="129" y="32"/>
                  </a:lnTo>
                  <a:lnTo>
                    <a:pt x="133" y="37"/>
                  </a:lnTo>
                  <a:lnTo>
                    <a:pt x="136" y="46"/>
                  </a:lnTo>
                  <a:lnTo>
                    <a:pt x="135" y="56"/>
                  </a:lnTo>
                  <a:lnTo>
                    <a:pt x="130" y="65"/>
                  </a:lnTo>
                  <a:lnTo>
                    <a:pt x="122" y="73"/>
                  </a:lnTo>
                  <a:lnTo>
                    <a:pt x="130" y="80"/>
                  </a:lnTo>
                  <a:lnTo>
                    <a:pt x="135" y="90"/>
                  </a:lnTo>
                  <a:lnTo>
                    <a:pt x="136" y="100"/>
                  </a:lnTo>
                  <a:lnTo>
                    <a:pt x="133" y="110"/>
                  </a:lnTo>
                  <a:lnTo>
                    <a:pt x="129" y="115"/>
                  </a:lnTo>
                  <a:lnTo>
                    <a:pt x="126" y="118"/>
                  </a:lnTo>
                  <a:lnTo>
                    <a:pt x="121" y="121"/>
                  </a:lnTo>
                  <a:lnTo>
                    <a:pt x="117" y="122"/>
                  </a:lnTo>
                  <a:lnTo>
                    <a:pt x="112" y="123"/>
                  </a:lnTo>
                  <a:lnTo>
                    <a:pt x="106" y="123"/>
                  </a:lnTo>
                  <a:lnTo>
                    <a:pt x="102" y="122"/>
                  </a:lnTo>
                  <a:lnTo>
                    <a:pt x="96" y="121"/>
                  </a:lnTo>
                  <a:lnTo>
                    <a:pt x="94" y="131"/>
                  </a:lnTo>
                  <a:lnTo>
                    <a:pt x="88" y="140"/>
                  </a:lnTo>
                  <a:lnTo>
                    <a:pt x="80" y="146"/>
                  </a:lnTo>
                  <a:lnTo>
                    <a:pt x="69" y="148"/>
                  </a:lnTo>
                  <a:lnTo>
                    <a:pt x="59" y="146"/>
                  </a:lnTo>
                  <a:lnTo>
                    <a:pt x="51" y="140"/>
                  </a:lnTo>
                  <a:lnTo>
                    <a:pt x="45" y="131"/>
                  </a:lnTo>
                  <a:lnTo>
                    <a:pt x="42" y="121"/>
                  </a:lnTo>
                  <a:lnTo>
                    <a:pt x="36" y="123"/>
                  </a:lnTo>
                  <a:lnTo>
                    <a:pt x="31" y="124"/>
                  </a:lnTo>
                  <a:lnTo>
                    <a:pt x="26" y="124"/>
                  </a:lnTo>
                  <a:lnTo>
                    <a:pt x="21" y="123"/>
                  </a:lnTo>
                  <a:lnTo>
                    <a:pt x="16" y="122"/>
                  </a:lnTo>
                  <a:lnTo>
                    <a:pt x="12" y="120"/>
                  </a:lnTo>
                  <a:lnTo>
                    <a:pt x="8" y="116"/>
                  </a:lnTo>
                  <a:lnTo>
                    <a:pt x="5" y="111"/>
                  </a:lnTo>
                  <a:lnTo>
                    <a:pt x="1" y="101"/>
                  </a:lnTo>
                  <a:lnTo>
                    <a:pt x="3" y="92"/>
                  </a:lnTo>
                  <a:lnTo>
                    <a:pt x="7" y="83"/>
                  </a:lnTo>
                  <a:lnTo>
                    <a:pt x="14" y="75"/>
                  </a:lnTo>
                  <a:close/>
                </a:path>
              </a:pathLst>
            </a:custGeom>
            <a:solidFill>
              <a:srgbClr val="FF0000"/>
            </a:solidFill>
            <a:ln w="9525">
              <a:noFill/>
              <a:round/>
              <a:headEnd/>
              <a:tailEnd/>
            </a:ln>
          </p:spPr>
          <p:txBody>
            <a:bodyPr/>
            <a:lstStyle/>
            <a:p>
              <a:endParaRPr lang="en-US"/>
            </a:p>
          </p:txBody>
        </p:sp>
        <p:sp>
          <p:nvSpPr>
            <p:cNvPr id="15863" name="Freeform 80"/>
            <p:cNvSpPr>
              <a:spLocks/>
            </p:cNvSpPr>
            <p:nvPr/>
          </p:nvSpPr>
          <p:spPr bwMode="auto">
            <a:xfrm>
              <a:off x="2579" y="2473"/>
              <a:ext cx="20" cy="21"/>
            </a:xfrm>
            <a:custGeom>
              <a:avLst/>
              <a:gdLst>
                <a:gd name="T0" fmla="*/ 5 w 39"/>
                <a:gd name="T1" fmla="*/ 11 h 40"/>
                <a:gd name="T2" fmla="*/ 7 w 39"/>
                <a:gd name="T3" fmla="*/ 10 h 40"/>
                <a:gd name="T4" fmla="*/ 9 w 39"/>
                <a:gd name="T5" fmla="*/ 9 h 40"/>
                <a:gd name="T6" fmla="*/ 10 w 39"/>
                <a:gd name="T7" fmla="*/ 7 h 40"/>
                <a:gd name="T8" fmla="*/ 10 w 39"/>
                <a:gd name="T9" fmla="*/ 6 h 40"/>
                <a:gd name="T10" fmla="*/ 10 w 39"/>
                <a:gd name="T11" fmla="*/ 3 h 40"/>
                <a:gd name="T12" fmla="*/ 9 w 39"/>
                <a:gd name="T13" fmla="*/ 2 h 40"/>
                <a:gd name="T14" fmla="*/ 7 w 39"/>
                <a:gd name="T15" fmla="*/ 1 h 40"/>
                <a:gd name="T16" fmla="*/ 5 w 39"/>
                <a:gd name="T17" fmla="*/ 0 h 40"/>
                <a:gd name="T18" fmla="*/ 3 w 39"/>
                <a:gd name="T19" fmla="*/ 1 h 40"/>
                <a:gd name="T20" fmla="*/ 2 w 39"/>
                <a:gd name="T21" fmla="*/ 2 h 40"/>
                <a:gd name="T22" fmla="*/ 1 w 39"/>
                <a:gd name="T23" fmla="*/ 3 h 40"/>
                <a:gd name="T24" fmla="*/ 0 w 39"/>
                <a:gd name="T25" fmla="*/ 6 h 40"/>
                <a:gd name="T26" fmla="*/ 1 w 39"/>
                <a:gd name="T27" fmla="*/ 7 h 40"/>
                <a:gd name="T28" fmla="*/ 2 w 39"/>
                <a:gd name="T29" fmla="*/ 9 h 40"/>
                <a:gd name="T30" fmla="*/ 3 w 39"/>
                <a:gd name="T31" fmla="*/ 10 h 40"/>
                <a:gd name="T32" fmla="*/ 5 w 39"/>
                <a:gd name="T33" fmla="*/ 11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9"/>
                <a:gd name="T52" fmla="*/ 0 h 40"/>
                <a:gd name="T53" fmla="*/ 39 w 39"/>
                <a:gd name="T54" fmla="*/ 40 h 4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9" h="40">
                  <a:moveTo>
                    <a:pt x="19" y="40"/>
                  </a:moveTo>
                  <a:lnTo>
                    <a:pt x="27" y="39"/>
                  </a:lnTo>
                  <a:lnTo>
                    <a:pt x="33" y="34"/>
                  </a:lnTo>
                  <a:lnTo>
                    <a:pt x="38" y="27"/>
                  </a:lnTo>
                  <a:lnTo>
                    <a:pt x="39" y="20"/>
                  </a:lnTo>
                  <a:lnTo>
                    <a:pt x="38" y="12"/>
                  </a:lnTo>
                  <a:lnTo>
                    <a:pt x="33" y="5"/>
                  </a:lnTo>
                  <a:lnTo>
                    <a:pt x="27" y="1"/>
                  </a:lnTo>
                  <a:lnTo>
                    <a:pt x="19" y="0"/>
                  </a:lnTo>
                  <a:lnTo>
                    <a:pt x="12" y="1"/>
                  </a:lnTo>
                  <a:lnTo>
                    <a:pt x="6" y="5"/>
                  </a:lnTo>
                  <a:lnTo>
                    <a:pt x="1" y="12"/>
                  </a:lnTo>
                  <a:lnTo>
                    <a:pt x="0" y="20"/>
                  </a:lnTo>
                  <a:lnTo>
                    <a:pt x="1" y="27"/>
                  </a:lnTo>
                  <a:lnTo>
                    <a:pt x="6" y="34"/>
                  </a:lnTo>
                  <a:lnTo>
                    <a:pt x="12" y="39"/>
                  </a:lnTo>
                  <a:lnTo>
                    <a:pt x="19" y="40"/>
                  </a:lnTo>
                  <a:close/>
                </a:path>
              </a:pathLst>
            </a:custGeom>
            <a:solidFill>
              <a:srgbClr val="FF0000"/>
            </a:solidFill>
            <a:ln w="9525">
              <a:noFill/>
              <a:round/>
              <a:headEnd/>
              <a:tailEnd/>
            </a:ln>
          </p:spPr>
          <p:txBody>
            <a:bodyPr/>
            <a:lstStyle/>
            <a:p>
              <a:endParaRPr lang="en-US"/>
            </a:p>
          </p:txBody>
        </p:sp>
        <p:sp>
          <p:nvSpPr>
            <p:cNvPr id="15864" name="Freeform 81"/>
            <p:cNvSpPr>
              <a:spLocks/>
            </p:cNvSpPr>
            <p:nvPr/>
          </p:nvSpPr>
          <p:spPr bwMode="auto">
            <a:xfrm>
              <a:off x="2642" y="1923"/>
              <a:ext cx="68" cy="74"/>
            </a:xfrm>
            <a:custGeom>
              <a:avLst/>
              <a:gdLst>
                <a:gd name="T0" fmla="*/ 1 w 136"/>
                <a:gd name="T1" fmla="*/ 17 h 147"/>
                <a:gd name="T2" fmla="*/ 0 w 136"/>
                <a:gd name="T3" fmla="*/ 12 h 147"/>
                <a:gd name="T4" fmla="*/ 2 w 136"/>
                <a:gd name="T5" fmla="*/ 9 h 147"/>
                <a:gd name="T6" fmla="*/ 4 w 136"/>
                <a:gd name="T7" fmla="*/ 7 h 147"/>
                <a:gd name="T8" fmla="*/ 6 w 136"/>
                <a:gd name="T9" fmla="*/ 6 h 147"/>
                <a:gd name="T10" fmla="*/ 9 w 136"/>
                <a:gd name="T11" fmla="*/ 7 h 147"/>
                <a:gd name="T12" fmla="*/ 11 w 136"/>
                <a:gd name="T13" fmla="*/ 4 h 147"/>
                <a:gd name="T14" fmla="*/ 14 w 136"/>
                <a:gd name="T15" fmla="*/ 1 h 147"/>
                <a:gd name="T16" fmla="*/ 20 w 136"/>
                <a:gd name="T17" fmla="*/ 1 h 147"/>
                <a:gd name="T18" fmla="*/ 23 w 136"/>
                <a:gd name="T19" fmla="*/ 4 h 147"/>
                <a:gd name="T20" fmla="*/ 25 w 136"/>
                <a:gd name="T21" fmla="*/ 6 h 147"/>
                <a:gd name="T22" fmla="*/ 28 w 136"/>
                <a:gd name="T23" fmla="*/ 6 h 147"/>
                <a:gd name="T24" fmla="*/ 30 w 136"/>
                <a:gd name="T25" fmla="*/ 7 h 147"/>
                <a:gd name="T26" fmla="*/ 33 w 136"/>
                <a:gd name="T27" fmla="*/ 8 h 147"/>
                <a:gd name="T28" fmla="*/ 34 w 136"/>
                <a:gd name="T29" fmla="*/ 12 h 147"/>
                <a:gd name="T30" fmla="*/ 33 w 136"/>
                <a:gd name="T31" fmla="*/ 17 h 147"/>
                <a:gd name="T32" fmla="*/ 33 w 136"/>
                <a:gd name="T33" fmla="*/ 20 h 147"/>
                <a:gd name="T34" fmla="*/ 34 w 136"/>
                <a:gd name="T35" fmla="*/ 25 h 147"/>
                <a:gd name="T36" fmla="*/ 33 w 136"/>
                <a:gd name="T37" fmla="*/ 29 h 147"/>
                <a:gd name="T38" fmla="*/ 30 w 136"/>
                <a:gd name="T39" fmla="*/ 31 h 147"/>
                <a:gd name="T40" fmla="*/ 28 w 136"/>
                <a:gd name="T41" fmla="*/ 31 h 147"/>
                <a:gd name="T42" fmla="*/ 25 w 136"/>
                <a:gd name="T43" fmla="*/ 31 h 147"/>
                <a:gd name="T44" fmla="*/ 23 w 136"/>
                <a:gd name="T45" fmla="*/ 33 h 147"/>
                <a:gd name="T46" fmla="*/ 20 w 136"/>
                <a:gd name="T47" fmla="*/ 37 h 147"/>
                <a:gd name="T48" fmla="*/ 15 w 136"/>
                <a:gd name="T49" fmla="*/ 37 h 147"/>
                <a:gd name="T50" fmla="*/ 11 w 136"/>
                <a:gd name="T51" fmla="*/ 33 h 147"/>
                <a:gd name="T52" fmla="*/ 9 w 136"/>
                <a:gd name="T53" fmla="*/ 31 h 147"/>
                <a:gd name="T54" fmla="*/ 6 w 136"/>
                <a:gd name="T55" fmla="*/ 31 h 147"/>
                <a:gd name="T56" fmla="*/ 4 w 136"/>
                <a:gd name="T57" fmla="*/ 31 h 147"/>
                <a:gd name="T58" fmla="*/ 2 w 136"/>
                <a:gd name="T59" fmla="*/ 29 h 147"/>
                <a:gd name="T60" fmla="*/ 1 w 136"/>
                <a:gd name="T61" fmla="*/ 26 h 147"/>
                <a:gd name="T62" fmla="*/ 2 w 136"/>
                <a:gd name="T63" fmla="*/ 21 h 14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36"/>
                <a:gd name="T97" fmla="*/ 0 h 147"/>
                <a:gd name="T98" fmla="*/ 136 w 136"/>
                <a:gd name="T99" fmla="*/ 147 h 14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36" h="147">
                  <a:moveTo>
                    <a:pt x="14" y="74"/>
                  </a:moveTo>
                  <a:lnTo>
                    <a:pt x="6" y="66"/>
                  </a:lnTo>
                  <a:lnTo>
                    <a:pt x="1" y="57"/>
                  </a:lnTo>
                  <a:lnTo>
                    <a:pt x="0" y="47"/>
                  </a:lnTo>
                  <a:lnTo>
                    <a:pt x="4" y="36"/>
                  </a:lnTo>
                  <a:lnTo>
                    <a:pt x="7" y="33"/>
                  </a:lnTo>
                  <a:lnTo>
                    <a:pt x="11" y="30"/>
                  </a:lnTo>
                  <a:lnTo>
                    <a:pt x="15" y="26"/>
                  </a:lnTo>
                  <a:lnTo>
                    <a:pt x="20" y="25"/>
                  </a:lnTo>
                  <a:lnTo>
                    <a:pt x="25" y="24"/>
                  </a:lnTo>
                  <a:lnTo>
                    <a:pt x="30" y="24"/>
                  </a:lnTo>
                  <a:lnTo>
                    <a:pt x="35" y="25"/>
                  </a:lnTo>
                  <a:lnTo>
                    <a:pt x="41" y="27"/>
                  </a:lnTo>
                  <a:lnTo>
                    <a:pt x="43" y="16"/>
                  </a:lnTo>
                  <a:lnTo>
                    <a:pt x="50" y="8"/>
                  </a:lnTo>
                  <a:lnTo>
                    <a:pt x="58" y="2"/>
                  </a:lnTo>
                  <a:lnTo>
                    <a:pt x="68" y="0"/>
                  </a:lnTo>
                  <a:lnTo>
                    <a:pt x="79" y="2"/>
                  </a:lnTo>
                  <a:lnTo>
                    <a:pt x="87" y="8"/>
                  </a:lnTo>
                  <a:lnTo>
                    <a:pt x="92" y="16"/>
                  </a:lnTo>
                  <a:lnTo>
                    <a:pt x="95" y="26"/>
                  </a:lnTo>
                  <a:lnTo>
                    <a:pt x="101" y="24"/>
                  </a:lnTo>
                  <a:lnTo>
                    <a:pt x="105" y="23"/>
                  </a:lnTo>
                  <a:lnTo>
                    <a:pt x="111" y="23"/>
                  </a:lnTo>
                  <a:lnTo>
                    <a:pt x="116" y="24"/>
                  </a:lnTo>
                  <a:lnTo>
                    <a:pt x="121" y="25"/>
                  </a:lnTo>
                  <a:lnTo>
                    <a:pt x="126" y="28"/>
                  </a:lnTo>
                  <a:lnTo>
                    <a:pt x="129" y="32"/>
                  </a:lnTo>
                  <a:lnTo>
                    <a:pt x="133" y="35"/>
                  </a:lnTo>
                  <a:lnTo>
                    <a:pt x="136" y="46"/>
                  </a:lnTo>
                  <a:lnTo>
                    <a:pt x="135" y="55"/>
                  </a:lnTo>
                  <a:lnTo>
                    <a:pt x="130" y="65"/>
                  </a:lnTo>
                  <a:lnTo>
                    <a:pt x="122" y="72"/>
                  </a:lnTo>
                  <a:lnTo>
                    <a:pt x="130" y="80"/>
                  </a:lnTo>
                  <a:lnTo>
                    <a:pt x="135" y="89"/>
                  </a:lnTo>
                  <a:lnTo>
                    <a:pt x="136" y="100"/>
                  </a:lnTo>
                  <a:lnTo>
                    <a:pt x="133" y="110"/>
                  </a:lnTo>
                  <a:lnTo>
                    <a:pt x="129" y="114"/>
                  </a:lnTo>
                  <a:lnTo>
                    <a:pt x="126" y="117"/>
                  </a:lnTo>
                  <a:lnTo>
                    <a:pt x="121" y="121"/>
                  </a:lnTo>
                  <a:lnTo>
                    <a:pt x="117" y="122"/>
                  </a:lnTo>
                  <a:lnTo>
                    <a:pt x="112" y="123"/>
                  </a:lnTo>
                  <a:lnTo>
                    <a:pt x="106" y="123"/>
                  </a:lnTo>
                  <a:lnTo>
                    <a:pt x="102" y="122"/>
                  </a:lnTo>
                  <a:lnTo>
                    <a:pt x="96" y="121"/>
                  </a:lnTo>
                  <a:lnTo>
                    <a:pt x="94" y="131"/>
                  </a:lnTo>
                  <a:lnTo>
                    <a:pt x="88" y="139"/>
                  </a:lnTo>
                  <a:lnTo>
                    <a:pt x="80" y="145"/>
                  </a:lnTo>
                  <a:lnTo>
                    <a:pt x="69" y="147"/>
                  </a:lnTo>
                  <a:lnTo>
                    <a:pt x="59" y="145"/>
                  </a:lnTo>
                  <a:lnTo>
                    <a:pt x="51" y="139"/>
                  </a:lnTo>
                  <a:lnTo>
                    <a:pt x="45" y="131"/>
                  </a:lnTo>
                  <a:lnTo>
                    <a:pt x="42" y="121"/>
                  </a:lnTo>
                  <a:lnTo>
                    <a:pt x="36" y="123"/>
                  </a:lnTo>
                  <a:lnTo>
                    <a:pt x="31" y="124"/>
                  </a:lnTo>
                  <a:lnTo>
                    <a:pt x="26" y="124"/>
                  </a:lnTo>
                  <a:lnTo>
                    <a:pt x="21" y="123"/>
                  </a:lnTo>
                  <a:lnTo>
                    <a:pt x="16" y="122"/>
                  </a:lnTo>
                  <a:lnTo>
                    <a:pt x="12" y="119"/>
                  </a:lnTo>
                  <a:lnTo>
                    <a:pt x="8" y="116"/>
                  </a:lnTo>
                  <a:lnTo>
                    <a:pt x="5" y="111"/>
                  </a:lnTo>
                  <a:lnTo>
                    <a:pt x="1" y="101"/>
                  </a:lnTo>
                  <a:lnTo>
                    <a:pt x="3" y="92"/>
                  </a:lnTo>
                  <a:lnTo>
                    <a:pt x="7" y="83"/>
                  </a:lnTo>
                  <a:lnTo>
                    <a:pt x="14" y="74"/>
                  </a:lnTo>
                  <a:close/>
                </a:path>
              </a:pathLst>
            </a:custGeom>
            <a:solidFill>
              <a:srgbClr val="FF0000"/>
            </a:solidFill>
            <a:ln w="9525">
              <a:noFill/>
              <a:round/>
              <a:headEnd/>
              <a:tailEnd/>
            </a:ln>
          </p:spPr>
          <p:txBody>
            <a:bodyPr/>
            <a:lstStyle/>
            <a:p>
              <a:endParaRPr lang="en-US"/>
            </a:p>
          </p:txBody>
        </p:sp>
        <p:sp>
          <p:nvSpPr>
            <p:cNvPr id="15865" name="Freeform 82"/>
            <p:cNvSpPr>
              <a:spLocks/>
            </p:cNvSpPr>
            <p:nvPr/>
          </p:nvSpPr>
          <p:spPr bwMode="auto">
            <a:xfrm>
              <a:off x="2667" y="1949"/>
              <a:ext cx="20" cy="20"/>
            </a:xfrm>
            <a:custGeom>
              <a:avLst/>
              <a:gdLst>
                <a:gd name="T0" fmla="*/ 5 w 39"/>
                <a:gd name="T1" fmla="*/ 10 h 39"/>
                <a:gd name="T2" fmla="*/ 7 w 39"/>
                <a:gd name="T3" fmla="*/ 10 h 39"/>
                <a:gd name="T4" fmla="*/ 9 w 39"/>
                <a:gd name="T5" fmla="*/ 9 h 39"/>
                <a:gd name="T6" fmla="*/ 10 w 39"/>
                <a:gd name="T7" fmla="*/ 7 h 39"/>
                <a:gd name="T8" fmla="*/ 10 w 39"/>
                <a:gd name="T9" fmla="*/ 5 h 39"/>
                <a:gd name="T10" fmla="*/ 10 w 39"/>
                <a:gd name="T11" fmla="*/ 3 h 39"/>
                <a:gd name="T12" fmla="*/ 9 w 39"/>
                <a:gd name="T13" fmla="*/ 2 h 39"/>
                <a:gd name="T14" fmla="*/ 7 w 39"/>
                <a:gd name="T15" fmla="*/ 1 h 39"/>
                <a:gd name="T16" fmla="*/ 5 w 39"/>
                <a:gd name="T17" fmla="*/ 0 h 39"/>
                <a:gd name="T18" fmla="*/ 4 w 39"/>
                <a:gd name="T19" fmla="*/ 1 h 39"/>
                <a:gd name="T20" fmla="*/ 2 w 39"/>
                <a:gd name="T21" fmla="*/ 2 h 39"/>
                <a:gd name="T22" fmla="*/ 1 w 39"/>
                <a:gd name="T23" fmla="*/ 3 h 39"/>
                <a:gd name="T24" fmla="*/ 0 w 39"/>
                <a:gd name="T25" fmla="*/ 5 h 39"/>
                <a:gd name="T26" fmla="*/ 1 w 39"/>
                <a:gd name="T27" fmla="*/ 7 h 39"/>
                <a:gd name="T28" fmla="*/ 2 w 39"/>
                <a:gd name="T29" fmla="*/ 9 h 39"/>
                <a:gd name="T30" fmla="*/ 4 w 39"/>
                <a:gd name="T31" fmla="*/ 10 h 39"/>
                <a:gd name="T32" fmla="*/ 5 w 39"/>
                <a:gd name="T33" fmla="*/ 10 h 3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9"/>
                <a:gd name="T52" fmla="*/ 0 h 39"/>
                <a:gd name="T53" fmla="*/ 39 w 39"/>
                <a:gd name="T54" fmla="*/ 39 h 3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9" h="39">
                  <a:moveTo>
                    <a:pt x="19" y="39"/>
                  </a:moveTo>
                  <a:lnTo>
                    <a:pt x="28" y="38"/>
                  </a:lnTo>
                  <a:lnTo>
                    <a:pt x="33" y="33"/>
                  </a:lnTo>
                  <a:lnTo>
                    <a:pt x="38" y="27"/>
                  </a:lnTo>
                  <a:lnTo>
                    <a:pt x="39" y="19"/>
                  </a:lnTo>
                  <a:lnTo>
                    <a:pt x="38" y="12"/>
                  </a:lnTo>
                  <a:lnTo>
                    <a:pt x="33" y="5"/>
                  </a:lnTo>
                  <a:lnTo>
                    <a:pt x="28" y="1"/>
                  </a:lnTo>
                  <a:lnTo>
                    <a:pt x="19" y="0"/>
                  </a:lnTo>
                  <a:lnTo>
                    <a:pt x="13" y="1"/>
                  </a:lnTo>
                  <a:lnTo>
                    <a:pt x="6" y="5"/>
                  </a:lnTo>
                  <a:lnTo>
                    <a:pt x="1" y="12"/>
                  </a:lnTo>
                  <a:lnTo>
                    <a:pt x="0" y="19"/>
                  </a:lnTo>
                  <a:lnTo>
                    <a:pt x="1" y="27"/>
                  </a:lnTo>
                  <a:lnTo>
                    <a:pt x="6" y="33"/>
                  </a:lnTo>
                  <a:lnTo>
                    <a:pt x="13" y="38"/>
                  </a:lnTo>
                  <a:lnTo>
                    <a:pt x="19" y="39"/>
                  </a:lnTo>
                  <a:close/>
                </a:path>
              </a:pathLst>
            </a:custGeom>
            <a:solidFill>
              <a:srgbClr val="FF0000"/>
            </a:solidFill>
            <a:ln w="9525">
              <a:noFill/>
              <a:round/>
              <a:headEnd/>
              <a:tailEnd/>
            </a:ln>
          </p:spPr>
          <p:txBody>
            <a:bodyPr/>
            <a:lstStyle/>
            <a:p>
              <a:endParaRPr lang="en-US"/>
            </a:p>
          </p:txBody>
        </p:sp>
        <p:sp>
          <p:nvSpPr>
            <p:cNvPr id="15866" name="Freeform 83"/>
            <p:cNvSpPr>
              <a:spLocks/>
            </p:cNvSpPr>
            <p:nvPr/>
          </p:nvSpPr>
          <p:spPr bwMode="auto">
            <a:xfrm>
              <a:off x="2593" y="1695"/>
              <a:ext cx="30" cy="30"/>
            </a:xfrm>
            <a:custGeom>
              <a:avLst/>
              <a:gdLst>
                <a:gd name="T0" fmla="*/ 15 w 60"/>
                <a:gd name="T1" fmla="*/ 8 h 59"/>
                <a:gd name="T2" fmla="*/ 15 w 60"/>
                <a:gd name="T3" fmla="*/ 6 h 59"/>
                <a:gd name="T4" fmla="*/ 15 w 60"/>
                <a:gd name="T5" fmla="*/ 5 h 59"/>
                <a:gd name="T6" fmla="*/ 14 w 60"/>
                <a:gd name="T7" fmla="*/ 4 h 59"/>
                <a:gd name="T8" fmla="*/ 13 w 60"/>
                <a:gd name="T9" fmla="*/ 3 h 59"/>
                <a:gd name="T10" fmla="*/ 12 w 60"/>
                <a:gd name="T11" fmla="*/ 2 h 59"/>
                <a:gd name="T12" fmla="*/ 11 w 60"/>
                <a:gd name="T13" fmla="*/ 1 h 59"/>
                <a:gd name="T14" fmla="*/ 9 w 60"/>
                <a:gd name="T15" fmla="*/ 1 h 59"/>
                <a:gd name="T16" fmla="*/ 8 w 60"/>
                <a:gd name="T17" fmla="*/ 0 h 59"/>
                <a:gd name="T18" fmla="*/ 5 w 60"/>
                <a:gd name="T19" fmla="*/ 1 h 59"/>
                <a:gd name="T20" fmla="*/ 3 w 60"/>
                <a:gd name="T21" fmla="*/ 3 h 59"/>
                <a:gd name="T22" fmla="*/ 1 w 60"/>
                <a:gd name="T23" fmla="*/ 5 h 59"/>
                <a:gd name="T24" fmla="*/ 0 w 60"/>
                <a:gd name="T25" fmla="*/ 8 h 59"/>
                <a:gd name="T26" fmla="*/ 1 w 60"/>
                <a:gd name="T27" fmla="*/ 9 h 59"/>
                <a:gd name="T28" fmla="*/ 1 w 60"/>
                <a:gd name="T29" fmla="*/ 11 h 59"/>
                <a:gd name="T30" fmla="*/ 2 w 60"/>
                <a:gd name="T31" fmla="*/ 12 h 59"/>
                <a:gd name="T32" fmla="*/ 3 w 60"/>
                <a:gd name="T33" fmla="*/ 13 h 59"/>
                <a:gd name="T34" fmla="*/ 4 w 60"/>
                <a:gd name="T35" fmla="*/ 14 h 59"/>
                <a:gd name="T36" fmla="*/ 5 w 60"/>
                <a:gd name="T37" fmla="*/ 15 h 59"/>
                <a:gd name="T38" fmla="*/ 7 w 60"/>
                <a:gd name="T39" fmla="*/ 15 h 59"/>
                <a:gd name="T40" fmla="*/ 8 w 60"/>
                <a:gd name="T41" fmla="*/ 15 h 59"/>
                <a:gd name="T42" fmla="*/ 9 w 60"/>
                <a:gd name="T43" fmla="*/ 15 h 59"/>
                <a:gd name="T44" fmla="*/ 11 w 60"/>
                <a:gd name="T45" fmla="*/ 15 h 59"/>
                <a:gd name="T46" fmla="*/ 12 w 60"/>
                <a:gd name="T47" fmla="*/ 14 h 59"/>
                <a:gd name="T48" fmla="*/ 13 w 60"/>
                <a:gd name="T49" fmla="*/ 13 h 59"/>
                <a:gd name="T50" fmla="*/ 14 w 60"/>
                <a:gd name="T51" fmla="*/ 12 h 59"/>
                <a:gd name="T52" fmla="*/ 15 w 60"/>
                <a:gd name="T53" fmla="*/ 11 h 59"/>
                <a:gd name="T54" fmla="*/ 15 w 60"/>
                <a:gd name="T55" fmla="*/ 9 h 59"/>
                <a:gd name="T56" fmla="*/ 15 w 60"/>
                <a:gd name="T57" fmla="*/ 8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29"/>
                  </a:moveTo>
                  <a:lnTo>
                    <a:pt x="59" y="24"/>
                  </a:lnTo>
                  <a:lnTo>
                    <a:pt x="58" y="18"/>
                  </a:lnTo>
                  <a:lnTo>
                    <a:pt x="55" y="13"/>
                  </a:lnTo>
                  <a:lnTo>
                    <a:pt x="51" y="9"/>
                  </a:lnTo>
                  <a:lnTo>
                    <a:pt x="47" y="5"/>
                  </a:lnTo>
                  <a:lnTo>
                    <a:pt x="42" y="2"/>
                  </a:lnTo>
                  <a:lnTo>
                    <a:pt x="36" y="1"/>
                  </a:lnTo>
                  <a:lnTo>
                    <a:pt x="30" y="0"/>
                  </a:lnTo>
                  <a:lnTo>
                    <a:pt x="19" y="2"/>
                  </a:lnTo>
                  <a:lnTo>
                    <a:pt x="10" y="9"/>
                  </a:lnTo>
                  <a:lnTo>
                    <a:pt x="3" y="18"/>
                  </a:lnTo>
                  <a:lnTo>
                    <a:pt x="0" y="29"/>
                  </a:lnTo>
                  <a:lnTo>
                    <a:pt x="2" y="35"/>
                  </a:lnTo>
                  <a:lnTo>
                    <a:pt x="3" y="41"/>
                  </a:lnTo>
                  <a:lnTo>
                    <a:pt x="6" y="46"/>
                  </a:lnTo>
                  <a:lnTo>
                    <a:pt x="10" y="50"/>
                  </a:lnTo>
                  <a:lnTo>
                    <a:pt x="14" y="54"/>
                  </a:lnTo>
                  <a:lnTo>
                    <a:pt x="19" y="57"/>
                  </a:lnTo>
                  <a:lnTo>
                    <a:pt x="25" y="58"/>
                  </a:lnTo>
                  <a:lnTo>
                    <a:pt x="30" y="59"/>
                  </a:lnTo>
                  <a:lnTo>
                    <a:pt x="36" y="58"/>
                  </a:lnTo>
                  <a:lnTo>
                    <a:pt x="42" y="57"/>
                  </a:lnTo>
                  <a:lnTo>
                    <a:pt x="47" y="54"/>
                  </a:lnTo>
                  <a:lnTo>
                    <a:pt x="51" y="50"/>
                  </a:lnTo>
                  <a:lnTo>
                    <a:pt x="55" y="46"/>
                  </a:lnTo>
                  <a:lnTo>
                    <a:pt x="58" y="41"/>
                  </a:lnTo>
                  <a:lnTo>
                    <a:pt x="59" y="35"/>
                  </a:lnTo>
                  <a:lnTo>
                    <a:pt x="60" y="29"/>
                  </a:lnTo>
                  <a:close/>
                </a:path>
              </a:pathLst>
            </a:custGeom>
            <a:solidFill>
              <a:srgbClr val="FF0000"/>
            </a:solidFill>
            <a:ln w="9525">
              <a:noFill/>
              <a:round/>
              <a:headEnd/>
              <a:tailEnd/>
            </a:ln>
          </p:spPr>
          <p:txBody>
            <a:bodyPr/>
            <a:lstStyle/>
            <a:p>
              <a:endParaRPr lang="en-US"/>
            </a:p>
          </p:txBody>
        </p:sp>
        <p:sp>
          <p:nvSpPr>
            <p:cNvPr id="15867" name="Freeform 84"/>
            <p:cNvSpPr>
              <a:spLocks/>
            </p:cNvSpPr>
            <p:nvPr/>
          </p:nvSpPr>
          <p:spPr bwMode="auto">
            <a:xfrm>
              <a:off x="2601" y="1702"/>
              <a:ext cx="15" cy="15"/>
            </a:xfrm>
            <a:custGeom>
              <a:avLst/>
              <a:gdLst>
                <a:gd name="T0" fmla="*/ 4 w 30"/>
                <a:gd name="T1" fmla="*/ 8 h 30"/>
                <a:gd name="T2" fmla="*/ 4 w 30"/>
                <a:gd name="T3" fmla="*/ 8 h 30"/>
                <a:gd name="T4" fmla="*/ 3 w 30"/>
                <a:gd name="T5" fmla="*/ 8 h 30"/>
                <a:gd name="T6" fmla="*/ 2 w 30"/>
                <a:gd name="T7" fmla="*/ 7 h 30"/>
                <a:gd name="T8" fmla="*/ 2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2 w 30"/>
                <a:gd name="T25" fmla="*/ 2 h 30"/>
                <a:gd name="T26" fmla="*/ 2 w 30"/>
                <a:gd name="T27" fmla="*/ 1 h 30"/>
                <a:gd name="T28" fmla="*/ 3 w 30"/>
                <a:gd name="T29" fmla="*/ 1 h 30"/>
                <a:gd name="T30" fmla="*/ 4 w 30"/>
                <a:gd name="T31" fmla="*/ 0 h 30"/>
                <a:gd name="T32" fmla="*/ 4 w 30"/>
                <a:gd name="T33" fmla="*/ 0 h 30"/>
                <a:gd name="T34" fmla="*/ 5 w 30"/>
                <a:gd name="T35" fmla="*/ 0 h 30"/>
                <a:gd name="T36" fmla="*/ 6 w 30"/>
                <a:gd name="T37" fmla="*/ 1 h 30"/>
                <a:gd name="T38" fmla="*/ 6 w 30"/>
                <a:gd name="T39" fmla="*/ 1 h 30"/>
                <a:gd name="T40" fmla="*/ 7 w 30"/>
                <a:gd name="T41" fmla="*/ 2 h 30"/>
                <a:gd name="T42" fmla="*/ 7 w 30"/>
                <a:gd name="T43" fmla="*/ 2 h 30"/>
                <a:gd name="T44" fmla="*/ 8 w 30"/>
                <a:gd name="T45" fmla="*/ 3 h 30"/>
                <a:gd name="T46" fmla="*/ 8 w 30"/>
                <a:gd name="T47" fmla="*/ 3 h 30"/>
                <a:gd name="T48" fmla="*/ 8 w 30"/>
                <a:gd name="T49" fmla="*/ 4 h 30"/>
                <a:gd name="T50" fmla="*/ 8 w 30"/>
                <a:gd name="T51" fmla="*/ 6 h 30"/>
                <a:gd name="T52" fmla="*/ 7 w 30"/>
                <a:gd name="T53" fmla="*/ 7 h 30"/>
                <a:gd name="T54" fmla="*/ 6 w 30"/>
                <a:gd name="T55" fmla="*/ 8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3" y="30"/>
                  </a:lnTo>
                  <a:lnTo>
                    <a:pt x="11" y="29"/>
                  </a:lnTo>
                  <a:lnTo>
                    <a:pt x="7" y="27"/>
                  </a:lnTo>
                  <a:lnTo>
                    <a:pt x="5" y="26"/>
                  </a:lnTo>
                  <a:lnTo>
                    <a:pt x="4" y="24"/>
                  </a:lnTo>
                  <a:lnTo>
                    <a:pt x="2" y="20"/>
                  </a:lnTo>
                  <a:lnTo>
                    <a:pt x="0" y="18"/>
                  </a:lnTo>
                  <a:lnTo>
                    <a:pt x="0" y="15"/>
                  </a:lnTo>
                  <a:lnTo>
                    <a:pt x="0" y="12"/>
                  </a:lnTo>
                  <a:lnTo>
                    <a:pt x="2" y="10"/>
                  </a:lnTo>
                  <a:lnTo>
                    <a:pt x="4" y="7"/>
                  </a:lnTo>
                  <a:lnTo>
                    <a:pt x="5" y="5"/>
                  </a:lnTo>
                  <a:lnTo>
                    <a:pt x="7" y="3"/>
                  </a:lnTo>
                  <a:lnTo>
                    <a:pt x="11" y="2"/>
                  </a:lnTo>
                  <a:lnTo>
                    <a:pt x="13" y="0"/>
                  </a:lnTo>
                  <a:lnTo>
                    <a:pt x="15" y="0"/>
                  </a:lnTo>
                  <a:lnTo>
                    <a:pt x="19" y="0"/>
                  </a:lnTo>
                  <a:lnTo>
                    <a:pt x="21" y="2"/>
                  </a:lnTo>
                  <a:lnTo>
                    <a:pt x="23" y="3"/>
                  </a:lnTo>
                  <a:lnTo>
                    <a:pt x="26" y="5"/>
                  </a:lnTo>
                  <a:lnTo>
                    <a:pt x="28" y="7"/>
                  </a:lnTo>
                  <a:lnTo>
                    <a:pt x="29" y="10"/>
                  </a:lnTo>
                  <a:lnTo>
                    <a:pt x="30" y="12"/>
                  </a:lnTo>
                  <a:lnTo>
                    <a:pt x="30" y="15"/>
                  </a:lnTo>
                  <a:lnTo>
                    <a:pt x="29" y="21"/>
                  </a:lnTo>
                  <a:lnTo>
                    <a:pt x="26" y="26"/>
                  </a:lnTo>
                  <a:lnTo>
                    <a:pt x="21" y="29"/>
                  </a:lnTo>
                  <a:lnTo>
                    <a:pt x="15" y="30"/>
                  </a:lnTo>
                  <a:close/>
                </a:path>
              </a:pathLst>
            </a:custGeom>
            <a:solidFill>
              <a:srgbClr val="FF0000"/>
            </a:solidFill>
            <a:ln w="9525">
              <a:noFill/>
              <a:round/>
              <a:headEnd/>
              <a:tailEnd/>
            </a:ln>
          </p:spPr>
          <p:txBody>
            <a:bodyPr/>
            <a:lstStyle/>
            <a:p>
              <a:endParaRPr lang="en-US"/>
            </a:p>
          </p:txBody>
        </p:sp>
        <p:sp>
          <p:nvSpPr>
            <p:cNvPr id="15868" name="Freeform 85"/>
            <p:cNvSpPr>
              <a:spLocks/>
            </p:cNvSpPr>
            <p:nvPr/>
          </p:nvSpPr>
          <p:spPr bwMode="auto">
            <a:xfrm>
              <a:off x="2352" y="1812"/>
              <a:ext cx="30" cy="30"/>
            </a:xfrm>
            <a:custGeom>
              <a:avLst/>
              <a:gdLst>
                <a:gd name="T0" fmla="*/ 15 w 60"/>
                <a:gd name="T1" fmla="*/ 8 h 60"/>
                <a:gd name="T2" fmla="*/ 15 w 60"/>
                <a:gd name="T3" fmla="*/ 7 h 60"/>
                <a:gd name="T4" fmla="*/ 15 w 60"/>
                <a:gd name="T5" fmla="*/ 5 h 60"/>
                <a:gd name="T6" fmla="*/ 14 w 60"/>
                <a:gd name="T7" fmla="*/ 4 h 60"/>
                <a:gd name="T8" fmla="*/ 13 w 60"/>
                <a:gd name="T9" fmla="*/ 3 h 60"/>
                <a:gd name="T10" fmla="*/ 12 w 60"/>
                <a:gd name="T11" fmla="*/ 2 h 60"/>
                <a:gd name="T12" fmla="*/ 11 w 60"/>
                <a:gd name="T13" fmla="*/ 1 h 60"/>
                <a:gd name="T14" fmla="*/ 9 w 60"/>
                <a:gd name="T15" fmla="*/ 1 h 60"/>
                <a:gd name="T16" fmla="*/ 8 w 60"/>
                <a:gd name="T17" fmla="*/ 0 h 60"/>
                <a:gd name="T18" fmla="*/ 5 w 60"/>
                <a:gd name="T19" fmla="*/ 1 h 60"/>
                <a:gd name="T20" fmla="*/ 2 w 60"/>
                <a:gd name="T21" fmla="*/ 3 h 60"/>
                <a:gd name="T22" fmla="*/ 1 w 60"/>
                <a:gd name="T23" fmla="*/ 5 h 60"/>
                <a:gd name="T24" fmla="*/ 0 w 60"/>
                <a:gd name="T25" fmla="*/ 8 h 60"/>
                <a:gd name="T26" fmla="*/ 0 w 60"/>
                <a:gd name="T27" fmla="*/ 9 h 60"/>
                <a:gd name="T28" fmla="*/ 1 w 60"/>
                <a:gd name="T29" fmla="*/ 11 h 60"/>
                <a:gd name="T30" fmla="*/ 1 w 60"/>
                <a:gd name="T31" fmla="*/ 12 h 60"/>
                <a:gd name="T32" fmla="*/ 2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5"/>
                  </a:lnTo>
                  <a:lnTo>
                    <a:pt x="57" y="19"/>
                  </a:lnTo>
                  <a:lnTo>
                    <a:pt x="54" y="14"/>
                  </a:lnTo>
                  <a:lnTo>
                    <a:pt x="51" y="10"/>
                  </a:lnTo>
                  <a:lnTo>
                    <a:pt x="46" y="6"/>
                  </a:lnTo>
                  <a:lnTo>
                    <a:pt x="41" y="3"/>
                  </a:lnTo>
                  <a:lnTo>
                    <a:pt x="36" y="1"/>
                  </a:lnTo>
                  <a:lnTo>
                    <a:pt x="30" y="0"/>
                  </a:lnTo>
                  <a:lnTo>
                    <a:pt x="18" y="3"/>
                  </a:lnTo>
                  <a:lnTo>
                    <a:pt x="8" y="10"/>
                  </a:lnTo>
                  <a:lnTo>
                    <a:pt x="2" y="19"/>
                  </a:lnTo>
                  <a:lnTo>
                    <a:pt x="0" y="30"/>
                  </a:lnTo>
                  <a:lnTo>
                    <a:pt x="0" y="36"/>
                  </a:lnTo>
                  <a:lnTo>
                    <a:pt x="2" y="42"/>
                  </a:lnTo>
                  <a:lnTo>
                    <a:pt x="4" y="46"/>
                  </a:lnTo>
                  <a:lnTo>
                    <a:pt x="8" y="51"/>
                  </a:lnTo>
                  <a:lnTo>
                    <a:pt x="13" y="54"/>
                  </a:lnTo>
                  <a:lnTo>
                    <a:pt x="18" y="58"/>
                  </a:lnTo>
                  <a:lnTo>
                    <a:pt x="24" y="59"/>
                  </a:lnTo>
                  <a:lnTo>
                    <a:pt x="30" y="60"/>
                  </a:lnTo>
                  <a:lnTo>
                    <a:pt x="36" y="59"/>
                  </a:lnTo>
                  <a:lnTo>
                    <a:pt x="41" y="58"/>
                  </a:lnTo>
                  <a:lnTo>
                    <a:pt x="46" y="54"/>
                  </a:lnTo>
                  <a:lnTo>
                    <a:pt x="51" y="51"/>
                  </a:lnTo>
                  <a:lnTo>
                    <a:pt x="54" y="46"/>
                  </a:lnTo>
                  <a:lnTo>
                    <a:pt x="57" y="42"/>
                  </a:lnTo>
                  <a:lnTo>
                    <a:pt x="59" y="36"/>
                  </a:lnTo>
                  <a:lnTo>
                    <a:pt x="60" y="30"/>
                  </a:lnTo>
                  <a:close/>
                </a:path>
              </a:pathLst>
            </a:custGeom>
            <a:solidFill>
              <a:srgbClr val="FF0000"/>
            </a:solidFill>
            <a:ln w="9525">
              <a:noFill/>
              <a:round/>
              <a:headEnd/>
              <a:tailEnd/>
            </a:ln>
          </p:spPr>
          <p:txBody>
            <a:bodyPr/>
            <a:lstStyle/>
            <a:p>
              <a:endParaRPr lang="en-US"/>
            </a:p>
          </p:txBody>
        </p:sp>
        <p:sp>
          <p:nvSpPr>
            <p:cNvPr id="15869" name="Freeform 86"/>
            <p:cNvSpPr>
              <a:spLocks/>
            </p:cNvSpPr>
            <p:nvPr/>
          </p:nvSpPr>
          <p:spPr bwMode="auto">
            <a:xfrm>
              <a:off x="2359" y="1819"/>
              <a:ext cx="15" cy="15"/>
            </a:xfrm>
            <a:custGeom>
              <a:avLst/>
              <a:gdLst>
                <a:gd name="T0" fmla="*/ 4 w 29"/>
                <a:gd name="T1" fmla="*/ 8 h 30"/>
                <a:gd name="T2" fmla="*/ 3 w 29"/>
                <a:gd name="T3" fmla="*/ 8 h 30"/>
                <a:gd name="T4" fmla="*/ 3 w 29"/>
                <a:gd name="T5" fmla="*/ 8 h 30"/>
                <a:gd name="T6" fmla="*/ 2 w 29"/>
                <a:gd name="T7" fmla="*/ 7 h 30"/>
                <a:gd name="T8" fmla="*/ 1 w 29"/>
                <a:gd name="T9" fmla="*/ 7 h 30"/>
                <a:gd name="T10" fmla="*/ 1 w 29"/>
                <a:gd name="T11" fmla="*/ 6 h 30"/>
                <a:gd name="T12" fmla="*/ 1 w 29"/>
                <a:gd name="T13" fmla="*/ 6 h 30"/>
                <a:gd name="T14" fmla="*/ 0 w 29"/>
                <a:gd name="T15" fmla="*/ 5 h 30"/>
                <a:gd name="T16" fmla="*/ 0 w 29"/>
                <a:gd name="T17" fmla="*/ 4 h 30"/>
                <a:gd name="T18" fmla="*/ 0 w 29"/>
                <a:gd name="T19" fmla="*/ 4 h 30"/>
                <a:gd name="T20" fmla="*/ 1 w 29"/>
                <a:gd name="T21" fmla="*/ 3 h 30"/>
                <a:gd name="T22" fmla="*/ 1 w 29"/>
                <a:gd name="T23" fmla="*/ 2 h 30"/>
                <a:gd name="T24" fmla="*/ 1 w 29"/>
                <a:gd name="T25" fmla="*/ 2 h 30"/>
                <a:gd name="T26" fmla="*/ 2 w 29"/>
                <a:gd name="T27" fmla="*/ 1 h 30"/>
                <a:gd name="T28" fmla="*/ 3 w 29"/>
                <a:gd name="T29" fmla="*/ 1 h 30"/>
                <a:gd name="T30" fmla="*/ 3 w 29"/>
                <a:gd name="T31" fmla="*/ 0 h 30"/>
                <a:gd name="T32" fmla="*/ 4 w 29"/>
                <a:gd name="T33" fmla="*/ 0 h 30"/>
                <a:gd name="T34" fmla="*/ 5 w 29"/>
                <a:gd name="T35" fmla="*/ 0 h 30"/>
                <a:gd name="T36" fmla="*/ 6 w 29"/>
                <a:gd name="T37" fmla="*/ 1 h 30"/>
                <a:gd name="T38" fmla="*/ 6 w 29"/>
                <a:gd name="T39" fmla="*/ 1 h 30"/>
                <a:gd name="T40" fmla="*/ 7 w 29"/>
                <a:gd name="T41" fmla="*/ 2 h 30"/>
                <a:gd name="T42" fmla="*/ 7 w 29"/>
                <a:gd name="T43" fmla="*/ 2 h 30"/>
                <a:gd name="T44" fmla="*/ 7 w 29"/>
                <a:gd name="T45" fmla="*/ 3 h 30"/>
                <a:gd name="T46" fmla="*/ 8 w 29"/>
                <a:gd name="T47" fmla="*/ 4 h 30"/>
                <a:gd name="T48" fmla="*/ 8 w 29"/>
                <a:gd name="T49" fmla="*/ 4 h 30"/>
                <a:gd name="T50" fmla="*/ 7 w 29"/>
                <a:gd name="T51" fmla="*/ 6 h 30"/>
                <a:gd name="T52" fmla="*/ 7 w 29"/>
                <a:gd name="T53" fmla="*/ 7 h 30"/>
                <a:gd name="T54" fmla="*/ 6 w 29"/>
                <a:gd name="T55" fmla="*/ 8 h 30"/>
                <a:gd name="T56" fmla="*/ 4 w 29"/>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9"/>
                <a:gd name="T88" fmla="*/ 0 h 30"/>
                <a:gd name="T89" fmla="*/ 29 w 29"/>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9" h="30">
                  <a:moveTo>
                    <a:pt x="15" y="30"/>
                  </a:moveTo>
                  <a:lnTo>
                    <a:pt x="11" y="30"/>
                  </a:lnTo>
                  <a:lnTo>
                    <a:pt x="9" y="29"/>
                  </a:lnTo>
                  <a:lnTo>
                    <a:pt x="7" y="27"/>
                  </a:lnTo>
                  <a:lnTo>
                    <a:pt x="4" y="26"/>
                  </a:lnTo>
                  <a:lnTo>
                    <a:pt x="2" y="23"/>
                  </a:lnTo>
                  <a:lnTo>
                    <a:pt x="1" y="21"/>
                  </a:lnTo>
                  <a:lnTo>
                    <a:pt x="0" y="18"/>
                  </a:lnTo>
                  <a:lnTo>
                    <a:pt x="0" y="15"/>
                  </a:lnTo>
                  <a:lnTo>
                    <a:pt x="0" y="13"/>
                  </a:lnTo>
                  <a:lnTo>
                    <a:pt x="1" y="10"/>
                  </a:lnTo>
                  <a:lnTo>
                    <a:pt x="2" y="7"/>
                  </a:lnTo>
                  <a:lnTo>
                    <a:pt x="4" y="5"/>
                  </a:lnTo>
                  <a:lnTo>
                    <a:pt x="7" y="3"/>
                  </a:lnTo>
                  <a:lnTo>
                    <a:pt x="9" y="1"/>
                  </a:lnTo>
                  <a:lnTo>
                    <a:pt x="11" y="0"/>
                  </a:lnTo>
                  <a:lnTo>
                    <a:pt x="15" y="0"/>
                  </a:lnTo>
                  <a:lnTo>
                    <a:pt x="17" y="0"/>
                  </a:lnTo>
                  <a:lnTo>
                    <a:pt x="21" y="1"/>
                  </a:lnTo>
                  <a:lnTo>
                    <a:pt x="23" y="3"/>
                  </a:lnTo>
                  <a:lnTo>
                    <a:pt x="25" y="5"/>
                  </a:lnTo>
                  <a:lnTo>
                    <a:pt x="26" y="7"/>
                  </a:lnTo>
                  <a:lnTo>
                    <a:pt x="28" y="10"/>
                  </a:lnTo>
                  <a:lnTo>
                    <a:pt x="29" y="13"/>
                  </a:lnTo>
                  <a:lnTo>
                    <a:pt x="29" y="15"/>
                  </a:lnTo>
                  <a:lnTo>
                    <a:pt x="28" y="21"/>
                  </a:lnTo>
                  <a:lnTo>
                    <a:pt x="25" y="26"/>
                  </a:lnTo>
                  <a:lnTo>
                    <a:pt x="21" y="29"/>
                  </a:lnTo>
                  <a:lnTo>
                    <a:pt x="15" y="30"/>
                  </a:lnTo>
                  <a:close/>
                </a:path>
              </a:pathLst>
            </a:custGeom>
            <a:solidFill>
              <a:srgbClr val="FF0000"/>
            </a:solidFill>
            <a:ln w="9525">
              <a:noFill/>
              <a:round/>
              <a:headEnd/>
              <a:tailEnd/>
            </a:ln>
          </p:spPr>
          <p:txBody>
            <a:bodyPr/>
            <a:lstStyle/>
            <a:p>
              <a:endParaRPr lang="en-US"/>
            </a:p>
          </p:txBody>
        </p:sp>
        <p:sp>
          <p:nvSpPr>
            <p:cNvPr id="15870" name="Freeform 87"/>
            <p:cNvSpPr>
              <a:spLocks/>
            </p:cNvSpPr>
            <p:nvPr/>
          </p:nvSpPr>
          <p:spPr bwMode="auto">
            <a:xfrm>
              <a:off x="2336" y="1607"/>
              <a:ext cx="30" cy="29"/>
            </a:xfrm>
            <a:custGeom>
              <a:avLst/>
              <a:gdLst>
                <a:gd name="T0" fmla="*/ 15 w 60"/>
                <a:gd name="T1" fmla="*/ 7 h 59"/>
                <a:gd name="T2" fmla="*/ 15 w 60"/>
                <a:gd name="T3" fmla="*/ 6 h 59"/>
                <a:gd name="T4" fmla="*/ 15 w 60"/>
                <a:gd name="T5" fmla="*/ 4 h 59"/>
                <a:gd name="T6" fmla="*/ 14 w 60"/>
                <a:gd name="T7" fmla="*/ 3 h 59"/>
                <a:gd name="T8" fmla="*/ 13 w 60"/>
                <a:gd name="T9" fmla="*/ 2 h 59"/>
                <a:gd name="T10" fmla="*/ 12 w 60"/>
                <a:gd name="T11" fmla="*/ 1 h 59"/>
                <a:gd name="T12" fmla="*/ 11 w 60"/>
                <a:gd name="T13" fmla="*/ 0 h 59"/>
                <a:gd name="T14" fmla="*/ 9 w 60"/>
                <a:gd name="T15" fmla="*/ 0 h 59"/>
                <a:gd name="T16" fmla="*/ 8 w 60"/>
                <a:gd name="T17" fmla="*/ 0 h 59"/>
                <a:gd name="T18" fmla="*/ 5 w 60"/>
                <a:gd name="T19" fmla="*/ 0 h 59"/>
                <a:gd name="T20" fmla="*/ 3 w 60"/>
                <a:gd name="T21" fmla="*/ 2 h 59"/>
                <a:gd name="T22" fmla="*/ 1 w 60"/>
                <a:gd name="T23" fmla="*/ 4 h 59"/>
                <a:gd name="T24" fmla="*/ 0 w 60"/>
                <a:gd name="T25" fmla="*/ 7 h 59"/>
                <a:gd name="T26" fmla="*/ 1 w 60"/>
                <a:gd name="T27" fmla="*/ 9 h 59"/>
                <a:gd name="T28" fmla="*/ 1 w 60"/>
                <a:gd name="T29" fmla="*/ 10 h 59"/>
                <a:gd name="T30" fmla="*/ 2 w 60"/>
                <a:gd name="T31" fmla="*/ 11 h 59"/>
                <a:gd name="T32" fmla="*/ 3 w 60"/>
                <a:gd name="T33" fmla="*/ 12 h 59"/>
                <a:gd name="T34" fmla="*/ 4 w 60"/>
                <a:gd name="T35" fmla="*/ 13 h 59"/>
                <a:gd name="T36" fmla="*/ 5 w 60"/>
                <a:gd name="T37" fmla="*/ 14 h 59"/>
                <a:gd name="T38" fmla="*/ 6 w 60"/>
                <a:gd name="T39" fmla="*/ 14 h 59"/>
                <a:gd name="T40" fmla="*/ 8 w 60"/>
                <a:gd name="T41" fmla="*/ 14 h 59"/>
                <a:gd name="T42" fmla="*/ 9 w 60"/>
                <a:gd name="T43" fmla="*/ 14 h 59"/>
                <a:gd name="T44" fmla="*/ 11 w 60"/>
                <a:gd name="T45" fmla="*/ 14 h 59"/>
                <a:gd name="T46" fmla="*/ 12 w 60"/>
                <a:gd name="T47" fmla="*/ 13 h 59"/>
                <a:gd name="T48" fmla="*/ 13 w 60"/>
                <a:gd name="T49" fmla="*/ 12 h 59"/>
                <a:gd name="T50" fmla="*/ 14 w 60"/>
                <a:gd name="T51" fmla="*/ 11 h 59"/>
                <a:gd name="T52" fmla="*/ 15 w 60"/>
                <a:gd name="T53" fmla="*/ 10 h 59"/>
                <a:gd name="T54" fmla="*/ 15 w 60"/>
                <a:gd name="T55" fmla="*/ 9 h 59"/>
                <a:gd name="T56" fmla="*/ 15 w 60"/>
                <a:gd name="T57" fmla="*/ 7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30"/>
                  </a:moveTo>
                  <a:lnTo>
                    <a:pt x="58" y="24"/>
                  </a:lnTo>
                  <a:lnTo>
                    <a:pt x="57" y="19"/>
                  </a:lnTo>
                  <a:lnTo>
                    <a:pt x="54" y="13"/>
                  </a:lnTo>
                  <a:lnTo>
                    <a:pt x="50" y="8"/>
                  </a:lnTo>
                  <a:lnTo>
                    <a:pt x="46" y="5"/>
                  </a:lnTo>
                  <a:lnTo>
                    <a:pt x="41" y="3"/>
                  </a:lnTo>
                  <a:lnTo>
                    <a:pt x="35" y="0"/>
                  </a:lnTo>
                  <a:lnTo>
                    <a:pt x="30" y="0"/>
                  </a:lnTo>
                  <a:lnTo>
                    <a:pt x="18" y="3"/>
                  </a:lnTo>
                  <a:lnTo>
                    <a:pt x="9" y="8"/>
                  </a:lnTo>
                  <a:lnTo>
                    <a:pt x="2" y="19"/>
                  </a:lnTo>
                  <a:lnTo>
                    <a:pt x="0" y="30"/>
                  </a:lnTo>
                  <a:lnTo>
                    <a:pt x="1" y="36"/>
                  </a:lnTo>
                  <a:lnTo>
                    <a:pt x="2" y="41"/>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1"/>
                  </a:lnTo>
                  <a:lnTo>
                    <a:pt x="58" y="36"/>
                  </a:lnTo>
                  <a:lnTo>
                    <a:pt x="60" y="30"/>
                  </a:lnTo>
                  <a:close/>
                </a:path>
              </a:pathLst>
            </a:custGeom>
            <a:solidFill>
              <a:srgbClr val="FF0000"/>
            </a:solidFill>
            <a:ln w="9525">
              <a:noFill/>
              <a:round/>
              <a:headEnd/>
              <a:tailEnd/>
            </a:ln>
          </p:spPr>
          <p:txBody>
            <a:bodyPr/>
            <a:lstStyle/>
            <a:p>
              <a:endParaRPr lang="en-US"/>
            </a:p>
          </p:txBody>
        </p:sp>
        <p:sp>
          <p:nvSpPr>
            <p:cNvPr id="15871" name="Freeform 88"/>
            <p:cNvSpPr>
              <a:spLocks/>
            </p:cNvSpPr>
            <p:nvPr/>
          </p:nvSpPr>
          <p:spPr bwMode="auto">
            <a:xfrm>
              <a:off x="2343" y="1614"/>
              <a:ext cx="15" cy="15"/>
            </a:xfrm>
            <a:custGeom>
              <a:avLst/>
              <a:gdLst>
                <a:gd name="T0" fmla="*/ 4 w 30"/>
                <a:gd name="T1" fmla="*/ 8 h 29"/>
                <a:gd name="T2" fmla="*/ 3 w 30"/>
                <a:gd name="T3" fmla="*/ 8 h 29"/>
                <a:gd name="T4" fmla="*/ 3 w 30"/>
                <a:gd name="T5" fmla="*/ 7 h 29"/>
                <a:gd name="T6" fmla="*/ 2 w 30"/>
                <a:gd name="T7" fmla="*/ 7 h 29"/>
                <a:gd name="T8" fmla="*/ 1 w 30"/>
                <a:gd name="T9" fmla="*/ 7 h 29"/>
                <a:gd name="T10" fmla="*/ 1 w 30"/>
                <a:gd name="T11" fmla="*/ 6 h 29"/>
                <a:gd name="T12" fmla="*/ 1 w 30"/>
                <a:gd name="T13" fmla="*/ 5 h 29"/>
                <a:gd name="T14" fmla="*/ 0 w 30"/>
                <a:gd name="T15" fmla="*/ 5 h 29"/>
                <a:gd name="T16" fmla="*/ 0 w 30"/>
                <a:gd name="T17" fmla="*/ 4 h 29"/>
                <a:gd name="T18" fmla="*/ 0 w 30"/>
                <a:gd name="T19" fmla="*/ 3 h 29"/>
                <a:gd name="T20" fmla="*/ 1 w 30"/>
                <a:gd name="T21" fmla="*/ 3 h 29"/>
                <a:gd name="T22" fmla="*/ 1 w 30"/>
                <a:gd name="T23" fmla="*/ 2 h 29"/>
                <a:gd name="T24" fmla="*/ 1 w 30"/>
                <a:gd name="T25" fmla="*/ 1 h 29"/>
                <a:gd name="T26" fmla="*/ 2 w 30"/>
                <a:gd name="T27" fmla="*/ 1 h 29"/>
                <a:gd name="T28" fmla="*/ 3 w 30"/>
                <a:gd name="T29" fmla="*/ 1 h 29"/>
                <a:gd name="T30" fmla="*/ 3 w 30"/>
                <a:gd name="T31" fmla="*/ 0 h 29"/>
                <a:gd name="T32" fmla="*/ 4 w 30"/>
                <a:gd name="T33" fmla="*/ 0 h 29"/>
                <a:gd name="T34" fmla="*/ 5 w 30"/>
                <a:gd name="T35" fmla="*/ 0 h 29"/>
                <a:gd name="T36" fmla="*/ 5 w 30"/>
                <a:gd name="T37" fmla="*/ 1 h 29"/>
                <a:gd name="T38" fmla="*/ 6 w 30"/>
                <a:gd name="T39" fmla="*/ 1 h 29"/>
                <a:gd name="T40" fmla="*/ 7 w 30"/>
                <a:gd name="T41" fmla="*/ 1 h 29"/>
                <a:gd name="T42" fmla="*/ 7 w 30"/>
                <a:gd name="T43" fmla="*/ 2 h 29"/>
                <a:gd name="T44" fmla="*/ 7 w 30"/>
                <a:gd name="T45" fmla="*/ 3 h 29"/>
                <a:gd name="T46" fmla="*/ 8 w 30"/>
                <a:gd name="T47" fmla="*/ 3 h 29"/>
                <a:gd name="T48" fmla="*/ 8 w 30"/>
                <a:gd name="T49" fmla="*/ 4 h 29"/>
                <a:gd name="T50" fmla="*/ 7 w 30"/>
                <a:gd name="T51" fmla="*/ 6 h 29"/>
                <a:gd name="T52" fmla="*/ 7 w 30"/>
                <a:gd name="T53" fmla="*/ 7 h 29"/>
                <a:gd name="T54" fmla="*/ 5 w 30"/>
                <a:gd name="T55" fmla="*/ 7 h 29"/>
                <a:gd name="T56" fmla="*/ 4 w 30"/>
                <a:gd name="T57" fmla="*/ 8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9"/>
                <a:gd name="T89" fmla="*/ 30 w 30"/>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9">
                  <a:moveTo>
                    <a:pt x="15" y="29"/>
                  </a:moveTo>
                  <a:lnTo>
                    <a:pt x="11" y="29"/>
                  </a:lnTo>
                  <a:lnTo>
                    <a:pt x="9" y="28"/>
                  </a:lnTo>
                  <a:lnTo>
                    <a:pt x="7" y="27"/>
                  </a:lnTo>
                  <a:lnTo>
                    <a:pt x="4" y="26"/>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1"/>
                  </a:lnTo>
                  <a:lnTo>
                    <a:pt x="25" y="26"/>
                  </a:lnTo>
                  <a:lnTo>
                    <a:pt x="20" y="28"/>
                  </a:lnTo>
                  <a:lnTo>
                    <a:pt x="15" y="29"/>
                  </a:lnTo>
                  <a:close/>
                </a:path>
              </a:pathLst>
            </a:custGeom>
            <a:solidFill>
              <a:srgbClr val="FF0000"/>
            </a:solidFill>
            <a:ln w="9525">
              <a:noFill/>
              <a:round/>
              <a:headEnd/>
              <a:tailEnd/>
            </a:ln>
          </p:spPr>
          <p:txBody>
            <a:bodyPr/>
            <a:lstStyle/>
            <a:p>
              <a:endParaRPr lang="en-US"/>
            </a:p>
          </p:txBody>
        </p:sp>
        <p:sp>
          <p:nvSpPr>
            <p:cNvPr id="15872" name="Freeform 89"/>
            <p:cNvSpPr>
              <a:spLocks/>
            </p:cNvSpPr>
            <p:nvPr/>
          </p:nvSpPr>
          <p:spPr bwMode="auto">
            <a:xfrm>
              <a:off x="2456" y="1929"/>
              <a:ext cx="30" cy="30"/>
            </a:xfrm>
            <a:custGeom>
              <a:avLst/>
              <a:gdLst>
                <a:gd name="T0" fmla="*/ 15 w 60"/>
                <a:gd name="T1" fmla="*/ 8 h 60"/>
                <a:gd name="T2" fmla="*/ 15 w 60"/>
                <a:gd name="T3" fmla="*/ 6 h 60"/>
                <a:gd name="T4" fmla="*/ 15 w 60"/>
                <a:gd name="T5" fmla="*/ 5 h 60"/>
                <a:gd name="T6" fmla="*/ 14 w 60"/>
                <a:gd name="T7" fmla="*/ 4 h 60"/>
                <a:gd name="T8" fmla="*/ 13 w 60"/>
                <a:gd name="T9" fmla="*/ 2 h 60"/>
                <a:gd name="T10" fmla="*/ 12 w 60"/>
                <a:gd name="T11" fmla="*/ 2 h 60"/>
                <a:gd name="T12" fmla="*/ 11 w 60"/>
                <a:gd name="T13" fmla="*/ 1 h 60"/>
                <a:gd name="T14" fmla="*/ 9 w 60"/>
                <a:gd name="T15" fmla="*/ 0 h 60"/>
                <a:gd name="T16" fmla="*/ 8 w 60"/>
                <a:gd name="T17" fmla="*/ 0 h 60"/>
                <a:gd name="T18" fmla="*/ 5 w 60"/>
                <a:gd name="T19" fmla="*/ 1 h 60"/>
                <a:gd name="T20" fmla="*/ 3 w 60"/>
                <a:gd name="T21" fmla="*/ 2 h 60"/>
                <a:gd name="T22" fmla="*/ 1 w 60"/>
                <a:gd name="T23" fmla="*/ 5 h 60"/>
                <a:gd name="T24" fmla="*/ 0 w 60"/>
                <a:gd name="T25" fmla="*/ 8 h 60"/>
                <a:gd name="T26" fmla="*/ 1 w 60"/>
                <a:gd name="T27" fmla="*/ 9 h 60"/>
                <a:gd name="T28" fmla="*/ 1 w 60"/>
                <a:gd name="T29" fmla="*/ 11 h 60"/>
                <a:gd name="T30" fmla="*/ 2 w 60"/>
                <a:gd name="T31" fmla="*/ 12 h 60"/>
                <a:gd name="T32" fmla="*/ 3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8" y="19"/>
                  </a:lnTo>
                  <a:lnTo>
                    <a:pt x="55" y="13"/>
                  </a:lnTo>
                  <a:lnTo>
                    <a:pt x="52" y="8"/>
                  </a:lnTo>
                  <a:lnTo>
                    <a:pt x="47" y="5"/>
                  </a:lnTo>
                  <a:lnTo>
                    <a:pt x="42" y="3"/>
                  </a:lnTo>
                  <a:lnTo>
                    <a:pt x="36" y="0"/>
                  </a:lnTo>
                  <a:lnTo>
                    <a:pt x="30" y="0"/>
                  </a:lnTo>
                  <a:lnTo>
                    <a:pt x="19" y="3"/>
                  </a:lnTo>
                  <a:lnTo>
                    <a:pt x="9" y="8"/>
                  </a:lnTo>
                  <a:lnTo>
                    <a:pt x="2" y="19"/>
                  </a:lnTo>
                  <a:lnTo>
                    <a:pt x="0" y="30"/>
                  </a:lnTo>
                  <a:lnTo>
                    <a:pt x="1" y="36"/>
                  </a:lnTo>
                  <a:lnTo>
                    <a:pt x="2" y="42"/>
                  </a:lnTo>
                  <a:lnTo>
                    <a:pt x="6" y="46"/>
                  </a:lnTo>
                  <a:lnTo>
                    <a:pt x="9" y="51"/>
                  </a:lnTo>
                  <a:lnTo>
                    <a:pt x="14" y="54"/>
                  </a:lnTo>
                  <a:lnTo>
                    <a:pt x="19" y="58"/>
                  </a:lnTo>
                  <a:lnTo>
                    <a:pt x="24" y="59"/>
                  </a:lnTo>
                  <a:lnTo>
                    <a:pt x="30" y="60"/>
                  </a:lnTo>
                  <a:lnTo>
                    <a:pt x="36" y="59"/>
                  </a:lnTo>
                  <a:lnTo>
                    <a:pt x="42" y="58"/>
                  </a:lnTo>
                  <a:lnTo>
                    <a:pt x="47" y="54"/>
                  </a:lnTo>
                  <a:lnTo>
                    <a:pt x="52" y="51"/>
                  </a:lnTo>
                  <a:lnTo>
                    <a:pt x="55" y="46"/>
                  </a:lnTo>
                  <a:lnTo>
                    <a:pt x="58" y="42"/>
                  </a:lnTo>
                  <a:lnTo>
                    <a:pt x="59" y="36"/>
                  </a:lnTo>
                  <a:lnTo>
                    <a:pt x="60" y="30"/>
                  </a:lnTo>
                  <a:close/>
                </a:path>
              </a:pathLst>
            </a:custGeom>
            <a:solidFill>
              <a:srgbClr val="FF0000"/>
            </a:solidFill>
            <a:ln w="9525">
              <a:noFill/>
              <a:round/>
              <a:headEnd/>
              <a:tailEnd/>
            </a:ln>
          </p:spPr>
          <p:txBody>
            <a:bodyPr/>
            <a:lstStyle/>
            <a:p>
              <a:endParaRPr lang="en-US"/>
            </a:p>
          </p:txBody>
        </p:sp>
        <p:sp>
          <p:nvSpPr>
            <p:cNvPr id="15873" name="Freeform 90"/>
            <p:cNvSpPr>
              <a:spLocks/>
            </p:cNvSpPr>
            <p:nvPr/>
          </p:nvSpPr>
          <p:spPr bwMode="auto">
            <a:xfrm>
              <a:off x="2463" y="1937"/>
              <a:ext cx="15" cy="15"/>
            </a:xfrm>
            <a:custGeom>
              <a:avLst/>
              <a:gdLst>
                <a:gd name="T0" fmla="*/ 4 w 30"/>
                <a:gd name="T1" fmla="*/ 8 h 30"/>
                <a:gd name="T2" fmla="*/ 4 w 30"/>
                <a:gd name="T3" fmla="*/ 8 h 30"/>
                <a:gd name="T4" fmla="*/ 3 w 30"/>
                <a:gd name="T5" fmla="*/ 8 h 30"/>
                <a:gd name="T6" fmla="*/ 2 w 30"/>
                <a:gd name="T7" fmla="*/ 7 h 30"/>
                <a:gd name="T8" fmla="*/ 2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2 w 30"/>
                <a:gd name="T25" fmla="*/ 2 h 30"/>
                <a:gd name="T26" fmla="*/ 2 w 30"/>
                <a:gd name="T27" fmla="*/ 1 h 30"/>
                <a:gd name="T28" fmla="*/ 3 w 30"/>
                <a:gd name="T29" fmla="*/ 1 h 30"/>
                <a:gd name="T30" fmla="*/ 4 w 30"/>
                <a:gd name="T31" fmla="*/ 0 h 30"/>
                <a:gd name="T32" fmla="*/ 4 w 30"/>
                <a:gd name="T33" fmla="*/ 0 h 30"/>
                <a:gd name="T34" fmla="*/ 5 w 30"/>
                <a:gd name="T35" fmla="*/ 0 h 30"/>
                <a:gd name="T36" fmla="*/ 6 w 30"/>
                <a:gd name="T37" fmla="*/ 1 h 30"/>
                <a:gd name="T38" fmla="*/ 6 w 30"/>
                <a:gd name="T39" fmla="*/ 1 h 30"/>
                <a:gd name="T40" fmla="*/ 7 w 30"/>
                <a:gd name="T41" fmla="*/ 2 h 30"/>
                <a:gd name="T42" fmla="*/ 7 w 30"/>
                <a:gd name="T43" fmla="*/ 2 h 30"/>
                <a:gd name="T44" fmla="*/ 8 w 30"/>
                <a:gd name="T45" fmla="*/ 3 h 30"/>
                <a:gd name="T46" fmla="*/ 8 w 30"/>
                <a:gd name="T47" fmla="*/ 3 h 30"/>
                <a:gd name="T48" fmla="*/ 8 w 30"/>
                <a:gd name="T49" fmla="*/ 4 h 30"/>
                <a:gd name="T50" fmla="*/ 8 w 30"/>
                <a:gd name="T51" fmla="*/ 6 h 30"/>
                <a:gd name="T52" fmla="*/ 7 w 30"/>
                <a:gd name="T53" fmla="*/ 7 h 30"/>
                <a:gd name="T54" fmla="*/ 6 w 30"/>
                <a:gd name="T55" fmla="*/ 8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3" y="30"/>
                  </a:lnTo>
                  <a:lnTo>
                    <a:pt x="11" y="29"/>
                  </a:lnTo>
                  <a:lnTo>
                    <a:pt x="7" y="27"/>
                  </a:lnTo>
                  <a:lnTo>
                    <a:pt x="5" y="26"/>
                  </a:lnTo>
                  <a:lnTo>
                    <a:pt x="4" y="23"/>
                  </a:lnTo>
                  <a:lnTo>
                    <a:pt x="1" y="20"/>
                  </a:lnTo>
                  <a:lnTo>
                    <a:pt x="0" y="18"/>
                  </a:lnTo>
                  <a:lnTo>
                    <a:pt x="0" y="15"/>
                  </a:lnTo>
                  <a:lnTo>
                    <a:pt x="0" y="12"/>
                  </a:lnTo>
                  <a:lnTo>
                    <a:pt x="1" y="9"/>
                  </a:lnTo>
                  <a:lnTo>
                    <a:pt x="4" y="7"/>
                  </a:lnTo>
                  <a:lnTo>
                    <a:pt x="5" y="5"/>
                  </a:lnTo>
                  <a:lnTo>
                    <a:pt x="7" y="3"/>
                  </a:lnTo>
                  <a:lnTo>
                    <a:pt x="11" y="1"/>
                  </a:lnTo>
                  <a:lnTo>
                    <a:pt x="13" y="0"/>
                  </a:lnTo>
                  <a:lnTo>
                    <a:pt x="15" y="0"/>
                  </a:lnTo>
                  <a:lnTo>
                    <a:pt x="19" y="0"/>
                  </a:lnTo>
                  <a:lnTo>
                    <a:pt x="21" y="1"/>
                  </a:lnTo>
                  <a:lnTo>
                    <a:pt x="23" y="3"/>
                  </a:lnTo>
                  <a:lnTo>
                    <a:pt x="26" y="5"/>
                  </a:lnTo>
                  <a:lnTo>
                    <a:pt x="28" y="7"/>
                  </a:lnTo>
                  <a:lnTo>
                    <a:pt x="29" y="9"/>
                  </a:lnTo>
                  <a:lnTo>
                    <a:pt x="30" y="12"/>
                  </a:lnTo>
                  <a:lnTo>
                    <a:pt x="30" y="15"/>
                  </a:lnTo>
                  <a:lnTo>
                    <a:pt x="29" y="21"/>
                  </a:lnTo>
                  <a:lnTo>
                    <a:pt x="26" y="26"/>
                  </a:lnTo>
                  <a:lnTo>
                    <a:pt x="21" y="29"/>
                  </a:lnTo>
                  <a:lnTo>
                    <a:pt x="15" y="30"/>
                  </a:lnTo>
                  <a:close/>
                </a:path>
              </a:pathLst>
            </a:custGeom>
            <a:solidFill>
              <a:srgbClr val="FF0000"/>
            </a:solidFill>
            <a:ln w="9525">
              <a:noFill/>
              <a:round/>
              <a:headEnd/>
              <a:tailEnd/>
            </a:ln>
          </p:spPr>
          <p:txBody>
            <a:bodyPr/>
            <a:lstStyle/>
            <a:p>
              <a:endParaRPr lang="en-US"/>
            </a:p>
          </p:txBody>
        </p:sp>
        <p:sp>
          <p:nvSpPr>
            <p:cNvPr id="15874" name="Freeform 91"/>
            <p:cNvSpPr>
              <a:spLocks/>
            </p:cNvSpPr>
            <p:nvPr/>
          </p:nvSpPr>
          <p:spPr bwMode="auto">
            <a:xfrm>
              <a:off x="2357" y="1988"/>
              <a:ext cx="30" cy="29"/>
            </a:xfrm>
            <a:custGeom>
              <a:avLst/>
              <a:gdLst>
                <a:gd name="T0" fmla="*/ 15 w 60"/>
                <a:gd name="T1" fmla="*/ 7 h 59"/>
                <a:gd name="T2" fmla="*/ 15 w 60"/>
                <a:gd name="T3" fmla="*/ 6 h 59"/>
                <a:gd name="T4" fmla="*/ 15 w 60"/>
                <a:gd name="T5" fmla="*/ 4 h 59"/>
                <a:gd name="T6" fmla="*/ 14 w 60"/>
                <a:gd name="T7" fmla="*/ 3 h 59"/>
                <a:gd name="T8" fmla="*/ 13 w 60"/>
                <a:gd name="T9" fmla="*/ 2 h 59"/>
                <a:gd name="T10" fmla="*/ 12 w 60"/>
                <a:gd name="T11" fmla="*/ 1 h 59"/>
                <a:gd name="T12" fmla="*/ 11 w 60"/>
                <a:gd name="T13" fmla="*/ 0 h 59"/>
                <a:gd name="T14" fmla="*/ 9 w 60"/>
                <a:gd name="T15" fmla="*/ 0 h 59"/>
                <a:gd name="T16" fmla="*/ 8 w 60"/>
                <a:gd name="T17" fmla="*/ 0 h 59"/>
                <a:gd name="T18" fmla="*/ 5 w 60"/>
                <a:gd name="T19" fmla="*/ 0 h 59"/>
                <a:gd name="T20" fmla="*/ 3 w 60"/>
                <a:gd name="T21" fmla="*/ 2 h 59"/>
                <a:gd name="T22" fmla="*/ 1 w 60"/>
                <a:gd name="T23" fmla="*/ 4 h 59"/>
                <a:gd name="T24" fmla="*/ 0 w 60"/>
                <a:gd name="T25" fmla="*/ 7 h 59"/>
                <a:gd name="T26" fmla="*/ 1 w 60"/>
                <a:gd name="T27" fmla="*/ 8 h 59"/>
                <a:gd name="T28" fmla="*/ 1 w 60"/>
                <a:gd name="T29" fmla="*/ 10 h 59"/>
                <a:gd name="T30" fmla="*/ 2 w 60"/>
                <a:gd name="T31" fmla="*/ 11 h 59"/>
                <a:gd name="T32" fmla="*/ 3 w 60"/>
                <a:gd name="T33" fmla="*/ 12 h 59"/>
                <a:gd name="T34" fmla="*/ 4 w 60"/>
                <a:gd name="T35" fmla="*/ 13 h 59"/>
                <a:gd name="T36" fmla="*/ 5 w 60"/>
                <a:gd name="T37" fmla="*/ 14 h 59"/>
                <a:gd name="T38" fmla="*/ 6 w 60"/>
                <a:gd name="T39" fmla="*/ 14 h 59"/>
                <a:gd name="T40" fmla="*/ 8 w 60"/>
                <a:gd name="T41" fmla="*/ 14 h 59"/>
                <a:gd name="T42" fmla="*/ 9 w 60"/>
                <a:gd name="T43" fmla="*/ 14 h 59"/>
                <a:gd name="T44" fmla="*/ 11 w 60"/>
                <a:gd name="T45" fmla="*/ 14 h 59"/>
                <a:gd name="T46" fmla="*/ 12 w 60"/>
                <a:gd name="T47" fmla="*/ 13 h 59"/>
                <a:gd name="T48" fmla="*/ 13 w 60"/>
                <a:gd name="T49" fmla="*/ 12 h 59"/>
                <a:gd name="T50" fmla="*/ 14 w 60"/>
                <a:gd name="T51" fmla="*/ 11 h 59"/>
                <a:gd name="T52" fmla="*/ 15 w 60"/>
                <a:gd name="T53" fmla="*/ 10 h 59"/>
                <a:gd name="T54" fmla="*/ 15 w 60"/>
                <a:gd name="T55" fmla="*/ 8 h 59"/>
                <a:gd name="T56" fmla="*/ 15 w 60"/>
                <a:gd name="T57" fmla="*/ 7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30"/>
                  </a:moveTo>
                  <a:lnTo>
                    <a:pt x="59" y="24"/>
                  </a:lnTo>
                  <a:lnTo>
                    <a:pt x="58" y="18"/>
                  </a:lnTo>
                  <a:lnTo>
                    <a:pt x="54" y="12"/>
                  </a:lnTo>
                  <a:lnTo>
                    <a:pt x="51" y="8"/>
                  </a:lnTo>
                  <a:lnTo>
                    <a:pt x="46" y="4"/>
                  </a:lnTo>
                  <a:lnTo>
                    <a:pt x="42" y="2"/>
                  </a:lnTo>
                  <a:lnTo>
                    <a:pt x="36" y="0"/>
                  </a:lnTo>
                  <a:lnTo>
                    <a:pt x="30" y="0"/>
                  </a:lnTo>
                  <a:lnTo>
                    <a:pt x="19" y="2"/>
                  </a:lnTo>
                  <a:lnTo>
                    <a:pt x="9" y="8"/>
                  </a:lnTo>
                  <a:lnTo>
                    <a:pt x="3" y="18"/>
                  </a:lnTo>
                  <a:lnTo>
                    <a:pt x="0" y="30"/>
                  </a:lnTo>
                  <a:lnTo>
                    <a:pt x="1" y="35"/>
                  </a:lnTo>
                  <a:lnTo>
                    <a:pt x="3" y="40"/>
                  </a:lnTo>
                  <a:lnTo>
                    <a:pt x="6" y="46"/>
                  </a:lnTo>
                  <a:lnTo>
                    <a:pt x="9" y="50"/>
                  </a:lnTo>
                  <a:lnTo>
                    <a:pt x="14" y="54"/>
                  </a:lnTo>
                  <a:lnTo>
                    <a:pt x="19" y="56"/>
                  </a:lnTo>
                  <a:lnTo>
                    <a:pt x="24" y="59"/>
                  </a:lnTo>
                  <a:lnTo>
                    <a:pt x="30" y="59"/>
                  </a:lnTo>
                  <a:lnTo>
                    <a:pt x="36" y="59"/>
                  </a:lnTo>
                  <a:lnTo>
                    <a:pt x="42" y="56"/>
                  </a:lnTo>
                  <a:lnTo>
                    <a:pt x="46" y="54"/>
                  </a:lnTo>
                  <a:lnTo>
                    <a:pt x="51" y="50"/>
                  </a:lnTo>
                  <a:lnTo>
                    <a:pt x="54" y="46"/>
                  </a:lnTo>
                  <a:lnTo>
                    <a:pt x="58" y="40"/>
                  </a:lnTo>
                  <a:lnTo>
                    <a:pt x="59" y="35"/>
                  </a:lnTo>
                  <a:lnTo>
                    <a:pt x="60" y="30"/>
                  </a:lnTo>
                  <a:close/>
                </a:path>
              </a:pathLst>
            </a:custGeom>
            <a:solidFill>
              <a:srgbClr val="FF0000"/>
            </a:solidFill>
            <a:ln w="9525">
              <a:noFill/>
              <a:round/>
              <a:headEnd/>
              <a:tailEnd/>
            </a:ln>
          </p:spPr>
          <p:txBody>
            <a:bodyPr/>
            <a:lstStyle/>
            <a:p>
              <a:endParaRPr lang="en-US"/>
            </a:p>
          </p:txBody>
        </p:sp>
        <p:sp>
          <p:nvSpPr>
            <p:cNvPr id="15875" name="Freeform 92"/>
            <p:cNvSpPr>
              <a:spLocks/>
            </p:cNvSpPr>
            <p:nvPr/>
          </p:nvSpPr>
          <p:spPr bwMode="auto">
            <a:xfrm>
              <a:off x="2365" y="1995"/>
              <a:ext cx="15" cy="15"/>
            </a:xfrm>
            <a:custGeom>
              <a:avLst/>
              <a:gdLst>
                <a:gd name="T0" fmla="*/ 4 w 30"/>
                <a:gd name="T1" fmla="*/ 8 h 29"/>
                <a:gd name="T2" fmla="*/ 4 w 30"/>
                <a:gd name="T3" fmla="*/ 8 h 29"/>
                <a:gd name="T4" fmla="*/ 3 w 30"/>
                <a:gd name="T5" fmla="*/ 7 h 29"/>
                <a:gd name="T6" fmla="*/ 2 w 30"/>
                <a:gd name="T7" fmla="*/ 7 h 29"/>
                <a:gd name="T8" fmla="*/ 2 w 30"/>
                <a:gd name="T9" fmla="*/ 7 h 29"/>
                <a:gd name="T10" fmla="*/ 1 w 30"/>
                <a:gd name="T11" fmla="*/ 6 h 29"/>
                <a:gd name="T12" fmla="*/ 1 w 30"/>
                <a:gd name="T13" fmla="*/ 5 h 29"/>
                <a:gd name="T14" fmla="*/ 0 w 30"/>
                <a:gd name="T15" fmla="*/ 5 h 29"/>
                <a:gd name="T16" fmla="*/ 0 w 30"/>
                <a:gd name="T17" fmla="*/ 4 h 29"/>
                <a:gd name="T18" fmla="*/ 0 w 30"/>
                <a:gd name="T19" fmla="*/ 3 h 29"/>
                <a:gd name="T20" fmla="*/ 1 w 30"/>
                <a:gd name="T21" fmla="*/ 3 h 29"/>
                <a:gd name="T22" fmla="*/ 1 w 30"/>
                <a:gd name="T23" fmla="*/ 2 h 29"/>
                <a:gd name="T24" fmla="*/ 2 w 30"/>
                <a:gd name="T25" fmla="*/ 1 h 29"/>
                <a:gd name="T26" fmla="*/ 2 w 30"/>
                <a:gd name="T27" fmla="*/ 1 h 29"/>
                <a:gd name="T28" fmla="*/ 3 w 30"/>
                <a:gd name="T29" fmla="*/ 1 h 29"/>
                <a:gd name="T30" fmla="*/ 4 w 30"/>
                <a:gd name="T31" fmla="*/ 0 h 29"/>
                <a:gd name="T32" fmla="*/ 4 w 30"/>
                <a:gd name="T33" fmla="*/ 0 h 29"/>
                <a:gd name="T34" fmla="*/ 5 w 30"/>
                <a:gd name="T35" fmla="*/ 0 h 29"/>
                <a:gd name="T36" fmla="*/ 6 w 30"/>
                <a:gd name="T37" fmla="*/ 1 h 29"/>
                <a:gd name="T38" fmla="*/ 6 w 30"/>
                <a:gd name="T39" fmla="*/ 1 h 29"/>
                <a:gd name="T40" fmla="*/ 7 w 30"/>
                <a:gd name="T41" fmla="*/ 1 h 29"/>
                <a:gd name="T42" fmla="*/ 7 w 30"/>
                <a:gd name="T43" fmla="*/ 2 h 29"/>
                <a:gd name="T44" fmla="*/ 8 w 30"/>
                <a:gd name="T45" fmla="*/ 3 h 29"/>
                <a:gd name="T46" fmla="*/ 8 w 30"/>
                <a:gd name="T47" fmla="*/ 3 h 29"/>
                <a:gd name="T48" fmla="*/ 8 w 30"/>
                <a:gd name="T49" fmla="*/ 4 h 29"/>
                <a:gd name="T50" fmla="*/ 8 w 30"/>
                <a:gd name="T51" fmla="*/ 5 h 29"/>
                <a:gd name="T52" fmla="*/ 7 w 30"/>
                <a:gd name="T53" fmla="*/ 7 h 29"/>
                <a:gd name="T54" fmla="*/ 6 w 30"/>
                <a:gd name="T55" fmla="*/ 7 h 29"/>
                <a:gd name="T56" fmla="*/ 4 w 30"/>
                <a:gd name="T57" fmla="*/ 8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9"/>
                <a:gd name="T89" fmla="*/ 30 w 30"/>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9">
                  <a:moveTo>
                    <a:pt x="15" y="29"/>
                  </a:moveTo>
                  <a:lnTo>
                    <a:pt x="13" y="29"/>
                  </a:lnTo>
                  <a:lnTo>
                    <a:pt x="9" y="27"/>
                  </a:lnTo>
                  <a:lnTo>
                    <a:pt x="7" y="26"/>
                  </a:lnTo>
                  <a:lnTo>
                    <a:pt x="5" y="25"/>
                  </a:lnTo>
                  <a:lnTo>
                    <a:pt x="3" y="23"/>
                  </a:lnTo>
                  <a:lnTo>
                    <a:pt x="1" y="19"/>
                  </a:lnTo>
                  <a:lnTo>
                    <a:pt x="0" y="17"/>
                  </a:lnTo>
                  <a:lnTo>
                    <a:pt x="0" y="15"/>
                  </a:lnTo>
                  <a:lnTo>
                    <a:pt x="0" y="11"/>
                  </a:lnTo>
                  <a:lnTo>
                    <a:pt x="1" y="9"/>
                  </a:lnTo>
                  <a:lnTo>
                    <a:pt x="3" y="6"/>
                  </a:lnTo>
                  <a:lnTo>
                    <a:pt x="5" y="3"/>
                  </a:lnTo>
                  <a:lnTo>
                    <a:pt x="7" y="2"/>
                  </a:lnTo>
                  <a:lnTo>
                    <a:pt x="9" y="1"/>
                  </a:lnTo>
                  <a:lnTo>
                    <a:pt x="13" y="0"/>
                  </a:lnTo>
                  <a:lnTo>
                    <a:pt x="15" y="0"/>
                  </a:lnTo>
                  <a:lnTo>
                    <a:pt x="18" y="0"/>
                  </a:lnTo>
                  <a:lnTo>
                    <a:pt x="21" y="1"/>
                  </a:lnTo>
                  <a:lnTo>
                    <a:pt x="23" y="2"/>
                  </a:lnTo>
                  <a:lnTo>
                    <a:pt x="26" y="3"/>
                  </a:lnTo>
                  <a:lnTo>
                    <a:pt x="27" y="6"/>
                  </a:lnTo>
                  <a:lnTo>
                    <a:pt x="29" y="9"/>
                  </a:lnTo>
                  <a:lnTo>
                    <a:pt x="30" y="11"/>
                  </a:lnTo>
                  <a:lnTo>
                    <a:pt x="30" y="15"/>
                  </a:lnTo>
                  <a:lnTo>
                    <a:pt x="29" y="20"/>
                  </a:lnTo>
                  <a:lnTo>
                    <a:pt x="26" y="25"/>
                  </a:lnTo>
                  <a:lnTo>
                    <a:pt x="21" y="27"/>
                  </a:lnTo>
                  <a:lnTo>
                    <a:pt x="15" y="29"/>
                  </a:lnTo>
                  <a:close/>
                </a:path>
              </a:pathLst>
            </a:custGeom>
            <a:solidFill>
              <a:srgbClr val="FF0000"/>
            </a:solidFill>
            <a:ln w="9525">
              <a:noFill/>
              <a:round/>
              <a:headEnd/>
              <a:tailEnd/>
            </a:ln>
          </p:spPr>
          <p:txBody>
            <a:bodyPr/>
            <a:lstStyle/>
            <a:p>
              <a:endParaRPr lang="en-US"/>
            </a:p>
          </p:txBody>
        </p:sp>
        <p:sp>
          <p:nvSpPr>
            <p:cNvPr id="15876" name="Freeform 93"/>
            <p:cNvSpPr>
              <a:spLocks/>
            </p:cNvSpPr>
            <p:nvPr/>
          </p:nvSpPr>
          <p:spPr bwMode="auto">
            <a:xfrm>
              <a:off x="2658" y="2044"/>
              <a:ext cx="30" cy="30"/>
            </a:xfrm>
            <a:custGeom>
              <a:avLst/>
              <a:gdLst>
                <a:gd name="T0" fmla="*/ 15 w 59"/>
                <a:gd name="T1" fmla="*/ 8 h 60"/>
                <a:gd name="T2" fmla="*/ 15 w 59"/>
                <a:gd name="T3" fmla="*/ 7 h 60"/>
                <a:gd name="T4" fmla="*/ 15 w 59"/>
                <a:gd name="T5" fmla="*/ 5 h 60"/>
                <a:gd name="T6" fmla="*/ 14 w 59"/>
                <a:gd name="T7" fmla="*/ 4 h 60"/>
                <a:gd name="T8" fmla="*/ 13 w 59"/>
                <a:gd name="T9" fmla="*/ 3 h 60"/>
                <a:gd name="T10" fmla="*/ 12 w 59"/>
                <a:gd name="T11" fmla="*/ 2 h 60"/>
                <a:gd name="T12" fmla="*/ 11 w 59"/>
                <a:gd name="T13" fmla="*/ 1 h 60"/>
                <a:gd name="T14" fmla="*/ 9 w 59"/>
                <a:gd name="T15" fmla="*/ 1 h 60"/>
                <a:gd name="T16" fmla="*/ 8 w 59"/>
                <a:gd name="T17" fmla="*/ 0 h 60"/>
                <a:gd name="T18" fmla="*/ 5 w 59"/>
                <a:gd name="T19" fmla="*/ 1 h 60"/>
                <a:gd name="T20" fmla="*/ 3 w 59"/>
                <a:gd name="T21" fmla="*/ 3 h 60"/>
                <a:gd name="T22" fmla="*/ 1 w 59"/>
                <a:gd name="T23" fmla="*/ 5 h 60"/>
                <a:gd name="T24" fmla="*/ 0 w 59"/>
                <a:gd name="T25" fmla="*/ 8 h 60"/>
                <a:gd name="T26" fmla="*/ 1 w 59"/>
                <a:gd name="T27" fmla="*/ 9 h 60"/>
                <a:gd name="T28" fmla="*/ 1 w 59"/>
                <a:gd name="T29" fmla="*/ 11 h 60"/>
                <a:gd name="T30" fmla="*/ 2 w 59"/>
                <a:gd name="T31" fmla="*/ 12 h 60"/>
                <a:gd name="T32" fmla="*/ 3 w 59"/>
                <a:gd name="T33" fmla="*/ 13 h 60"/>
                <a:gd name="T34" fmla="*/ 4 w 59"/>
                <a:gd name="T35" fmla="*/ 14 h 60"/>
                <a:gd name="T36" fmla="*/ 5 w 59"/>
                <a:gd name="T37" fmla="*/ 15 h 60"/>
                <a:gd name="T38" fmla="*/ 6 w 59"/>
                <a:gd name="T39" fmla="*/ 15 h 60"/>
                <a:gd name="T40" fmla="*/ 8 w 59"/>
                <a:gd name="T41" fmla="*/ 15 h 60"/>
                <a:gd name="T42" fmla="*/ 9 w 59"/>
                <a:gd name="T43" fmla="*/ 15 h 60"/>
                <a:gd name="T44" fmla="*/ 11 w 59"/>
                <a:gd name="T45" fmla="*/ 15 h 60"/>
                <a:gd name="T46" fmla="*/ 12 w 59"/>
                <a:gd name="T47" fmla="*/ 14 h 60"/>
                <a:gd name="T48" fmla="*/ 13 w 59"/>
                <a:gd name="T49" fmla="*/ 13 h 60"/>
                <a:gd name="T50" fmla="*/ 14 w 59"/>
                <a:gd name="T51" fmla="*/ 12 h 60"/>
                <a:gd name="T52" fmla="*/ 15 w 59"/>
                <a:gd name="T53" fmla="*/ 11 h 60"/>
                <a:gd name="T54" fmla="*/ 15 w 59"/>
                <a:gd name="T55" fmla="*/ 9 h 60"/>
                <a:gd name="T56" fmla="*/ 15 w 59"/>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9"/>
                <a:gd name="T88" fmla="*/ 0 h 60"/>
                <a:gd name="T89" fmla="*/ 59 w 59"/>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9" h="60">
                  <a:moveTo>
                    <a:pt x="59" y="30"/>
                  </a:moveTo>
                  <a:lnTo>
                    <a:pt x="58" y="25"/>
                  </a:lnTo>
                  <a:lnTo>
                    <a:pt x="57" y="19"/>
                  </a:lnTo>
                  <a:lnTo>
                    <a:pt x="54" y="13"/>
                  </a:lnTo>
                  <a:lnTo>
                    <a:pt x="50" y="9"/>
                  </a:lnTo>
                  <a:lnTo>
                    <a:pt x="46" y="5"/>
                  </a:lnTo>
                  <a:lnTo>
                    <a:pt x="41" y="3"/>
                  </a:lnTo>
                  <a:lnTo>
                    <a:pt x="35" y="2"/>
                  </a:lnTo>
                  <a:lnTo>
                    <a:pt x="30" y="0"/>
                  </a:lnTo>
                  <a:lnTo>
                    <a:pt x="18" y="3"/>
                  </a:lnTo>
                  <a:lnTo>
                    <a:pt x="9" y="9"/>
                  </a:lnTo>
                  <a:lnTo>
                    <a:pt x="2" y="19"/>
                  </a:lnTo>
                  <a:lnTo>
                    <a:pt x="0" y="30"/>
                  </a:lnTo>
                  <a:lnTo>
                    <a:pt x="1" y="36"/>
                  </a:lnTo>
                  <a:lnTo>
                    <a:pt x="2" y="42"/>
                  </a:lnTo>
                  <a:lnTo>
                    <a:pt x="5" y="47"/>
                  </a:lnTo>
                  <a:lnTo>
                    <a:pt x="9" y="51"/>
                  </a:lnTo>
                  <a:lnTo>
                    <a:pt x="13" y="55"/>
                  </a:lnTo>
                  <a:lnTo>
                    <a:pt x="18" y="58"/>
                  </a:lnTo>
                  <a:lnTo>
                    <a:pt x="24" y="59"/>
                  </a:lnTo>
                  <a:lnTo>
                    <a:pt x="30" y="60"/>
                  </a:lnTo>
                  <a:lnTo>
                    <a:pt x="35" y="59"/>
                  </a:lnTo>
                  <a:lnTo>
                    <a:pt x="41" y="58"/>
                  </a:lnTo>
                  <a:lnTo>
                    <a:pt x="46" y="55"/>
                  </a:lnTo>
                  <a:lnTo>
                    <a:pt x="50" y="51"/>
                  </a:lnTo>
                  <a:lnTo>
                    <a:pt x="54" y="47"/>
                  </a:lnTo>
                  <a:lnTo>
                    <a:pt x="57" y="42"/>
                  </a:lnTo>
                  <a:lnTo>
                    <a:pt x="58" y="36"/>
                  </a:lnTo>
                  <a:lnTo>
                    <a:pt x="59" y="30"/>
                  </a:lnTo>
                  <a:close/>
                </a:path>
              </a:pathLst>
            </a:custGeom>
            <a:solidFill>
              <a:srgbClr val="FF0000"/>
            </a:solidFill>
            <a:ln w="9525">
              <a:noFill/>
              <a:round/>
              <a:headEnd/>
              <a:tailEnd/>
            </a:ln>
          </p:spPr>
          <p:txBody>
            <a:bodyPr/>
            <a:lstStyle/>
            <a:p>
              <a:endParaRPr lang="en-US"/>
            </a:p>
          </p:txBody>
        </p:sp>
        <p:sp>
          <p:nvSpPr>
            <p:cNvPr id="15877" name="Freeform 94"/>
            <p:cNvSpPr>
              <a:spLocks/>
            </p:cNvSpPr>
            <p:nvPr/>
          </p:nvSpPr>
          <p:spPr bwMode="auto">
            <a:xfrm>
              <a:off x="2666" y="2051"/>
              <a:ext cx="15" cy="15"/>
            </a:xfrm>
            <a:custGeom>
              <a:avLst/>
              <a:gdLst>
                <a:gd name="T0" fmla="*/ 4 w 30"/>
                <a:gd name="T1" fmla="*/ 8 h 30"/>
                <a:gd name="T2" fmla="*/ 3 w 30"/>
                <a:gd name="T3" fmla="*/ 8 h 30"/>
                <a:gd name="T4" fmla="*/ 3 w 30"/>
                <a:gd name="T5" fmla="*/ 8 h 30"/>
                <a:gd name="T6" fmla="*/ 2 w 30"/>
                <a:gd name="T7" fmla="*/ 7 h 30"/>
                <a:gd name="T8" fmla="*/ 1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1 w 30"/>
                <a:gd name="T25" fmla="*/ 2 h 30"/>
                <a:gd name="T26" fmla="*/ 2 w 30"/>
                <a:gd name="T27" fmla="*/ 1 h 30"/>
                <a:gd name="T28" fmla="*/ 3 w 30"/>
                <a:gd name="T29" fmla="*/ 1 h 30"/>
                <a:gd name="T30" fmla="*/ 3 w 30"/>
                <a:gd name="T31" fmla="*/ 0 h 30"/>
                <a:gd name="T32" fmla="*/ 4 w 30"/>
                <a:gd name="T33" fmla="*/ 0 h 30"/>
                <a:gd name="T34" fmla="*/ 5 w 30"/>
                <a:gd name="T35" fmla="*/ 0 h 30"/>
                <a:gd name="T36" fmla="*/ 5 w 30"/>
                <a:gd name="T37" fmla="*/ 1 h 30"/>
                <a:gd name="T38" fmla="*/ 6 w 30"/>
                <a:gd name="T39" fmla="*/ 1 h 30"/>
                <a:gd name="T40" fmla="*/ 7 w 30"/>
                <a:gd name="T41" fmla="*/ 2 h 30"/>
                <a:gd name="T42" fmla="*/ 7 w 30"/>
                <a:gd name="T43" fmla="*/ 2 h 30"/>
                <a:gd name="T44" fmla="*/ 7 w 30"/>
                <a:gd name="T45" fmla="*/ 3 h 30"/>
                <a:gd name="T46" fmla="*/ 8 w 30"/>
                <a:gd name="T47" fmla="*/ 3 h 30"/>
                <a:gd name="T48" fmla="*/ 8 w 30"/>
                <a:gd name="T49" fmla="*/ 4 h 30"/>
                <a:gd name="T50" fmla="*/ 7 w 30"/>
                <a:gd name="T51" fmla="*/ 6 h 30"/>
                <a:gd name="T52" fmla="*/ 7 w 30"/>
                <a:gd name="T53" fmla="*/ 7 h 30"/>
                <a:gd name="T54" fmla="*/ 5 w 30"/>
                <a:gd name="T55" fmla="*/ 8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2" y="30"/>
                  </a:lnTo>
                  <a:lnTo>
                    <a:pt x="9" y="29"/>
                  </a:lnTo>
                  <a:lnTo>
                    <a:pt x="6" y="27"/>
                  </a:lnTo>
                  <a:lnTo>
                    <a:pt x="4" y="26"/>
                  </a:lnTo>
                  <a:lnTo>
                    <a:pt x="3" y="24"/>
                  </a:lnTo>
                  <a:lnTo>
                    <a:pt x="1" y="20"/>
                  </a:lnTo>
                  <a:lnTo>
                    <a:pt x="0" y="18"/>
                  </a:lnTo>
                  <a:lnTo>
                    <a:pt x="0" y="15"/>
                  </a:lnTo>
                  <a:lnTo>
                    <a:pt x="0" y="12"/>
                  </a:lnTo>
                  <a:lnTo>
                    <a:pt x="1" y="10"/>
                  </a:lnTo>
                  <a:lnTo>
                    <a:pt x="3" y="7"/>
                  </a:lnTo>
                  <a:lnTo>
                    <a:pt x="4" y="5"/>
                  </a:lnTo>
                  <a:lnTo>
                    <a:pt x="6" y="3"/>
                  </a:lnTo>
                  <a:lnTo>
                    <a:pt x="9" y="2"/>
                  </a:lnTo>
                  <a:lnTo>
                    <a:pt x="12" y="0"/>
                  </a:lnTo>
                  <a:lnTo>
                    <a:pt x="15" y="0"/>
                  </a:lnTo>
                  <a:lnTo>
                    <a:pt x="18" y="0"/>
                  </a:lnTo>
                  <a:lnTo>
                    <a:pt x="20" y="2"/>
                  </a:lnTo>
                  <a:lnTo>
                    <a:pt x="23" y="3"/>
                  </a:lnTo>
                  <a:lnTo>
                    <a:pt x="25" y="5"/>
                  </a:lnTo>
                  <a:lnTo>
                    <a:pt x="27" y="7"/>
                  </a:lnTo>
                  <a:lnTo>
                    <a:pt x="28" y="10"/>
                  </a:lnTo>
                  <a:lnTo>
                    <a:pt x="30" y="12"/>
                  </a:lnTo>
                  <a:lnTo>
                    <a:pt x="30" y="15"/>
                  </a:lnTo>
                  <a:lnTo>
                    <a:pt x="28" y="21"/>
                  </a:lnTo>
                  <a:lnTo>
                    <a:pt x="25" y="26"/>
                  </a:lnTo>
                  <a:lnTo>
                    <a:pt x="20" y="29"/>
                  </a:lnTo>
                  <a:lnTo>
                    <a:pt x="15" y="30"/>
                  </a:lnTo>
                  <a:close/>
                </a:path>
              </a:pathLst>
            </a:custGeom>
            <a:solidFill>
              <a:srgbClr val="FF0000"/>
            </a:solidFill>
            <a:ln w="9525">
              <a:noFill/>
              <a:round/>
              <a:headEnd/>
              <a:tailEnd/>
            </a:ln>
          </p:spPr>
          <p:txBody>
            <a:bodyPr/>
            <a:lstStyle/>
            <a:p>
              <a:endParaRPr lang="en-US"/>
            </a:p>
          </p:txBody>
        </p:sp>
        <p:sp>
          <p:nvSpPr>
            <p:cNvPr id="15878" name="Freeform 95"/>
            <p:cNvSpPr>
              <a:spLocks/>
            </p:cNvSpPr>
            <p:nvPr/>
          </p:nvSpPr>
          <p:spPr bwMode="auto">
            <a:xfrm>
              <a:off x="2674" y="1787"/>
              <a:ext cx="30" cy="30"/>
            </a:xfrm>
            <a:custGeom>
              <a:avLst/>
              <a:gdLst>
                <a:gd name="T0" fmla="*/ 15 w 60"/>
                <a:gd name="T1" fmla="*/ 8 h 60"/>
                <a:gd name="T2" fmla="*/ 15 w 60"/>
                <a:gd name="T3" fmla="*/ 6 h 60"/>
                <a:gd name="T4" fmla="*/ 15 w 60"/>
                <a:gd name="T5" fmla="*/ 5 h 60"/>
                <a:gd name="T6" fmla="*/ 14 w 60"/>
                <a:gd name="T7" fmla="*/ 4 h 60"/>
                <a:gd name="T8" fmla="*/ 13 w 60"/>
                <a:gd name="T9" fmla="*/ 3 h 60"/>
                <a:gd name="T10" fmla="*/ 12 w 60"/>
                <a:gd name="T11" fmla="*/ 2 h 60"/>
                <a:gd name="T12" fmla="*/ 11 w 60"/>
                <a:gd name="T13" fmla="*/ 1 h 60"/>
                <a:gd name="T14" fmla="*/ 9 w 60"/>
                <a:gd name="T15" fmla="*/ 1 h 60"/>
                <a:gd name="T16" fmla="*/ 8 w 60"/>
                <a:gd name="T17" fmla="*/ 0 h 60"/>
                <a:gd name="T18" fmla="*/ 5 w 60"/>
                <a:gd name="T19" fmla="*/ 1 h 60"/>
                <a:gd name="T20" fmla="*/ 3 w 60"/>
                <a:gd name="T21" fmla="*/ 3 h 60"/>
                <a:gd name="T22" fmla="*/ 1 w 60"/>
                <a:gd name="T23" fmla="*/ 5 h 60"/>
                <a:gd name="T24" fmla="*/ 0 w 60"/>
                <a:gd name="T25" fmla="*/ 8 h 60"/>
                <a:gd name="T26" fmla="*/ 1 w 60"/>
                <a:gd name="T27" fmla="*/ 9 h 60"/>
                <a:gd name="T28" fmla="*/ 1 w 60"/>
                <a:gd name="T29" fmla="*/ 11 h 60"/>
                <a:gd name="T30" fmla="*/ 2 w 60"/>
                <a:gd name="T31" fmla="*/ 12 h 60"/>
                <a:gd name="T32" fmla="*/ 3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7" y="18"/>
                  </a:lnTo>
                  <a:lnTo>
                    <a:pt x="54" y="14"/>
                  </a:lnTo>
                  <a:lnTo>
                    <a:pt x="51" y="9"/>
                  </a:lnTo>
                  <a:lnTo>
                    <a:pt x="46" y="6"/>
                  </a:lnTo>
                  <a:lnTo>
                    <a:pt x="41" y="2"/>
                  </a:lnTo>
                  <a:lnTo>
                    <a:pt x="36" y="1"/>
                  </a:lnTo>
                  <a:lnTo>
                    <a:pt x="30" y="0"/>
                  </a:lnTo>
                  <a:lnTo>
                    <a:pt x="18" y="2"/>
                  </a:lnTo>
                  <a:lnTo>
                    <a:pt x="9" y="9"/>
                  </a:lnTo>
                  <a:lnTo>
                    <a:pt x="2" y="18"/>
                  </a:lnTo>
                  <a:lnTo>
                    <a:pt x="0" y="30"/>
                  </a:lnTo>
                  <a:lnTo>
                    <a:pt x="1" y="36"/>
                  </a:lnTo>
                  <a:lnTo>
                    <a:pt x="2" y="41"/>
                  </a:lnTo>
                  <a:lnTo>
                    <a:pt x="6" y="47"/>
                  </a:lnTo>
                  <a:lnTo>
                    <a:pt x="9" y="52"/>
                  </a:lnTo>
                  <a:lnTo>
                    <a:pt x="14" y="55"/>
                  </a:lnTo>
                  <a:lnTo>
                    <a:pt x="18" y="58"/>
                  </a:lnTo>
                  <a:lnTo>
                    <a:pt x="24" y="60"/>
                  </a:lnTo>
                  <a:lnTo>
                    <a:pt x="30" y="60"/>
                  </a:lnTo>
                  <a:lnTo>
                    <a:pt x="36" y="60"/>
                  </a:lnTo>
                  <a:lnTo>
                    <a:pt x="41" y="58"/>
                  </a:lnTo>
                  <a:lnTo>
                    <a:pt x="46" y="55"/>
                  </a:lnTo>
                  <a:lnTo>
                    <a:pt x="51" y="52"/>
                  </a:lnTo>
                  <a:lnTo>
                    <a:pt x="54" y="47"/>
                  </a:lnTo>
                  <a:lnTo>
                    <a:pt x="57" y="41"/>
                  </a:lnTo>
                  <a:lnTo>
                    <a:pt x="59" y="36"/>
                  </a:lnTo>
                  <a:lnTo>
                    <a:pt x="60" y="30"/>
                  </a:lnTo>
                  <a:close/>
                </a:path>
              </a:pathLst>
            </a:custGeom>
            <a:solidFill>
              <a:srgbClr val="FF0000"/>
            </a:solidFill>
            <a:ln w="9525">
              <a:noFill/>
              <a:round/>
              <a:headEnd/>
              <a:tailEnd/>
            </a:ln>
          </p:spPr>
          <p:txBody>
            <a:bodyPr/>
            <a:lstStyle/>
            <a:p>
              <a:endParaRPr lang="en-US"/>
            </a:p>
          </p:txBody>
        </p:sp>
        <p:sp>
          <p:nvSpPr>
            <p:cNvPr id="15879" name="Freeform 96"/>
            <p:cNvSpPr>
              <a:spLocks/>
            </p:cNvSpPr>
            <p:nvPr/>
          </p:nvSpPr>
          <p:spPr bwMode="auto">
            <a:xfrm>
              <a:off x="2682" y="1795"/>
              <a:ext cx="15" cy="15"/>
            </a:xfrm>
            <a:custGeom>
              <a:avLst/>
              <a:gdLst>
                <a:gd name="T0" fmla="*/ 4 w 30"/>
                <a:gd name="T1" fmla="*/ 8 h 30"/>
                <a:gd name="T2" fmla="*/ 3 w 30"/>
                <a:gd name="T3" fmla="*/ 8 h 30"/>
                <a:gd name="T4" fmla="*/ 3 w 30"/>
                <a:gd name="T5" fmla="*/ 8 h 30"/>
                <a:gd name="T6" fmla="*/ 2 w 30"/>
                <a:gd name="T7" fmla="*/ 7 h 30"/>
                <a:gd name="T8" fmla="*/ 1 w 30"/>
                <a:gd name="T9" fmla="*/ 7 h 30"/>
                <a:gd name="T10" fmla="*/ 1 w 30"/>
                <a:gd name="T11" fmla="*/ 6 h 30"/>
                <a:gd name="T12" fmla="*/ 1 w 30"/>
                <a:gd name="T13" fmla="*/ 6 h 30"/>
                <a:gd name="T14" fmla="*/ 0 w 30"/>
                <a:gd name="T15" fmla="*/ 5 h 30"/>
                <a:gd name="T16" fmla="*/ 0 w 30"/>
                <a:gd name="T17" fmla="*/ 4 h 30"/>
                <a:gd name="T18" fmla="*/ 0 w 30"/>
                <a:gd name="T19" fmla="*/ 4 h 30"/>
                <a:gd name="T20" fmla="*/ 1 w 30"/>
                <a:gd name="T21" fmla="*/ 3 h 30"/>
                <a:gd name="T22" fmla="*/ 1 w 30"/>
                <a:gd name="T23" fmla="*/ 2 h 30"/>
                <a:gd name="T24" fmla="*/ 1 w 30"/>
                <a:gd name="T25" fmla="*/ 2 h 30"/>
                <a:gd name="T26" fmla="*/ 2 w 30"/>
                <a:gd name="T27" fmla="*/ 1 h 30"/>
                <a:gd name="T28" fmla="*/ 3 w 30"/>
                <a:gd name="T29" fmla="*/ 1 h 30"/>
                <a:gd name="T30" fmla="*/ 3 w 30"/>
                <a:gd name="T31" fmla="*/ 0 h 30"/>
                <a:gd name="T32" fmla="*/ 4 w 30"/>
                <a:gd name="T33" fmla="*/ 0 h 30"/>
                <a:gd name="T34" fmla="*/ 5 w 30"/>
                <a:gd name="T35" fmla="*/ 0 h 30"/>
                <a:gd name="T36" fmla="*/ 6 w 30"/>
                <a:gd name="T37" fmla="*/ 1 h 30"/>
                <a:gd name="T38" fmla="*/ 6 w 30"/>
                <a:gd name="T39" fmla="*/ 1 h 30"/>
                <a:gd name="T40" fmla="*/ 7 w 30"/>
                <a:gd name="T41" fmla="*/ 2 h 30"/>
                <a:gd name="T42" fmla="*/ 7 w 30"/>
                <a:gd name="T43" fmla="*/ 2 h 30"/>
                <a:gd name="T44" fmla="*/ 8 w 30"/>
                <a:gd name="T45" fmla="*/ 3 h 30"/>
                <a:gd name="T46" fmla="*/ 8 w 30"/>
                <a:gd name="T47" fmla="*/ 4 h 30"/>
                <a:gd name="T48" fmla="*/ 8 w 30"/>
                <a:gd name="T49" fmla="*/ 4 h 30"/>
                <a:gd name="T50" fmla="*/ 8 w 30"/>
                <a:gd name="T51" fmla="*/ 6 h 30"/>
                <a:gd name="T52" fmla="*/ 7 w 30"/>
                <a:gd name="T53" fmla="*/ 7 h 30"/>
                <a:gd name="T54" fmla="*/ 6 w 30"/>
                <a:gd name="T55" fmla="*/ 8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1" y="30"/>
                  </a:lnTo>
                  <a:lnTo>
                    <a:pt x="9" y="29"/>
                  </a:lnTo>
                  <a:lnTo>
                    <a:pt x="7" y="28"/>
                  </a:lnTo>
                  <a:lnTo>
                    <a:pt x="4" y="25"/>
                  </a:lnTo>
                  <a:lnTo>
                    <a:pt x="2" y="23"/>
                  </a:lnTo>
                  <a:lnTo>
                    <a:pt x="1" y="21"/>
                  </a:lnTo>
                  <a:lnTo>
                    <a:pt x="0" y="18"/>
                  </a:lnTo>
                  <a:lnTo>
                    <a:pt x="0" y="15"/>
                  </a:lnTo>
                  <a:lnTo>
                    <a:pt x="0" y="13"/>
                  </a:lnTo>
                  <a:lnTo>
                    <a:pt x="1" y="9"/>
                  </a:lnTo>
                  <a:lnTo>
                    <a:pt x="2" y="7"/>
                  </a:lnTo>
                  <a:lnTo>
                    <a:pt x="4" y="5"/>
                  </a:lnTo>
                  <a:lnTo>
                    <a:pt x="7" y="3"/>
                  </a:lnTo>
                  <a:lnTo>
                    <a:pt x="9" y="1"/>
                  </a:lnTo>
                  <a:lnTo>
                    <a:pt x="11" y="0"/>
                  </a:lnTo>
                  <a:lnTo>
                    <a:pt x="15" y="0"/>
                  </a:lnTo>
                  <a:lnTo>
                    <a:pt x="17" y="0"/>
                  </a:lnTo>
                  <a:lnTo>
                    <a:pt x="21" y="1"/>
                  </a:lnTo>
                  <a:lnTo>
                    <a:pt x="23" y="3"/>
                  </a:lnTo>
                  <a:lnTo>
                    <a:pt x="25" y="5"/>
                  </a:lnTo>
                  <a:lnTo>
                    <a:pt x="26" y="7"/>
                  </a:lnTo>
                  <a:lnTo>
                    <a:pt x="29" y="9"/>
                  </a:lnTo>
                  <a:lnTo>
                    <a:pt x="30" y="13"/>
                  </a:lnTo>
                  <a:lnTo>
                    <a:pt x="30" y="15"/>
                  </a:lnTo>
                  <a:lnTo>
                    <a:pt x="29" y="21"/>
                  </a:lnTo>
                  <a:lnTo>
                    <a:pt x="25" y="25"/>
                  </a:lnTo>
                  <a:lnTo>
                    <a:pt x="21" y="29"/>
                  </a:lnTo>
                  <a:lnTo>
                    <a:pt x="15" y="30"/>
                  </a:lnTo>
                  <a:close/>
                </a:path>
              </a:pathLst>
            </a:custGeom>
            <a:solidFill>
              <a:srgbClr val="FF0000"/>
            </a:solidFill>
            <a:ln w="9525">
              <a:noFill/>
              <a:round/>
              <a:headEnd/>
              <a:tailEnd/>
            </a:ln>
          </p:spPr>
          <p:txBody>
            <a:bodyPr/>
            <a:lstStyle/>
            <a:p>
              <a:endParaRPr lang="en-US"/>
            </a:p>
          </p:txBody>
        </p:sp>
        <p:sp>
          <p:nvSpPr>
            <p:cNvPr id="15880" name="Freeform 97"/>
            <p:cNvSpPr>
              <a:spLocks/>
            </p:cNvSpPr>
            <p:nvPr/>
          </p:nvSpPr>
          <p:spPr bwMode="auto">
            <a:xfrm>
              <a:off x="2677" y="2164"/>
              <a:ext cx="30" cy="29"/>
            </a:xfrm>
            <a:custGeom>
              <a:avLst/>
              <a:gdLst>
                <a:gd name="T0" fmla="*/ 16 w 58"/>
                <a:gd name="T1" fmla="*/ 7 h 60"/>
                <a:gd name="T2" fmla="*/ 16 w 58"/>
                <a:gd name="T3" fmla="*/ 6 h 60"/>
                <a:gd name="T4" fmla="*/ 15 w 58"/>
                <a:gd name="T5" fmla="*/ 4 h 60"/>
                <a:gd name="T6" fmla="*/ 14 w 58"/>
                <a:gd name="T7" fmla="*/ 3 h 60"/>
                <a:gd name="T8" fmla="*/ 13 w 58"/>
                <a:gd name="T9" fmla="*/ 2 h 60"/>
                <a:gd name="T10" fmla="*/ 12 w 58"/>
                <a:gd name="T11" fmla="*/ 1 h 60"/>
                <a:gd name="T12" fmla="*/ 11 w 58"/>
                <a:gd name="T13" fmla="*/ 0 h 60"/>
                <a:gd name="T14" fmla="*/ 9 w 58"/>
                <a:gd name="T15" fmla="*/ 0 h 60"/>
                <a:gd name="T16" fmla="*/ 7 w 58"/>
                <a:gd name="T17" fmla="*/ 0 h 60"/>
                <a:gd name="T18" fmla="*/ 5 w 58"/>
                <a:gd name="T19" fmla="*/ 0 h 60"/>
                <a:gd name="T20" fmla="*/ 2 w 58"/>
                <a:gd name="T21" fmla="*/ 2 h 60"/>
                <a:gd name="T22" fmla="*/ 1 w 58"/>
                <a:gd name="T23" fmla="*/ 4 h 60"/>
                <a:gd name="T24" fmla="*/ 0 w 58"/>
                <a:gd name="T25" fmla="*/ 7 h 60"/>
                <a:gd name="T26" fmla="*/ 0 w 58"/>
                <a:gd name="T27" fmla="*/ 8 h 60"/>
                <a:gd name="T28" fmla="*/ 1 w 58"/>
                <a:gd name="T29" fmla="*/ 10 h 60"/>
                <a:gd name="T30" fmla="*/ 1 w 58"/>
                <a:gd name="T31" fmla="*/ 11 h 60"/>
                <a:gd name="T32" fmla="*/ 2 w 58"/>
                <a:gd name="T33" fmla="*/ 12 h 60"/>
                <a:gd name="T34" fmla="*/ 3 w 58"/>
                <a:gd name="T35" fmla="*/ 13 h 60"/>
                <a:gd name="T36" fmla="*/ 5 w 58"/>
                <a:gd name="T37" fmla="*/ 14 h 60"/>
                <a:gd name="T38" fmla="*/ 6 w 58"/>
                <a:gd name="T39" fmla="*/ 14 h 60"/>
                <a:gd name="T40" fmla="*/ 7 w 58"/>
                <a:gd name="T41" fmla="*/ 14 h 60"/>
                <a:gd name="T42" fmla="*/ 9 w 58"/>
                <a:gd name="T43" fmla="*/ 14 h 60"/>
                <a:gd name="T44" fmla="*/ 11 w 58"/>
                <a:gd name="T45" fmla="*/ 14 h 60"/>
                <a:gd name="T46" fmla="*/ 12 w 58"/>
                <a:gd name="T47" fmla="*/ 13 h 60"/>
                <a:gd name="T48" fmla="*/ 13 w 58"/>
                <a:gd name="T49" fmla="*/ 12 h 60"/>
                <a:gd name="T50" fmla="*/ 14 w 58"/>
                <a:gd name="T51" fmla="*/ 11 h 60"/>
                <a:gd name="T52" fmla="*/ 15 w 58"/>
                <a:gd name="T53" fmla="*/ 10 h 60"/>
                <a:gd name="T54" fmla="*/ 16 w 58"/>
                <a:gd name="T55" fmla="*/ 8 h 60"/>
                <a:gd name="T56" fmla="*/ 16 w 58"/>
                <a:gd name="T57" fmla="*/ 7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8"/>
                <a:gd name="T88" fmla="*/ 0 h 60"/>
                <a:gd name="T89" fmla="*/ 58 w 58"/>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8" h="60">
                  <a:moveTo>
                    <a:pt x="58" y="30"/>
                  </a:moveTo>
                  <a:lnTo>
                    <a:pt x="58" y="24"/>
                  </a:lnTo>
                  <a:lnTo>
                    <a:pt x="56" y="18"/>
                  </a:lnTo>
                  <a:lnTo>
                    <a:pt x="54" y="14"/>
                  </a:lnTo>
                  <a:lnTo>
                    <a:pt x="50" y="9"/>
                  </a:lnTo>
                  <a:lnTo>
                    <a:pt x="46" y="6"/>
                  </a:lnTo>
                  <a:lnTo>
                    <a:pt x="40" y="2"/>
                  </a:lnTo>
                  <a:lnTo>
                    <a:pt x="34" y="1"/>
                  </a:lnTo>
                  <a:lnTo>
                    <a:pt x="28" y="0"/>
                  </a:lnTo>
                  <a:lnTo>
                    <a:pt x="17" y="2"/>
                  </a:lnTo>
                  <a:lnTo>
                    <a:pt x="8" y="9"/>
                  </a:lnTo>
                  <a:lnTo>
                    <a:pt x="2" y="18"/>
                  </a:lnTo>
                  <a:lnTo>
                    <a:pt x="0" y="30"/>
                  </a:lnTo>
                  <a:lnTo>
                    <a:pt x="0" y="36"/>
                  </a:lnTo>
                  <a:lnTo>
                    <a:pt x="2" y="42"/>
                  </a:lnTo>
                  <a:lnTo>
                    <a:pt x="4" y="46"/>
                  </a:lnTo>
                  <a:lnTo>
                    <a:pt x="8" y="51"/>
                  </a:lnTo>
                  <a:lnTo>
                    <a:pt x="12" y="54"/>
                  </a:lnTo>
                  <a:lnTo>
                    <a:pt x="18" y="58"/>
                  </a:lnTo>
                  <a:lnTo>
                    <a:pt x="23" y="59"/>
                  </a:lnTo>
                  <a:lnTo>
                    <a:pt x="28" y="60"/>
                  </a:lnTo>
                  <a:lnTo>
                    <a:pt x="34" y="59"/>
                  </a:lnTo>
                  <a:lnTo>
                    <a:pt x="40" y="58"/>
                  </a:lnTo>
                  <a:lnTo>
                    <a:pt x="46" y="54"/>
                  </a:lnTo>
                  <a:lnTo>
                    <a:pt x="50" y="51"/>
                  </a:lnTo>
                  <a:lnTo>
                    <a:pt x="54" y="46"/>
                  </a:lnTo>
                  <a:lnTo>
                    <a:pt x="56" y="42"/>
                  </a:lnTo>
                  <a:lnTo>
                    <a:pt x="58" y="36"/>
                  </a:lnTo>
                  <a:lnTo>
                    <a:pt x="58" y="30"/>
                  </a:lnTo>
                  <a:close/>
                </a:path>
              </a:pathLst>
            </a:custGeom>
            <a:solidFill>
              <a:srgbClr val="FF0000"/>
            </a:solidFill>
            <a:ln w="9525">
              <a:noFill/>
              <a:round/>
              <a:headEnd/>
              <a:tailEnd/>
            </a:ln>
          </p:spPr>
          <p:txBody>
            <a:bodyPr/>
            <a:lstStyle/>
            <a:p>
              <a:endParaRPr lang="en-US"/>
            </a:p>
          </p:txBody>
        </p:sp>
        <p:sp>
          <p:nvSpPr>
            <p:cNvPr id="15881" name="Freeform 98"/>
            <p:cNvSpPr>
              <a:spLocks/>
            </p:cNvSpPr>
            <p:nvPr/>
          </p:nvSpPr>
          <p:spPr bwMode="auto">
            <a:xfrm>
              <a:off x="2685" y="2171"/>
              <a:ext cx="14" cy="15"/>
            </a:xfrm>
            <a:custGeom>
              <a:avLst/>
              <a:gdLst>
                <a:gd name="T0" fmla="*/ 4 w 28"/>
                <a:gd name="T1" fmla="*/ 8 h 30"/>
                <a:gd name="T2" fmla="*/ 3 w 28"/>
                <a:gd name="T3" fmla="*/ 8 h 30"/>
                <a:gd name="T4" fmla="*/ 3 w 28"/>
                <a:gd name="T5" fmla="*/ 8 h 30"/>
                <a:gd name="T6" fmla="*/ 2 w 28"/>
                <a:gd name="T7" fmla="*/ 7 h 30"/>
                <a:gd name="T8" fmla="*/ 1 w 28"/>
                <a:gd name="T9" fmla="*/ 7 h 30"/>
                <a:gd name="T10" fmla="*/ 1 w 28"/>
                <a:gd name="T11" fmla="*/ 6 h 30"/>
                <a:gd name="T12" fmla="*/ 1 w 28"/>
                <a:gd name="T13" fmla="*/ 6 h 30"/>
                <a:gd name="T14" fmla="*/ 0 w 28"/>
                <a:gd name="T15" fmla="*/ 5 h 30"/>
                <a:gd name="T16" fmla="*/ 0 w 28"/>
                <a:gd name="T17" fmla="*/ 4 h 30"/>
                <a:gd name="T18" fmla="*/ 0 w 28"/>
                <a:gd name="T19" fmla="*/ 4 h 30"/>
                <a:gd name="T20" fmla="*/ 1 w 28"/>
                <a:gd name="T21" fmla="*/ 3 h 30"/>
                <a:gd name="T22" fmla="*/ 1 w 28"/>
                <a:gd name="T23" fmla="*/ 2 h 30"/>
                <a:gd name="T24" fmla="*/ 1 w 28"/>
                <a:gd name="T25" fmla="*/ 2 h 30"/>
                <a:gd name="T26" fmla="*/ 2 w 28"/>
                <a:gd name="T27" fmla="*/ 1 h 30"/>
                <a:gd name="T28" fmla="*/ 3 w 28"/>
                <a:gd name="T29" fmla="*/ 1 h 30"/>
                <a:gd name="T30" fmla="*/ 3 w 28"/>
                <a:gd name="T31" fmla="*/ 0 h 30"/>
                <a:gd name="T32" fmla="*/ 4 w 28"/>
                <a:gd name="T33" fmla="*/ 0 h 30"/>
                <a:gd name="T34" fmla="*/ 5 w 28"/>
                <a:gd name="T35" fmla="*/ 0 h 30"/>
                <a:gd name="T36" fmla="*/ 5 w 28"/>
                <a:gd name="T37" fmla="*/ 1 h 30"/>
                <a:gd name="T38" fmla="*/ 6 w 28"/>
                <a:gd name="T39" fmla="*/ 1 h 30"/>
                <a:gd name="T40" fmla="*/ 7 w 28"/>
                <a:gd name="T41" fmla="*/ 2 h 30"/>
                <a:gd name="T42" fmla="*/ 7 w 28"/>
                <a:gd name="T43" fmla="*/ 2 h 30"/>
                <a:gd name="T44" fmla="*/ 7 w 28"/>
                <a:gd name="T45" fmla="*/ 3 h 30"/>
                <a:gd name="T46" fmla="*/ 7 w 28"/>
                <a:gd name="T47" fmla="*/ 4 h 30"/>
                <a:gd name="T48" fmla="*/ 7 w 28"/>
                <a:gd name="T49" fmla="*/ 4 h 30"/>
                <a:gd name="T50" fmla="*/ 7 w 28"/>
                <a:gd name="T51" fmla="*/ 6 h 30"/>
                <a:gd name="T52" fmla="*/ 7 w 28"/>
                <a:gd name="T53" fmla="*/ 7 h 30"/>
                <a:gd name="T54" fmla="*/ 5 w 28"/>
                <a:gd name="T55" fmla="*/ 8 h 30"/>
                <a:gd name="T56" fmla="*/ 4 w 28"/>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8"/>
                <a:gd name="T88" fmla="*/ 0 h 30"/>
                <a:gd name="T89" fmla="*/ 28 w 28"/>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8" h="30">
                  <a:moveTo>
                    <a:pt x="13" y="30"/>
                  </a:moveTo>
                  <a:lnTo>
                    <a:pt x="11" y="30"/>
                  </a:lnTo>
                  <a:lnTo>
                    <a:pt x="9" y="29"/>
                  </a:lnTo>
                  <a:lnTo>
                    <a:pt x="5" y="28"/>
                  </a:lnTo>
                  <a:lnTo>
                    <a:pt x="3" y="25"/>
                  </a:lnTo>
                  <a:lnTo>
                    <a:pt x="2" y="23"/>
                  </a:lnTo>
                  <a:lnTo>
                    <a:pt x="1" y="21"/>
                  </a:lnTo>
                  <a:lnTo>
                    <a:pt x="0" y="18"/>
                  </a:lnTo>
                  <a:lnTo>
                    <a:pt x="0" y="15"/>
                  </a:lnTo>
                  <a:lnTo>
                    <a:pt x="0" y="13"/>
                  </a:lnTo>
                  <a:lnTo>
                    <a:pt x="1" y="9"/>
                  </a:lnTo>
                  <a:lnTo>
                    <a:pt x="2" y="7"/>
                  </a:lnTo>
                  <a:lnTo>
                    <a:pt x="3" y="5"/>
                  </a:lnTo>
                  <a:lnTo>
                    <a:pt x="5" y="3"/>
                  </a:lnTo>
                  <a:lnTo>
                    <a:pt x="9" y="1"/>
                  </a:lnTo>
                  <a:lnTo>
                    <a:pt x="11" y="0"/>
                  </a:lnTo>
                  <a:lnTo>
                    <a:pt x="13" y="0"/>
                  </a:lnTo>
                  <a:lnTo>
                    <a:pt x="17" y="0"/>
                  </a:lnTo>
                  <a:lnTo>
                    <a:pt x="19" y="1"/>
                  </a:lnTo>
                  <a:lnTo>
                    <a:pt x="23" y="3"/>
                  </a:lnTo>
                  <a:lnTo>
                    <a:pt x="25" y="5"/>
                  </a:lnTo>
                  <a:lnTo>
                    <a:pt x="26" y="7"/>
                  </a:lnTo>
                  <a:lnTo>
                    <a:pt x="27" y="9"/>
                  </a:lnTo>
                  <a:lnTo>
                    <a:pt x="28" y="13"/>
                  </a:lnTo>
                  <a:lnTo>
                    <a:pt x="28" y="15"/>
                  </a:lnTo>
                  <a:lnTo>
                    <a:pt x="27" y="21"/>
                  </a:lnTo>
                  <a:lnTo>
                    <a:pt x="25" y="25"/>
                  </a:lnTo>
                  <a:lnTo>
                    <a:pt x="19" y="29"/>
                  </a:lnTo>
                  <a:lnTo>
                    <a:pt x="13" y="30"/>
                  </a:lnTo>
                  <a:close/>
                </a:path>
              </a:pathLst>
            </a:custGeom>
            <a:solidFill>
              <a:srgbClr val="FF0000"/>
            </a:solidFill>
            <a:ln w="9525">
              <a:noFill/>
              <a:round/>
              <a:headEnd/>
              <a:tailEnd/>
            </a:ln>
          </p:spPr>
          <p:txBody>
            <a:bodyPr/>
            <a:lstStyle/>
            <a:p>
              <a:endParaRPr lang="en-US"/>
            </a:p>
          </p:txBody>
        </p:sp>
        <p:sp>
          <p:nvSpPr>
            <p:cNvPr id="15882" name="Freeform 99"/>
            <p:cNvSpPr>
              <a:spLocks/>
            </p:cNvSpPr>
            <p:nvPr/>
          </p:nvSpPr>
          <p:spPr bwMode="auto">
            <a:xfrm>
              <a:off x="2539" y="2259"/>
              <a:ext cx="29" cy="30"/>
            </a:xfrm>
            <a:custGeom>
              <a:avLst/>
              <a:gdLst>
                <a:gd name="T0" fmla="*/ 14 w 60"/>
                <a:gd name="T1" fmla="*/ 8 h 60"/>
                <a:gd name="T2" fmla="*/ 14 w 60"/>
                <a:gd name="T3" fmla="*/ 6 h 60"/>
                <a:gd name="T4" fmla="*/ 14 w 60"/>
                <a:gd name="T5" fmla="*/ 5 h 60"/>
                <a:gd name="T6" fmla="*/ 13 w 60"/>
                <a:gd name="T7" fmla="*/ 4 h 60"/>
                <a:gd name="T8" fmla="*/ 12 w 60"/>
                <a:gd name="T9" fmla="*/ 2 h 60"/>
                <a:gd name="T10" fmla="*/ 11 w 60"/>
                <a:gd name="T11" fmla="*/ 2 h 60"/>
                <a:gd name="T12" fmla="*/ 10 w 60"/>
                <a:gd name="T13" fmla="*/ 1 h 60"/>
                <a:gd name="T14" fmla="*/ 8 w 60"/>
                <a:gd name="T15" fmla="*/ 1 h 60"/>
                <a:gd name="T16" fmla="*/ 7 w 60"/>
                <a:gd name="T17" fmla="*/ 0 h 60"/>
                <a:gd name="T18" fmla="*/ 4 w 60"/>
                <a:gd name="T19" fmla="*/ 1 h 60"/>
                <a:gd name="T20" fmla="*/ 2 w 60"/>
                <a:gd name="T21" fmla="*/ 2 h 60"/>
                <a:gd name="T22" fmla="*/ 0 w 60"/>
                <a:gd name="T23" fmla="*/ 5 h 60"/>
                <a:gd name="T24" fmla="*/ 0 w 60"/>
                <a:gd name="T25" fmla="*/ 8 h 60"/>
                <a:gd name="T26" fmla="*/ 0 w 60"/>
                <a:gd name="T27" fmla="*/ 9 h 60"/>
                <a:gd name="T28" fmla="*/ 0 w 60"/>
                <a:gd name="T29" fmla="*/ 11 h 60"/>
                <a:gd name="T30" fmla="*/ 1 w 60"/>
                <a:gd name="T31" fmla="*/ 12 h 60"/>
                <a:gd name="T32" fmla="*/ 2 w 60"/>
                <a:gd name="T33" fmla="*/ 13 h 60"/>
                <a:gd name="T34" fmla="*/ 3 w 60"/>
                <a:gd name="T35" fmla="*/ 14 h 60"/>
                <a:gd name="T36" fmla="*/ 4 w 60"/>
                <a:gd name="T37" fmla="*/ 15 h 60"/>
                <a:gd name="T38" fmla="*/ 6 w 60"/>
                <a:gd name="T39" fmla="*/ 15 h 60"/>
                <a:gd name="T40" fmla="*/ 7 w 60"/>
                <a:gd name="T41" fmla="*/ 15 h 60"/>
                <a:gd name="T42" fmla="*/ 8 w 60"/>
                <a:gd name="T43" fmla="*/ 15 h 60"/>
                <a:gd name="T44" fmla="*/ 10 w 60"/>
                <a:gd name="T45" fmla="*/ 15 h 60"/>
                <a:gd name="T46" fmla="*/ 11 w 60"/>
                <a:gd name="T47" fmla="*/ 14 h 60"/>
                <a:gd name="T48" fmla="*/ 12 w 60"/>
                <a:gd name="T49" fmla="*/ 13 h 60"/>
                <a:gd name="T50" fmla="*/ 13 w 60"/>
                <a:gd name="T51" fmla="*/ 12 h 60"/>
                <a:gd name="T52" fmla="*/ 14 w 60"/>
                <a:gd name="T53" fmla="*/ 11 h 60"/>
                <a:gd name="T54" fmla="*/ 14 w 60"/>
                <a:gd name="T55" fmla="*/ 9 h 60"/>
                <a:gd name="T56" fmla="*/ 14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8" y="19"/>
                  </a:lnTo>
                  <a:lnTo>
                    <a:pt x="54" y="13"/>
                  </a:lnTo>
                  <a:lnTo>
                    <a:pt x="51" y="8"/>
                  </a:lnTo>
                  <a:lnTo>
                    <a:pt x="46" y="5"/>
                  </a:lnTo>
                  <a:lnTo>
                    <a:pt x="42" y="3"/>
                  </a:lnTo>
                  <a:lnTo>
                    <a:pt x="36" y="1"/>
                  </a:lnTo>
                  <a:lnTo>
                    <a:pt x="30" y="0"/>
                  </a:lnTo>
                  <a:lnTo>
                    <a:pt x="18" y="3"/>
                  </a:lnTo>
                  <a:lnTo>
                    <a:pt x="8" y="8"/>
                  </a:lnTo>
                  <a:lnTo>
                    <a:pt x="2" y="19"/>
                  </a:lnTo>
                  <a:lnTo>
                    <a:pt x="0" y="30"/>
                  </a:lnTo>
                  <a:lnTo>
                    <a:pt x="1" y="36"/>
                  </a:lnTo>
                  <a:lnTo>
                    <a:pt x="2" y="42"/>
                  </a:lnTo>
                  <a:lnTo>
                    <a:pt x="5" y="46"/>
                  </a:lnTo>
                  <a:lnTo>
                    <a:pt x="8" y="51"/>
                  </a:lnTo>
                  <a:lnTo>
                    <a:pt x="13" y="54"/>
                  </a:lnTo>
                  <a:lnTo>
                    <a:pt x="18" y="58"/>
                  </a:lnTo>
                  <a:lnTo>
                    <a:pt x="24" y="59"/>
                  </a:lnTo>
                  <a:lnTo>
                    <a:pt x="30" y="60"/>
                  </a:lnTo>
                  <a:lnTo>
                    <a:pt x="36" y="59"/>
                  </a:lnTo>
                  <a:lnTo>
                    <a:pt x="42" y="58"/>
                  </a:lnTo>
                  <a:lnTo>
                    <a:pt x="46" y="54"/>
                  </a:lnTo>
                  <a:lnTo>
                    <a:pt x="51" y="51"/>
                  </a:lnTo>
                  <a:lnTo>
                    <a:pt x="54" y="46"/>
                  </a:lnTo>
                  <a:lnTo>
                    <a:pt x="58" y="42"/>
                  </a:lnTo>
                  <a:lnTo>
                    <a:pt x="59" y="36"/>
                  </a:lnTo>
                  <a:lnTo>
                    <a:pt x="60" y="30"/>
                  </a:lnTo>
                  <a:close/>
                </a:path>
              </a:pathLst>
            </a:custGeom>
            <a:solidFill>
              <a:srgbClr val="FF0000"/>
            </a:solidFill>
            <a:ln w="9525">
              <a:noFill/>
              <a:round/>
              <a:headEnd/>
              <a:tailEnd/>
            </a:ln>
          </p:spPr>
          <p:txBody>
            <a:bodyPr/>
            <a:lstStyle/>
            <a:p>
              <a:endParaRPr lang="en-US"/>
            </a:p>
          </p:txBody>
        </p:sp>
        <p:sp>
          <p:nvSpPr>
            <p:cNvPr id="15883" name="Freeform 100"/>
            <p:cNvSpPr>
              <a:spLocks/>
            </p:cNvSpPr>
            <p:nvPr/>
          </p:nvSpPr>
          <p:spPr bwMode="auto">
            <a:xfrm>
              <a:off x="2546" y="2267"/>
              <a:ext cx="15" cy="15"/>
            </a:xfrm>
            <a:custGeom>
              <a:avLst/>
              <a:gdLst>
                <a:gd name="T0" fmla="*/ 4 w 30"/>
                <a:gd name="T1" fmla="*/ 8 h 30"/>
                <a:gd name="T2" fmla="*/ 3 w 30"/>
                <a:gd name="T3" fmla="*/ 8 h 30"/>
                <a:gd name="T4" fmla="*/ 3 w 30"/>
                <a:gd name="T5" fmla="*/ 8 h 30"/>
                <a:gd name="T6" fmla="*/ 2 w 30"/>
                <a:gd name="T7" fmla="*/ 7 h 30"/>
                <a:gd name="T8" fmla="*/ 2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2 w 30"/>
                <a:gd name="T25" fmla="*/ 2 h 30"/>
                <a:gd name="T26" fmla="*/ 2 w 30"/>
                <a:gd name="T27" fmla="*/ 1 h 30"/>
                <a:gd name="T28" fmla="*/ 3 w 30"/>
                <a:gd name="T29" fmla="*/ 1 h 30"/>
                <a:gd name="T30" fmla="*/ 3 w 30"/>
                <a:gd name="T31" fmla="*/ 0 h 30"/>
                <a:gd name="T32" fmla="*/ 4 w 30"/>
                <a:gd name="T33" fmla="*/ 0 h 30"/>
                <a:gd name="T34" fmla="*/ 5 w 30"/>
                <a:gd name="T35" fmla="*/ 0 h 30"/>
                <a:gd name="T36" fmla="*/ 6 w 30"/>
                <a:gd name="T37" fmla="*/ 1 h 30"/>
                <a:gd name="T38" fmla="*/ 6 w 30"/>
                <a:gd name="T39" fmla="*/ 1 h 30"/>
                <a:gd name="T40" fmla="*/ 7 w 30"/>
                <a:gd name="T41" fmla="*/ 2 h 30"/>
                <a:gd name="T42" fmla="*/ 7 w 30"/>
                <a:gd name="T43" fmla="*/ 2 h 30"/>
                <a:gd name="T44" fmla="*/ 8 w 30"/>
                <a:gd name="T45" fmla="*/ 3 h 30"/>
                <a:gd name="T46" fmla="*/ 8 w 30"/>
                <a:gd name="T47" fmla="*/ 3 h 30"/>
                <a:gd name="T48" fmla="*/ 8 w 30"/>
                <a:gd name="T49" fmla="*/ 4 h 30"/>
                <a:gd name="T50" fmla="*/ 8 w 30"/>
                <a:gd name="T51" fmla="*/ 6 h 30"/>
                <a:gd name="T52" fmla="*/ 7 w 30"/>
                <a:gd name="T53" fmla="*/ 7 h 30"/>
                <a:gd name="T54" fmla="*/ 6 w 30"/>
                <a:gd name="T55" fmla="*/ 8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2" y="30"/>
                  </a:lnTo>
                  <a:lnTo>
                    <a:pt x="9" y="29"/>
                  </a:lnTo>
                  <a:lnTo>
                    <a:pt x="7" y="27"/>
                  </a:lnTo>
                  <a:lnTo>
                    <a:pt x="5" y="26"/>
                  </a:lnTo>
                  <a:lnTo>
                    <a:pt x="2" y="23"/>
                  </a:lnTo>
                  <a:lnTo>
                    <a:pt x="1" y="20"/>
                  </a:lnTo>
                  <a:lnTo>
                    <a:pt x="0" y="18"/>
                  </a:lnTo>
                  <a:lnTo>
                    <a:pt x="0" y="15"/>
                  </a:lnTo>
                  <a:lnTo>
                    <a:pt x="0" y="12"/>
                  </a:lnTo>
                  <a:lnTo>
                    <a:pt x="1" y="9"/>
                  </a:lnTo>
                  <a:lnTo>
                    <a:pt x="2" y="7"/>
                  </a:lnTo>
                  <a:lnTo>
                    <a:pt x="5" y="5"/>
                  </a:lnTo>
                  <a:lnTo>
                    <a:pt x="7" y="3"/>
                  </a:lnTo>
                  <a:lnTo>
                    <a:pt x="9" y="1"/>
                  </a:lnTo>
                  <a:lnTo>
                    <a:pt x="12" y="0"/>
                  </a:lnTo>
                  <a:lnTo>
                    <a:pt x="15" y="0"/>
                  </a:lnTo>
                  <a:lnTo>
                    <a:pt x="17" y="0"/>
                  </a:lnTo>
                  <a:lnTo>
                    <a:pt x="21" y="1"/>
                  </a:lnTo>
                  <a:lnTo>
                    <a:pt x="23" y="3"/>
                  </a:lnTo>
                  <a:lnTo>
                    <a:pt x="25" y="5"/>
                  </a:lnTo>
                  <a:lnTo>
                    <a:pt x="27" y="7"/>
                  </a:lnTo>
                  <a:lnTo>
                    <a:pt x="29" y="9"/>
                  </a:lnTo>
                  <a:lnTo>
                    <a:pt x="30" y="12"/>
                  </a:lnTo>
                  <a:lnTo>
                    <a:pt x="30" y="15"/>
                  </a:lnTo>
                  <a:lnTo>
                    <a:pt x="29" y="21"/>
                  </a:lnTo>
                  <a:lnTo>
                    <a:pt x="25" y="26"/>
                  </a:lnTo>
                  <a:lnTo>
                    <a:pt x="21" y="29"/>
                  </a:lnTo>
                  <a:lnTo>
                    <a:pt x="15" y="30"/>
                  </a:lnTo>
                  <a:close/>
                </a:path>
              </a:pathLst>
            </a:custGeom>
            <a:solidFill>
              <a:srgbClr val="FF0000"/>
            </a:solidFill>
            <a:ln w="9525">
              <a:noFill/>
              <a:round/>
              <a:headEnd/>
              <a:tailEnd/>
            </a:ln>
          </p:spPr>
          <p:txBody>
            <a:bodyPr/>
            <a:lstStyle/>
            <a:p>
              <a:endParaRPr lang="en-US"/>
            </a:p>
          </p:txBody>
        </p:sp>
        <p:sp>
          <p:nvSpPr>
            <p:cNvPr id="15884" name="Freeform 101"/>
            <p:cNvSpPr>
              <a:spLocks/>
            </p:cNvSpPr>
            <p:nvPr/>
          </p:nvSpPr>
          <p:spPr bwMode="auto">
            <a:xfrm>
              <a:off x="2416" y="2291"/>
              <a:ext cx="30" cy="30"/>
            </a:xfrm>
            <a:custGeom>
              <a:avLst/>
              <a:gdLst>
                <a:gd name="T0" fmla="*/ 15 w 60"/>
                <a:gd name="T1" fmla="*/ 8 h 59"/>
                <a:gd name="T2" fmla="*/ 15 w 60"/>
                <a:gd name="T3" fmla="*/ 6 h 59"/>
                <a:gd name="T4" fmla="*/ 15 w 60"/>
                <a:gd name="T5" fmla="*/ 5 h 59"/>
                <a:gd name="T6" fmla="*/ 14 w 60"/>
                <a:gd name="T7" fmla="*/ 4 h 59"/>
                <a:gd name="T8" fmla="*/ 13 w 60"/>
                <a:gd name="T9" fmla="*/ 3 h 59"/>
                <a:gd name="T10" fmla="*/ 12 w 60"/>
                <a:gd name="T11" fmla="*/ 2 h 59"/>
                <a:gd name="T12" fmla="*/ 11 w 60"/>
                <a:gd name="T13" fmla="*/ 1 h 59"/>
                <a:gd name="T14" fmla="*/ 9 w 60"/>
                <a:gd name="T15" fmla="*/ 1 h 59"/>
                <a:gd name="T16" fmla="*/ 8 w 60"/>
                <a:gd name="T17" fmla="*/ 0 h 59"/>
                <a:gd name="T18" fmla="*/ 5 w 60"/>
                <a:gd name="T19" fmla="*/ 1 h 59"/>
                <a:gd name="T20" fmla="*/ 3 w 60"/>
                <a:gd name="T21" fmla="*/ 3 h 59"/>
                <a:gd name="T22" fmla="*/ 1 w 60"/>
                <a:gd name="T23" fmla="*/ 5 h 59"/>
                <a:gd name="T24" fmla="*/ 0 w 60"/>
                <a:gd name="T25" fmla="*/ 8 h 59"/>
                <a:gd name="T26" fmla="*/ 1 w 60"/>
                <a:gd name="T27" fmla="*/ 9 h 59"/>
                <a:gd name="T28" fmla="*/ 1 w 60"/>
                <a:gd name="T29" fmla="*/ 11 h 59"/>
                <a:gd name="T30" fmla="*/ 1 w 60"/>
                <a:gd name="T31" fmla="*/ 12 h 59"/>
                <a:gd name="T32" fmla="*/ 2 w 60"/>
                <a:gd name="T33" fmla="*/ 13 h 59"/>
                <a:gd name="T34" fmla="*/ 3 w 60"/>
                <a:gd name="T35" fmla="*/ 14 h 59"/>
                <a:gd name="T36" fmla="*/ 5 w 60"/>
                <a:gd name="T37" fmla="*/ 15 h 59"/>
                <a:gd name="T38" fmla="*/ 6 w 60"/>
                <a:gd name="T39" fmla="*/ 15 h 59"/>
                <a:gd name="T40" fmla="*/ 8 w 60"/>
                <a:gd name="T41" fmla="*/ 15 h 59"/>
                <a:gd name="T42" fmla="*/ 9 w 60"/>
                <a:gd name="T43" fmla="*/ 15 h 59"/>
                <a:gd name="T44" fmla="*/ 11 w 60"/>
                <a:gd name="T45" fmla="*/ 15 h 59"/>
                <a:gd name="T46" fmla="*/ 12 w 60"/>
                <a:gd name="T47" fmla="*/ 14 h 59"/>
                <a:gd name="T48" fmla="*/ 13 w 60"/>
                <a:gd name="T49" fmla="*/ 13 h 59"/>
                <a:gd name="T50" fmla="*/ 14 w 60"/>
                <a:gd name="T51" fmla="*/ 12 h 59"/>
                <a:gd name="T52" fmla="*/ 15 w 60"/>
                <a:gd name="T53" fmla="*/ 11 h 59"/>
                <a:gd name="T54" fmla="*/ 15 w 60"/>
                <a:gd name="T55" fmla="*/ 9 h 59"/>
                <a:gd name="T56" fmla="*/ 15 w 60"/>
                <a:gd name="T57" fmla="*/ 8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30"/>
                  </a:moveTo>
                  <a:lnTo>
                    <a:pt x="58" y="24"/>
                  </a:lnTo>
                  <a:lnTo>
                    <a:pt x="57" y="18"/>
                  </a:lnTo>
                  <a:lnTo>
                    <a:pt x="54" y="13"/>
                  </a:lnTo>
                  <a:lnTo>
                    <a:pt x="50" y="9"/>
                  </a:lnTo>
                  <a:lnTo>
                    <a:pt x="46" y="5"/>
                  </a:lnTo>
                  <a:lnTo>
                    <a:pt x="41" y="2"/>
                  </a:lnTo>
                  <a:lnTo>
                    <a:pt x="35" y="1"/>
                  </a:lnTo>
                  <a:lnTo>
                    <a:pt x="30" y="0"/>
                  </a:lnTo>
                  <a:lnTo>
                    <a:pt x="18" y="2"/>
                  </a:lnTo>
                  <a:lnTo>
                    <a:pt x="9" y="9"/>
                  </a:lnTo>
                  <a:lnTo>
                    <a:pt x="2" y="18"/>
                  </a:lnTo>
                  <a:lnTo>
                    <a:pt x="0" y="30"/>
                  </a:lnTo>
                  <a:lnTo>
                    <a:pt x="1" y="35"/>
                  </a:lnTo>
                  <a:lnTo>
                    <a:pt x="2" y="41"/>
                  </a:lnTo>
                  <a:lnTo>
                    <a:pt x="4" y="47"/>
                  </a:lnTo>
                  <a:lnTo>
                    <a:pt x="8" y="51"/>
                  </a:lnTo>
                  <a:lnTo>
                    <a:pt x="12" y="55"/>
                  </a:lnTo>
                  <a:lnTo>
                    <a:pt x="18" y="57"/>
                  </a:lnTo>
                  <a:lnTo>
                    <a:pt x="24" y="59"/>
                  </a:lnTo>
                  <a:lnTo>
                    <a:pt x="30" y="59"/>
                  </a:lnTo>
                  <a:lnTo>
                    <a:pt x="35" y="59"/>
                  </a:lnTo>
                  <a:lnTo>
                    <a:pt x="41" y="57"/>
                  </a:lnTo>
                  <a:lnTo>
                    <a:pt x="46" y="55"/>
                  </a:lnTo>
                  <a:lnTo>
                    <a:pt x="50" y="51"/>
                  </a:lnTo>
                  <a:lnTo>
                    <a:pt x="54" y="47"/>
                  </a:lnTo>
                  <a:lnTo>
                    <a:pt x="57" y="41"/>
                  </a:lnTo>
                  <a:lnTo>
                    <a:pt x="58" y="35"/>
                  </a:lnTo>
                  <a:lnTo>
                    <a:pt x="60" y="30"/>
                  </a:lnTo>
                  <a:close/>
                </a:path>
              </a:pathLst>
            </a:custGeom>
            <a:solidFill>
              <a:srgbClr val="FF0000"/>
            </a:solidFill>
            <a:ln w="9525">
              <a:noFill/>
              <a:round/>
              <a:headEnd/>
              <a:tailEnd/>
            </a:ln>
          </p:spPr>
          <p:txBody>
            <a:bodyPr/>
            <a:lstStyle/>
            <a:p>
              <a:endParaRPr lang="en-US"/>
            </a:p>
          </p:txBody>
        </p:sp>
        <p:sp>
          <p:nvSpPr>
            <p:cNvPr id="15885" name="Freeform 102"/>
            <p:cNvSpPr>
              <a:spLocks/>
            </p:cNvSpPr>
            <p:nvPr/>
          </p:nvSpPr>
          <p:spPr bwMode="auto">
            <a:xfrm>
              <a:off x="2423" y="2298"/>
              <a:ext cx="15" cy="15"/>
            </a:xfrm>
            <a:custGeom>
              <a:avLst/>
              <a:gdLst>
                <a:gd name="T0" fmla="*/ 4 w 30"/>
                <a:gd name="T1" fmla="*/ 8 h 30"/>
                <a:gd name="T2" fmla="*/ 3 w 30"/>
                <a:gd name="T3" fmla="*/ 8 h 30"/>
                <a:gd name="T4" fmla="*/ 3 w 30"/>
                <a:gd name="T5" fmla="*/ 7 h 30"/>
                <a:gd name="T6" fmla="*/ 2 w 30"/>
                <a:gd name="T7" fmla="*/ 7 h 30"/>
                <a:gd name="T8" fmla="*/ 1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1 w 30"/>
                <a:gd name="T25" fmla="*/ 1 h 30"/>
                <a:gd name="T26" fmla="*/ 2 w 30"/>
                <a:gd name="T27" fmla="*/ 1 h 30"/>
                <a:gd name="T28" fmla="*/ 3 w 30"/>
                <a:gd name="T29" fmla="*/ 1 h 30"/>
                <a:gd name="T30" fmla="*/ 3 w 30"/>
                <a:gd name="T31" fmla="*/ 0 h 30"/>
                <a:gd name="T32" fmla="*/ 4 w 30"/>
                <a:gd name="T33" fmla="*/ 0 h 30"/>
                <a:gd name="T34" fmla="*/ 5 w 30"/>
                <a:gd name="T35" fmla="*/ 0 h 30"/>
                <a:gd name="T36" fmla="*/ 5 w 30"/>
                <a:gd name="T37" fmla="*/ 1 h 30"/>
                <a:gd name="T38" fmla="*/ 6 w 30"/>
                <a:gd name="T39" fmla="*/ 1 h 30"/>
                <a:gd name="T40" fmla="*/ 7 w 30"/>
                <a:gd name="T41" fmla="*/ 1 h 30"/>
                <a:gd name="T42" fmla="*/ 7 w 30"/>
                <a:gd name="T43" fmla="*/ 2 h 30"/>
                <a:gd name="T44" fmla="*/ 7 w 30"/>
                <a:gd name="T45" fmla="*/ 3 h 30"/>
                <a:gd name="T46" fmla="*/ 8 w 30"/>
                <a:gd name="T47" fmla="*/ 3 h 30"/>
                <a:gd name="T48" fmla="*/ 8 w 30"/>
                <a:gd name="T49" fmla="*/ 4 h 30"/>
                <a:gd name="T50" fmla="*/ 7 w 30"/>
                <a:gd name="T51" fmla="*/ 5 h 30"/>
                <a:gd name="T52" fmla="*/ 7 w 30"/>
                <a:gd name="T53" fmla="*/ 7 h 30"/>
                <a:gd name="T54" fmla="*/ 5 w 30"/>
                <a:gd name="T55" fmla="*/ 7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1" y="30"/>
                  </a:lnTo>
                  <a:lnTo>
                    <a:pt x="9" y="28"/>
                  </a:lnTo>
                  <a:lnTo>
                    <a:pt x="7" y="27"/>
                  </a:lnTo>
                  <a:lnTo>
                    <a:pt x="4" y="25"/>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0"/>
                  </a:lnTo>
                  <a:lnTo>
                    <a:pt x="25" y="25"/>
                  </a:lnTo>
                  <a:lnTo>
                    <a:pt x="20" y="28"/>
                  </a:lnTo>
                  <a:lnTo>
                    <a:pt x="15" y="30"/>
                  </a:lnTo>
                  <a:close/>
                </a:path>
              </a:pathLst>
            </a:custGeom>
            <a:solidFill>
              <a:srgbClr val="FF0000"/>
            </a:solidFill>
            <a:ln w="9525">
              <a:noFill/>
              <a:round/>
              <a:headEnd/>
              <a:tailEnd/>
            </a:ln>
          </p:spPr>
          <p:txBody>
            <a:bodyPr/>
            <a:lstStyle/>
            <a:p>
              <a:endParaRPr lang="en-US"/>
            </a:p>
          </p:txBody>
        </p:sp>
        <p:sp>
          <p:nvSpPr>
            <p:cNvPr id="15886" name="Freeform 103"/>
            <p:cNvSpPr>
              <a:spLocks/>
            </p:cNvSpPr>
            <p:nvPr/>
          </p:nvSpPr>
          <p:spPr bwMode="auto">
            <a:xfrm>
              <a:off x="2344" y="2212"/>
              <a:ext cx="30" cy="29"/>
            </a:xfrm>
            <a:custGeom>
              <a:avLst/>
              <a:gdLst>
                <a:gd name="T0" fmla="*/ 15 w 60"/>
                <a:gd name="T1" fmla="*/ 7 h 57"/>
                <a:gd name="T2" fmla="*/ 15 w 60"/>
                <a:gd name="T3" fmla="*/ 6 h 57"/>
                <a:gd name="T4" fmla="*/ 15 w 60"/>
                <a:gd name="T5" fmla="*/ 5 h 57"/>
                <a:gd name="T6" fmla="*/ 14 w 60"/>
                <a:gd name="T7" fmla="*/ 3 h 57"/>
                <a:gd name="T8" fmla="*/ 13 w 60"/>
                <a:gd name="T9" fmla="*/ 2 h 57"/>
                <a:gd name="T10" fmla="*/ 12 w 60"/>
                <a:gd name="T11" fmla="*/ 1 h 57"/>
                <a:gd name="T12" fmla="*/ 11 w 60"/>
                <a:gd name="T13" fmla="*/ 1 h 57"/>
                <a:gd name="T14" fmla="*/ 9 w 60"/>
                <a:gd name="T15" fmla="*/ 0 h 57"/>
                <a:gd name="T16" fmla="*/ 8 w 60"/>
                <a:gd name="T17" fmla="*/ 0 h 57"/>
                <a:gd name="T18" fmla="*/ 5 w 60"/>
                <a:gd name="T19" fmla="*/ 1 h 57"/>
                <a:gd name="T20" fmla="*/ 3 w 60"/>
                <a:gd name="T21" fmla="*/ 2 h 57"/>
                <a:gd name="T22" fmla="*/ 1 w 60"/>
                <a:gd name="T23" fmla="*/ 5 h 57"/>
                <a:gd name="T24" fmla="*/ 0 w 60"/>
                <a:gd name="T25" fmla="*/ 7 h 57"/>
                <a:gd name="T26" fmla="*/ 1 w 60"/>
                <a:gd name="T27" fmla="*/ 9 h 57"/>
                <a:gd name="T28" fmla="*/ 1 w 60"/>
                <a:gd name="T29" fmla="*/ 10 h 57"/>
                <a:gd name="T30" fmla="*/ 1 w 60"/>
                <a:gd name="T31" fmla="*/ 12 h 57"/>
                <a:gd name="T32" fmla="*/ 2 w 60"/>
                <a:gd name="T33" fmla="*/ 13 h 57"/>
                <a:gd name="T34" fmla="*/ 3 w 60"/>
                <a:gd name="T35" fmla="*/ 14 h 57"/>
                <a:gd name="T36" fmla="*/ 5 w 60"/>
                <a:gd name="T37" fmla="*/ 14 h 57"/>
                <a:gd name="T38" fmla="*/ 6 w 60"/>
                <a:gd name="T39" fmla="*/ 15 h 57"/>
                <a:gd name="T40" fmla="*/ 8 w 60"/>
                <a:gd name="T41" fmla="*/ 15 h 57"/>
                <a:gd name="T42" fmla="*/ 9 w 60"/>
                <a:gd name="T43" fmla="*/ 15 h 57"/>
                <a:gd name="T44" fmla="*/ 11 w 60"/>
                <a:gd name="T45" fmla="*/ 14 h 57"/>
                <a:gd name="T46" fmla="*/ 12 w 60"/>
                <a:gd name="T47" fmla="*/ 14 h 57"/>
                <a:gd name="T48" fmla="*/ 13 w 60"/>
                <a:gd name="T49" fmla="*/ 13 h 57"/>
                <a:gd name="T50" fmla="*/ 14 w 60"/>
                <a:gd name="T51" fmla="*/ 12 h 57"/>
                <a:gd name="T52" fmla="*/ 15 w 60"/>
                <a:gd name="T53" fmla="*/ 10 h 57"/>
                <a:gd name="T54" fmla="*/ 15 w 60"/>
                <a:gd name="T55" fmla="*/ 9 h 57"/>
                <a:gd name="T56" fmla="*/ 15 w 60"/>
                <a:gd name="T57" fmla="*/ 7 h 5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7"/>
                <a:gd name="T89" fmla="*/ 60 w 60"/>
                <a:gd name="T90" fmla="*/ 57 h 5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7">
                  <a:moveTo>
                    <a:pt x="60" y="27"/>
                  </a:moveTo>
                  <a:lnTo>
                    <a:pt x="59" y="23"/>
                  </a:lnTo>
                  <a:lnTo>
                    <a:pt x="57" y="17"/>
                  </a:lnTo>
                  <a:lnTo>
                    <a:pt x="54" y="12"/>
                  </a:lnTo>
                  <a:lnTo>
                    <a:pt x="50" y="8"/>
                  </a:lnTo>
                  <a:lnTo>
                    <a:pt x="46" y="4"/>
                  </a:lnTo>
                  <a:lnTo>
                    <a:pt x="41" y="2"/>
                  </a:lnTo>
                  <a:lnTo>
                    <a:pt x="35" y="0"/>
                  </a:lnTo>
                  <a:lnTo>
                    <a:pt x="30" y="0"/>
                  </a:lnTo>
                  <a:lnTo>
                    <a:pt x="18" y="2"/>
                  </a:lnTo>
                  <a:lnTo>
                    <a:pt x="9" y="8"/>
                  </a:lnTo>
                  <a:lnTo>
                    <a:pt x="2" y="17"/>
                  </a:lnTo>
                  <a:lnTo>
                    <a:pt x="0" y="27"/>
                  </a:lnTo>
                  <a:lnTo>
                    <a:pt x="1" y="33"/>
                  </a:lnTo>
                  <a:lnTo>
                    <a:pt x="2" y="39"/>
                  </a:lnTo>
                  <a:lnTo>
                    <a:pt x="4" y="45"/>
                  </a:lnTo>
                  <a:lnTo>
                    <a:pt x="8" y="49"/>
                  </a:lnTo>
                  <a:lnTo>
                    <a:pt x="12" y="53"/>
                  </a:lnTo>
                  <a:lnTo>
                    <a:pt x="18" y="55"/>
                  </a:lnTo>
                  <a:lnTo>
                    <a:pt x="24" y="57"/>
                  </a:lnTo>
                  <a:lnTo>
                    <a:pt x="30" y="57"/>
                  </a:lnTo>
                  <a:lnTo>
                    <a:pt x="35" y="57"/>
                  </a:lnTo>
                  <a:lnTo>
                    <a:pt x="41" y="55"/>
                  </a:lnTo>
                  <a:lnTo>
                    <a:pt x="46" y="53"/>
                  </a:lnTo>
                  <a:lnTo>
                    <a:pt x="50" y="49"/>
                  </a:lnTo>
                  <a:lnTo>
                    <a:pt x="54" y="45"/>
                  </a:lnTo>
                  <a:lnTo>
                    <a:pt x="57" y="39"/>
                  </a:lnTo>
                  <a:lnTo>
                    <a:pt x="59" y="33"/>
                  </a:lnTo>
                  <a:lnTo>
                    <a:pt x="60" y="27"/>
                  </a:lnTo>
                  <a:close/>
                </a:path>
              </a:pathLst>
            </a:custGeom>
            <a:solidFill>
              <a:srgbClr val="FF0000"/>
            </a:solidFill>
            <a:ln w="9525">
              <a:noFill/>
              <a:round/>
              <a:headEnd/>
              <a:tailEnd/>
            </a:ln>
          </p:spPr>
          <p:txBody>
            <a:bodyPr/>
            <a:lstStyle/>
            <a:p>
              <a:endParaRPr lang="en-US"/>
            </a:p>
          </p:txBody>
        </p:sp>
        <p:sp>
          <p:nvSpPr>
            <p:cNvPr id="15887" name="Freeform 104"/>
            <p:cNvSpPr>
              <a:spLocks/>
            </p:cNvSpPr>
            <p:nvPr/>
          </p:nvSpPr>
          <p:spPr bwMode="auto">
            <a:xfrm>
              <a:off x="2351" y="2219"/>
              <a:ext cx="15" cy="14"/>
            </a:xfrm>
            <a:custGeom>
              <a:avLst/>
              <a:gdLst>
                <a:gd name="T0" fmla="*/ 4 w 30"/>
                <a:gd name="T1" fmla="*/ 7 h 27"/>
                <a:gd name="T2" fmla="*/ 3 w 30"/>
                <a:gd name="T3" fmla="*/ 7 h 27"/>
                <a:gd name="T4" fmla="*/ 3 w 30"/>
                <a:gd name="T5" fmla="*/ 7 h 27"/>
                <a:gd name="T6" fmla="*/ 2 w 30"/>
                <a:gd name="T7" fmla="*/ 7 h 27"/>
                <a:gd name="T8" fmla="*/ 1 w 30"/>
                <a:gd name="T9" fmla="*/ 6 h 27"/>
                <a:gd name="T10" fmla="*/ 1 w 30"/>
                <a:gd name="T11" fmla="*/ 6 h 27"/>
                <a:gd name="T12" fmla="*/ 1 w 30"/>
                <a:gd name="T13" fmla="*/ 5 h 27"/>
                <a:gd name="T14" fmla="*/ 0 w 30"/>
                <a:gd name="T15" fmla="*/ 4 h 27"/>
                <a:gd name="T16" fmla="*/ 0 w 30"/>
                <a:gd name="T17" fmla="*/ 3 h 27"/>
                <a:gd name="T18" fmla="*/ 0 w 30"/>
                <a:gd name="T19" fmla="*/ 3 h 27"/>
                <a:gd name="T20" fmla="*/ 1 w 30"/>
                <a:gd name="T21" fmla="*/ 2 h 27"/>
                <a:gd name="T22" fmla="*/ 1 w 30"/>
                <a:gd name="T23" fmla="*/ 1 h 27"/>
                <a:gd name="T24" fmla="*/ 1 w 30"/>
                <a:gd name="T25" fmla="*/ 1 h 27"/>
                <a:gd name="T26" fmla="*/ 2 w 30"/>
                <a:gd name="T27" fmla="*/ 1 h 27"/>
                <a:gd name="T28" fmla="*/ 3 w 30"/>
                <a:gd name="T29" fmla="*/ 0 h 27"/>
                <a:gd name="T30" fmla="*/ 3 w 30"/>
                <a:gd name="T31" fmla="*/ 0 h 27"/>
                <a:gd name="T32" fmla="*/ 4 w 30"/>
                <a:gd name="T33" fmla="*/ 0 h 27"/>
                <a:gd name="T34" fmla="*/ 5 w 30"/>
                <a:gd name="T35" fmla="*/ 0 h 27"/>
                <a:gd name="T36" fmla="*/ 5 w 30"/>
                <a:gd name="T37" fmla="*/ 0 h 27"/>
                <a:gd name="T38" fmla="*/ 6 w 30"/>
                <a:gd name="T39" fmla="*/ 1 h 27"/>
                <a:gd name="T40" fmla="*/ 7 w 30"/>
                <a:gd name="T41" fmla="*/ 1 h 27"/>
                <a:gd name="T42" fmla="*/ 7 w 30"/>
                <a:gd name="T43" fmla="*/ 1 h 27"/>
                <a:gd name="T44" fmla="*/ 8 w 30"/>
                <a:gd name="T45" fmla="*/ 2 h 27"/>
                <a:gd name="T46" fmla="*/ 8 w 30"/>
                <a:gd name="T47" fmla="*/ 3 h 27"/>
                <a:gd name="T48" fmla="*/ 8 w 30"/>
                <a:gd name="T49" fmla="*/ 3 h 27"/>
                <a:gd name="T50" fmla="*/ 8 w 30"/>
                <a:gd name="T51" fmla="*/ 5 h 27"/>
                <a:gd name="T52" fmla="*/ 7 w 30"/>
                <a:gd name="T53" fmla="*/ 6 h 27"/>
                <a:gd name="T54" fmla="*/ 5 w 30"/>
                <a:gd name="T55" fmla="*/ 7 h 27"/>
                <a:gd name="T56" fmla="*/ 4 w 30"/>
                <a:gd name="T57" fmla="*/ 7 h 2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7"/>
                <a:gd name="T89" fmla="*/ 30 w 30"/>
                <a:gd name="T90" fmla="*/ 27 h 2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7">
                  <a:moveTo>
                    <a:pt x="15" y="27"/>
                  </a:moveTo>
                  <a:lnTo>
                    <a:pt x="11" y="27"/>
                  </a:lnTo>
                  <a:lnTo>
                    <a:pt x="9" y="26"/>
                  </a:lnTo>
                  <a:lnTo>
                    <a:pt x="7" y="25"/>
                  </a:lnTo>
                  <a:lnTo>
                    <a:pt x="4" y="23"/>
                  </a:lnTo>
                  <a:lnTo>
                    <a:pt x="2" y="21"/>
                  </a:lnTo>
                  <a:lnTo>
                    <a:pt x="1" y="18"/>
                  </a:lnTo>
                  <a:lnTo>
                    <a:pt x="0" y="16"/>
                  </a:lnTo>
                  <a:lnTo>
                    <a:pt x="0" y="12"/>
                  </a:lnTo>
                  <a:lnTo>
                    <a:pt x="0" y="10"/>
                  </a:lnTo>
                  <a:lnTo>
                    <a:pt x="1" y="7"/>
                  </a:lnTo>
                  <a:lnTo>
                    <a:pt x="2" y="4"/>
                  </a:lnTo>
                  <a:lnTo>
                    <a:pt x="4" y="2"/>
                  </a:lnTo>
                  <a:lnTo>
                    <a:pt x="7" y="1"/>
                  </a:lnTo>
                  <a:lnTo>
                    <a:pt x="9" y="0"/>
                  </a:lnTo>
                  <a:lnTo>
                    <a:pt x="11" y="0"/>
                  </a:lnTo>
                  <a:lnTo>
                    <a:pt x="15" y="0"/>
                  </a:lnTo>
                  <a:lnTo>
                    <a:pt x="17" y="0"/>
                  </a:lnTo>
                  <a:lnTo>
                    <a:pt x="20" y="0"/>
                  </a:lnTo>
                  <a:lnTo>
                    <a:pt x="23" y="1"/>
                  </a:lnTo>
                  <a:lnTo>
                    <a:pt x="25" y="2"/>
                  </a:lnTo>
                  <a:lnTo>
                    <a:pt x="26" y="4"/>
                  </a:lnTo>
                  <a:lnTo>
                    <a:pt x="29" y="7"/>
                  </a:lnTo>
                  <a:lnTo>
                    <a:pt x="30" y="10"/>
                  </a:lnTo>
                  <a:lnTo>
                    <a:pt x="30" y="12"/>
                  </a:lnTo>
                  <a:lnTo>
                    <a:pt x="29" y="18"/>
                  </a:lnTo>
                  <a:lnTo>
                    <a:pt x="25" y="23"/>
                  </a:lnTo>
                  <a:lnTo>
                    <a:pt x="20" y="26"/>
                  </a:lnTo>
                  <a:lnTo>
                    <a:pt x="15" y="27"/>
                  </a:lnTo>
                  <a:close/>
                </a:path>
              </a:pathLst>
            </a:custGeom>
            <a:solidFill>
              <a:srgbClr val="FF0000"/>
            </a:solidFill>
            <a:ln w="9525">
              <a:noFill/>
              <a:round/>
              <a:headEnd/>
              <a:tailEnd/>
            </a:ln>
          </p:spPr>
          <p:txBody>
            <a:bodyPr/>
            <a:lstStyle/>
            <a:p>
              <a:endParaRPr lang="en-US"/>
            </a:p>
          </p:txBody>
        </p:sp>
        <p:sp>
          <p:nvSpPr>
            <p:cNvPr id="15888" name="Freeform 105"/>
            <p:cNvSpPr>
              <a:spLocks/>
            </p:cNvSpPr>
            <p:nvPr/>
          </p:nvSpPr>
          <p:spPr bwMode="auto">
            <a:xfrm>
              <a:off x="2458" y="2403"/>
              <a:ext cx="30" cy="30"/>
            </a:xfrm>
            <a:custGeom>
              <a:avLst/>
              <a:gdLst>
                <a:gd name="T0" fmla="*/ 15 w 60"/>
                <a:gd name="T1" fmla="*/ 8 h 60"/>
                <a:gd name="T2" fmla="*/ 15 w 60"/>
                <a:gd name="T3" fmla="*/ 6 h 60"/>
                <a:gd name="T4" fmla="*/ 15 w 60"/>
                <a:gd name="T5" fmla="*/ 5 h 60"/>
                <a:gd name="T6" fmla="*/ 14 w 60"/>
                <a:gd name="T7" fmla="*/ 4 h 60"/>
                <a:gd name="T8" fmla="*/ 13 w 60"/>
                <a:gd name="T9" fmla="*/ 2 h 60"/>
                <a:gd name="T10" fmla="*/ 12 w 60"/>
                <a:gd name="T11" fmla="*/ 2 h 60"/>
                <a:gd name="T12" fmla="*/ 11 w 60"/>
                <a:gd name="T13" fmla="*/ 1 h 60"/>
                <a:gd name="T14" fmla="*/ 9 w 60"/>
                <a:gd name="T15" fmla="*/ 1 h 60"/>
                <a:gd name="T16" fmla="*/ 8 w 60"/>
                <a:gd name="T17" fmla="*/ 0 h 60"/>
                <a:gd name="T18" fmla="*/ 5 w 60"/>
                <a:gd name="T19" fmla="*/ 1 h 60"/>
                <a:gd name="T20" fmla="*/ 3 w 60"/>
                <a:gd name="T21" fmla="*/ 2 h 60"/>
                <a:gd name="T22" fmla="*/ 1 w 60"/>
                <a:gd name="T23" fmla="*/ 5 h 60"/>
                <a:gd name="T24" fmla="*/ 0 w 60"/>
                <a:gd name="T25" fmla="*/ 8 h 60"/>
                <a:gd name="T26" fmla="*/ 1 w 60"/>
                <a:gd name="T27" fmla="*/ 9 h 60"/>
                <a:gd name="T28" fmla="*/ 1 w 60"/>
                <a:gd name="T29" fmla="*/ 11 h 60"/>
                <a:gd name="T30" fmla="*/ 2 w 60"/>
                <a:gd name="T31" fmla="*/ 12 h 60"/>
                <a:gd name="T32" fmla="*/ 3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8" y="19"/>
                  </a:lnTo>
                  <a:lnTo>
                    <a:pt x="54" y="13"/>
                  </a:lnTo>
                  <a:lnTo>
                    <a:pt x="51" y="8"/>
                  </a:lnTo>
                  <a:lnTo>
                    <a:pt x="46" y="5"/>
                  </a:lnTo>
                  <a:lnTo>
                    <a:pt x="41" y="3"/>
                  </a:lnTo>
                  <a:lnTo>
                    <a:pt x="36" y="1"/>
                  </a:lnTo>
                  <a:lnTo>
                    <a:pt x="30" y="0"/>
                  </a:lnTo>
                  <a:lnTo>
                    <a:pt x="18" y="3"/>
                  </a:lnTo>
                  <a:lnTo>
                    <a:pt x="9" y="8"/>
                  </a:lnTo>
                  <a:lnTo>
                    <a:pt x="2" y="19"/>
                  </a:lnTo>
                  <a:lnTo>
                    <a:pt x="0" y="30"/>
                  </a:lnTo>
                  <a:lnTo>
                    <a:pt x="1" y="36"/>
                  </a:lnTo>
                  <a:lnTo>
                    <a:pt x="2" y="42"/>
                  </a:lnTo>
                  <a:lnTo>
                    <a:pt x="6" y="46"/>
                  </a:lnTo>
                  <a:lnTo>
                    <a:pt x="9" y="51"/>
                  </a:lnTo>
                  <a:lnTo>
                    <a:pt x="14" y="54"/>
                  </a:lnTo>
                  <a:lnTo>
                    <a:pt x="18" y="58"/>
                  </a:lnTo>
                  <a:lnTo>
                    <a:pt x="24" y="59"/>
                  </a:lnTo>
                  <a:lnTo>
                    <a:pt x="30" y="60"/>
                  </a:lnTo>
                  <a:lnTo>
                    <a:pt x="36" y="59"/>
                  </a:lnTo>
                  <a:lnTo>
                    <a:pt x="41" y="58"/>
                  </a:lnTo>
                  <a:lnTo>
                    <a:pt x="46" y="54"/>
                  </a:lnTo>
                  <a:lnTo>
                    <a:pt x="51" y="51"/>
                  </a:lnTo>
                  <a:lnTo>
                    <a:pt x="54" y="46"/>
                  </a:lnTo>
                  <a:lnTo>
                    <a:pt x="58" y="42"/>
                  </a:lnTo>
                  <a:lnTo>
                    <a:pt x="59" y="36"/>
                  </a:lnTo>
                  <a:lnTo>
                    <a:pt x="60" y="30"/>
                  </a:lnTo>
                  <a:close/>
                </a:path>
              </a:pathLst>
            </a:custGeom>
            <a:solidFill>
              <a:srgbClr val="FF0000"/>
            </a:solidFill>
            <a:ln w="9525">
              <a:noFill/>
              <a:round/>
              <a:headEnd/>
              <a:tailEnd/>
            </a:ln>
          </p:spPr>
          <p:txBody>
            <a:bodyPr/>
            <a:lstStyle/>
            <a:p>
              <a:endParaRPr lang="en-US"/>
            </a:p>
          </p:txBody>
        </p:sp>
        <p:sp>
          <p:nvSpPr>
            <p:cNvPr id="15889" name="Freeform 106"/>
            <p:cNvSpPr>
              <a:spLocks/>
            </p:cNvSpPr>
            <p:nvPr/>
          </p:nvSpPr>
          <p:spPr bwMode="auto">
            <a:xfrm>
              <a:off x="2466" y="2411"/>
              <a:ext cx="15" cy="15"/>
            </a:xfrm>
            <a:custGeom>
              <a:avLst/>
              <a:gdLst>
                <a:gd name="T0" fmla="*/ 4 w 30"/>
                <a:gd name="T1" fmla="*/ 8 h 30"/>
                <a:gd name="T2" fmla="*/ 3 w 30"/>
                <a:gd name="T3" fmla="*/ 8 h 30"/>
                <a:gd name="T4" fmla="*/ 3 w 30"/>
                <a:gd name="T5" fmla="*/ 8 h 30"/>
                <a:gd name="T6" fmla="*/ 2 w 30"/>
                <a:gd name="T7" fmla="*/ 7 h 30"/>
                <a:gd name="T8" fmla="*/ 2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2 w 30"/>
                <a:gd name="T25" fmla="*/ 2 h 30"/>
                <a:gd name="T26" fmla="*/ 2 w 30"/>
                <a:gd name="T27" fmla="*/ 1 h 30"/>
                <a:gd name="T28" fmla="*/ 3 w 30"/>
                <a:gd name="T29" fmla="*/ 1 h 30"/>
                <a:gd name="T30" fmla="*/ 3 w 30"/>
                <a:gd name="T31" fmla="*/ 0 h 30"/>
                <a:gd name="T32" fmla="*/ 4 w 30"/>
                <a:gd name="T33" fmla="*/ 0 h 30"/>
                <a:gd name="T34" fmla="*/ 5 w 30"/>
                <a:gd name="T35" fmla="*/ 0 h 30"/>
                <a:gd name="T36" fmla="*/ 6 w 30"/>
                <a:gd name="T37" fmla="*/ 1 h 30"/>
                <a:gd name="T38" fmla="*/ 6 w 30"/>
                <a:gd name="T39" fmla="*/ 1 h 30"/>
                <a:gd name="T40" fmla="*/ 7 w 30"/>
                <a:gd name="T41" fmla="*/ 2 h 30"/>
                <a:gd name="T42" fmla="*/ 7 w 30"/>
                <a:gd name="T43" fmla="*/ 2 h 30"/>
                <a:gd name="T44" fmla="*/ 8 w 30"/>
                <a:gd name="T45" fmla="*/ 3 h 30"/>
                <a:gd name="T46" fmla="*/ 8 w 30"/>
                <a:gd name="T47" fmla="*/ 3 h 30"/>
                <a:gd name="T48" fmla="*/ 8 w 30"/>
                <a:gd name="T49" fmla="*/ 4 h 30"/>
                <a:gd name="T50" fmla="*/ 8 w 30"/>
                <a:gd name="T51" fmla="*/ 6 h 30"/>
                <a:gd name="T52" fmla="*/ 7 w 30"/>
                <a:gd name="T53" fmla="*/ 7 h 30"/>
                <a:gd name="T54" fmla="*/ 6 w 30"/>
                <a:gd name="T55" fmla="*/ 8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1" y="30"/>
                  </a:lnTo>
                  <a:lnTo>
                    <a:pt x="9" y="29"/>
                  </a:lnTo>
                  <a:lnTo>
                    <a:pt x="7" y="27"/>
                  </a:lnTo>
                  <a:lnTo>
                    <a:pt x="5" y="26"/>
                  </a:lnTo>
                  <a:lnTo>
                    <a:pt x="2" y="23"/>
                  </a:lnTo>
                  <a:lnTo>
                    <a:pt x="1" y="20"/>
                  </a:lnTo>
                  <a:lnTo>
                    <a:pt x="0" y="17"/>
                  </a:lnTo>
                  <a:lnTo>
                    <a:pt x="0" y="15"/>
                  </a:lnTo>
                  <a:lnTo>
                    <a:pt x="0" y="12"/>
                  </a:lnTo>
                  <a:lnTo>
                    <a:pt x="1" y="9"/>
                  </a:lnTo>
                  <a:lnTo>
                    <a:pt x="2" y="7"/>
                  </a:lnTo>
                  <a:lnTo>
                    <a:pt x="5" y="5"/>
                  </a:lnTo>
                  <a:lnTo>
                    <a:pt x="7" y="2"/>
                  </a:lnTo>
                  <a:lnTo>
                    <a:pt x="9" y="1"/>
                  </a:lnTo>
                  <a:lnTo>
                    <a:pt x="11" y="0"/>
                  </a:lnTo>
                  <a:lnTo>
                    <a:pt x="15" y="0"/>
                  </a:lnTo>
                  <a:lnTo>
                    <a:pt x="17" y="0"/>
                  </a:lnTo>
                  <a:lnTo>
                    <a:pt x="21" y="1"/>
                  </a:lnTo>
                  <a:lnTo>
                    <a:pt x="23" y="2"/>
                  </a:lnTo>
                  <a:lnTo>
                    <a:pt x="25" y="5"/>
                  </a:lnTo>
                  <a:lnTo>
                    <a:pt x="26" y="7"/>
                  </a:lnTo>
                  <a:lnTo>
                    <a:pt x="29" y="9"/>
                  </a:lnTo>
                  <a:lnTo>
                    <a:pt x="30" y="12"/>
                  </a:lnTo>
                  <a:lnTo>
                    <a:pt x="30" y="15"/>
                  </a:lnTo>
                  <a:lnTo>
                    <a:pt x="29" y="21"/>
                  </a:lnTo>
                  <a:lnTo>
                    <a:pt x="25" y="26"/>
                  </a:lnTo>
                  <a:lnTo>
                    <a:pt x="21" y="29"/>
                  </a:lnTo>
                  <a:lnTo>
                    <a:pt x="15" y="30"/>
                  </a:lnTo>
                  <a:close/>
                </a:path>
              </a:pathLst>
            </a:custGeom>
            <a:solidFill>
              <a:srgbClr val="FF0000"/>
            </a:solidFill>
            <a:ln w="9525">
              <a:noFill/>
              <a:round/>
              <a:headEnd/>
              <a:tailEnd/>
            </a:ln>
          </p:spPr>
          <p:txBody>
            <a:bodyPr/>
            <a:lstStyle/>
            <a:p>
              <a:endParaRPr lang="en-US"/>
            </a:p>
          </p:txBody>
        </p:sp>
        <p:sp>
          <p:nvSpPr>
            <p:cNvPr id="15890" name="Freeform 107"/>
            <p:cNvSpPr>
              <a:spLocks/>
            </p:cNvSpPr>
            <p:nvPr/>
          </p:nvSpPr>
          <p:spPr bwMode="auto">
            <a:xfrm>
              <a:off x="2403" y="2539"/>
              <a:ext cx="30" cy="30"/>
            </a:xfrm>
            <a:custGeom>
              <a:avLst/>
              <a:gdLst>
                <a:gd name="T0" fmla="*/ 15 w 60"/>
                <a:gd name="T1" fmla="*/ 8 h 60"/>
                <a:gd name="T2" fmla="*/ 15 w 60"/>
                <a:gd name="T3" fmla="*/ 6 h 60"/>
                <a:gd name="T4" fmla="*/ 15 w 60"/>
                <a:gd name="T5" fmla="*/ 5 h 60"/>
                <a:gd name="T6" fmla="*/ 14 w 60"/>
                <a:gd name="T7" fmla="*/ 4 h 60"/>
                <a:gd name="T8" fmla="*/ 13 w 60"/>
                <a:gd name="T9" fmla="*/ 3 h 60"/>
                <a:gd name="T10" fmla="*/ 12 w 60"/>
                <a:gd name="T11" fmla="*/ 2 h 60"/>
                <a:gd name="T12" fmla="*/ 11 w 60"/>
                <a:gd name="T13" fmla="*/ 1 h 60"/>
                <a:gd name="T14" fmla="*/ 9 w 60"/>
                <a:gd name="T15" fmla="*/ 1 h 60"/>
                <a:gd name="T16" fmla="*/ 8 w 60"/>
                <a:gd name="T17" fmla="*/ 0 h 60"/>
                <a:gd name="T18" fmla="*/ 5 w 60"/>
                <a:gd name="T19" fmla="*/ 1 h 60"/>
                <a:gd name="T20" fmla="*/ 2 w 60"/>
                <a:gd name="T21" fmla="*/ 3 h 60"/>
                <a:gd name="T22" fmla="*/ 1 w 60"/>
                <a:gd name="T23" fmla="*/ 5 h 60"/>
                <a:gd name="T24" fmla="*/ 0 w 60"/>
                <a:gd name="T25" fmla="*/ 8 h 60"/>
                <a:gd name="T26" fmla="*/ 0 w 60"/>
                <a:gd name="T27" fmla="*/ 9 h 60"/>
                <a:gd name="T28" fmla="*/ 1 w 60"/>
                <a:gd name="T29" fmla="*/ 11 h 60"/>
                <a:gd name="T30" fmla="*/ 2 w 60"/>
                <a:gd name="T31" fmla="*/ 12 h 60"/>
                <a:gd name="T32" fmla="*/ 2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8" y="18"/>
                  </a:lnTo>
                  <a:lnTo>
                    <a:pt x="54" y="14"/>
                  </a:lnTo>
                  <a:lnTo>
                    <a:pt x="51" y="9"/>
                  </a:lnTo>
                  <a:lnTo>
                    <a:pt x="46" y="6"/>
                  </a:lnTo>
                  <a:lnTo>
                    <a:pt x="42" y="2"/>
                  </a:lnTo>
                  <a:lnTo>
                    <a:pt x="36" y="1"/>
                  </a:lnTo>
                  <a:lnTo>
                    <a:pt x="30" y="0"/>
                  </a:lnTo>
                  <a:lnTo>
                    <a:pt x="19" y="2"/>
                  </a:lnTo>
                  <a:lnTo>
                    <a:pt x="8" y="9"/>
                  </a:lnTo>
                  <a:lnTo>
                    <a:pt x="3" y="18"/>
                  </a:lnTo>
                  <a:lnTo>
                    <a:pt x="0" y="30"/>
                  </a:lnTo>
                  <a:lnTo>
                    <a:pt x="0" y="36"/>
                  </a:lnTo>
                  <a:lnTo>
                    <a:pt x="3" y="41"/>
                  </a:lnTo>
                  <a:lnTo>
                    <a:pt x="5" y="46"/>
                  </a:lnTo>
                  <a:lnTo>
                    <a:pt x="8" y="51"/>
                  </a:lnTo>
                  <a:lnTo>
                    <a:pt x="13"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FF0000"/>
            </a:solidFill>
            <a:ln w="9525">
              <a:noFill/>
              <a:round/>
              <a:headEnd/>
              <a:tailEnd/>
            </a:ln>
          </p:spPr>
          <p:txBody>
            <a:bodyPr/>
            <a:lstStyle/>
            <a:p>
              <a:endParaRPr lang="en-US"/>
            </a:p>
          </p:txBody>
        </p:sp>
        <p:sp>
          <p:nvSpPr>
            <p:cNvPr id="15891" name="Freeform 108"/>
            <p:cNvSpPr>
              <a:spLocks/>
            </p:cNvSpPr>
            <p:nvPr/>
          </p:nvSpPr>
          <p:spPr bwMode="auto">
            <a:xfrm>
              <a:off x="2410" y="2546"/>
              <a:ext cx="15" cy="15"/>
            </a:xfrm>
            <a:custGeom>
              <a:avLst/>
              <a:gdLst>
                <a:gd name="T0" fmla="*/ 4 w 29"/>
                <a:gd name="T1" fmla="*/ 8 h 30"/>
                <a:gd name="T2" fmla="*/ 3 w 29"/>
                <a:gd name="T3" fmla="*/ 8 h 30"/>
                <a:gd name="T4" fmla="*/ 3 w 29"/>
                <a:gd name="T5" fmla="*/ 8 h 30"/>
                <a:gd name="T6" fmla="*/ 2 w 29"/>
                <a:gd name="T7" fmla="*/ 7 h 30"/>
                <a:gd name="T8" fmla="*/ 2 w 29"/>
                <a:gd name="T9" fmla="*/ 7 h 30"/>
                <a:gd name="T10" fmla="*/ 1 w 29"/>
                <a:gd name="T11" fmla="*/ 6 h 30"/>
                <a:gd name="T12" fmla="*/ 1 w 29"/>
                <a:gd name="T13" fmla="*/ 6 h 30"/>
                <a:gd name="T14" fmla="*/ 0 w 29"/>
                <a:gd name="T15" fmla="*/ 5 h 30"/>
                <a:gd name="T16" fmla="*/ 0 w 29"/>
                <a:gd name="T17" fmla="*/ 4 h 30"/>
                <a:gd name="T18" fmla="*/ 0 w 29"/>
                <a:gd name="T19" fmla="*/ 3 h 30"/>
                <a:gd name="T20" fmla="*/ 1 w 29"/>
                <a:gd name="T21" fmla="*/ 3 h 30"/>
                <a:gd name="T22" fmla="*/ 1 w 29"/>
                <a:gd name="T23" fmla="*/ 2 h 30"/>
                <a:gd name="T24" fmla="*/ 2 w 29"/>
                <a:gd name="T25" fmla="*/ 2 h 30"/>
                <a:gd name="T26" fmla="*/ 2 w 29"/>
                <a:gd name="T27" fmla="*/ 1 h 30"/>
                <a:gd name="T28" fmla="*/ 3 w 29"/>
                <a:gd name="T29" fmla="*/ 1 h 30"/>
                <a:gd name="T30" fmla="*/ 3 w 29"/>
                <a:gd name="T31" fmla="*/ 0 h 30"/>
                <a:gd name="T32" fmla="*/ 4 w 29"/>
                <a:gd name="T33" fmla="*/ 0 h 30"/>
                <a:gd name="T34" fmla="*/ 5 w 29"/>
                <a:gd name="T35" fmla="*/ 0 h 30"/>
                <a:gd name="T36" fmla="*/ 6 w 29"/>
                <a:gd name="T37" fmla="*/ 1 h 30"/>
                <a:gd name="T38" fmla="*/ 6 w 29"/>
                <a:gd name="T39" fmla="*/ 1 h 30"/>
                <a:gd name="T40" fmla="*/ 7 w 29"/>
                <a:gd name="T41" fmla="*/ 2 h 30"/>
                <a:gd name="T42" fmla="*/ 7 w 29"/>
                <a:gd name="T43" fmla="*/ 2 h 30"/>
                <a:gd name="T44" fmla="*/ 7 w 29"/>
                <a:gd name="T45" fmla="*/ 3 h 30"/>
                <a:gd name="T46" fmla="*/ 8 w 29"/>
                <a:gd name="T47" fmla="*/ 3 h 30"/>
                <a:gd name="T48" fmla="*/ 8 w 29"/>
                <a:gd name="T49" fmla="*/ 4 h 30"/>
                <a:gd name="T50" fmla="*/ 7 w 29"/>
                <a:gd name="T51" fmla="*/ 6 h 30"/>
                <a:gd name="T52" fmla="*/ 7 w 29"/>
                <a:gd name="T53" fmla="*/ 7 h 30"/>
                <a:gd name="T54" fmla="*/ 6 w 29"/>
                <a:gd name="T55" fmla="*/ 8 h 30"/>
                <a:gd name="T56" fmla="*/ 4 w 29"/>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9"/>
                <a:gd name="T88" fmla="*/ 0 h 30"/>
                <a:gd name="T89" fmla="*/ 29 w 29"/>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9" h="30">
                  <a:moveTo>
                    <a:pt x="15" y="30"/>
                  </a:moveTo>
                  <a:lnTo>
                    <a:pt x="12" y="30"/>
                  </a:lnTo>
                  <a:lnTo>
                    <a:pt x="9" y="29"/>
                  </a:lnTo>
                  <a:lnTo>
                    <a:pt x="7" y="26"/>
                  </a:lnTo>
                  <a:lnTo>
                    <a:pt x="5" y="25"/>
                  </a:lnTo>
                  <a:lnTo>
                    <a:pt x="3" y="23"/>
                  </a:lnTo>
                  <a:lnTo>
                    <a:pt x="1" y="21"/>
                  </a:lnTo>
                  <a:lnTo>
                    <a:pt x="0" y="17"/>
                  </a:lnTo>
                  <a:lnTo>
                    <a:pt x="0" y="15"/>
                  </a:lnTo>
                  <a:lnTo>
                    <a:pt x="0" y="12"/>
                  </a:lnTo>
                  <a:lnTo>
                    <a:pt x="1" y="9"/>
                  </a:lnTo>
                  <a:lnTo>
                    <a:pt x="3" y="7"/>
                  </a:lnTo>
                  <a:lnTo>
                    <a:pt x="5" y="5"/>
                  </a:lnTo>
                  <a:lnTo>
                    <a:pt x="7" y="2"/>
                  </a:lnTo>
                  <a:lnTo>
                    <a:pt x="9" y="1"/>
                  </a:lnTo>
                  <a:lnTo>
                    <a:pt x="12" y="0"/>
                  </a:lnTo>
                  <a:lnTo>
                    <a:pt x="15" y="0"/>
                  </a:lnTo>
                  <a:lnTo>
                    <a:pt x="17" y="0"/>
                  </a:lnTo>
                  <a:lnTo>
                    <a:pt x="21" y="1"/>
                  </a:lnTo>
                  <a:lnTo>
                    <a:pt x="23" y="2"/>
                  </a:lnTo>
                  <a:lnTo>
                    <a:pt x="26" y="5"/>
                  </a:lnTo>
                  <a:lnTo>
                    <a:pt x="27" y="7"/>
                  </a:lnTo>
                  <a:lnTo>
                    <a:pt x="28" y="9"/>
                  </a:lnTo>
                  <a:lnTo>
                    <a:pt x="29" y="12"/>
                  </a:lnTo>
                  <a:lnTo>
                    <a:pt x="29" y="15"/>
                  </a:lnTo>
                  <a:lnTo>
                    <a:pt x="28" y="21"/>
                  </a:lnTo>
                  <a:lnTo>
                    <a:pt x="26" y="25"/>
                  </a:lnTo>
                  <a:lnTo>
                    <a:pt x="21" y="29"/>
                  </a:lnTo>
                  <a:lnTo>
                    <a:pt x="15" y="30"/>
                  </a:lnTo>
                  <a:close/>
                </a:path>
              </a:pathLst>
            </a:custGeom>
            <a:solidFill>
              <a:srgbClr val="FF0000"/>
            </a:solidFill>
            <a:ln w="9525">
              <a:noFill/>
              <a:round/>
              <a:headEnd/>
              <a:tailEnd/>
            </a:ln>
          </p:spPr>
          <p:txBody>
            <a:bodyPr/>
            <a:lstStyle/>
            <a:p>
              <a:endParaRPr lang="en-US"/>
            </a:p>
          </p:txBody>
        </p:sp>
        <p:sp>
          <p:nvSpPr>
            <p:cNvPr id="15892" name="Freeform 109"/>
            <p:cNvSpPr>
              <a:spLocks/>
            </p:cNvSpPr>
            <p:nvPr/>
          </p:nvSpPr>
          <p:spPr bwMode="auto">
            <a:xfrm>
              <a:off x="2480" y="2665"/>
              <a:ext cx="30" cy="29"/>
            </a:xfrm>
            <a:custGeom>
              <a:avLst/>
              <a:gdLst>
                <a:gd name="T0" fmla="*/ 15 w 59"/>
                <a:gd name="T1" fmla="*/ 7 h 59"/>
                <a:gd name="T2" fmla="*/ 15 w 59"/>
                <a:gd name="T3" fmla="*/ 5 h 59"/>
                <a:gd name="T4" fmla="*/ 15 w 59"/>
                <a:gd name="T5" fmla="*/ 4 h 59"/>
                <a:gd name="T6" fmla="*/ 14 w 59"/>
                <a:gd name="T7" fmla="*/ 3 h 59"/>
                <a:gd name="T8" fmla="*/ 13 w 59"/>
                <a:gd name="T9" fmla="*/ 2 h 59"/>
                <a:gd name="T10" fmla="*/ 12 w 59"/>
                <a:gd name="T11" fmla="*/ 1 h 59"/>
                <a:gd name="T12" fmla="*/ 11 w 59"/>
                <a:gd name="T13" fmla="*/ 0 h 59"/>
                <a:gd name="T14" fmla="*/ 9 w 59"/>
                <a:gd name="T15" fmla="*/ 0 h 59"/>
                <a:gd name="T16" fmla="*/ 8 w 59"/>
                <a:gd name="T17" fmla="*/ 0 h 59"/>
                <a:gd name="T18" fmla="*/ 5 w 59"/>
                <a:gd name="T19" fmla="*/ 0 h 59"/>
                <a:gd name="T20" fmla="*/ 3 w 59"/>
                <a:gd name="T21" fmla="*/ 2 h 59"/>
                <a:gd name="T22" fmla="*/ 1 w 59"/>
                <a:gd name="T23" fmla="*/ 4 h 59"/>
                <a:gd name="T24" fmla="*/ 0 w 59"/>
                <a:gd name="T25" fmla="*/ 7 h 59"/>
                <a:gd name="T26" fmla="*/ 1 w 59"/>
                <a:gd name="T27" fmla="*/ 8 h 59"/>
                <a:gd name="T28" fmla="*/ 1 w 59"/>
                <a:gd name="T29" fmla="*/ 10 h 59"/>
                <a:gd name="T30" fmla="*/ 2 w 59"/>
                <a:gd name="T31" fmla="*/ 11 h 59"/>
                <a:gd name="T32" fmla="*/ 3 w 59"/>
                <a:gd name="T33" fmla="*/ 12 h 59"/>
                <a:gd name="T34" fmla="*/ 4 w 59"/>
                <a:gd name="T35" fmla="*/ 13 h 59"/>
                <a:gd name="T36" fmla="*/ 5 w 59"/>
                <a:gd name="T37" fmla="*/ 14 h 59"/>
                <a:gd name="T38" fmla="*/ 6 w 59"/>
                <a:gd name="T39" fmla="*/ 14 h 59"/>
                <a:gd name="T40" fmla="*/ 8 w 59"/>
                <a:gd name="T41" fmla="*/ 14 h 59"/>
                <a:gd name="T42" fmla="*/ 9 w 59"/>
                <a:gd name="T43" fmla="*/ 14 h 59"/>
                <a:gd name="T44" fmla="*/ 11 w 59"/>
                <a:gd name="T45" fmla="*/ 14 h 59"/>
                <a:gd name="T46" fmla="*/ 12 w 59"/>
                <a:gd name="T47" fmla="*/ 13 h 59"/>
                <a:gd name="T48" fmla="*/ 13 w 59"/>
                <a:gd name="T49" fmla="*/ 12 h 59"/>
                <a:gd name="T50" fmla="*/ 14 w 59"/>
                <a:gd name="T51" fmla="*/ 11 h 59"/>
                <a:gd name="T52" fmla="*/ 15 w 59"/>
                <a:gd name="T53" fmla="*/ 10 h 59"/>
                <a:gd name="T54" fmla="*/ 15 w 59"/>
                <a:gd name="T55" fmla="*/ 8 h 59"/>
                <a:gd name="T56" fmla="*/ 15 w 59"/>
                <a:gd name="T57" fmla="*/ 7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9"/>
                <a:gd name="T88" fmla="*/ 0 h 59"/>
                <a:gd name="T89" fmla="*/ 59 w 59"/>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9" h="59">
                  <a:moveTo>
                    <a:pt x="59" y="29"/>
                  </a:moveTo>
                  <a:lnTo>
                    <a:pt x="58" y="23"/>
                  </a:lnTo>
                  <a:lnTo>
                    <a:pt x="57" y="19"/>
                  </a:lnTo>
                  <a:lnTo>
                    <a:pt x="54" y="13"/>
                  </a:lnTo>
                  <a:lnTo>
                    <a:pt x="50" y="8"/>
                  </a:lnTo>
                  <a:lnTo>
                    <a:pt x="46" y="5"/>
                  </a:lnTo>
                  <a:lnTo>
                    <a:pt x="41" y="2"/>
                  </a:lnTo>
                  <a:lnTo>
                    <a:pt x="35" y="0"/>
                  </a:lnTo>
                  <a:lnTo>
                    <a:pt x="30" y="0"/>
                  </a:lnTo>
                  <a:lnTo>
                    <a:pt x="18" y="2"/>
                  </a:lnTo>
                  <a:lnTo>
                    <a:pt x="9" y="8"/>
                  </a:lnTo>
                  <a:lnTo>
                    <a:pt x="2" y="17"/>
                  </a:lnTo>
                  <a:lnTo>
                    <a:pt x="0" y="29"/>
                  </a:lnTo>
                  <a:lnTo>
                    <a:pt x="1" y="35"/>
                  </a:lnTo>
                  <a:lnTo>
                    <a:pt x="2" y="40"/>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0"/>
                  </a:lnTo>
                  <a:lnTo>
                    <a:pt x="58" y="35"/>
                  </a:lnTo>
                  <a:lnTo>
                    <a:pt x="59" y="29"/>
                  </a:lnTo>
                  <a:close/>
                </a:path>
              </a:pathLst>
            </a:custGeom>
            <a:solidFill>
              <a:srgbClr val="FF0000"/>
            </a:solidFill>
            <a:ln w="9525">
              <a:noFill/>
              <a:round/>
              <a:headEnd/>
              <a:tailEnd/>
            </a:ln>
          </p:spPr>
          <p:txBody>
            <a:bodyPr/>
            <a:lstStyle/>
            <a:p>
              <a:endParaRPr lang="en-US"/>
            </a:p>
          </p:txBody>
        </p:sp>
        <p:sp>
          <p:nvSpPr>
            <p:cNvPr id="15893" name="Freeform 110"/>
            <p:cNvSpPr>
              <a:spLocks/>
            </p:cNvSpPr>
            <p:nvPr/>
          </p:nvSpPr>
          <p:spPr bwMode="auto">
            <a:xfrm>
              <a:off x="2487" y="2672"/>
              <a:ext cx="15" cy="14"/>
            </a:xfrm>
            <a:custGeom>
              <a:avLst/>
              <a:gdLst>
                <a:gd name="T0" fmla="*/ 4 w 29"/>
                <a:gd name="T1" fmla="*/ 7 h 29"/>
                <a:gd name="T2" fmla="*/ 3 w 29"/>
                <a:gd name="T3" fmla="*/ 7 h 29"/>
                <a:gd name="T4" fmla="*/ 3 w 29"/>
                <a:gd name="T5" fmla="*/ 7 h 29"/>
                <a:gd name="T6" fmla="*/ 2 w 29"/>
                <a:gd name="T7" fmla="*/ 6 h 29"/>
                <a:gd name="T8" fmla="*/ 1 w 29"/>
                <a:gd name="T9" fmla="*/ 6 h 29"/>
                <a:gd name="T10" fmla="*/ 1 w 29"/>
                <a:gd name="T11" fmla="*/ 5 h 29"/>
                <a:gd name="T12" fmla="*/ 1 w 29"/>
                <a:gd name="T13" fmla="*/ 5 h 29"/>
                <a:gd name="T14" fmla="*/ 0 w 29"/>
                <a:gd name="T15" fmla="*/ 4 h 29"/>
                <a:gd name="T16" fmla="*/ 0 w 29"/>
                <a:gd name="T17" fmla="*/ 3 h 29"/>
                <a:gd name="T18" fmla="*/ 0 w 29"/>
                <a:gd name="T19" fmla="*/ 3 h 29"/>
                <a:gd name="T20" fmla="*/ 1 w 29"/>
                <a:gd name="T21" fmla="*/ 2 h 29"/>
                <a:gd name="T22" fmla="*/ 1 w 29"/>
                <a:gd name="T23" fmla="*/ 1 h 29"/>
                <a:gd name="T24" fmla="*/ 1 w 29"/>
                <a:gd name="T25" fmla="*/ 1 h 29"/>
                <a:gd name="T26" fmla="*/ 2 w 29"/>
                <a:gd name="T27" fmla="*/ 0 h 29"/>
                <a:gd name="T28" fmla="*/ 3 w 29"/>
                <a:gd name="T29" fmla="*/ 0 h 29"/>
                <a:gd name="T30" fmla="*/ 3 w 29"/>
                <a:gd name="T31" fmla="*/ 0 h 29"/>
                <a:gd name="T32" fmla="*/ 4 w 29"/>
                <a:gd name="T33" fmla="*/ 0 h 29"/>
                <a:gd name="T34" fmla="*/ 5 w 29"/>
                <a:gd name="T35" fmla="*/ 0 h 29"/>
                <a:gd name="T36" fmla="*/ 5 w 29"/>
                <a:gd name="T37" fmla="*/ 0 h 29"/>
                <a:gd name="T38" fmla="*/ 6 w 29"/>
                <a:gd name="T39" fmla="*/ 0 h 29"/>
                <a:gd name="T40" fmla="*/ 7 w 29"/>
                <a:gd name="T41" fmla="*/ 1 h 29"/>
                <a:gd name="T42" fmla="*/ 7 w 29"/>
                <a:gd name="T43" fmla="*/ 1 h 29"/>
                <a:gd name="T44" fmla="*/ 7 w 29"/>
                <a:gd name="T45" fmla="*/ 2 h 29"/>
                <a:gd name="T46" fmla="*/ 8 w 29"/>
                <a:gd name="T47" fmla="*/ 3 h 29"/>
                <a:gd name="T48" fmla="*/ 8 w 29"/>
                <a:gd name="T49" fmla="*/ 3 h 29"/>
                <a:gd name="T50" fmla="*/ 7 w 29"/>
                <a:gd name="T51" fmla="*/ 5 h 29"/>
                <a:gd name="T52" fmla="*/ 7 w 29"/>
                <a:gd name="T53" fmla="*/ 6 h 29"/>
                <a:gd name="T54" fmla="*/ 5 w 29"/>
                <a:gd name="T55" fmla="*/ 7 h 29"/>
                <a:gd name="T56" fmla="*/ 4 w 29"/>
                <a:gd name="T57" fmla="*/ 7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9"/>
                <a:gd name="T88" fmla="*/ 0 h 29"/>
                <a:gd name="T89" fmla="*/ 29 w 29"/>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9" h="29">
                  <a:moveTo>
                    <a:pt x="15" y="29"/>
                  </a:moveTo>
                  <a:lnTo>
                    <a:pt x="11" y="29"/>
                  </a:lnTo>
                  <a:lnTo>
                    <a:pt x="9" y="28"/>
                  </a:lnTo>
                  <a:lnTo>
                    <a:pt x="6" y="27"/>
                  </a:lnTo>
                  <a:lnTo>
                    <a:pt x="4" y="25"/>
                  </a:lnTo>
                  <a:lnTo>
                    <a:pt x="2" y="23"/>
                  </a:lnTo>
                  <a:lnTo>
                    <a:pt x="1" y="20"/>
                  </a:lnTo>
                  <a:lnTo>
                    <a:pt x="0" y="17"/>
                  </a:lnTo>
                  <a:lnTo>
                    <a:pt x="0" y="14"/>
                  </a:lnTo>
                  <a:lnTo>
                    <a:pt x="0" y="12"/>
                  </a:lnTo>
                  <a:lnTo>
                    <a:pt x="1" y="8"/>
                  </a:lnTo>
                  <a:lnTo>
                    <a:pt x="2" y="6"/>
                  </a:lnTo>
                  <a:lnTo>
                    <a:pt x="4" y="4"/>
                  </a:lnTo>
                  <a:lnTo>
                    <a:pt x="6" y="2"/>
                  </a:lnTo>
                  <a:lnTo>
                    <a:pt x="9" y="1"/>
                  </a:lnTo>
                  <a:lnTo>
                    <a:pt x="11" y="0"/>
                  </a:lnTo>
                  <a:lnTo>
                    <a:pt x="15" y="0"/>
                  </a:lnTo>
                  <a:lnTo>
                    <a:pt x="17" y="0"/>
                  </a:lnTo>
                  <a:lnTo>
                    <a:pt x="20" y="1"/>
                  </a:lnTo>
                  <a:lnTo>
                    <a:pt x="23" y="2"/>
                  </a:lnTo>
                  <a:lnTo>
                    <a:pt x="25" y="4"/>
                  </a:lnTo>
                  <a:lnTo>
                    <a:pt x="26" y="6"/>
                  </a:lnTo>
                  <a:lnTo>
                    <a:pt x="28" y="8"/>
                  </a:lnTo>
                  <a:lnTo>
                    <a:pt x="29" y="12"/>
                  </a:lnTo>
                  <a:lnTo>
                    <a:pt x="29" y="14"/>
                  </a:lnTo>
                  <a:lnTo>
                    <a:pt x="28" y="20"/>
                  </a:lnTo>
                  <a:lnTo>
                    <a:pt x="25" y="24"/>
                  </a:lnTo>
                  <a:lnTo>
                    <a:pt x="20" y="28"/>
                  </a:lnTo>
                  <a:lnTo>
                    <a:pt x="15" y="29"/>
                  </a:lnTo>
                  <a:close/>
                </a:path>
              </a:pathLst>
            </a:custGeom>
            <a:solidFill>
              <a:srgbClr val="FF0000"/>
            </a:solidFill>
            <a:ln w="9525">
              <a:noFill/>
              <a:round/>
              <a:headEnd/>
              <a:tailEnd/>
            </a:ln>
          </p:spPr>
          <p:txBody>
            <a:bodyPr/>
            <a:lstStyle/>
            <a:p>
              <a:endParaRPr lang="en-US"/>
            </a:p>
          </p:txBody>
        </p:sp>
        <p:sp>
          <p:nvSpPr>
            <p:cNvPr id="15894" name="Freeform 111"/>
            <p:cNvSpPr>
              <a:spLocks/>
            </p:cNvSpPr>
            <p:nvPr/>
          </p:nvSpPr>
          <p:spPr bwMode="auto">
            <a:xfrm>
              <a:off x="2624" y="2585"/>
              <a:ext cx="30" cy="29"/>
            </a:xfrm>
            <a:custGeom>
              <a:avLst/>
              <a:gdLst>
                <a:gd name="T0" fmla="*/ 15 w 60"/>
                <a:gd name="T1" fmla="*/ 7 h 59"/>
                <a:gd name="T2" fmla="*/ 15 w 60"/>
                <a:gd name="T3" fmla="*/ 6 h 59"/>
                <a:gd name="T4" fmla="*/ 15 w 60"/>
                <a:gd name="T5" fmla="*/ 4 h 59"/>
                <a:gd name="T6" fmla="*/ 14 w 60"/>
                <a:gd name="T7" fmla="*/ 3 h 59"/>
                <a:gd name="T8" fmla="*/ 13 w 60"/>
                <a:gd name="T9" fmla="*/ 2 h 59"/>
                <a:gd name="T10" fmla="*/ 12 w 60"/>
                <a:gd name="T11" fmla="*/ 1 h 59"/>
                <a:gd name="T12" fmla="*/ 11 w 60"/>
                <a:gd name="T13" fmla="*/ 0 h 59"/>
                <a:gd name="T14" fmla="*/ 9 w 60"/>
                <a:gd name="T15" fmla="*/ 0 h 59"/>
                <a:gd name="T16" fmla="*/ 8 w 60"/>
                <a:gd name="T17" fmla="*/ 0 h 59"/>
                <a:gd name="T18" fmla="*/ 5 w 60"/>
                <a:gd name="T19" fmla="*/ 0 h 59"/>
                <a:gd name="T20" fmla="*/ 3 w 60"/>
                <a:gd name="T21" fmla="*/ 2 h 59"/>
                <a:gd name="T22" fmla="*/ 1 w 60"/>
                <a:gd name="T23" fmla="*/ 4 h 59"/>
                <a:gd name="T24" fmla="*/ 0 w 60"/>
                <a:gd name="T25" fmla="*/ 7 h 59"/>
                <a:gd name="T26" fmla="*/ 1 w 60"/>
                <a:gd name="T27" fmla="*/ 9 h 59"/>
                <a:gd name="T28" fmla="*/ 1 w 60"/>
                <a:gd name="T29" fmla="*/ 10 h 59"/>
                <a:gd name="T30" fmla="*/ 2 w 60"/>
                <a:gd name="T31" fmla="*/ 11 h 59"/>
                <a:gd name="T32" fmla="*/ 3 w 60"/>
                <a:gd name="T33" fmla="*/ 12 h 59"/>
                <a:gd name="T34" fmla="*/ 4 w 60"/>
                <a:gd name="T35" fmla="*/ 13 h 59"/>
                <a:gd name="T36" fmla="*/ 5 w 60"/>
                <a:gd name="T37" fmla="*/ 14 h 59"/>
                <a:gd name="T38" fmla="*/ 7 w 60"/>
                <a:gd name="T39" fmla="*/ 14 h 59"/>
                <a:gd name="T40" fmla="*/ 8 w 60"/>
                <a:gd name="T41" fmla="*/ 14 h 59"/>
                <a:gd name="T42" fmla="*/ 9 w 60"/>
                <a:gd name="T43" fmla="*/ 14 h 59"/>
                <a:gd name="T44" fmla="*/ 11 w 60"/>
                <a:gd name="T45" fmla="*/ 14 h 59"/>
                <a:gd name="T46" fmla="*/ 12 w 60"/>
                <a:gd name="T47" fmla="*/ 13 h 59"/>
                <a:gd name="T48" fmla="*/ 13 w 60"/>
                <a:gd name="T49" fmla="*/ 12 h 59"/>
                <a:gd name="T50" fmla="*/ 14 w 60"/>
                <a:gd name="T51" fmla="*/ 11 h 59"/>
                <a:gd name="T52" fmla="*/ 15 w 60"/>
                <a:gd name="T53" fmla="*/ 10 h 59"/>
                <a:gd name="T54" fmla="*/ 15 w 60"/>
                <a:gd name="T55" fmla="*/ 9 h 59"/>
                <a:gd name="T56" fmla="*/ 15 w 60"/>
                <a:gd name="T57" fmla="*/ 7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30"/>
                  </a:moveTo>
                  <a:lnTo>
                    <a:pt x="59" y="24"/>
                  </a:lnTo>
                  <a:lnTo>
                    <a:pt x="58" y="18"/>
                  </a:lnTo>
                  <a:lnTo>
                    <a:pt x="55" y="13"/>
                  </a:lnTo>
                  <a:lnTo>
                    <a:pt x="51" y="8"/>
                  </a:lnTo>
                  <a:lnTo>
                    <a:pt x="47" y="5"/>
                  </a:lnTo>
                  <a:lnTo>
                    <a:pt x="42" y="2"/>
                  </a:lnTo>
                  <a:lnTo>
                    <a:pt x="36" y="0"/>
                  </a:lnTo>
                  <a:lnTo>
                    <a:pt x="30" y="0"/>
                  </a:lnTo>
                  <a:lnTo>
                    <a:pt x="19" y="2"/>
                  </a:lnTo>
                  <a:lnTo>
                    <a:pt x="10" y="8"/>
                  </a:lnTo>
                  <a:lnTo>
                    <a:pt x="3" y="18"/>
                  </a:lnTo>
                  <a:lnTo>
                    <a:pt x="0" y="30"/>
                  </a:lnTo>
                  <a:lnTo>
                    <a:pt x="2" y="36"/>
                  </a:lnTo>
                  <a:lnTo>
                    <a:pt x="3" y="40"/>
                  </a:lnTo>
                  <a:lnTo>
                    <a:pt x="6" y="46"/>
                  </a:lnTo>
                  <a:lnTo>
                    <a:pt x="10" y="51"/>
                  </a:lnTo>
                  <a:lnTo>
                    <a:pt x="14" y="54"/>
                  </a:lnTo>
                  <a:lnTo>
                    <a:pt x="19" y="56"/>
                  </a:lnTo>
                  <a:lnTo>
                    <a:pt x="25" y="59"/>
                  </a:lnTo>
                  <a:lnTo>
                    <a:pt x="30" y="59"/>
                  </a:lnTo>
                  <a:lnTo>
                    <a:pt x="36" y="59"/>
                  </a:lnTo>
                  <a:lnTo>
                    <a:pt x="42" y="56"/>
                  </a:lnTo>
                  <a:lnTo>
                    <a:pt x="47" y="54"/>
                  </a:lnTo>
                  <a:lnTo>
                    <a:pt x="51" y="51"/>
                  </a:lnTo>
                  <a:lnTo>
                    <a:pt x="55" y="46"/>
                  </a:lnTo>
                  <a:lnTo>
                    <a:pt x="58" y="40"/>
                  </a:lnTo>
                  <a:lnTo>
                    <a:pt x="59" y="36"/>
                  </a:lnTo>
                  <a:lnTo>
                    <a:pt x="60" y="30"/>
                  </a:lnTo>
                  <a:close/>
                </a:path>
              </a:pathLst>
            </a:custGeom>
            <a:solidFill>
              <a:srgbClr val="FF0000"/>
            </a:solidFill>
            <a:ln w="9525">
              <a:noFill/>
              <a:round/>
              <a:headEnd/>
              <a:tailEnd/>
            </a:ln>
          </p:spPr>
          <p:txBody>
            <a:bodyPr/>
            <a:lstStyle/>
            <a:p>
              <a:endParaRPr lang="en-US"/>
            </a:p>
          </p:txBody>
        </p:sp>
        <p:sp>
          <p:nvSpPr>
            <p:cNvPr id="15895" name="Freeform 112"/>
            <p:cNvSpPr>
              <a:spLocks/>
            </p:cNvSpPr>
            <p:nvPr/>
          </p:nvSpPr>
          <p:spPr bwMode="auto">
            <a:xfrm>
              <a:off x="2631" y="2592"/>
              <a:ext cx="15" cy="14"/>
            </a:xfrm>
            <a:custGeom>
              <a:avLst/>
              <a:gdLst>
                <a:gd name="T0" fmla="*/ 4 w 30"/>
                <a:gd name="T1" fmla="*/ 7 h 29"/>
                <a:gd name="T2" fmla="*/ 3 w 30"/>
                <a:gd name="T3" fmla="*/ 7 h 29"/>
                <a:gd name="T4" fmla="*/ 3 w 30"/>
                <a:gd name="T5" fmla="*/ 7 h 29"/>
                <a:gd name="T6" fmla="*/ 2 w 30"/>
                <a:gd name="T7" fmla="*/ 6 h 29"/>
                <a:gd name="T8" fmla="*/ 2 w 30"/>
                <a:gd name="T9" fmla="*/ 6 h 29"/>
                <a:gd name="T10" fmla="*/ 1 w 30"/>
                <a:gd name="T11" fmla="*/ 5 h 29"/>
                <a:gd name="T12" fmla="*/ 1 w 30"/>
                <a:gd name="T13" fmla="*/ 5 h 29"/>
                <a:gd name="T14" fmla="*/ 0 w 30"/>
                <a:gd name="T15" fmla="*/ 4 h 29"/>
                <a:gd name="T16" fmla="*/ 0 w 30"/>
                <a:gd name="T17" fmla="*/ 3 h 29"/>
                <a:gd name="T18" fmla="*/ 0 w 30"/>
                <a:gd name="T19" fmla="*/ 2 h 29"/>
                <a:gd name="T20" fmla="*/ 1 w 30"/>
                <a:gd name="T21" fmla="*/ 2 h 29"/>
                <a:gd name="T22" fmla="*/ 1 w 30"/>
                <a:gd name="T23" fmla="*/ 1 h 29"/>
                <a:gd name="T24" fmla="*/ 2 w 30"/>
                <a:gd name="T25" fmla="*/ 1 h 29"/>
                <a:gd name="T26" fmla="*/ 2 w 30"/>
                <a:gd name="T27" fmla="*/ 0 h 29"/>
                <a:gd name="T28" fmla="*/ 3 w 30"/>
                <a:gd name="T29" fmla="*/ 0 h 29"/>
                <a:gd name="T30" fmla="*/ 3 w 30"/>
                <a:gd name="T31" fmla="*/ 0 h 29"/>
                <a:gd name="T32" fmla="*/ 4 w 30"/>
                <a:gd name="T33" fmla="*/ 0 h 29"/>
                <a:gd name="T34" fmla="*/ 5 w 30"/>
                <a:gd name="T35" fmla="*/ 0 h 29"/>
                <a:gd name="T36" fmla="*/ 6 w 30"/>
                <a:gd name="T37" fmla="*/ 0 h 29"/>
                <a:gd name="T38" fmla="*/ 6 w 30"/>
                <a:gd name="T39" fmla="*/ 0 h 29"/>
                <a:gd name="T40" fmla="*/ 7 w 30"/>
                <a:gd name="T41" fmla="*/ 1 h 29"/>
                <a:gd name="T42" fmla="*/ 7 w 30"/>
                <a:gd name="T43" fmla="*/ 1 h 29"/>
                <a:gd name="T44" fmla="*/ 8 w 30"/>
                <a:gd name="T45" fmla="*/ 2 h 29"/>
                <a:gd name="T46" fmla="*/ 8 w 30"/>
                <a:gd name="T47" fmla="*/ 2 h 29"/>
                <a:gd name="T48" fmla="*/ 8 w 30"/>
                <a:gd name="T49" fmla="*/ 3 h 29"/>
                <a:gd name="T50" fmla="*/ 8 w 30"/>
                <a:gd name="T51" fmla="*/ 5 h 29"/>
                <a:gd name="T52" fmla="*/ 7 w 30"/>
                <a:gd name="T53" fmla="*/ 6 h 29"/>
                <a:gd name="T54" fmla="*/ 6 w 30"/>
                <a:gd name="T55" fmla="*/ 7 h 29"/>
                <a:gd name="T56" fmla="*/ 4 w 30"/>
                <a:gd name="T57" fmla="*/ 7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9"/>
                <a:gd name="T89" fmla="*/ 30 w 30"/>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9">
                  <a:moveTo>
                    <a:pt x="15" y="29"/>
                  </a:moveTo>
                  <a:lnTo>
                    <a:pt x="12" y="29"/>
                  </a:lnTo>
                  <a:lnTo>
                    <a:pt x="10" y="28"/>
                  </a:lnTo>
                  <a:lnTo>
                    <a:pt x="7" y="26"/>
                  </a:lnTo>
                  <a:lnTo>
                    <a:pt x="5" y="25"/>
                  </a:lnTo>
                  <a:lnTo>
                    <a:pt x="3" y="23"/>
                  </a:lnTo>
                  <a:lnTo>
                    <a:pt x="2" y="20"/>
                  </a:lnTo>
                  <a:lnTo>
                    <a:pt x="0" y="17"/>
                  </a:lnTo>
                  <a:lnTo>
                    <a:pt x="0" y="15"/>
                  </a:lnTo>
                  <a:lnTo>
                    <a:pt x="0" y="11"/>
                  </a:lnTo>
                  <a:lnTo>
                    <a:pt x="2" y="9"/>
                  </a:lnTo>
                  <a:lnTo>
                    <a:pt x="3" y="7"/>
                  </a:lnTo>
                  <a:lnTo>
                    <a:pt x="5" y="5"/>
                  </a:lnTo>
                  <a:lnTo>
                    <a:pt x="7" y="2"/>
                  </a:lnTo>
                  <a:lnTo>
                    <a:pt x="10" y="1"/>
                  </a:lnTo>
                  <a:lnTo>
                    <a:pt x="12" y="0"/>
                  </a:lnTo>
                  <a:lnTo>
                    <a:pt x="15" y="0"/>
                  </a:lnTo>
                  <a:lnTo>
                    <a:pt x="18" y="0"/>
                  </a:lnTo>
                  <a:lnTo>
                    <a:pt x="21" y="1"/>
                  </a:lnTo>
                  <a:lnTo>
                    <a:pt x="23" y="2"/>
                  </a:lnTo>
                  <a:lnTo>
                    <a:pt x="26" y="5"/>
                  </a:lnTo>
                  <a:lnTo>
                    <a:pt x="27" y="7"/>
                  </a:lnTo>
                  <a:lnTo>
                    <a:pt x="29" y="9"/>
                  </a:lnTo>
                  <a:lnTo>
                    <a:pt x="30" y="11"/>
                  </a:lnTo>
                  <a:lnTo>
                    <a:pt x="30" y="15"/>
                  </a:lnTo>
                  <a:lnTo>
                    <a:pt x="29" y="21"/>
                  </a:lnTo>
                  <a:lnTo>
                    <a:pt x="26" y="25"/>
                  </a:lnTo>
                  <a:lnTo>
                    <a:pt x="21" y="28"/>
                  </a:lnTo>
                  <a:lnTo>
                    <a:pt x="15" y="29"/>
                  </a:lnTo>
                  <a:close/>
                </a:path>
              </a:pathLst>
            </a:custGeom>
            <a:solidFill>
              <a:srgbClr val="FF0000"/>
            </a:solidFill>
            <a:ln w="9525">
              <a:noFill/>
              <a:round/>
              <a:headEnd/>
              <a:tailEnd/>
            </a:ln>
          </p:spPr>
          <p:txBody>
            <a:bodyPr/>
            <a:lstStyle/>
            <a:p>
              <a:endParaRPr lang="en-US"/>
            </a:p>
          </p:txBody>
        </p:sp>
        <p:sp>
          <p:nvSpPr>
            <p:cNvPr id="15896" name="Freeform 113"/>
            <p:cNvSpPr>
              <a:spLocks/>
            </p:cNvSpPr>
            <p:nvPr/>
          </p:nvSpPr>
          <p:spPr bwMode="auto">
            <a:xfrm>
              <a:off x="2621" y="2333"/>
              <a:ext cx="30" cy="30"/>
            </a:xfrm>
            <a:custGeom>
              <a:avLst/>
              <a:gdLst>
                <a:gd name="T0" fmla="*/ 15 w 60"/>
                <a:gd name="T1" fmla="*/ 8 h 60"/>
                <a:gd name="T2" fmla="*/ 15 w 60"/>
                <a:gd name="T3" fmla="*/ 6 h 60"/>
                <a:gd name="T4" fmla="*/ 15 w 60"/>
                <a:gd name="T5" fmla="*/ 5 h 60"/>
                <a:gd name="T6" fmla="*/ 14 w 60"/>
                <a:gd name="T7" fmla="*/ 4 h 60"/>
                <a:gd name="T8" fmla="*/ 13 w 60"/>
                <a:gd name="T9" fmla="*/ 3 h 60"/>
                <a:gd name="T10" fmla="*/ 12 w 60"/>
                <a:gd name="T11" fmla="*/ 2 h 60"/>
                <a:gd name="T12" fmla="*/ 11 w 60"/>
                <a:gd name="T13" fmla="*/ 1 h 60"/>
                <a:gd name="T14" fmla="*/ 9 w 60"/>
                <a:gd name="T15" fmla="*/ 1 h 60"/>
                <a:gd name="T16" fmla="*/ 8 w 60"/>
                <a:gd name="T17" fmla="*/ 0 h 60"/>
                <a:gd name="T18" fmla="*/ 5 w 60"/>
                <a:gd name="T19" fmla="*/ 1 h 60"/>
                <a:gd name="T20" fmla="*/ 3 w 60"/>
                <a:gd name="T21" fmla="*/ 3 h 60"/>
                <a:gd name="T22" fmla="*/ 1 w 60"/>
                <a:gd name="T23" fmla="*/ 5 h 60"/>
                <a:gd name="T24" fmla="*/ 0 w 60"/>
                <a:gd name="T25" fmla="*/ 8 h 60"/>
                <a:gd name="T26" fmla="*/ 1 w 60"/>
                <a:gd name="T27" fmla="*/ 9 h 60"/>
                <a:gd name="T28" fmla="*/ 1 w 60"/>
                <a:gd name="T29" fmla="*/ 11 h 60"/>
                <a:gd name="T30" fmla="*/ 2 w 60"/>
                <a:gd name="T31" fmla="*/ 12 h 60"/>
                <a:gd name="T32" fmla="*/ 3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8" y="24"/>
                  </a:lnTo>
                  <a:lnTo>
                    <a:pt x="57" y="18"/>
                  </a:lnTo>
                  <a:lnTo>
                    <a:pt x="55" y="14"/>
                  </a:lnTo>
                  <a:lnTo>
                    <a:pt x="52" y="9"/>
                  </a:lnTo>
                  <a:lnTo>
                    <a:pt x="47" y="6"/>
                  </a:lnTo>
                  <a:lnTo>
                    <a:pt x="41" y="2"/>
                  </a:lnTo>
                  <a:lnTo>
                    <a:pt x="35" y="1"/>
                  </a:lnTo>
                  <a:lnTo>
                    <a:pt x="30" y="0"/>
                  </a:lnTo>
                  <a:lnTo>
                    <a:pt x="18" y="2"/>
                  </a:lnTo>
                  <a:lnTo>
                    <a:pt x="9" y="9"/>
                  </a:lnTo>
                  <a:lnTo>
                    <a:pt x="2" y="18"/>
                  </a:lnTo>
                  <a:lnTo>
                    <a:pt x="0" y="30"/>
                  </a:lnTo>
                  <a:lnTo>
                    <a:pt x="1" y="36"/>
                  </a:lnTo>
                  <a:lnTo>
                    <a:pt x="2" y="41"/>
                  </a:lnTo>
                  <a:lnTo>
                    <a:pt x="5" y="47"/>
                  </a:lnTo>
                  <a:lnTo>
                    <a:pt x="9" y="52"/>
                  </a:lnTo>
                  <a:lnTo>
                    <a:pt x="14" y="55"/>
                  </a:lnTo>
                  <a:lnTo>
                    <a:pt x="18" y="57"/>
                  </a:lnTo>
                  <a:lnTo>
                    <a:pt x="24" y="60"/>
                  </a:lnTo>
                  <a:lnTo>
                    <a:pt x="30" y="60"/>
                  </a:lnTo>
                  <a:lnTo>
                    <a:pt x="35" y="60"/>
                  </a:lnTo>
                  <a:lnTo>
                    <a:pt x="41" y="57"/>
                  </a:lnTo>
                  <a:lnTo>
                    <a:pt x="47" y="55"/>
                  </a:lnTo>
                  <a:lnTo>
                    <a:pt x="52" y="52"/>
                  </a:lnTo>
                  <a:lnTo>
                    <a:pt x="55" y="47"/>
                  </a:lnTo>
                  <a:lnTo>
                    <a:pt x="57" y="41"/>
                  </a:lnTo>
                  <a:lnTo>
                    <a:pt x="58" y="36"/>
                  </a:lnTo>
                  <a:lnTo>
                    <a:pt x="60" y="30"/>
                  </a:lnTo>
                  <a:close/>
                </a:path>
              </a:pathLst>
            </a:custGeom>
            <a:solidFill>
              <a:srgbClr val="FF0000"/>
            </a:solidFill>
            <a:ln w="9525">
              <a:noFill/>
              <a:round/>
              <a:headEnd/>
              <a:tailEnd/>
            </a:ln>
          </p:spPr>
          <p:txBody>
            <a:bodyPr/>
            <a:lstStyle/>
            <a:p>
              <a:endParaRPr lang="en-US"/>
            </a:p>
          </p:txBody>
        </p:sp>
        <p:sp>
          <p:nvSpPr>
            <p:cNvPr id="15897" name="Freeform 114"/>
            <p:cNvSpPr>
              <a:spLocks/>
            </p:cNvSpPr>
            <p:nvPr/>
          </p:nvSpPr>
          <p:spPr bwMode="auto">
            <a:xfrm>
              <a:off x="2628" y="2341"/>
              <a:ext cx="15" cy="15"/>
            </a:xfrm>
            <a:custGeom>
              <a:avLst/>
              <a:gdLst>
                <a:gd name="T0" fmla="*/ 4 w 30"/>
                <a:gd name="T1" fmla="*/ 8 h 29"/>
                <a:gd name="T2" fmla="*/ 3 w 30"/>
                <a:gd name="T3" fmla="*/ 8 h 29"/>
                <a:gd name="T4" fmla="*/ 3 w 30"/>
                <a:gd name="T5" fmla="*/ 7 h 29"/>
                <a:gd name="T6" fmla="*/ 2 w 30"/>
                <a:gd name="T7" fmla="*/ 7 h 29"/>
                <a:gd name="T8" fmla="*/ 1 w 30"/>
                <a:gd name="T9" fmla="*/ 6 h 29"/>
                <a:gd name="T10" fmla="*/ 1 w 30"/>
                <a:gd name="T11" fmla="*/ 6 h 29"/>
                <a:gd name="T12" fmla="*/ 1 w 30"/>
                <a:gd name="T13" fmla="*/ 5 h 29"/>
                <a:gd name="T14" fmla="*/ 0 w 30"/>
                <a:gd name="T15" fmla="*/ 5 h 29"/>
                <a:gd name="T16" fmla="*/ 0 w 30"/>
                <a:gd name="T17" fmla="*/ 4 h 29"/>
                <a:gd name="T18" fmla="*/ 0 w 30"/>
                <a:gd name="T19" fmla="*/ 3 h 29"/>
                <a:gd name="T20" fmla="*/ 1 w 30"/>
                <a:gd name="T21" fmla="*/ 2 h 29"/>
                <a:gd name="T22" fmla="*/ 1 w 30"/>
                <a:gd name="T23" fmla="*/ 2 h 29"/>
                <a:gd name="T24" fmla="*/ 1 w 30"/>
                <a:gd name="T25" fmla="*/ 1 h 29"/>
                <a:gd name="T26" fmla="*/ 2 w 30"/>
                <a:gd name="T27" fmla="*/ 1 h 29"/>
                <a:gd name="T28" fmla="*/ 3 w 30"/>
                <a:gd name="T29" fmla="*/ 1 h 29"/>
                <a:gd name="T30" fmla="*/ 3 w 30"/>
                <a:gd name="T31" fmla="*/ 0 h 29"/>
                <a:gd name="T32" fmla="*/ 4 w 30"/>
                <a:gd name="T33" fmla="*/ 0 h 29"/>
                <a:gd name="T34" fmla="*/ 5 w 30"/>
                <a:gd name="T35" fmla="*/ 0 h 29"/>
                <a:gd name="T36" fmla="*/ 5 w 30"/>
                <a:gd name="T37" fmla="*/ 1 h 29"/>
                <a:gd name="T38" fmla="*/ 6 w 30"/>
                <a:gd name="T39" fmla="*/ 1 h 29"/>
                <a:gd name="T40" fmla="*/ 7 w 30"/>
                <a:gd name="T41" fmla="*/ 1 h 29"/>
                <a:gd name="T42" fmla="*/ 7 w 30"/>
                <a:gd name="T43" fmla="*/ 2 h 29"/>
                <a:gd name="T44" fmla="*/ 7 w 30"/>
                <a:gd name="T45" fmla="*/ 2 h 29"/>
                <a:gd name="T46" fmla="*/ 8 w 30"/>
                <a:gd name="T47" fmla="*/ 3 h 29"/>
                <a:gd name="T48" fmla="*/ 8 w 30"/>
                <a:gd name="T49" fmla="*/ 4 h 29"/>
                <a:gd name="T50" fmla="*/ 7 w 30"/>
                <a:gd name="T51" fmla="*/ 5 h 29"/>
                <a:gd name="T52" fmla="*/ 7 w 30"/>
                <a:gd name="T53" fmla="*/ 6 h 29"/>
                <a:gd name="T54" fmla="*/ 5 w 30"/>
                <a:gd name="T55" fmla="*/ 7 h 29"/>
                <a:gd name="T56" fmla="*/ 4 w 30"/>
                <a:gd name="T57" fmla="*/ 8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9"/>
                <a:gd name="T89" fmla="*/ 30 w 30"/>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9">
                  <a:moveTo>
                    <a:pt x="15" y="29"/>
                  </a:moveTo>
                  <a:lnTo>
                    <a:pt x="12" y="29"/>
                  </a:lnTo>
                  <a:lnTo>
                    <a:pt x="10" y="28"/>
                  </a:lnTo>
                  <a:lnTo>
                    <a:pt x="7" y="26"/>
                  </a:lnTo>
                  <a:lnTo>
                    <a:pt x="4" y="24"/>
                  </a:lnTo>
                  <a:lnTo>
                    <a:pt x="3" y="22"/>
                  </a:lnTo>
                  <a:lnTo>
                    <a:pt x="1" y="20"/>
                  </a:lnTo>
                  <a:lnTo>
                    <a:pt x="0" y="17"/>
                  </a:lnTo>
                  <a:lnTo>
                    <a:pt x="0" y="14"/>
                  </a:lnTo>
                  <a:lnTo>
                    <a:pt x="0" y="11"/>
                  </a:lnTo>
                  <a:lnTo>
                    <a:pt x="1" y="8"/>
                  </a:lnTo>
                  <a:lnTo>
                    <a:pt x="3" y="6"/>
                  </a:lnTo>
                  <a:lnTo>
                    <a:pt x="4" y="3"/>
                  </a:lnTo>
                  <a:lnTo>
                    <a:pt x="7" y="2"/>
                  </a:lnTo>
                  <a:lnTo>
                    <a:pt x="10" y="1"/>
                  </a:lnTo>
                  <a:lnTo>
                    <a:pt x="12" y="0"/>
                  </a:lnTo>
                  <a:lnTo>
                    <a:pt x="15" y="0"/>
                  </a:lnTo>
                  <a:lnTo>
                    <a:pt x="18" y="0"/>
                  </a:lnTo>
                  <a:lnTo>
                    <a:pt x="20" y="1"/>
                  </a:lnTo>
                  <a:lnTo>
                    <a:pt x="23" y="2"/>
                  </a:lnTo>
                  <a:lnTo>
                    <a:pt x="25" y="3"/>
                  </a:lnTo>
                  <a:lnTo>
                    <a:pt x="27" y="6"/>
                  </a:lnTo>
                  <a:lnTo>
                    <a:pt x="28" y="8"/>
                  </a:lnTo>
                  <a:lnTo>
                    <a:pt x="30" y="11"/>
                  </a:lnTo>
                  <a:lnTo>
                    <a:pt x="30" y="14"/>
                  </a:lnTo>
                  <a:lnTo>
                    <a:pt x="28" y="20"/>
                  </a:lnTo>
                  <a:lnTo>
                    <a:pt x="25" y="24"/>
                  </a:lnTo>
                  <a:lnTo>
                    <a:pt x="20" y="28"/>
                  </a:lnTo>
                  <a:lnTo>
                    <a:pt x="15" y="29"/>
                  </a:lnTo>
                  <a:close/>
                </a:path>
              </a:pathLst>
            </a:custGeom>
            <a:solidFill>
              <a:srgbClr val="FF0000"/>
            </a:solidFill>
            <a:ln w="9525">
              <a:noFill/>
              <a:round/>
              <a:headEnd/>
              <a:tailEnd/>
            </a:ln>
          </p:spPr>
          <p:txBody>
            <a:bodyPr/>
            <a:lstStyle/>
            <a:p>
              <a:endParaRPr lang="en-US"/>
            </a:p>
          </p:txBody>
        </p:sp>
        <p:sp>
          <p:nvSpPr>
            <p:cNvPr id="15898" name="Freeform 115"/>
            <p:cNvSpPr>
              <a:spLocks/>
            </p:cNvSpPr>
            <p:nvPr/>
          </p:nvSpPr>
          <p:spPr bwMode="auto">
            <a:xfrm>
              <a:off x="2709" y="2526"/>
              <a:ext cx="30" cy="30"/>
            </a:xfrm>
            <a:custGeom>
              <a:avLst/>
              <a:gdLst>
                <a:gd name="T0" fmla="*/ 15 w 60"/>
                <a:gd name="T1" fmla="*/ 8 h 59"/>
                <a:gd name="T2" fmla="*/ 15 w 60"/>
                <a:gd name="T3" fmla="*/ 6 h 59"/>
                <a:gd name="T4" fmla="*/ 15 w 60"/>
                <a:gd name="T5" fmla="*/ 5 h 59"/>
                <a:gd name="T6" fmla="*/ 14 w 60"/>
                <a:gd name="T7" fmla="*/ 3 h 59"/>
                <a:gd name="T8" fmla="*/ 13 w 60"/>
                <a:gd name="T9" fmla="*/ 2 h 59"/>
                <a:gd name="T10" fmla="*/ 12 w 60"/>
                <a:gd name="T11" fmla="*/ 1 h 59"/>
                <a:gd name="T12" fmla="*/ 11 w 60"/>
                <a:gd name="T13" fmla="*/ 1 h 59"/>
                <a:gd name="T14" fmla="*/ 9 w 60"/>
                <a:gd name="T15" fmla="*/ 1 h 59"/>
                <a:gd name="T16" fmla="*/ 8 w 60"/>
                <a:gd name="T17" fmla="*/ 0 h 59"/>
                <a:gd name="T18" fmla="*/ 5 w 60"/>
                <a:gd name="T19" fmla="*/ 1 h 59"/>
                <a:gd name="T20" fmla="*/ 3 w 60"/>
                <a:gd name="T21" fmla="*/ 2 h 59"/>
                <a:gd name="T22" fmla="*/ 1 w 60"/>
                <a:gd name="T23" fmla="*/ 5 h 59"/>
                <a:gd name="T24" fmla="*/ 0 w 60"/>
                <a:gd name="T25" fmla="*/ 8 h 59"/>
                <a:gd name="T26" fmla="*/ 1 w 60"/>
                <a:gd name="T27" fmla="*/ 9 h 59"/>
                <a:gd name="T28" fmla="*/ 1 w 60"/>
                <a:gd name="T29" fmla="*/ 11 h 59"/>
                <a:gd name="T30" fmla="*/ 2 w 60"/>
                <a:gd name="T31" fmla="*/ 12 h 59"/>
                <a:gd name="T32" fmla="*/ 3 w 60"/>
                <a:gd name="T33" fmla="*/ 13 h 59"/>
                <a:gd name="T34" fmla="*/ 4 w 60"/>
                <a:gd name="T35" fmla="*/ 14 h 59"/>
                <a:gd name="T36" fmla="*/ 5 w 60"/>
                <a:gd name="T37" fmla="*/ 15 h 59"/>
                <a:gd name="T38" fmla="*/ 6 w 60"/>
                <a:gd name="T39" fmla="*/ 15 h 59"/>
                <a:gd name="T40" fmla="*/ 8 w 60"/>
                <a:gd name="T41" fmla="*/ 15 h 59"/>
                <a:gd name="T42" fmla="*/ 9 w 60"/>
                <a:gd name="T43" fmla="*/ 15 h 59"/>
                <a:gd name="T44" fmla="*/ 11 w 60"/>
                <a:gd name="T45" fmla="*/ 15 h 59"/>
                <a:gd name="T46" fmla="*/ 12 w 60"/>
                <a:gd name="T47" fmla="*/ 14 h 59"/>
                <a:gd name="T48" fmla="*/ 13 w 60"/>
                <a:gd name="T49" fmla="*/ 13 h 59"/>
                <a:gd name="T50" fmla="*/ 14 w 60"/>
                <a:gd name="T51" fmla="*/ 12 h 59"/>
                <a:gd name="T52" fmla="*/ 15 w 60"/>
                <a:gd name="T53" fmla="*/ 11 h 59"/>
                <a:gd name="T54" fmla="*/ 15 w 60"/>
                <a:gd name="T55" fmla="*/ 9 h 59"/>
                <a:gd name="T56" fmla="*/ 15 w 60"/>
                <a:gd name="T57" fmla="*/ 8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29"/>
                  </a:moveTo>
                  <a:lnTo>
                    <a:pt x="59" y="24"/>
                  </a:lnTo>
                  <a:lnTo>
                    <a:pt x="58" y="18"/>
                  </a:lnTo>
                  <a:lnTo>
                    <a:pt x="54" y="12"/>
                  </a:lnTo>
                  <a:lnTo>
                    <a:pt x="51" y="8"/>
                  </a:lnTo>
                  <a:lnTo>
                    <a:pt x="46" y="4"/>
                  </a:lnTo>
                  <a:lnTo>
                    <a:pt x="41" y="2"/>
                  </a:lnTo>
                  <a:lnTo>
                    <a:pt x="36" y="1"/>
                  </a:lnTo>
                  <a:lnTo>
                    <a:pt x="30" y="0"/>
                  </a:lnTo>
                  <a:lnTo>
                    <a:pt x="18" y="2"/>
                  </a:lnTo>
                  <a:lnTo>
                    <a:pt x="9" y="8"/>
                  </a:lnTo>
                  <a:lnTo>
                    <a:pt x="2" y="18"/>
                  </a:lnTo>
                  <a:lnTo>
                    <a:pt x="0" y="29"/>
                  </a:lnTo>
                  <a:lnTo>
                    <a:pt x="1" y="35"/>
                  </a:lnTo>
                  <a:lnTo>
                    <a:pt x="2" y="41"/>
                  </a:lnTo>
                  <a:lnTo>
                    <a:pt x="6" y="46"/>
                  </a:lnTo>
                  <a:lnTo>
                    <a:pt x="9" y="50"/>
                  </a:lnTo>
                  <a:lnTo>
                    <a:pt x="14" y="54"/>
                  </a:lnTo>
                  <a:lnTo>
                    <a:pt x="18" y="57"/>
                  </a:lnTo>
                  <a:lnTo>
                    <a:pt x="24" y="58"/>
                  </a:lnTo>
                  <a:lnTo>
                    <a:pt x="30" y="59"/>
                  </a:lnTo>
                  <a:lnTo>
                    <a:pt x="36" y="58"/>
                  </a:lnTo>
                  <a:lnTo>
                    <a:pt x="41" y="57"/>
                  </a:lnTo>
                  <a:lnTo>
                    <a:pt x="46" y="54"/>
                  </a:lnTo>
                  <a:lnTo>
                    <a:pt x="51" y="50"/>
                  </a:lnTo>
                  <a:lnTo>
                    <a:pt x="54" y="46"/>
                  </a:lnTo>
                  <a:lnTo>
                    <a:pt x="58" y="41"/>
                  </a:lnTo>
                  <a:lnTo>
                    <a:pt x="59" y="35"/>
                  </a:lnTo>
                  <a:lnTo>
                    <a:pt x="60" y="29"/>
                  </a:lnTo>
                  <a:close/>
                </a:path>
              </a:pathLst>
            </a:custGeom>
            <a:solidFill>
              <a:srgbClr val="FF0000"/>
            </a:solidFill>
            <a:ln w="9525">
              <a:noFill/>
              <a:round/>
              <a:headEnd/>
              <a:tailEnd/>
            </a:ln>
          </p:spPr>
          <p:txBody>
            <a:bodyPr/>
            <a:lstStyle/>
            <a:p>
              <a:endParaRPr lang="en-US"/>
            </a:p>
          </p:txBody>
        </p:sp>
        <p:sp>
          <p:nvSpPr>
            <p:cNvPr id="15899" name="Freeform 116"/>
            <p:cNvSpPr>
              <a:spLocks/>
            </p:cNvSpPr>
            <p:nvPr/>
          </p:nvSpPr>
          <p:spPr bwMode="auto">
            <a:xfrm>
              <a:off x="2716" y="2533"/>
              <a:ext cx="15" cy="15"/>
            </a:xfrm>
            <a:custGeom>
              <a:avLst/>
              <a:gdLst>
                <a:gd name="T0" fmla="*/ 4 w 30"/>
                <a:gd name="T1" fmla="*/ 8 h 30"/>
                <a:gd name="T2" fmla="*/ 4 w 30"/>
                <a:gd name="T3" fmla="*/ 8 h 30"/>
                <a:gd name="T4" fmla="*/ 3 w 30"/>
                <a:gd name="T5" fmla="*/ 8 h 30"/>
                <a:gd name="T6" fmla="*/ 2 w 30"/>
                <a:gd name="T7" fmla="*/ 7 h 30"/>
                <a:gd name="T8" fmla="*/ 2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2 w 30"/>
                <a:gd name="T25" fmla="*/ 2 h 30"/>
                <a:gd name="T26" fmla="*/ 2 w 30"/>
                <a:gd name="T27" fmla="*/ 1 h 30"/>
                <a:gd name="T28" fmla="*/ 3 w 30"/>
                <a:gd name="T29" fmla="*/ 1 h 30"/>
                <a:gd name="T30" fmla="*/ 4 w 30"/>
                <a:gd name="T31" fmla="*/ 0 h 30"/>
                <a:gd name="T32" fmla="*/ 4 w 30"/>
                <a:gd name="T33" fmla="*/ 0 h 30"/>
                <a:gd name="T34" fmla="*/ 5 w 30"/>
                <a:gd name="T35" fmla="*/ 0 h 30"/>
                <a:gd name="T36" fmla="*/ 6 w 30"/>
                <a:gd name="T37" fmla="*/ 1 h 30"/>
                <a:gd name="T38" fmla="*/ 6 w 30"/>
                <a:gd name="T39" fmla="*/ 1 h 30"/>
                <a:gd name="T40" fmla="*/ 7 w 30"/>
                <a:gd name="T41" fmla="*/ 2 h 30"/>
                <a:gd name="T42" fmla="*/ 7 w 30"/>
                <a:gd name="T43" fmla="*/ 2 h 30"/>
                <a:gd name="T44" fmla="*/ 8 w 30"/>
                <a:gd name="T45" fmla="*/ 3 h 30"/>
                <a:gd name="T46" fmla="*/ 8 w 30"/>
                <a:gd name="T47" fmla="*/ 3 h 30"/>
                <a:gd name="T48" fmla="*/ 8 w 30"/>
                <a:gd name="T49" fmla="*/ 4 h 30"/>
                <a:gd name="T50" fmla="*/ 8 w 30"/>
                <a:gd name="T51" fmla="*/ 6 h 30"/>
                <a:gd name="T52" fmla="*/ 7 w 30"/>
                <a:gd name="T53" fmla="*/ 7 h 30"/>
                <a:gd name="T54" fmla="*/ 6 w 30"/>
                <a:gd name="T55" fmla="*/ 8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3" y="30"/>
                  </a:lnTo>
                  <a:lnTo>
                    <a:pt x="9" y="29"/>
                  </a:lnTo>
                  <a:lnTo>
                    <a:pt x="7" y="27"/>
                  </a:lnTo>
                  <a:lnTo>
                    <a:pt x="5" y="26"/>
                  </a:lnTo>
                  <a:lnTo>
                    <a:pt x="3" y="24"/>
                  </a:lnTo>
                  <a:lnTo>
                    <a:pt x="1" y="20"/>
                  </a:lnTo>
                  <a:lnTo>
                    <a:pt x="0" y="18"/>
                  </a:lnTo>
                  <a:lnTo>
                    <a:pt x="0" y="15"/>
                  </a:lnTo>
                  <a:lnTo>
                    <a:pt x="0" y="12"/>
                  </a:lnTo>
                  <a:lnTo>
                    <a:pt x="1" y="10"/>
                  </a:lnTo>
                  <a:lnTo>
                    <a:pt x="3" y="7"/>
                  </a:lnTo>
                  <a:lnTo>
                    <a:pt x="5" y="5"/>
                  </a:lnTo>
                  <a:lnTo>
                    <a:pt x="7" y="3"/>
                  </a:lnTo>
                  <a:lnTo>
                    <a:pt x="9" y="2"/>
                  </a:lnTo>
                  <a:lnTo>
                    <a:pt x="13" y="0"/>
                  </a:lnTo>
                  <a:lnTo>
                    <a:pt x="15" y="0"/>
                  </a:lnTo>
                  <a:lnTo>
                    <a:pt x="17"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0000"/>
            </a:solidFill>
            <a:ln w="9525">
              <a:noFill/>
              <a:round/>
              <a:headEnd/>
              <a:tailEnd/>
            </a:ln>
          </p:spPr>
          <p:txBody>
            <a:bodyPr/>
            <a:lstStyle/>
            <a:p>
              <a:endParaRPr lang="en-US"/>
            </a:p>
          </p:txBody>
        </p:sp>
        <p:sp>
          <p:nvSpPr>
            <p:cNvPr id="15900" name="Freeform 117"/>
            <p:cNvSpPr>
              <a:spLocks/>
            </p:cNvSpPr>
            <p:nvPr/>
          </p:nvSpPr>
          <p:spPr bwMode="auto">
            <a:xfrm>
              <a:off x="2821" y="2427"/>
              <a:ext cx="30" cy="30"/>
            </a:xfrm>
            <a:custGeom>
              <a:avLst/>
              <a:gdLst>
                <a:gd name="T0" fmla="*/ 16 w 58"/>
                <a:gd name="T1" fmla="*/ 7 h 58"/>
                <a:gd name="T2" fmla="*/ 16 w 58"/>
                <a:gd name="T3" fmla="*/ 6 h 58"/>
                <a:gd name="T4" fmla="*/ 15 w 58"/>
                <a:gd name="T5" fmla="*/ 5 h 58"/>
                <a:gd name="T6" fmla="*/ 14 w 58"/>
                <a:gd name="T7" fmla="*/ 3 h 58"/>
                <a:gd name="T8" fmla="*/ 13 w 58"/>
                <a:gd name="T9" fmla="*/ 2 h 58"/>
                <a:gd name="T10" fmla="*/ 12 w 58"/>
                <a:gd name="T11" fmla="*/ 1 h 58"/>
                <a:gd name="T12" fmla="*/ 11 w 58"/>
                <a:gd name="T13" fmla="*/ 1 h 58"/>
                <a:gd name="T14" fmla="*/ 9 w 58"/>
                <a:gd name="T15" fmla="*/ 0 h 58"/>
                <a:gd name="T16" fmla="*/ 7 w 58"/>
                <a:gd name="T17" fmla="*/ 0 h 58"/>
                <a:gd name="T18" fmla="*/ 5 w 58"/>
                <a:gd name="T19" fmla="*/ 1 h 58"/>
                <a:gd name="T20" fmla="*/ 2 w 58"/>
                <a:gd name="T21" fmla="*/ 2 h 58"/>
                <a:gd name="T22" fmla="*/ 1 w 58"/>
                <a:gd name="T23" fmla="*/ 5 h 58"/>
                <a:gd name="T24" fmla="*/ 0 w 58"/>
                <a:gd name="T25" fmla="*/ 7 h 58"/>
                <a:gd name="T26" fmla="*/ 0 w 58"/>
                <a:gd name="T27" fmla="*/ 9 h 58"/>
                <a:gd name="T28" fmla="*/ 1 w 58"/>
                <a:gd name="T29" fmla="*/ 11 h 58"/>
                <a:gd name="T30" fmla="*/ 1 w 58"/>
                <a:gd name="T31" fmla="*/ 12 h 58"/>
                <a:gd name="T32" fmla="*/ 2 w 58"/>
                <a:gd name="T33" fmla="*/ 13 h 58"/>
                <a:gd name="T34" fmla="*/ 3 w 58"/>
                <a:gd name="T35" fmla="*/ 14 h 58"/>
                <a:gd name="T36" fmla="*/ 5 w 58"/>
                <a:gd name="T37" fmla="*/ 15 h 58"/>
                <a:gd name="T38" fmla="*/ 6 w 58"/>
                <a:gd name="T39" fmla="*/ 16 h 58"/>
                <a:gd name="T40" fmla="*/ 7 w 58"/>
                <a:gd name="T41" fmla="*/ 16 h 58"/>
                <a:gd name="T42" fmla="*/ 9 w 58"/>
                <a:gd name="T43" fmla="*/ 16 h 58"/>
                <a:gd name="T44" fmla="*/ 11 w 58"/>
                <a:gd name="T45" fmla="*/ 15 h 58"/>
                <a:gd name="T46" fmla="*/ 12 w 58"/>
                <a:gd name="T47" fmla="*/ 14 h 58"/>
                <a:gd name="T48" fmla="*/ 13 w 58"/>
                <a:gd name="T49" fmla="*/ 13 h 58"/>
                <a:gd name="T50" fmla="*/ 14 w 58"/>
                <a:gd name="T51" fmla="*/ 12 h 58"/>
                <a:gd name="T52" fmla="*/ 15 w 58"/>
                <a:gd name="T53" fmla="*/ 11 h 58"/>
                <a:gd name="T54" fmla="*/ 16 w 58"/>
                <a:gd name="T55" fmla="*/ 9 h 58"/>
                <a:gd name="T56" fmla="*/ 16 w 58"/>
                <a:gd name="T57" fmla="*/ 7 h 5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8"/>
                <a:gd name="T88" fmla="*/ 0 h 58"/>
                <a:gd name="T89" fmla="*/ 58 w 58"/>
                <a:gd name="T90" fmla="*/ 58 h 5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8" h="58">
                  <a:moveTo>
                    <a:pt x="58" y="28"/>
                  </a:moveTo>
                  <a:lnTo>
                    <a:pt x="58" y="23"/>
                  </a:lnTo>
                  <a:lnTo>
                    <a:pt x="56" y="18"/>
                  </a:lnTo>
                  <a:lnTo>
                    <a:pt x="54" y="12"/>
                  </a:lnTo>
                  <a:lnTo>
                    <a:pt x="50" y="8"/>
                  </a:lnTo>
                  <a:lnTo>
                    <a:pt x="46" y="4"/>
                  </a:lnTo>
                  <a:lnTo>
                    <a:pt x="40" y="2"/>
                  </a:lnTo>
                  <a:lnTo>
                    <a:pt x="34" y="0"/>
                  </a:lnTo>
                  <a:lnTo>
                    <a:pt x="28" y="0"/>
                  </a:lnTo>
                  <a:lnTo>
                    <a:pt x="17" y="2"/>
                  </a:lnTo>
                  <a:lnTo>
                    <a:pt x="8" y="8"/>
                  </a:lnTo>
                  <a:lnTo>
                    <a:pt x="2" y="17"/>
                  </a:lnTo>
                  <a:lnTo>
                    <a:pt x="0" y="28"/>
                  </a:lnTo>
                  <a:lnTo>
                    <a:pt x="0" y="34"/>
                  </a:lnTo>
                  <a:lnTo>
                    <a:pt x="2" y="40"/>
                  </a:lnTo>
                  <a:lnTo>
                    <a:pt x="4" y="46"/>
                  </a:lnTo>
                  <a:lnTo>
                    <a:pt x="8" y="50"/>
                  </a:lnTo>
                  <a:lnTo>
                    <a:pt x="12" y="54"/>
                  </a:lnTo>
                  <a:lnTo>
                    <a:pt x="18" y="56"/>
                  </a:lnTo>
                  <a:lnTo>
                    <a:pt x="23" y="58"/>
                  </a:lnTo>
                  <a:lnTo>
                    <a:pt x="28" y="58"/>
                  </a:lnTo>
                  <a:lnTo>
                    <a:pt x="34" y="58"/>
                  </a:lnTo>
                  <a:lnTo>
                    <a:pt x="40" y="56"/>
                  </a:lnTo>
                  <a:lnTo>
                    <a:pt x="46" y="54"/>
                  </a:lnTo>
                  <a:lnTo>
                    <a:pt x="50" y="50"/>
                  </a:lnTo>
                  <a:lnTo>
                    <a:pt x="54" y="46"/>
                  </a:lnTo>
                  <a:lnTo>
                    <a:pt x="56" y="40"/>
                  </a:lnTo>
                  <a:lnTo>
                    <a:pt x="58" y="34"/>
                  </a:lnTo>
                  <a:lnTo>
                    <a:pt x="58" y="28"/>
                  </a:lnTo>
                  <a:close/>
                </a:path>
              </a:pathLst>
            </a:custGeom>
            <a:solidFill>
              <a:srgbClr val="FF0000"/>
            </a:solidFill>
            <a:ln w="9525">
              <a:noFill/>
              <a:round/>
              <a:headEnd/>
              <a:tailEnd/>
            </a:ln>
          </p:spPr>
          <p:txBody>
            <a:bodyPr/>
            <a:lstStyle/>
            <a:p>
              <a:endParaRPr lang="en-US"/>
            </a:p>
          </p:txBody>
        </p:sp>
        <p:sp>
          <p:nvSpPr>
            <p:cNvPr id="15901" name="Freeform 118"/>
            <p:cNvSpPr>
              <a:spLocks/>
            </p:cNvSpPr>
            <p:nvPr/>
          </p:nvSpPr>
          <p:spPr bwMode="auto">
            <a:xfrm>
              <a:off x="2829" y="2435"/>
              <a:ext cx="14" cy="14"/>
            </a:xfrm>
            <a:custGeom>
              <a:avLst/>
              <a:gdLst>
                <a:gd name="T0" fmla="*/ 3 w 29"/>
                <a:gd name="T1" fmla="*/ 7 h 28"/>
                <a:gd name="T2" fmla="*/ 3 w 29"/>
                <a:gd name="T3" fmla="*/ 7 h 28"/>
                <a:gd name="T4" fmla="*/ 2 w 29"/>
                <a:gd name="T5" fmla="*/ 7 h 28"/>
                <a:gd name="T6" fmla="*/ 1 w 29"/>
                <a:gd name="T7" fmla="*/ 7 h 28"/>
                <a:gd name="T8" fmla="*/ 1 w 29"/>
                <a:gd name="T9" fmla="*/ 6 h 28"/>
                <a:gd name="T10" fmla="*/ 0 w 29"/>
                <a:gd name="T11" fmla="*/ 6 h 28"/>
                <a:gd name="T12" fmla="*/ 0 w 29"/>
                <a:gd name="T13" fmla="*/ 5 h 28"/>
                <a:gd name="T14" fmla="*/ 0 w 29"/>
                <a:gd name="T15" fmla="*/ 5 h 28"/>
                <a:gd name="T16" fmla="*/ 0 w 29"/>
                <a:gd name="T17" fmla="*/ 4 h 28"/>
                <a:gd name="T18" fmla="*/ 0 w 29"/>
                <a:gd name="T19" fmla="*/ 3 h 28"/>
                <a:gd name="T20" fmla="*/ 0 w 29"/>
                <a:gd name="T21" fmla="*/ 2 h 28"/>
                <a:gd name="T22" fmla="*/ 0 w 29"/>
                <a:gd name="T23" fmla="*/ 2 h 28"/>
                <a:gd name="T24" fmla="*/ 1 w 29"/>
                <a:gd name="T25" fmla="*/ 1 h 28"/>
                <a:gd name="T26" fmla="*/ 1 w 29"/>
                <a:gd name="T27" fmla="*/ 1 h 28"/>
                <a:gd name="T28" fmla="*/ 2 w 29"/>
                <a:gd name="T29" fmla="*/ 1 h 28"/>
                <a:gd name="T30" fmla="*/ 3 w 29"/>
                <a:gd name="T31" fmla="*/ 0 h 28"/>
                <a:gd name="T32" fmla="*/ 3 w 29"/>
                <a:gd name="T33" fmla="*/ 0 h 28"/>
                <a:gd name="T34" fmla="*/ 4 w 29"/>
                <a:gd name="T35" fmla="*/ 0 h 28"/>
                <a:gd name="T36" fmla="*/ 5 w 29"/>
                <a:gd name="T37" fmla="*/ 1 h 28"/>
                <a:gd name="T38" fmla="*/ 6 w 29"/>
                <a:gd name="T39" fmla="*/ 1 h 28"/>
                <a:gd name="T40" fmla="*/ 6 w 29"/>
                <a:gd name="T41" fmla="*/ 1 h 28"/>
                <a:gd name="T42" fmla="*/ 6 w 29"/>
                <a:gd name="T43" fmla="*/ 2 h 28"/>
                <a:gd name="T44" fmla="*/ 7 w 29"/>
                <a:gd name="T45" fmla="*/ 2 h 28"/>
                <a:gd name="T46" fmla="*/ 7 w 29"/>
                <a:gd name="T47" fmla="*/ 3 h 28"/>
                <a:gd name="T48" fmla="*/ 7 w 29"/>
                <a:gd name="T49" fmla="*/ 4 h 28"/>
                <a:gd name="T50" fmla="*/ 7 w 29"/>
                <a:gd name="T51" fmla="*/ 5 h 28"/>
                <a:gd name="T52" fmla="*/ 6 w 29"/>
                <a:gd name="T53" fmla="*/ 6 h 28"/>
                <a:gd name="T54" fmla="*/ 5 w 29"/>
                <a:gd name="T55" fmla="*/ 7 h 28"/>
                <a:gd name="T56" fmla="*/ 3 w 29"/>
                <a:gd name="T57" fmla="*/ 7 h 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9"/>
                <a:gd name="T88" fmla="*/ 0 h 28"/>
                <a:gd name="T89" fmla="*/ 29 w 29"/>
                <a:gd name="T90" fmla="*/ 28 h 2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9" h="28">
                  <a:moveTo>
                    <a:pt x="14" y="28"/>
                  </a:moveTo>
                  <a:lnTo>
                    <a:pt x="12" y="28"/>
                  </a:lnTo>
                  <a:lnTo>
                    <a:pt x="10" y="27"/>
                  </a:lnTo>
                  <a:lnTo>
                    <a:pt x="6" y="26"/>
                  </a:lnTo>
                  <a:lnTo>
                    <a:pt x="4" y="24"/>
                  </a:lnTo>
                  <a:lnTo>
                    <a:pt x="3" y="21"/>
                  </a:lnTo>
                  <a:lnTo>
                    <a:pt x="2" y="19"/>
                  </a:lnTo>
                  <a:lnTo>
                    <a:pt x="0" y="17"/>
                  </a:lnTo>
                  <a:lnTo>
                    <a:pt x="0" y="13"/>
                  </a:lnTo>
                  <a:lnTo>
                    <a:pt x="0" y="11"/>
                  </a:lnTo>
                  <a:lnTo>
                    <a:pt x="2" y="8"/>
                  </a:lnTo>
                  <a:lnTo>
                    <a:pt x="3" y="5"/>
                  </a:lnTo>
                  <a:lnTo>
                    <a:pt x="4" y="3"/>
                  </a:lnTo>
                  <a:lnTo>
                    <a:pt x="6" y="2"/>
                  </a:lnTo>
                  <a:lnTo>
                    <a:pt x="10" y="1"/>
                  </a:lnTo>
                  <a:lnTo>
                    <a:pt x="12" y="0"/>
                  </a:lnTo>
                  <a:lnTo>
                    <a:pt x="14" y="0"/>
                  </a:lnTo>
                  <a:lnTo>
                    <a:pt x="18" y="0"/>
                  </a:lnTo>
                  <a:lnTo>
                    <a:pt x="20" y="1"/>
                  </a:lnTo>
                  <a:lnTo>
                    <a:pt x="24" y="2"/>
                  </a:lnTo>
                  <a:lnTo>
                    <a:pt x="26" y="3"/>
                  </a:lnTo>
                  <a:lnTo>
                    <a:pt x="27" y="5"/>
                  </a:lnTo>
                  <a:lnTo>
                    <a:pt x="28" y="8"/>
                  </a:lnTo>
                  <a:lnTo>
                    <a:pt x="29" y="11"/>
                  </a:lnTo>
                  <a:lnTo>
                    <a:pt x="29" y="13"/>
                  </a:lnTo>
                  <a:lnTo>
                    <a:pt x="28" y="19"/>
                  </a:lnTo>
                  <a:lnTo>
                    <a:pt x="26" y="24"/>
                  </a:lnTo>
                  <a:lnTo>
                    <a:pt x="20" y="27"/>
                  </a:lnTo>
                  <a:lnTo>
                    <a:pt x="14" y="28"/>
                  </a:lnTo>
                  <a:close/>
                </a:path>
              </a:pathLst>
            </a:custGeom>
            <a:solidFill>
              <a:srgbClr val="FF0000"/>
            </a:solidFill>
            <a:ln w="9525">
              <a:noFill/>
              <a:round/>
              <a:headEnd/>
              <a:tailEnd/>
            </a:ln>
          </p:spPr>
          <p:txBody>
            <a:bodyPr/>
            <a:lstStyle/>
            <a:p>
              <a:endParaRPr lang="en-US"/>
            </a:p>
          </p:txBody>
        </p:sp>
        <p:sp>
          <p:nvSpPr>
            <p:cNvPr id="15902" name="Freeform 119"/>
            <p:cNvSpPr>
              <a:spLocks/>
            </p:cNvSpPr>
            <p:nvPr/>
          </p:nvSpPr>
          <p:spPr bwMode="auto">
            <a:xfrm>
              <a:off x="2818" y="2606"/>
              <a:ext cx="30" cy="30"/>
            </a:xfrm>
            <a:custGeom>
              <a:avLst/>
              <a:gdLst>
                <a:gd name="T0" fmla="*/ 15 w 60"/>
                <a:gd name="T1" fmla="*/ 8 h 60"/>
                <a:gd name="T2" fmla="*/ 15 w 60"/>
                <a:gd name="T3" fmla="*/ 6 h 60"/>
                <a:gd name="T4" fmla="*/ 15 w 60"/>
                <a:gd name="T5" fmla="*/ 5 h 60"/>
                <a:gd name="T6" fmla="*/ 14 w 60"/>
                <a:gd name="T7" fmla="*/ 3 h 60"/>
                <a:gd name="T8" fmla="*/ 13 w 60"/>
                <a:gd name="T9" fmla="*/ 2 h 60"/>
                <a:gd name="T10" fmla="*/ 12 w 60"/>
                <a:gd name="T11" fmla="*/ 1 h 60"/>
                <a:gd name="T12" fmla="*/ 11 w 60"/>
                <a:gd name="T13" fmla="*/ 1 h 60"/>
                <a:gd name="T14" fmla="*/ 9 w 60"/>
                <a:gd name="T15" fmla="*/ 0 h 60"/>
                <a:gd name="T16" fmla="*/ 8 w 60"/>
                <a:gd name="T17" fmla="*/ 0 h 60"/>
                <a:gd name="T18" fmla="*/ 5 w 60"/>
                <a:gd name="T19" fmla="*/ 1 h 60"/>
                <a:gd name="T20" fmla="*/ 3 w 60"/>
                <a:gd name="T21" fmla="*/ 2 h 60"/>
                <a:gd name="T22" fmla="*/ 1 w 60"/>
                <a:gd name="T23" fmla="*/ 5 h 60"/>
                <a:gd name="T24" fmla="*/ 0 w 60"/>
                <a:gd name="T25" fmla="*/ 8 h 60"/>
                <a:gd name="T26" fmla="*/ 1 w 60"/>
                <a:gd name="T27" fmla="*/ 9 h 60"/>
                <a:gd name="T28" fmla="*/ 1 w 60"/>
                <a:gd name="T29" fmla="*/ 11 h 60"/>
                <a:gd name="T30" fmla="*/ 2 w 60"/>
                <a:gd name="T31" fmla="*/ 12 h 60"/>
                <a:gd name="T32" fmla="*/ 3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7" y="18"/>
                  </a:lnTo>
                  <a:lnTo>
                    <a:pt x="54" y="12"/>
                  </a:lnTo>
                  <a:lnTo>
                    <a:pt x="50" y="8"/>
                  </a:lnTo>
                  <a:lnTo>
                    <a:pt x="46" y="4"/>
                  </a:lnTo>
                  <a:lnTo>
                    <a:pt x="41" y="2"/>
                  </a:lnTo>
                  <a:lnTo>
                    <a:pt x="35" y="0"/>
                  </a:lnTo>
                  <a:lnTo>
                    <a:pt x="30" y="0"/>
                  </a:lnTo>
                  <a:lnTo>
                    <a:pt x="18" y="2"/>
                  </a:lnTo>
                  <a:lnTo>
                    <a:pt x="9" y="8"/>
                  </a:lnTo>
                  <a:lnTo>
                    <a:pt x="2" y="18"/>
                  </a:lnTo>
                  <a:lnTo>
                    <a:pt x="0" y="30"/>
                  </a:lnTo>
                  <a:lnTo>
                    <a:pt x="1" y="35"/>
                  </a:lnTo>
                  <a:lnTo>
                    <a:pt x="2" y="41"/>
                  </a:lnTo>
                  <a:lnTo>
                    <a:pt x="6" y="46"/>
                  </a:lnTo>
                  <a:lnTo>
                    <a:pt x="9" y="50"/>
                  </a:lnTo>
                  <a:lnTo>
                    <a:pt x="14" y="54"/>
                  </a:lnTo>
                  <a:lnTo>
                    <a:pt x="18" y="57"/>
                  </a:lnTo>
                  <a:lnTo>
                    <a:pt x="24" y="58"/>
                  </a:lnTo>
                  <a:lnTo>
                    <a:pt x="30" y="60"/>
                  </a:lnTo>
                  <a:lnTo>
                    <a:pt x="35" y="58"/>
                  </a:lnTo>
                  <a:lnTo>
                    <a:pt x="41" y="57"/>
                  </a:lnTo>
                  <a:lnTo>
                    <a:pt x="46" y="54"/>
                  </a:lnTo>
                  <a:lnTo>
                    <a:pt x="50" y="50"/>
                  </a:lnTo>
                  <a:lnTo>
                    <a:pt x="54" y="46"/>
                  </a:lnTo>
                  <a:lnTo>
                    <a:pt x="57" y="41"/>
                  </a:lnTo>
                  <a:lnTo>
                    <a:pt x="59" y="35"/>
                  </a:lnTo>
                  <a:lnTo>
                    <a:pt x="60" y="30"/>
                  </a:lnTo>
                  <a:close/>
                </a:path>
              </a:pathLst>
            </a:custGeom>
            <a:solidFill>
              <a:srgbClr val="FF0000"/>
            </a:solidFill>
            <a:ln w="9525">
              <a:noFill/>
              <a:round/>
              <a:headEnd/>
              <a:tailEnd/>
            </a:ln>
          </p:spPr>
          <p:txBody>
            <a:bodyPr/>
            <a:lstStyle/>
            <a:p>
              <a:endParaRPr lang="en-US"/>
            </a:p>
          </p:txBody>
        </p:sp>
        <p:sp>
          <p:nvSpPr>
            <p:cNvPr id="15903" name="Freeform 120"/>
            <p:cNvSpPr>
              <a:spLocks/>
            </p:cNvSpPr>
            <p:nvPr/>
          </p:nvSpPr>
          <p:spPr bwMode="auto">
            <a:xfrm>
              <a:off x="2826" y="2613"/>
              <a:ext cx="15" cy="15"/>
            </a:xfrm>
            <a:custGeom>
              <a:avLst/>
              <a:gdLst>
                <a:gd name="T0" fmla="*/ 4 w 30"/>
                <a:gd name="T1" fmla="*/ 8 h 28"/>
                <a:gd name="T2" fmla="*/ 3 w 30"/>
                <a:gd name="T3" fmla="*/ 8 h 28"/>
                <a:gd name="T4" fmla="*/ 3 w 30"/>
                <a:gd name="T5" fmla="*/ 8 h 28"/>
                <a:gd name="T6" fmla="*/ 2 w 30"/>
                <a:gd name="T7" fmla="*/ 8 h 28"/>
                <a:gd name="T8" fmla="*/ 1 w 30"/>
                <a:gd name="T9" fmla="*/ 7 h 28"/>
                <a:gd name="T10" fmla="*/ 1 w 30"/>
                <a:gd name="T11" fmla="*/ 6 h 28"/>
                <a:gd name="T12" fmla="*/ 1 w 30"/>
                <a:gd name="T13" fmla="*/ 5 h 28"/>
                <a:gd name="T14" fmla="*/ 0 w 30"/>
                <a:gd name="T15" fmla="*/ 5 h 28"/>
                <a:gd name="T16" fmla="*/ 0 w 30"/>
                <a:gd name="T17" fmla="*/ 4 h 28"/>
                <a:gd name="T18" fmla="*/ 0 w 30"/>
                <a:gd name="T19" fmla="*/ 3 h 28"/>
                <a:gd name="T20" fmla="*/ 1 w 30"/>
                <a:gd name="T21" fmla="*/ 3 h 28"/>
                <a:gd name="T22" fmla="*/ 1 w 30"/>
                <a:gd name="T23" fmla="*/ 2 h 28"/>
                <a:gd name="T24" fmla="*/ 1 w 30"/>
                <a:gd name="T25" fmla="*/ 1 h 28"/>
                <a:gd name="T26" fmla="*/ 2 w 30"/>
                <a:gd name="T27" fmla="*/ 1 h 28"/>
                <a:gd name="T28" fmla="*/ 3 w 30"/>
                <a:gd name="T29" fmla="*/ 1 h 28"/>
                <a:gd name="T30" fmla="*/ 3 w 30"/>
                <a:gd name="T31" fmla="*/ 0 h 28"/>
                <a:gd name="T32" fmla="*/ 4 w 30"/>
                <a:gd name="T33" fmla="*/ 0 h 28"/>
                <a:gd name="T34" fmla="*/ 5 w 30"/>
                <a:gd name="T35" fmla="*/ 0 h 28"/>
                <a:gd name="T36" fmla="*/ 5 w 30"/>
                <a:gd name="T37" fmla="*/ 1 h 28"/>
                <a:gd name="T38" fmla="*/ 6 w 30"/>
                <a:gd name="T39" fmla="*/ 1 h 28"/>
                <a:gd name="T40" fmla="*/ 7 w 30"/>
                <a:gd name="T41" fmla="*/ 1 h 28"/>
                <a:gd name="T42" fmla="*/ 7 w 30"/>
                <a:gd name="T43" fmla="*/ 2 h 28"/>
                <a:gd name="T44" fmla="*/ 8 w 30"/>
                <a:gd name="T45" fmla="*/ 3 h 28"/>
                <a:gd name="T46" fmla="*/ 8 w 30"/>
                <a:gd name="T47" fmla="*/ 3 h 28"/>
                <a:gd name="T48" fmla="*/ 8 w 30"/>
                <a:gd name="T49" fmla="*/ 4 h 28"/>
                <a:gd name="T50" fmla="*/ 8 w 30"/>
                <a:gd name="T51" fmla="*/ 6 h 28"/>
                <a:gd name="T52" fmla="*/ 7 w 30"/>
                <a:gd name="T53" fmla="*/ 7 h 28"/>
                <a:gd name="T54" fmla="*/ 5 w 30"/>
                <a:gd name="T55" fmla="*/ 8 h 28"/>
                <a:gd name="T56" fmla="*/ 4 w 30"/>
                <a:gd name="T57" fmla="*/ 8 h 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8"/>
                <a:gd name="T89" fmla="*/ 30 w 30"/>
                <a:gd name="T90" fmla="*/ 28 h 2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7"/>
                  </a:lnTo>
                  <a:lnTo>
                    <a:pt x="4" y="4"/>
                  </a:lnTo>
                  <a:lnTo>
                    <a:pt x="7" y="2"/>
                  </a:lnTo>
                  <a:lnTo>
                    <a:pt x="9" y="1"/>
                  </a:lnTo>
                  <a:lnTo>
                    <a:pt x="11" y="0"/>
                  </a:lnTo>
                  <a:lnTo>
                    <a:pt x="15" y="0"/>
                  </a:lnTo>
                  <a:lnTo>
                    <a:pt x="17" y="0"/>
                  </a:lnTo>
                  <a:lnTo>
                    <a:pt x="20" y="1"/>
                  </a:lnTo>
                  <a:lnTo>
                    <a:pt x="23" y="2"/>
                  </a:lnTo>
                  <a:lnTo>
                    <a:pt x="25" y="4"/>
                  </a:lnTo>
                  <a:lnTo>
                    <a:pt x="26" y="7"/>
                  </a:lnTo>
                  <a:lnTo>
                    <a:pt x="29" y="9"/>
                  </a:lnTo>
                  <a:lnTo>
                    <a:pt x="30" y="11"/>
                  </a:lnTo>
                  <a:lnTo>
                    <a:pt x="30" y="15"/>
                  </a:lnTo>
                  <a:lnTo>
                    <a:pt x="29" y="20"/>
                  </a:lnTo>
                  <a:lnTo>
                    <a:pt x="25" y="25"/>
                  </a:lnTo>
                  <a:lnTo>
                    <a:pt x="20" y="27"/>
                  </a:lnTo>
                  <a:lnTo>
                    <a:pt x="15" y="28"/>
                  </a:lnTo>
                  <a:close/>
                </a:path>
              </a:pathLst>
            </a:custGeom>
            <a:solidFill>
              <a:srgbClr val="FF0000"/>
            </a:solidFill>
            <a:ln w="9525">
              <a:noFill/>
              <a:round/>
              <a:headEnd/>
              <a:tailEnd/>
            </a:ln>
          </p:spPr>
          <p:txBody>
            <a:bodyPr/>
            <a:lstStyle/>
            <a:p>
              <a:endParaRPr lang="en-US"/>
            </a:p>
          </p:txBody>
        </p:sp>
        <p:sp>
          <p:nvSpPr>
            <p:cNvPr id="15904" name="Freeform 121"/>
            <p:cNvSpPr>
              <a:spLocks/>
            </p:cNvSpPr>
            <p:nvPr/>
          </p:nvSpPr>
          <p:spPr bwMode="auto">
            <a:xfrm>
              <a:off x="2802" y="2723"/>
              <a:ext cx="30" cy="30"/>
            </a:xfrm>
            <a:custGeom>
              <a:avLst/>
              <a:gdLst>
                <a:gd name="T0" fmla="*/ 15 w 59"/>
                <a:gd name="T1" fmla="*/ 8 h 60"/>
                <a:gd name="T2" fmla="*/ 15 w 59"/>
                <a:gd name="T3" fmla="*/ 7 h 60"/>
                <a:gd name="T4" fmla="*/ 15 w 59"/>
                <a:gd name="T5" fmla="*/ 5 h 60"/>
                <a:gd name="T6" fmla="*/ 14 w 59"/>
                <a:gd name="T7" fmla="*/ 4 h 60"/>
                <a:gd name="T8" fmla="*/ 13 w 59"/>
                <a:gd name="T9" fmla="*/ 3 h 60"/>
                <a:gd name="T10" fmla="*/ 12 w 59"/>
                <a:gd name="T11" fmla="*/ 2 h 60"/>
                <a:gd name="T12" fmla="*/ 11 w 59"/>
                <a:gd name="T13" fmla="*/ 1 h 60"/>
                <a:gd name="T14" fmla="*/ 9 w 59"/>
                <a:gd name="T15" fmla="*/ 1 h 60"/>
                <a:gd name="T16" fmla="*/ 8 w 59"/>
                <a:gd name="T17" fmla="*/ 0 h 60"/>
                <a:gd name="T18" fmla="*/ 5 w 59"/>
                <a:gd name="T19" fmla="*/ 1 h 60"/>
                <a:gd name="T20" fmla="*/ 3 w 59"/>
                <a:gd name="T21" fmla="*/ 3 h 60"/>
                <a:gd name="T22" fmla="*/ 1 w 59"/>
                <a:gd name="T23" fmla="*/ 5 h 60"/>
                <a:gd name="T24" fmla="*/ 0 w 59"/>
                <a:gd name="T25" fmla="*/ 8 h 60"/>
                <a:gd name="T26" fmla="*/ 1 w 59"/>
                <a:gd name="T27" fmla="*/ 9 h 60"/>
                <a:gd name="T28" fmla="*/ 1 w 59"/>
                <a:gd name="T29" fmla="*/ 11 h 60"/>
                <a:gd name="T30" fmla="*/ 2 w 59"/>
                <a:gd name="T31" fmla="*/ 12 h 60"/>
                <a:gd name="T32" fmla="*/ 3 w 59"/>
                <a:gd name="T33" fmla="*/ 13 h 60"/>
                <a:gd name="T34" fmla="*/ 4 w 59"/>
                <a:gd name="T35" fmla="*/ 14 h 60"/>
                <a:gd name="T36" fmla="*/ 5 w 59"/>
                <a:gd name="T37" fmla="*/ 15 h 60"/>
                <a:gd name="T38" fmla="*/ 6 w 59"/>
                <a:gd name="T39" fmla="*/ 15 h 60"/>
                <a:gd name="T40" fmla="*/ 8 w 59"/>
                <a:gd name="T41" fmla="*/ 15 h 60"/>
                <a:gd name="T42" fmla="*/ 9 w 59"/>
                <a:gd name="T43" fmla="*/ 15 h 60"/>
                <a:gd name="T44" fmla="*/ 11 w 59"/>
                <a:gd name="T45" fmla="*/ 15 h 60"/>
                <a:gd name="T46" fmla="*/ 12 w 59"/>
                <a:gd name="T47" fmla="*/ 14 h 60"/>
                <a:gd name="T48" fmla="*/ 13 w 59"/>
                <a:gd name="T49" fmla="*/ 13 h 60"/>
                <a:gd name="T50" fmla="*/ 14 w 59"/>
                <a:gd name="T51" fmla="*/ 12 h 60"/>
                <a:gd name="T52" fmla="*/ 15 w 59"/>
                <a:gd name="T53" fmla="*/ 11 h 60"/>
                <a:gd name="T54" fmla="*/ 15 w 59"/>
                <a:gd name="T55" fmla="*/ 9 h 60"/>
                <a:gd name="T56" fmla="*/ 15 w 59"/>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9"/>
                <a:gd name="T88" fmla="*/ 0 h 60"/>
                <a:gd name="T89" fmla="*/ 59 w 59"/>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9" h="60">
                  <a:moveTo>
                    <a:pt x="59" y="30"/>
                  </a:moveTo>
                  <a:lnTo>
                    <a:pt x="58" y="25"/>
                  </a:lnTo>
                  <a:lnTo>
                    <a:pt x="57" y="19"/>
                  </a:lnTo>
                  <a:lnTo>
                    <a:pt x="54" y="14"/>
                  </a:lnTo>
                  <a:lnTo>
                    <a:pt x="50" y="10"/>
                  </a:lnTo>
                  <a:lnTo>
                    <a:pt x="46" y="6"/>
                  </a:lnTo>
                  <a:lnTo>
                    <a:pt x="41" y="3"/>
                  </a:lnTo>
                  <a:lnTo>
                    <a:pt x="35" y="2"/>
                  </a:lnTo>
                  <a:lnTo>
                    <a:pt x="29" y="0"/>
                  </a:lnTo>
                  <a:lnTo>
                    <a:pt x="18" y="3"/>
                  </a:lnTo>
                  <a:lnTo>
                    <a:pt x="9" y="10"/>
                  </a:lnTo>
                  <a:lnTo>
                    <a:pt x="2" y="19"/>
                  </a:lnTo>
                  <a:lnTo>
                    <a:pt x="0" y="30"/>
                  </a:lnTo>
                  <a:lnTo>
                    <a:pt x="1" y="36"/>
                  </a:lnTo>
                  <a:lnTo>
                    <a:pt x="2" y="42"/>
                  </a:lnTo>
                  <a:lnTo>
                    <a:pt x="5" y="48"/>
                  </a:lnTo>
                  <a:lnTo>
                    <a:pt x="9" y="52"/>
                  </a:lnTo>
                  <a:lnTo>
                    <a:pt x="13" y="56"/>
                  </a:lnTo>
                  <a:lnTo>
                    <a:pt x="18" y="58"/>
                  </a:lnTo>
                  <a:lnTo>
                    <a:pt x="24" y="60"/>
                  </a:lnTo>
                  <a:lnTo>
                    <a:pt x="29" y="60"/>
                  </a:lnTo>
                  <a:lnTo>
                    <a:pt x="35" y="60"/>
                  </a:lnTo>
                  <a:lnTo>
                    <a:pt x="41" y="58"/>
                  </a:lnTo>
                  <a:lnTo>
                    <a:pt x="46" y="56"/>
                  </a:lnTo>
                  <a:lnTo>
                    <a:pt x="50" y="52"/>
                  </a:lnTo>
                  <a:lnTo>
                    <a:pt x="54" y="48"/>
                  </a:lnTo>
                  <a:lnTo>
                    <a:pt x="57" y="42"/>
                  </a:lnTo>
                  <a:lnTo>
                    <a:pt x="58" y="36"/>
                  </a:lnTo>
                  <a:lnTo>
                    <a:pt x="59" y="30"/>
                  </a:lnTo>
                  <a:close/>
                </a:path>
              </a:pathLst>
            </a:custGeom>
            <a:solidFill>
              <a:srgbClr val="FF0000"/>
            </a:solidFill>
            <a:ln w="9525">
              <a:noFill/>
              <a:round/>
              <a:headEnd/>
              <a:tailEnd/>
            </a:ln>
          </p:spPr>
          <p:txBody>
            <a:bodyPr/>
            <a:lstStyle/>
            <a:p>
              <a:endParaRPr lang="en-US"/>
            </a:p>
          </p:txBody>
        </p:sp>
        <p:sp>
          <p:nvSpPr>
            <p:cNvPr id="15905" name="Freeform 122"/>
            <p:cNvSpPr>
              <a:spLocks/>
            </p:cNvSpPr>
            <p:nvPr/>
          </p:nvSpPr>
          <p:spPr bwMode="auto">
            <a:xfrm>
              <a:off x="2810" y="2730"/>
              <a:ext cx="15" cy="15"/>
            </a:xfrm>
            <a:custGeom>
              <a:avLst/>
              <a:gdLst>
                <a:gd name="T0" fmla="*/ 4 w 30"/>
                <a:gd name="T1" fmla="*/ 8 h 30"/>
                <a:gd name="T2" fmla="*/ 4 w 30"/>
                <a:gd name="T3" fmla="*/ 8 h 30"/>
                <a:gd name="T4" fmla="*/ 3 w 30"/>
                <a:gd name="T5" fmla="*/ 8 h 30"/>
                <a:gd name="T6" fmla="*/ 2 w 30"/>
                <a:gd name="T7" fmla="*/ 7 h 30"/>
                <a:gd name="T8" fmla="*/ 2 w 30"/>
                <a:gd name="T9" fmla="*/ 7 h 30"/>
                <a:gd name="T10" fmla="*/ 1 w 30"/>
                <a:gd name="T11" fmla="*/ 6 h 30"/>
                <a:gd name="T12" fmla="*/ 1 w 30"/>
                <a:gd name="T13" fmla="*/ 6 h 30"/>
                <a:gd name="T14" fmla="*/ 0 w 30"/>
                <a:gd name="T15" fmla="*/ 5 h 30"/>
                <a:gd name="T16" fmla="*/ 0 w 30"/>
                <a:gd name="T17" fmla="*/ 4 h 30"/>
                <a:gd name="T18" fmla="*/ 0 w 30"/>
                <a:gd name="T19" fmla="*/ 4 h 30"/>
                <a:gd name="T20" fmla="*/ 1 w 30"/>
                <a:gd name="T21" fmla="*/ 3 h 30"/>
                <a:gd name="T22" fmla="*/ 1 w 30"/>
                <a:gd name="T23" fmla="*/ 2 h 30"/>
                <a:gd name="T24" fmla="*/ 2 w 30"/>
                <a:gd name="T25" fmla="*/ 2 h 30"/>
                <a:gd name="T26" fmla="*/ 2 w 30"/>
                <a:gd name="T27" fmla="*/ 1 h 30"/>
                <a:gd name="T28" fmla="*/ 3 w 30"/>
                <a:gd name="T29" fmla="*/ 1 h 30"/>
                <a:gd name="T30" fmla="*/ 4 w 30"/>
                <a:gd name="T31" fmla="*/ 0 h 30"/>
                <a:gd name="T32" fmla="*/ 4 w 30"/>
                <a:gd name="T33" fmla="*/ 0 h 30"/>
                <a:gd name="T34" fmla="*/ 5 w 30"/>
                <a:gd name="T35" fmla="*/ 0 h 30"/>
                <a:gd name="T36" fmla="*/ 6 w 30"/>
                <a:gd name="T37" fmla="*/ 1 h 30"/>
                <a:gd name="T38" fmla="*/ 6 w 30"/>
                <a:gd name="T39" fmla="*/ 1 h 30"/>
                <a:gd name="T40" fmla="*/ 7 w 30"/>
                <a:gd name="T41" fmla="*/ 2 h 30"/>
                <a:gd name="T42" fmla="*/ 7 w 30"/>
                <a:gd name="T43" fmla="*/ 2 h 30"/>
                <a:gd name="T44" fmla="*/ 8 w 30"/>
                <a:gd name="T45" fmla="*/ 3 h 30"/>
                <a:gd name="T46" fmla="*/ 8 w 30"/>
                <a:gd name="T47" fmla="*/ 4 h 30"/>
                <a:gd name="T48" fmla="*/ 8 w 30"/>
                <a:gd name="T49" fmla="*/ 4 h 30"/>
                <a:gd name="T50" fmla="*/ 8 w 30"/>
                <a:gd name="T51" fmla="*/ 6 h 30"/>
                <a:gd name="T52" fmla="*/ 7 w 30"/>
                <a:gd name="T53" fmla="*/ 7 h 30"/>
                <a:gd name="T54" fmla="*/ 6 w 30"/>
                <a:gd name="T55" fmla="*/ 8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3" y="30"/>
                  </a:lnTo>
                  <a:lnTo>
                    <a:pt x="10" y="29"/>
                  </a:lnTo>
                  <a:lnTo>
                    <a:pt x="7" y="28"/>
                  </a:lnTo>
                  <a:lnTo>
                    <a:pt x="5" y="26"/>
                  </a:lnTo>
                  <a:lnTo>
                    <a:pt x="4" y="23"/>
                  </a:lnTo>
                  <a:lnTo>
                    <a:pt x="2" y="21"/>
                  </a:lnTo>
                  <a:lnTo>
                    <a:pt x="0" y="19"/>
                  </a:lnTo>
                  <a:lnTo>
                    <a:pt x="0" y="15"/>
                  </a:lnTo>
                  <a:lnTo>
                    <a:pt x="0" y="13"/>
                  </a:lnTo>
                  <a:lnTo>
                    <a:pt x="2" y="10"/>
                  </a:lnTo>
                  <a:lnTo>
                    <a:pt x="4" y="7"/>
                  </a:lnTo>
                  <a:lnTo>
                    <a:pt x="5" y="5"/>
                  </a:lnTo>
                  <a:lnTo>
                    <a:pt x="7" y="4"/>
                  </a:lnTo>
                  <a:lnTo>
                    <a:pt x="10" y="2"/>
                  </a:lnTo>
                  <a:lnTo>
                    <a:pt x="13" y="0"/>
                  </a:lnTo>
                  <a:lnTo>
                    <a:pt x="15" y="0"/>
                  </a:lnTo>
                  <a:lnTo>
                    <a:pt x="19" y="0"/>
                  </a:lnTo>
                  <a:lnTo>
                    <a:pt x="21" y="2"/>
                  </a:lnTo>
                  <a:lnTo>
                    <a:pt x="24" y="4"/>
                  </a:lnTo>
                  <a:lnTo>
                    <a:pt x="26" y="5"/>
                  </a:lnTo>
                  <a:lnTo>
                    <a:pt x="28" y="7"/>
                  </a:lnTo>
                  <a:lnTo>
                    <a:pt x="29" y="10"/>
                  </a:lnTo>
                  <a:lnTo>
                    <a:pt x="30" y="13"/>
                  </a:lnTo>
                  <a:lnTo>
                    <a:pt x="30" y="15"/>
                  </a:lnTo>
                  <a:lnTo>
                    <a:pt x="29" y="21"/>
                  </a:lnTo>
                  <a:lnTo>
                    <a:pt x="26" y="26"/>
                  </a:lnTo>
                  <a:lnTo>
                    <a:pt x="21" y="29"/>
                  </a:lnTo>
                  <a:lnTo>
                    <a:pt x="15" y="30"/>
                  </a:lnTo>
                  <a:close/>
                </a:path>
              </a:pathLst>
            </a:custGeom>
            <a:solidFill>
              <a:srgbClr val="FF0000"/>
            </a:solidFill>
            <a:ln w="9525">
              <a:noFill/>
              <a:round/>
              <a:headEnd/>
              <a:tailEnd/>
            </a:ln>
          </p:spPr>
          <p:txBody>
            <a:bodyPr/>
            <a:lstStyle/>
            <a:p>
              <a:endParaRPr lang="en-US"/>
            </a:p>
          </p:txBody>
        </p:sp>
        <p:sp>
          <p:nvSpPr>
            <p:cNvPr id="15906" name="Freeform 123"/>
            <p:cNvSpPr>
              <a:spLocks/>
            </p:cNvSpPr>
            <p:nvPr/>
          </p:nvSpPr>
          <p:spPr bwMode="auto">
            <a:xfrm>
              <a:off x="3018" y="2652"/>
              <a:ext cx="30" cy="30"/>
            </a:xfrm>
            <a:custGeom>
              <a:avLst/>
              <a:gdLst>
                <a:gd name="T0" fmla="*/ 15 w 60"/>
                <a:gd name="T1" fmla="*/ 8 h 60"/>
                <a:gd name="T2" fmla="*/ 15 w 60"/>
                <a:gd name="T3" fmla="*/ 6 h 60"/>
                <a:gd name="T4" fmla="*/ 15 w 60"/>
                <a:gd name="T5" fmla="*/ 5 h 60"/>
                <a:gd name="T6" fmla="*/ 14 w 60"/>
                <a:gd name="T7" fmla="*/ 4 h 60"/>
                <a:gd name="T8" fmla="*/ 13 w 60"/>
                <a:gd name="T9" fmla="*/ 3 h 60"/>
                <a:gd name="T10" fmla="*/ 12 w 60"/>
                <a:gd name="T11" fmla="*/ 2 h 60"/>
                <a:gd name="T12" fmla="*/ 11 w 60"/>
                <a:gd name="T13" fmla="*/ 1 h 60"/>
                <a:gd name="T14" fmla="*/ 9 w 60"/>
                <a:gd name="T15" fmla="*/ 1 h 60"/>
                <a:gd name="T16" fmla="*/ 8 w 60"/>
                <a:gd name="T17" fmla="*/ 0 h 60"/>
                <a:gd name="T18" fmla="*/ 5 w 60"/>
                <a:gd name="T19" fmla="*/ 1 h 60"/>
                <a:gd name="T20" fmla="*/ 3 w 60"/>
                <a:gd name="T21" fmla="*/ 3 h 60"/>
                <a:gd name="T22" fmla="*/ 1 w 60"/>
                <a:gd name="T23" fmla="*/ 5 h 60"/>
                <a:gd name="T24" fmla="*/ 0 w 60"/>
                <a:gd name="T25" fmla="*/ 8 h 60"/>
                <a:gd name="T26" fmla="*/ 1 w 60"/>
                <a:gd name="T27" fmla="*/ 9 h 60"/>
                <a:gd name="T28" fmla="*/ 1 w 60"/>
                <a:gd name="T29" fmla="*/ 11 h 60"/>
                <a:gd name="T30" fmla="*/ 2 w 60"/>
                <a:gd name="T31" fmla="*/ 12 h 60"/>
                <a:gd name="T32" fmla="*/ 3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8" y="18"/>
                  </a:lnTo>
                  <a:lnTo>
                    <a:pt x="54" y="14"/>
                  </a:lnTo>
                  <a:lnTo>
                    <a:pt x="51" y="9"/>
                  </a:lnTo>
                  <a:lnTo>
                    <a:pt x="46" y="6"/>
                  </a:lnTo>
                  <a:lnTo>
                    <a:pt x="42" y="2"/>
                  </a:lnTo>
                  <a:lnTo>
                    <a:pt x="36" y="1"/>
                  </a:lnTo>
                  <a:lnTo>
                    <a:pt x="30" y="0"/>
                  </a:lnTo>
                  <a:lnTo>
                    <a:pt x="19" y="2"/>
                  </a:lnTo>
                  <a:lnTo>
                    <a:pt x="9" y="9"/>
                  </a:lnTo>
                  <a:lnTo>
                    <a:pt x="3" y="18"/>
                  </a:lnTo>
                  <a:lnTo>
                    <a:pt x="0" y="30"/>
                  </a:lnTo>
                  <a:lnTo>
                    <a:pt x="1" y="36"/>
                  </a:lnTo>
                  <a:lnTo>
                    <a:pt x="3" y="41"/>
                  </a:lnTo>
                  <a:lnTo>
                    <a:pt x="6" y="46"/>
                  </a:lnTo>
                  <a:lnTo>
                    <a:pt x="9" y="51"/>
                  </a:lnTo>
                  <a:lnTo>
                    <a:pt x="14"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FF0000"/>
            </a:solidFill>
            <a:ln w="9525">
              <a:noFill/>
              <a:round/>
              <a:headEnd/>
              <a:tailEnd/>
            </a:ln>
          </p:spPr>
          <p:txBody>
            <a:bodyPr/>
            <a:lstStyle/>
            <a:p>
              <a:endParaRPr lang="en-US"/>
            </a:p>
          </p:txBody>
        </p:sp>
        <p:sp>
          <p:nvSpPr>
            <p:cNvPr id="15907" name="Freeform 124"/>
            <p:cNvSpPr>
              <a:spLocks/>
            </p:cNvSpPr>
            <p:nvPr/>
          </p:nvSpPr>
          <p:spPr bwMode="auto">
            <a:xfrm>
              <a:off x="3025" y="2660"/>
              <a:ext cx="15" cy="15"/>
            </a:xfrm>
            <a:custGeom>
              <a:avLst/>
              <a:gdLst>
                <a:gd name="T0" fmla="*/ 4 w 30"/>
                <a:gd name="T1" fmla="*/ 8 h 30"/>
                <a:gd name="T2" fmla="*/ 4 w 30"/>
                <a:gd name="T3" fmla="*/ 8 h 30"/>
                <a:gd name="T4" fmla="*/ 3 w 30"/>
                <a:gd name="T5" fmla="*/ 8 h 30"/>
                <a:gd name="T6" fmla="*/ 2 w 30"/>
                <a:gd name="T7" fmla="*/ 7 h 30"/>
                <a:gd name="T8" fmla="*/ 2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2 w 30"/>
                <a:gd name="T25" fmla="*/ 1 h 30"/>
                <a:gd name="T26" fmla="*/ 2 w 30"/>
                <a:gd name="T27" fmla="*/ 1 h 30"/>
                <a:gd name="T28" fmla="*/ 3 w 30"/>
                <a:gd name="T29" fmla="*/ 1 h 30"/>
                <a:gd name="T30" fmla="*/ 4 w 30"/>
                <a:gd name="T31" fmla="*/ 0 h 30"/>
                <a:gd name="T32" fmla="*/ 4 w 30"/>
                <a:gd name="T33" fmla="*/ 0 h 30"/>
                <a:gd name="T34" fmla="*/ 5 w 30"/>
                <a:gd name="T35" fmla="*/ 0 h 30"/>
                <a:gd name="T36" fmla="*/ 6 w 30"/>
                <a:gd name="T37" fmla="*/ 1 h 30"/>
                <a:gd name="T38" fmla="*/ 6 w 30"/>
                <a:gd name="T39" fmla="*/ 1 h 30"/>
                <a:gd name="T40" fmla="*/ 7 w 30"/>
                <a:gd name="T41" fmla="*/ 1 h 30"/>
                <a:gd name="T42" fmla="*/ 7 w 30"/>
                <a:gd name="T43" fmla="*/ 2 h 30"/>
                <a:gd name="T44" fmla="*/ 8 w 30"/>
                <a:gd name="T45" fmla="*/ 3 h 30"/>
                <a:gd name="T46" fmla="*/ 8 w 30"/>
                <a:gd name="T47" fmla="*/ 3 h 30"/>
                <a:gd name="T48" fmla="*/ 8 w 30"/>
                <a:gd name="T49" fmla="*/ 4 h 30"/>
                <a:gd name="T50" fmla="*/ 8 w 30"/>
                <a:gd name="T51" fmla="*/ 6 h 30"/>
                <a:gd name="T52" fmla="*/ 7 w 30"/>
                <a:gd name="T53" fmla="*/ 7 h 30"/>
                <a:gd name="T54" fmla="*/ 6 w 30"/>
                <a:gd name="T55" fmla="*/ 8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3" y="30"/>
                  </a:lnTo>
                  <a:lnTo>
                    <a:pt x="9" y="29"/>
                  </a:lnTo>
                  <a:lnTo>
                    <a:pt x="7" y="26"/>
                  </a:lnTo>
                  <a:lnTo>
                    <a:pt x="5" y="25"/>
                  </a:lnTo>
                  <a:lnTo>
                    <a:pt x="4" y="23"/>
                  </a:lnTo>
                  <a:lnTo>
                    <a:pt x="1" y="19"/>
                  </a:lnTo>
                  <a:lnTo>
                    <a:pt x="0" y="17"/>
                  </a:lnTo>
                  <a:lnTo>
                    <a:pt x="0" y="15"/>
                  </a:lnTo>
                  <a:lnTo>
                    <a:pt x="0" y="11"/>
                  </a:lnTo>
                  <a:lnTo>
                    <a:pt x="1" y="9"/>
                  </a:lnTo>
                  <a:lnTo>
                    <a:pt x="4" y="7"/>
                  </a:lnTo>
                  <a:lnTo>
                    <a:pt x="5" y="4"/>
                  </a:lnTo>
                  <a:lnTo>
                    <a:pt x="7" y="2"/>
                  </a:lnTo>
                  <a:lnTo>
                    <a:pt x="9" y="1"/>
                  </a:lnTo>
                  <a:lnTo>
                    <a:pt x="13" y="0"/>
                  </a:lnTo>
                  <a:lnTo>
                    <a:pt x="15" y="0"/>
                  </a:lnTo>
                  <a:lnTo>
                    <a:pt x="19" y="0"/>
                  </a:lnTo>
                  <a:lnTo>
                    <a:pt x="21" y="1"/>
                  </a:lnTo>
                  <a:lnTo>
                    <a:pt x="23" y="2"/>
                  </a:lnTo>
                  <a:lnTo>
                    <a:pt x="26" y="4"/>
                  </a:lnTo>
                  <a:lnTo>
                    <a:pt x="28" y="7"/>
                  </a:lnTo>
                  <a:lnTo>
                    <a:pt x="29" y="9"/>
                  </a:lnTo>
                  <a:lnTo>
                    <a:pt x="30" y="11"/>
                  </a:lnTo>
                  <a:lnTo>
                    <a:pt x="30" y="15"/>
                  </a:lnTo>
                  <a:lnTo>
                    <a:pt x="29" y="21"/>
                  </a:lnTo>
                  <a:lnTo>
                    <a:pt x="26" y="25"/>
                  </a:lnTo>
                  <a:lnTo>
                    <a:pt x="21" y="29"/>
                  </a:lnTo>
                  <a:lnTo>
                    <a:pt x="15" y="30"/>
                  </a:lnTo>
                  <a:close/>
                </a:path>
              </a:pathLst>
            </a:custGeom>
            <a:solidFill>
              <a:srgbClr val="FF0000"/>
            </a:solidFill>
            <a:ln w="9525">
              <a:noFill/>
              <a:round/>
              <a:headEnd/>
              <a:tailEnd/>
            </a:ln>
          </p:spPr>
          <p:txBody>
            <a:bodyPr/>
            <a:lstStyle/>
            <a:p>
              <a:endParaRPr lang="en-US"/>
            </a:p>
          </p:txBody>
        </p:sp>
        <p:sp>
          <p:nvSpPr>
            <p:cNvPr id="15908" name="Freeform 125"/>
            <p:cNvSpPr>
              <a:spLocks/>
            </p:cNvSpPr>
            <p:nvPr/>
          </p:nvSpPr>
          <p:spPr bwMode="auto">
            <a:xfrm>
              <a:off x="3124" y="2731"/>
              <a:ext cx="30" cy="30"/>
            </a:xfrm>
            <a:custGeom>
              <a:avLst/>
              <a:gdLst>
                <a:gd name="T0" fmla="*/ 15 w 60"/>
                <a:gd name="T1" fmla="*/ 8 h 59"/>
                <a:gd name="T2" fmla="*/ 15 w 60"/>
                <a:gd name="T3" fmla="*/ 6 h 59"/>
                <a:gd name="T4" fmla="*/ 15 w 60"/>
                <a:gd name="T5" fmla="*/ 5 h 59"/>
                <a:gd name="T6" fmla="*/ 14 w 60"/>
                <a:gd name="T7" fmla="*/ 4 h 59"/>
                <a:gd name="T8" fmla="*/ 13 w 60"/>
                <a:gd name="T9" fmla="*/ 3 h 59"/>
                <a:gd name="T10" fmla="*/ 12 w 60"/>
                <a:gd name="T11" fmla="*/ 2 h 59"/>
                <a:gd name="T12" fmla="*/ 11 w 60"/>
                <a:gd name="T13" fmla="*/ 1 h 59"/>
                <a:gd name="T14" fmla="*/ 9 w 60"/>
                <a:gd name="T15" fmla="*/ 1 h 59"/>
                <a:gd name="T16" fmla="*/ 8 w 60"/>
                <a:gd name="T17" fmla="*/ 0 h 59"/>
                <a:gd name="T18" fmla="*/ 5 w 60"/>
                <a:gd name="T19" fmla="*/ 1 h 59"/>
                <a:gd name="T20" fmla="*/ 3 w 60"/>
                <a:gd name="T21" fmla="*/ 3 h 59"/>
                <a:gd name="T22" fmla="*/ 1 w 60"/>
                <a:gd name="T23" fmla="*/ 5 h 59"/>
                <a:gd name="T24" fmla="*/ 0 w 60"/>
                <a:gd name="T25" fmla="*/ 8 h 59"/>
                <a:gd name="T26" fmla="*/ 1 w 60"/>
                <a:gd name="T27" fmla="*/ 9 h 59"/>
                <a:gd name="T28" fmla="*/ 1 w 60"/>
                <a:gd name="T29" fmla="*/ 11 h 59"/>
                <a:gd name="T30" fmla="*/ 2 w 60"/>
                <a:gd name="T31" fmla="*/ 12 h 59"/>
                <a:gd name="T32" fmla="*/ 3 w 60"/>
                <a:gd name="T33" fmla="*/ 13 h 59"/>
                <a:gd name="T34" fmla="*/ 4 w 60"/>
                <a:gd name="T35" fmla="*/ 14 h 59"/>
                <a:gd name="T36" fmla="*/ 5 w 60"/>
                <a:gd name="T37" fmla="*/ 15 h 59"/>
                <a:gd name="T38" fmla="*/ 7 w 60"/>
                <a:gd name="T39" fmla="*/ 15 h 59"/>
                <a:gd name="T40" fmla="*/ 8 w 60"/>
                <a:gd name="T41" fmla="*/ 15 h 59"/>
                <a:gd name="T42" fmla="*/ 9 w 60"/>
                <a:gd name="T43" fmla="*/ 15 h 59"/>
                <a:gd name="T44" fmla="*/ 11 w 60"/>
                <a:gd name="T45" fmla="*/ 15 h 59"/>
                <a:gd name="T46" fmla="*/ 12 w 60"/>
                <a:gd name="T47" fmla="*/ 14 h 59"/>
                <a:gd name="T48" fmla="*/ 13 w 60"/>
                <a:gd name="T49" fmla="*/ 13 h 59"/>
                <a:gd name="T50" fmla="*/ 14 w 60"/>
                <a:gd name="T51" fmla="*/ 12 h 59"/>
                <a:gd name="T52" fmla="*/ 15 w 60"/>
                <a:gd name="T53" fmla="*/ 11 h 59"/>
                <a:gd name="T54" fmla="*/ 15 w 60"/>
                <a:gd name="T55" fmla="*/ 9 h 59"/>
                <a:gd name="T56" fmla="*/ 15 w 60"/>
                <a:gd name="T57" fmla="*/ 8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30"/>
                  </a:moveTo>
                  <a:lnTo>
                    <a:pt x="59" y="24"/>
                  </a:lnTo>
                  <a:lnTo>
                    <a:pt x="58" y="18"/>
                  </a:lnTo>
                  <a:lnTo>
                    <a:pt x="56" y="13"/>
                  </a:lnTo>
                  <a:lnTo>
                    <a:pt x="52" y="9"/>
                  </a:lnTo>
                  <a:lnTo>
                    <a:pt x="48" y="5"/>
                  </a:lnTo>
                  <a:lnTo>
                    <a:pt x="42" y="2"/>
                  </a:lnTo>
                  <a:lnTo>
                    <a:pt x="36" y="1"/>
                  </a:lnTo>
                  <a:lnTo>
                    <a:pt x="30" y="0"/>
                  </a:lnTo>
                  <a:lnTo>
                    <a:pt x="19" y="2"/>
                  </a:lnTo>
                  <a:lnTo>
                    <a:pt x="10" y="9"/>
                  </a:lnTo>
                  <a:lnTo>
                    <a:pt x="3" y="18"/>
                  </a:lnTo>
                  <a:lnTo>
                    <a:pt x="0" y="30"/>
                  </a:lnTo>
                  <a:lnTo>
                    <a:pt x="1" y="35"/>
                  </a:lnTo>
                  <a:lnTo>
                    <a:pt x="3" y="41"/>
                  </a:lnTo>
                  <a:lnTo>
                    <a:pt x="6" y="47"/>
                  </a:lnTo>
                  <a:lnTo>
                    <a:pt x="10" y="51"/>
                  </a:lnTo>
                  <a:lnTo>
                    <a:pt x="14" y="55"/>
                  </a:lnTo>
                  <a:lnTo>
                    <a:pt x="19" y="57"/>
                  </a:lnTo>
                  <a:lnTo>
                    <a:pt x="25" y="58"/>
                  </a:lnTo>
                  <a:lnTo>
                    <a:pt x="30" y="59"/>
                  </a:lnTo>
                  <a:lnTo>
                    <a:pt x="36" y="58"/>
                  </a:lnTo>
                  <a:lnTo>
                    <a:pt x="42" y="57"/>
                  </a:lnTo>
                  <a:lnTo>
                    <a:pt x="48" y="55"/>
                  </a:lnTo>
                  <a:lnTo>
                    <a:pt x="52" y="51"/>
                  </a:lnTo>
                  <a:lnTo>
                    <a:pt x="56" y="47"/>
                  </a:lnTo>
                  <a:lnTo>
                    <a:pt x="58" y="41"/>
                  </a:lnTo>
                  <a:lnTo>
                    <a:pt x="59" y="35"/>
                  </a:lnTo>
                  <a:lnTo>
                    <a:pt x="60" y="30"/>
                  </a:lnTo>
                  <a:close/>
                </a:path>
              </a:pathLst>
            </a:custGeom>
            <a:solidFill>
              <a:srgbClr val="FF0000"/>
            </a:solidFill>
            <a:ln w="9525">
              <a:noFill/>
              <a:round/>
              <a:headEnd/>
              <a:tailEnd/>
            </a:ln>
          </p:spPr>
          <p:txBody>
            <a:bodyPr/>
            <a:lstStyle/>
            <a:p>
              <a:endParaRPr lang="en-US"/>
            </a:p>
          </p:txBody>
        </p:sp>
        <p:sp>
          <p:nvSpPr>
            <p:cNvPr id="15909" name="Freeform 126"/>
            <p:cNvSpPr>
              <a:spLocks/>
            </p:cNvSpPr>
            <p:nvPr/>
          </p:nvSpPr>
          <p:spPr bwMode="auto">
            <a:xfrm>
              <a:off x="3132" y="2738"/>
              <a:ext cx="15" cy="15"/>
            </a:xfrm>
            <a:custGeom>
              <a:avLst/>
              <a:gdLst>
                <a:gd name="T0" fmla="*/ 4 w 30"/>
                <a:gd name="T1" fmla="*/ 8 h 29"/>
                <a:gd name="T2" fmla="*/ 4 w 30"/>
                <a:gd name="T3" fmla="*/ 8 h 29"/>
                <a:gd name="T4" fmla="*/ 3 w 30"/>
                <a:gd name="T5" fmla="*/ 7 h 29"/>
                <a:gd name="T6" fmla="*/ 2 w 30"/>
                <a:gd name="T7" fmla="*/ 7 h 29"/>
                <a:gd name="T8" fmla="*/ 2 w 30"/>
                <a:gd name="T9" fmla="*/ 7 h 29"/>
                <a:gd name="T10" fmla="*/ 1 w 30"/>
                <a:gd name="T11" fmla="*/ 6 h 29"/>
                <a:gd name="T12" fmla="*/ 1 w 30"/>
                <a:gd name="T13" fmla="*/ 5 h 29"/>
                <a:gd name="T14" fmla="*/ 0 w 30"/>
                <a:gd name="T15" fmla="*/ 5 h 29"/>
                <a:gd name="T16" fmla="*/ 0 w 30"/>
                <a:gd name="T17" fmla="*/ 4 h 29"/>
                <a:gd name="T18" fmla="*/ 0 w 30"/>
                <a:gd name="T19" fmla="*/ 3 h 29"/>
                <a:gd name="T20" fmla="*/ 1 w 30"/>
                <a:gd name="T21" fmla="*/ 3 h 29"/>
                <a:gd name="T22" fmla="*/ 1 w 30"/>
                <a:gd name="T23" fmla="*/ 2 h 29"/>
                <a:gd name="T24" fmla="*/ 2 w 30"/>
                <a:gd name="T25" fmla="*/ 1 h 29"/>
                <a:gd name="T26" fmla="*/ 2 w 30"/>
                <a:gd name="T27" fmla="*/ 1 h 29"/>
                <a:gd name="T28" fmla="*/ 3 w 30"/>
                <a:gd name="T29" fmla="*/ 1 h 29"/>
                <a:gd name="T30" fmla="*/ 4 w 30"/>
                <a:gd name="T31" fmla="*/ 0 h 29"/>
                <a:gd name="T32" fmla="*/ 4 w 30"/>
                <a:gd name="T33" fmla="*/ 0 h 29"/>
                <a:gd name="T34" fmla="*/ 5 w 30"/>
                <a:gd name="T35" fmla="*/ 0 h 29"/>
                <a:gd name="T36" fmla="*/ 6 w 30"/>
                <a:gd name="T37" fmla="*/ 1 h 29"/>
                <a:gd name="T38" fmla="*/ 6 w 30"/>
                <a:gd name="T39" fmla="*/ 1 h 29"/>
                <a:gd name="T40" fmla="*/ 7 w 30"/>
                <a:gd name="T41" fmla="*/ 1 h 29"/>
                <a:gd name="T42" fmla="*/ 7 w 30"/>
                <a:gd name="T43" fmla="*/ 2 h 29"/>
                <a:gd name="T44" fmla="*/ 8 w 30"/>
                <a:gd name="T45" fmla="*/ 3 h 29"/>
                <a:gd name="T46" fmla="*/ 8 w 30"/>
                <a:gd name="T47" fmla="*/ 3 h 29"/>
                <a:gd name="T48" fmla="*/ 8 w 30"/>
                <a:gd name="T49" fmla="*/ 4 h 29"/>
                <a:gd name="T50" fmla="*/ 8 w 30"/>
                <a:gd name="T51" fmla="*/ 5 h 29"/>
                <a:gd name="T52" fmla="*/ 7 w 30"/>
                <a:gd name="T53" fmla="*/ 7 h 29"/>
                <a:gd name="T54" fmla="*/ 6 w 30"/>
                <a:gd name="T55" fmla="*/ 7 h 29"/>
                <a:gd name="T56" fmla="*/ 4 w 30"/>
                <a:gd name="T57" fmla="*/ 8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9"/>
                <a:gd name="T89" fmla="*/ 30 w 30"/>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9">
                  <a:moveTo>
                    <a:pt x="15" y="29"/>
                  </a:moveTo>
                  <a:lnTo>
                    <a:pt x="13" y="29"/>
                  </a:lnTo>
                  <a:lnTo>
                    <a:pt x="11" y="28"/>
                  </a:lnTo>
                  <a:lnTo>
                    <a:pt x="7" y="27"/>
                  </a:lnTo>
                  <a:lnTo>
                    <a:pt x="5" y="25"/>
                  </a:lnTo>
                  <a:lnTo>
                    <a:pt x="4" y="23"/>
                  </a:lnTo>
                  <a:lnTo>
                    <a:pt x="1" y="20"/>
                  </a:lnTo>
                  <a:lnTo>
                    <a:pt x="0" y="18"/>
                  </a:lnTo>
                  <a:lnTo>
                    <a:pt x="0" y="15"/>
                  </a:lnTo>
                  <a:lnTo>
                    <a:pt x="0" y="12"/>
                  </a:lnTo>
                  <a:lnTo>
                    <a:pt x="1" y="9"/>
                  </a:lnTo>
                  <a:lnTo>
                    <a:pt x="4" y="6"/>
                  </a:lnTo>
                  <a:lnTo>
                    <a:pt x="5" y="4"/>
                  </a:lnTo>
                  <a:lnTo>
                    <a:pt x="7" y="3"/>
                  </a:lnTo>
                  <a:lnTo>
                    <a:pt x="11" y="1"/>
                  </a:lnTo>
                  <a:lnTo>
                    <a:pt x="13" y="0"/>
                  </a:lnTo>
                  <a:lnTo>
                    <a:pt x="15" y="0"/>
                  </a:lnTo>
                  <a:lnTo>
                    <a:pt x="19" y="0"/>
                  </a:lnTo>
                  <a:lnTo>
                    <a:pt x="21" y="1"/>
                  </a:lnTo>
                  <a:lnTo>
                    <a:pt x="23" y="3"/>
                  </a:lnTo>
                  <a:lnTo>
                    <a:pt x="26" y="4"/>
                  </a:lnTo>
                  <a:lnTo>
                    <a:pt x="28" y="6"/>
                  </a:lnTo>
                  <a:lnTo>
                    <a:pt x="29" y="9"/>
                  </a:lnTo>
                  <a:lnTo>
                    <a:pt x="30" y="12"/>
                  </a:lnTo>
                  <a:lnTo>
                    <a:pt x="30" y="15"/>
                  </a:lnTo>
                  <a:lnTo>
                    <a:pt x="29" y="20"/>
                  </a:lnTo>
                  <a:lnTo>
                    <a:pt x="26" y="25"/>
                  </a:lnTo>
                  <a:lnTo>
                    <a:pt x="21" y="28"/>
                  </a:lnTo>
                  <a:lnTo>
                    <a:pt x="15" y="29"/>
                  </a:lnTo>
                  <a:close/>
                </a:path>
              </a:pathLst>
            </a:custGeom>
            <a:solidFill>
              <a:srgbClr val="FF0000"/>
            </a:solidFill>
            <a:ln w="9525">
              <a:noFill/>
              <a:round/>
              <a:headEnd/>
              <a:tailEnd/>
            </a:ln>
          </p:spPr>
          <p:txBody>
            <a:bodyPr/>
            <a:lstStyle/>
            <a:p>
              <a:endParaRPr lang="en-US"/>
            </a:p>
          </p:txBody>
        </p:sp>
        <p:sp>
          <p:nvSpPr>
            <p:cNvPr id="15910" name="Freeform 127"/>
            <p:cNvSpPr>
              <a:spLocks/>
            </p:cNvSpPr>
            <p:nvPr/>
          </p:nvSpPr>
          <p:spPr bwMode="auto">
            <a:xfrm>
              <a:off x="3079" y="2462"/>
              <a:ext cx="30" cy="30"/>
            </a:xfrm>
            <a:custGeom>
              <a:avLst/>
              <a:gdLst>
                <a:gd name="T0" fmla="*/ 15 w 59"/>
                <a:gd name="T1" fmla="*/ 8 h 60"/>
                <a:gd name="T2" fmla="*/ 15 w 59"/>
                <a:gd name="T3" fmla="*/ 6 h 60"/>
                <a:gd name="T4" fmla="*/ 15 w 59"/>
                <a:gd name="T5" fmla="*/ 5 h 60"/>
                <a:gd name="T6" fmla="*/ 14 w 59"/>
                <a:gd name="T7" fmla="*/ 3 h 60"/>
                <a:gd name="T8" fmla="*/ 13 w 59"/>
                <a:gd name="T9" fmla="*/ 2 h 60"/>
                <a:gd name="T10" fmla="*/ 12 w 59"/>
                <a:gd name="T11" fmla="*/ 1 h 60"/>
                <a:gd name="T12" fmla="*/ 11 w 59"/>
                <a:gd name="T13" fmla="*/ 1 h 60"/>
                <a:gd name="T14" fmla="*/ 9 w 59"/>
                <a:gd name="T15" fmla="*/ 0 h 60"/>
                <a:gd name="T16" fmla="*/ 8 w 59"/>
                <a:gd name="T17" fmla="*/ 0 h 60"/>
                <a:gd name="T18" fmla="*/ 5 w 59"/>
                <a:gd name="T19" fmla="*/ 1 h 60"/>
                <a:gd name="T20" fmla="*/ 3 w 59"/>
                <a:gd name="T21" fmla="*/ 2 h 60"/>
                <a:gd name="T22" fmla="*/ 1 w 59"/>
                <a:gd name="T23" fmla="*/ 5 h 60"/>
                <a:gd name="T24" fmla="*/ 0 w 59"/>
                <a:gd name="T25" fmla="*/ 8 h 60"/>
                <a:gd name="T26" fmla="*/ 0 w 59"/>
                <a:gd name="T27" fmla="*/ 9 h 60"/>
                <a:gd name="T28" fmla="*/ 1 w 59"/>
                <a:gd name="T29" fmla="*/ 11 h 60"/>
                <a:gd name="T30" fmla="*/ 2 w 59"/>
                <a:gd name="T31" fmla="*/ 12 h 60"/>
                <a:gd name="T32" fmla="*/ 3 w 59"/>
                <a:gd name="T33" fmla="*/ 13 h 60"/>
                <a:gd name="T34" fmla="*/ 4 w 59"/>
                <a:gd name="T35" fmla="*/ 14 h 60"/>
                <a:gd name="T36" fmla="*/ 5 w 59"/>
                <a:gd name="T37" fmla="*/ 15 h 60"/>
                <a:gd name="T38" fmla="*/ 7 w 59"/>
                <a:gd name="T39" fmla="*/ 15 h 60"/>
                <a:gd name="T40" fmla="*/ 8 w 59"/>
                <a:gd name="T41" fmla="*/ 15 h 60"/>
                <a:gd name="T42" fmla="*/ 9 w 59"/>
                <a:gd name="T43" fmla="*/ 15 h 60"/>
                <a:gd name="T44" fmla="*/ 11 w 59"/>
                <a:gd name="T45" fmla="*/ 15 h 60"/>
                <a:gd name="T46" fmla="*/ 12 w 59"/>
                <a:gd name="T47" fmla="*/ 14 h 60"/>
                <a:gd name="T48" fmla="*/ 13 w 59"/>
                <a:gd name="T49" fmla="*/ 13 h 60"/>
                <a:gd name="T50" fmla="*/ 14 w 59"/>
                <a:gd name="T51" fmla="*/ 12 h 60"/>
                <a:gd name="T52" fmla="*/ 15 w 59"/>
                <a:gd name="T53" fmla="*/ 11 h 60"/>
                <a:gd name="T54" fmla="*/ 15 w 59"/>
                <a:gd name="T55" fmla="*/ 9 h 60"/>
                <a:gd name="T56" fmla="*/ 15 w 59"/>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9"/>
                <a:gd name="T88" fmla="*/ 0 h 60"/>
                <a:gd name="T89" fmla="*/ 59 w 59"/>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9" h="60">
                  <a:moveTo>
                    <a:pt x="59" y="30"/>
                  </a:moveTo>
                  <a:lnTo>
                    <a:pt x="59" y="24"/>
                  </a:lnTo>
                  <a:lnTo>
                    <a:pt x="57" y="18"/>
                  </a:lnTo>
                  <a:lnTo>
                    <a:pt x="55" y="12"/>
                  </a:lnTo>
                  <a:lnTo>
                    <a:pt x="51" y="8"/>
                  </a:lnTo>
                  <a:lnTo>
                    <a:pt x="47" y="4"/>
                  </a:lnTo>
                  <a:lnTo>
                    <a:pt x="41" y="2"/>
                  </a:lnTo>
                  <a:lnTo>
                    <a:pt x="36" y="0"/>
                  </a:lnTo>
                  <a:lnTo>
                    <a:pt x="30" y="0"/>
                  </a:lnTo>
                  <a:lnTo>
                    <a:pt x="19" y="2"/>
                  </a:lnTo>
                  <a:lnTo>
                    <a:pt x="9" y="8"/>
                  </a:lnTo>
                  <a:lnTo>
                    <a:pt x="3" y="18"/>
                  </a:lnTo>
                  <a:lnTo>
                    <a:pt x="0" y="30"/>
                  </a:lnTo>
                  <a:lnTo>
                    <a:pt x="0" y="35"/>
                  </a:lnTo>
                  <a:lnTo>
                    <a:pt x="3" y="41"/>
                  </a:lnTo>
                  <a:lnTo>
                    <a:pt x="5" y="46"/>
                  </a:lnTo>
                  <a:lnTo>
                    <a:pt x="9" y="50"/>
                  </a:lnTo>
                  <a:lnTo>
                    <a:pt x="13" y="54"/>
                  </a:lnTo>
                  <a:lnTo>
                    <a:pt x="19" y="57"/>
                  </a:lnTo>
                  <a:lnTo>
                    <a:pt x="25" y="58"/>
                  </a:lnTo>
                  <a:lnTo>
                    <a:pt x="30" y="60"/>
                  </a:lnTo>
                  <a:lnTo>
                    <a:pt x="36" y="58"/>
                  </a:lnTo>
                  <a:lnTo>
                    <a:pt x="41" y="57"/>
                  </a:lnTo>
                  <a:lnTo>
                    <a:pt x="47" y="54"/>
                  </a:lnTo>
                  <a:lnTo>
                    <a:pt x="51" y="50"/>
                  </a:lnTo>
                  <a:lnTo>
                    <a:pt x="55" y="46"/>
                  </a:lnTo>
                  <a:lnTo>
                    <a:pt x="57" y="41"/>
                  </a:lnTo>
                  <a:lnTo>
                    <a:pt x="59" y="35"/>
                  </a:lnTo>
                  <a:lnTo>
                    <a:pt x="59" y="30"/>
                  </a:lnTo>
                  <a:close/>
                </a:path>
              </a:pathLst>
            </a:custGeom>
            <a:solidFill>
              <a:srgbClr val="FF0000"/>
            </a:solidFill>
            <a:ln w="9525">
              <a:noFill/>
              <a:round/>
              <a:headEnd/>
              <a:tailEnd/>
            </a:ln>
          </p:spPr>
          <p:txBody>
            <a:bodyPr/>
            <a:lstStyle/>
            <a:p>
              <a:endParaRPr lang="en-US"/>
            </a:p>
          </p:txBody>
        </p:sp>
        <p:sp>
          <p:nvSpPr>
            <p:cNvPr id="15911" name="Freeform 128"/>
            <p:cNvSpPr>
              <a:spLocks/>
            </p:cNvSpPr>
            <p:nvPr/>
          </p:nvSpPr>
          <p:spPr bwMode="auto">
            <a:xfrm>
              <a:off x="3087" y="2469"/>
              <a:ext cx="14" cy="15"/>
            </a:xfrm>
            <a:custGeom>
              <a:avLst/>
              <a:gdLst>
                <a:gd name="T0" fmla="*/ 3 w 29"/>
                <a:gd name="T1" fmla="*/ 8 h 28"/>
                <a:gd name="T2" fmla="*/ 3 w 29"/>
                <a:gd name="T3" fmla="*/ 8 h 28"/>
                <a:gd name="T4" fmla="*/ 2 w 29"/>
                <a:gd name="T5" fmla="*/ 8 h 28"/>
                <a:gd name="T6" fmla="*/ 1 w 29"/>
                <a:gd name="T7" fmla="*/ 8 h 28"/>
                <a:gd name="T8" fmla="*/ 1 w 29"/>
                <a:gd name="T9" fmla="*/ 7 h 28"/>
                <a:gd name="T10" fmla="*/ 0 w 29"/>
                <a:gd name="T11" fmla="*/ 6 h 28"/>
                <a:gd name="T12" fmla="*/ 0 w 29"/>
                <a:gd name="T13" fmla="*/ 5 h 28"/>
                <a:gd name="T14" fmla="*/ 0 w 29"/>
                <a:gd name="T15" fmla="*/ 5 h 28"/>
                <a:gd name="T16" fmla="*/ 0 w 29"/>
                <a:gd name="T17" fmla="*/ 4 h 28"/>
                <a:gd name="T18" fmla="*/ 0 w 29"/>
                <a:gd name="T19" fmla="*/ 3 h 28"/>
                <a:gd name="T20" fmla="*/ 0 w 29"/>
                <a:gd name="T21" fmla="*/ 3 h 28"/>
                <a:gd name="T22" fmla="*/ 0 w 29"/>
                <a:gd name="T23" fmla="*/ 2 h 28"/>
                <a:gd name="T24" fmla="*/ 1 w 29"/>
                <a:gd name="T25" fmla="*/ 1 h 28"/>
                <a:gd name="T26" fmla="*/ 1 w 29"/>
                <a:gd name="T27" fmla="*/ 1 h 28"/>
                <a:gd name="T28" fmla="*/ 2 w 29"/>
                <a:gd name="T29" fmla="*/ 1 h 28"/>
                <a:gd name="T30" fmla="*/ 3 w 29"/>
                <a:gd name="T31" fmla="*/ 0 h 28"/>
                <a:gd name="T32" fmla="*/ 3 w 29"/>
                <a:gd name="T33" fmla="*/ 0 h 28"/>
                <a:gd name="T34" fmla="*/ 4 w 29"/>
                <a:gd name="T35" fmla="*/ 0 h 28"/>
                <a:gd name="T36" fmla="*/ 5 w 29"/>
                <a:gd name="T37" fmla="*/ 1 h 28"/>
                <a:gd name="T38" fmla="*/ 5 w 29"/>
                <a:gd name="T39" fmla="*/ 1 h 28"/>
                <a:gd name="T40" fmla="*/ 6 w 29"/>
                <a:gd name="T41" fmla="*/ 1 h 28"/>
                <a:gd name="T42" fmla="*/ 6 w 29"/>
                <a:gd name="T43" fmla="*/ 2 h 28"/>
                <a:gd name="T44" fmla="*/ 7 w 29"/>
                <a:gd name="T45" fmla="*/ 3 h 28"/>
                <a:gd name="T46" fmla="*/ 7 w 29"/>
                <a:gd name="T47" fmla="*/ 3 h 28"/>
                <a:gd name="T48" fmla="*/ 7 w 29"/>
                <a:gd name="T49" fmla="*/ 4 h 28"/>
                <a:gd name="T50" fmla="*/ 7 w 29"/>
                <a:gd name="T51" fmla="*/ 6 h 28"/>
                <a:gd name="T52" fmla="*/ 6 w 29"/>
                <a:gd name="T53" fmla="*/ 7 h 28"/>
                <a:gd name="T54" fmla="*/ 5 w 29"/>
                <a:gd name="T55" fmla="*/ 8 h 28"/>
                <a:gd name="T56" fmla="*/ 3 w 29"/>
                <a:gd name="T57" fmla="*/ 8 h 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9"/>
                <a:gd name="T88" fmla="*/ 0 h 28"/>
                <a:gd name="T89" fmla="*/ 29 w 29"/>
                <a:gd name="T90" fmla="*/ 28 h 2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9" h="28">
                  <a:moveTo>
                    <a:pt x="15" y="28"/>
                  </a:moveTo>
                  <a:lnTo>
                    <a:pt x="12" y="28"/>
                  </a:lnTo>
                  <a:lnTo>
                    <a:pt x="10" y="27"/>
                  </a:lnTo>
                  <a:lnTo>
                    <a:pt x="6" y="26"/>
                  </a:lnTo>
                  <a:lnTo>
                    <a:pt x="4" y="25"/>
                  </a:lnTo>
                  <a:lnTo>
                    <a:pt x="3" y="23"/>
                  </a:lnTo>
                  <a:lnTo>
                    <a:pt x="2" y="19"/>
                  </a:lnTo>
                  <a:lnTo>
                    <a:pt x="0" y="17"/>
                  </a:lnTo>
                  <a:lnTo>
                    <a:pt x="0" y="15"/>
                  </a:lnTo>
                  <a:lnTo>
                    <a:pt x="0" y="11"/>
                  </a:lnTo>
                  <a:lnTo>
                    <a:pt x="2" y="9"/>
                  </a:lnTo>
                  <a:lnTo>
                    <a:pt x="3" y="7"/>
                  </a:lnTo>
                  <a:lnTo>
                    <a:pt x="4" y="4"/>
                  </a:lnTo>
                  <a:lnTo>
                    <a:pt x="6" y="2"/>
                  </a:lnTo>
                  <a:lnTo>
                    <a:pt x="10" y="1"/>
                  </a:lnTo>
                  <a:lnTo>
                    <a:pt x="12" y="0"/>
                  </a:lnTo>
                  <a:lnTo>
                    <a:pt x="15" y="0"/>
                  </a:lnTo>
                  <a:lnTo>
                    <a:pt x="18" y="0"/>
                  </a:lnTo>
                  <a:lnTo>
                    <a:pt x="21" y="1"/>
                  </a:lnTo>
                  <a:lnTo>
                    <a:pt x="23" y="2"/>
                  </a:lnTo>
                  <a:lnTo>
                    <a:pt x="26" y="4"/>
                  </a:lnTo>
                  <a:lnTo>
                    <a:pt x="27" y="7"/>
                  </a:lnTo>
                  <a:lnTo>
                    <a:pt x="28" y="9"/>
                  </a:lnTo>
                  <a:lnTo>
                    <a:pt x="29" y="11"/>
                  </a:lnTo>
                  <a:lnTo>
                    <a:pt x="29" y="15"/>
                  </a:lnTo>
                  <a:lnTo>
                    <a:pt x="28" y="20"/>
                  </a:lnTo>
                  <a:lnTo>
                    <a:pt x="26" y="25"/>
                  </a:lnTo>
                  <a:lnTo>
                    <a:pt x="21" y="27"/>
                  </a:lnTo>
                  <a:lnTo>
                    <a:pt x="15" y="28"/>
                  </a:lnTo>
                  <a:close/>
                </a:path>
              </a:pathLst>
            </a:custGeom>
            <a:solidFill>
              <a:srgbClr val="FF0000"/>
            </a:solidFill>
            <a:ln w="9525">
              <a:noFill/>
              <a:round/>
              <a:headEnd/>
              <a:tailEnd/>
            </a:ln>
          </p:spPr>
          <p:txBody>
            <a:bodyPr/>
            <a:lstStyle/>
            <a:p>
              <a:endParaRPr lang="en-US"/>
            </a:p>
          </p:txBody>
        </p:sp>
        <p:sp>
          <p:nvSpPr>
            <p:cNvPr id="15912" name="Freeform 129"/>
            <p:cNvSpPr>
              <a:spLocks/>
            </p:cNvSpPr>
            <p:nvPr/>
          </p:nvSpPr>
          <p:spPr bwMode="auto">
            <a:xfrm>
              <a:off x="3234" y="2443"/>
              <a:ext cx="30" cy="30"/>
            </a:xfrm>
            <a:custGeom>
              <a:avLst/>
              <a:gdLst>
                <a:gd name="T0" fmla="*/ 15 w 60"/>
                <a:gd name="T1" fmla="*/ 8 h 60"/>
                <a:gd name="T2" fmla="*/ 15 w 60"/>
                <a:gd name="T3" fmla="*/ 6 h 60"/>
                <a:gd name="T4" fmla="*/ 15 w 60"/>
                <a:gd name="T5" fmla="*/ 5 h 60"/>
                <a:gd name="T6" fmla="*/ 14 w 60"/>
                <a:gd name="T7" fmla="*/ 4 h 60"/>
                <a:gd name="T8" fmla="*/ 13 w 60"/>
                <a:gd name="T9" fmla="*/ 3 h 60"/>
                <a:gd name="T10" fmla="*/ 12 w 60"/>
                <a:gd name="T11" fmla="*/ 2 h 60"/>
                <a:gd name="T12" fmla="*/ 11 w 60"/>
                <a:gd name="T13" fmla="*/ 1 h 60"/>
                <a:gd name="T14" fmla="*/ 9 w 60"/>
                <a:gd name="T15" fmla="*/ 1 h 60"/>
                <a:gd name="T16" fmla="*/ 8 w 60"/>
                <a:gd name="T17" fmla="*/ 0 h 60"/>
                <a:gd name="T18" fmla="*/ 5 w 60"/>
                <a:gd name="T19" fmla="*/ 1 h 60"/>
                <a:gd name="T20" fmla="*/ 3 w 60"/>
                <a:gd name="T21" fmla="*/ 3 h 60"/>
                <a:gd name="T22" fmla="*/ 1 w 60"/>
                <a:gd name="T23" fmla="*/ 5 h 60"/>
                <a:gd name="T24" fmla="*/ 0 w 60"/>
                <a:gd name="T25" fmla="*/ 8 h 60"/>
                <a:gd name="T26" fmla="*/ 1 w 60"/>
                <a:gd name="T27" fmla="*/ 9 h 60"/>
                <a:gd name="T28" fmla="*/ 1 w 60"/>
                <a:gd name="T29" fmla="*/ 11 h 60"/>
                <a:gd name="T30" fmla="*/ 2 w 60"/>
                <a:gd name="T31" fmla="*/ 12 h 60"/>
                <a:gd name="T32" fmla="*/ 3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8" y="18"/>
                  </a:lnTo>
                  <a:lnTo>
                    <a:pt x="54" y="13"/>
                  </a:lnTo>
                  <a:lnTo>
                    <a:pt x="51" y="9"/>
                  </a:lnTo>
                  <a:lnTo>
                    <a:pt x="46" y="5"/>
                  </a:lnTo>
                  <a:lnTo>
                    <a:pt x="42" y="2"/>
                  </a:lnTo>
                  <a:lnTo>
                    <a:pt x="36" y="1"/>
                  </a:lnTo>
                  <a:lnTo>
                    <a:pt x="30" y="0"/>
                  </a:lnTo>
                  <a:lnTo>
                    <a:pt x="19" y="2"/>
                  </a:lnTo>
                  <a:lnTo>
                    <a:pt x="9" y="9"/>
                  </a:lnTo>
                  <a:lnTo>
                    <a:pt x="2" y="18"/>
                  </a:lnTo>
                  <a:lnTo>
                    <a:pt x="0" y="30"/>
                  </a:lnTo>
                  <a:lnTo>
                    <a:pt x="1" y="35"/>
                  </a:lnTo>
                  <a:lnTo>
                    <a:pt x="2" y="41"/>
                  </a:lnTo>
                  <a:lnTo>
                    <a:pt x="6" y="47"/>
                  </a:lnTo>
                  <a:lnTo>
                    <a:pt x="9" y="52"/>
                  </a:lnTo>
                  <a:lnTo>
                    <a:pt x="14" y="55"/>
                  </a:lnTo>
                  <a:lnTo>
                    <a:pt x="19" y="57"/>
                  </a:lnTo>
                  <a:lnTo>
                    <a:pt x="24" y="58"/>
                  </a:lnTo>
                  <a:lnTo>
                    <a:pt x="30" y="60"/>
                  </a:lnTo>
                  <a:lnTo>
                    <a:pt x="36" y="58"/>
                  </a:lnTo>
                  <a:lnTo>
                    <a:pt x="42" y="57"/>
                  </a:lnTo>
                  <a:lnTo>
                    <a:pt x="46" y="55"/>
                  </a:lnTo>
                  <a:lnTo>
                    <a:pt x="51" y="52"/>
                  </a:lnTo>
                  <a:lnTo>
                    <a:pt x="54" y="47"/>
                  </a:lnTo>
                  <a:lnTo>
                    <a:pt x="58" y="41"/>
                  </a:lnTo>
                  <a:lnTo>
                    <a:pt x="59" y="35"/>
                  </a:lnTo>
                  <a:lnTo>
                    <a:pt x="60" y="30"/>
                  </a:lnTo>
                  <a:close/>
                </a:path>
              </a:pathLst>
            </a:custGeom>
            <a:solidFill>
              <a:srgbClr val="FF0000"/>
            </a:solidFill>
            <a:ln w="9525">
              <a:noFill/>
              <a:round/>
              <a:headEnd/>
              <a:tailEnd/>
            </a:ln>
          </p:spPr>
          <p:txBody>
            <a:bodyPr/>
            <a:lstStyle/>
            <a:p>
              <a:endParaRPr lang="en-US"/>
            </a:p>
          </p:txBody>
        </p:sp>
        <p:sp>
          <p:nvSpPr>
            <p:cNvPr id="15913" name="Freeform 130"/>
            <p:cNvSpPr>
              <a:spLocks/>
            </p:cNvSpPr>
            <p:nvPr/>
          </p:nvSpPr>
          <p:spPr bwMode="auto">
            <a:xfrm>
              <a:off x="3241" y="2450"/>
              <a:ext cx="15" cy="15"/>
            </a:xfrm>
            <a:custGeom>
              <a:avLst/>
              <a:gdLst>
                <a:gd name="T0" fmla="*/ 4 w 30"/>
                <a:gd name="T1" fmla="*/ 8 h 30"/>
                <a:gd name="T2" fmla="*/ 4 w 30"/>
                <a:gd name="T3" fmla="*/ 8 h 30"/>
                <a:gd name="T4" fmla="*/ 3 w 30"/>
                <a:gd name="T5" fmla="*/ 7 h 30"/>
                <a:gd name="T6" fmla="*/ 2 w 30"/>
                <a:gd name="T7" fmla="*/ 7 h 30"/>
                <a:gd name="T8" fmla="*/ 2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2 w 30"/>
                <a:gd name="T25" fmla="*/ 1 h 30"/>
                <a:gd name="T26" fmla="*/ 2 w 30"/>
                <a:gd name="T27" fmla="*/ 1 h 30"/>
                <a:gd name="T28" fmla="*/ 3 w 30"/>
                <a:gd name="T29" fmla="*/ 1 h 30"/>
                <a:gd name="T30" fmla="*/ 4 w 30"/>
                <a:gd name="T31" fmla="*/ 0 h 30"/>
                <a:gd name="T32" fmla="*/ 4 w 30"/>
                <a:gd name="T33" fmla="*/ 0 h 30"/>
                <a:gd name="T34" fmla="*/ 5 w 30"/>
                <a:gd name="T35" fmla="*/ 0 h 30"/>
                <a:gd name="T36" fmla="*/ 6 w 30"/>
                <a:gd name="T37" fmla="*/ 1 h 30"/>
                <a:gd name="T38" fmla="*/ 6 w 30"/>
                <a:gd name="T39" fmla="*/ 1 h 30"/>
                <a:gd name="T40" fmla="*/ 7 w 30"/>
                <a:gd name="T41" fmla="*/ 1 h 30"/>
                <a:gd name="T42" fmla="*/ 7 w 30"/>
                <a:gd name="T43" fmla="*/ 2 h 30"/>
                <a:gd name="T44" fmla="*/ 8 w 30"/>
                <a:gd name="T45" fmla="*/ 3 h 30"/>
                <a:gd name="T46" fmla="*/ 8 w 30"/>
                <a:gd name="T47" fmla="*/ 3 h 30"/>
                <a:gd name="T48" fmla="*/ 8 w 30"/>
                <a:gd name="T49" fmla="*/ 4 h 30"/>
                <a:gd name="T50" fmla="*/ 8 w 30"/>
                <a:gd name="T51" fmla="*/ 5 h 30"/>
                <a:gd name="T52" fmla="*/ 7 w 30"/>
                <a:gd name="T53" fmla="*/ 7 h 30"/>
                <a:gd name="T54" fmla="*/ 6 w 30"/>
                <a:gd name="T55" fmla="*/ 7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3" y="30"/>
                  </a:lnTo>
                  <a:lnTo>
                    <a:pt x="9" y="28"/>
                  </a:lnTo>
                  <a:lnTo>
                    <a:pt x="7" y="27"/>
                  </a:lnTo>
                  <a:lnTo>
                    <a:pt x="5" y="25"/>
                  </a:lnTo>
                  <a:lnTo>
                    <a:pt x="4" y="23"/>
                  </a:lnTo>
                  <a:lnTo>
                    <a:pt x="1" y="20"/>
                  </a:lnTo>
                  <a:lnTo>
                    <a:pt x="0" y="18"/>
                  </a:lnTo>
                  <a:lnTo>
                    <a:pt x="0" y="15"/>
                  </a:lnTo>
                  <a:lnTo>
                    <a:pt x="0" y="12"/>
                  </a:lnTo>
                  <a:lnTo>
                    <a:pt x="1" y="9"/>
                  </a:lnTo>
                  <a:lnTo>
                    <a:pt x="4" y="7"/>
                  </a:lnTo>
                  <a:lnTo>
                    <a:pt x="5" y="4"/>
                  </a:lnTo>
                  <a:lnTo>
                    <a:pt x="7" y="3"/>
                  </a:lnTo>
                  <a:lnTo>
                    <a:pt x="9" y="1"/>
                  </a:lnTo>
                  <a:lnTo>
                    <a:pt x="13" y="0"/>
                  </a:lnTo>
                  <a:lnTo>
                    <a:pt x="15" y="0"/>
                  </a:lnTo>
                  <a:lnTo>
                    <a:pt x="19" y="0"/>
                  </a:lnTo>
                  <a:lnTo>
                    <a:pt x="21" y="1"/>
                  </a:lnTo>
                  <a:lnTo>
                    <a:pt x="23" y="3"/>
                  </a:lnTo>
                  <a:lnTo>
                    <a:pt x="25" y="4"/>
                  </a:lnTo>
                  <a:lnTo>
                    <a:pt x="28" y="7"/>
                  </a:lnTo>
                  <a:lnTo>
                    <a:pt x="29" y="9"/>
                  </a:lnTo>
                  <a:lnTo>
                    <a:pt x="30" y="12"/>
                  </a:lnTo>
                  <a:lnTo>
                    <a:pt x="30" y="15"/>
                  </a:lnTo>
                  <a:lnTo>
                    <a:pt x="29" y="20"/>
                  </a:lnTo>
                  <a:lnTo>
                    <a:pt x="25" y="25"/>
                  </a:lnTo>
                  <a:lnTo>
                    <a:pt x="21" y="28"/>
                  </a:lnTo>
                  <a:lnTo>
                    <a:pt x="15" y="30"/>
                  </a:lnTo>
                  <a:close/>
                </a:path>
              </a:pathLst>
            </a:custGeom>
            <a:solidFill>
              <a:srgbClr val="FF0000"/>
            </a:solidFill>
            <a:ln w="9525">
              <a:noFill/>
              <a:round/>
              <a:headEnd/>
              <a:tailEnd/>
            </a:ln>
          </p:spPr>
          <p:txBody>
            <a:bodyPr/>
            <a:lstStyle/>
            <a:p>
              <a:endParaRPr lang="en-US"/>
            </a:p>
          </p:txBody>
        </p:sp>
        <p:sp>
          <p:nvSpPr>
            <p:cNvPr id="15914" name="Freeform 131"/>
            <p:cNvSpPr>
              <a:spLocks/>
            </p:cNvSpPr>
            <p:nvPr/>
          </p:nvSpPr>
          <p:spPr bwMode="auto">
            <a:xfrm>
              <a:off x="3207" y="2590"/>
              <a:ext cx="30" cy="30"/>
            </a:xfrm>
            <a:custGeom>
              <a:avLst/>
              <a:gdLst>
                <a:gd name="T0" fmla="*/ 15 w 60"/>
                <a:gd name="T1" fmla="*/ 8 h 60"/>
                <a:gd name="T2" fmla="*/ 15 w 60"/>
                <a:gd name="T3" fmla="*/ 7 h 60"/>
                <a:gd name="T4" fmla="*/ 15 w 60"/>
                <a:gd name="T5" fmla="*/ 5 h 60"/>
                <a:gd name="T6" fmla="*/ 14 w 60"/>
                <a:gd name="T7" fmla="*/ 4 h 60"/>
                <a:gd name="T8" fmla="*/ 13 w 60"/>
                <a:gd name="T9" fmla="*/ 3 h 60"/>
                <a:gd name="T10" fmla="*/ 12 w 60"/>
                <a:gd name="T11" fmla="*/ 2 h 60"/>
                <a:gd name="T12" fmla="*/ 11 w 60"/>
                <a:gd name="T13" fmla="*/ 1 h 60"/>
                <a:gd name="T14" fmla="*/ 9 w 60"/>
                <a:gd name="T15" fmla="*/ 1 h 60"/>
                <a:gd name="T16" fmla="*/ 8 w 60"/>
                <a:gd name="T17" fmla="*/ 0 h 60"/>
                <a:gd name="T18" fmla="*/ 5 w 60"/>
                <a:gd name="T19" fmla="*/ 1 h 60"/>
                <a:gd name="T20" fmla="*/ 3 w 60"/>
                <a:gd name="T21" fmla="*/ 3 h 60"/>
                <a:gd name="T22" fmla="*/ 1 w 60"/>
                <a:gd name="T23" fmla="*/ 5 h 60"/>
                <a:gd name="T24" fmla="*/ 0 w 60"/>
                <a:gd name="T25" fmla="*/ 8 h 60"/>
                <a:gd name="T26" fmla="*/ 1 w 60"/>
                <a:gd name="T27" fmla="*/ 9 h 60"/>
                <a:gd name="T28" fmla="*/ 1 w 60"/>
                <a:gd name="T29" fmla="*/ 11 h 60"/>
                <a:gd name="T30" fmla="*/ 2 w 60"/>
                <a:gd name="T31" fmla="*/ 12 h 60"/>
                <a:gd name="T32" fmla="*/ 2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5"/>
                  </a:lnTo>
                  <a:lnTo>
                    <a:pt x="58" y="19"/>
                  </a:lnTo>
                  <a:lnTo>
                    <a:pt x="54" y="14"/>
                  </a:lnTo>
                  <a:lnTo>
                    <a:pt x="51" y="10"/>
                  </a:lnTo>
                  <a:lnTo>
                    <a:pt x="46" y="6"/>
                  </a:lnTo>
                  <a:lnTo>
                    <a:pt x="42" y="3"/>
                  </a:lnTo>
                  <a:lnTo>
                    <a:pt x="36" y="2"/>
                  </a:lnTo>
                  <a:lnTo>
                    <a:pt x="30" y="0"/>
                  </a:lnTo>
                  <a:lnTo>
                    <a:pt x="19" y="3"/>
                  </a:lnTo>
                  <a:lnTo>
                    <a:pt x="9" y="10"/>
                  </a:lnTo>
                  <a:lnTo>
                    <a:pt x="2" y="19"/>
                  </a:lnTo>
                  <a:lnTo>
                    <a:pt x="0" y="30"/>
                  </a:lnTo>
                  <a:lnTo>
                    <a:pt x="1" y="36"/>
                  </a:lnTo>
                  <a:lnTo>
                    <a:pt x="2" y="42"/>
                  </a:lnTo>
                  <a:lnTo>
                    <a:pt x="5" y="46"/>
                  </a:lnTo>
                  <a:lnTo>
                    <a:pt x="8" y="51"/>
                  </a:lnTo>
                  <a:lnTo>
                    <a:pt x="13" y="55"/>
                  </a:lnTo>
                  <a:lnTo>
                    <a:pt x="19" y="58"/>
                  </a:lnTo>
                  <a:lnTo>
                    <a:pt x="24" y="59"/>
                  </a:lnTo>
                  <a:lnTo>
                    <a:pt x="30" y="60"/>
                  </a:lnTo>
                  <a:lnTo>
                    <a:pt x="36" y="59"/>
                  </a:lnTo>
                  <a:lnTo>
                    <a:pt x="42" y="58"/>
                  </a:lnTo>
                  <a:lnTo>
                    <a:pt x="46" y="55"/>
                  </a:lnTo>
                  <a:lnTo>
                    <a:pt x="51" y="51"/>
                  </a:lnTo>
                  <a:lnTo>
                    <a:pt x="54" y="46"/>
                  </a:lnTo>
                  <a:lnTo>
                    <a:pt x="58" y="42"/>
                  </a:lnTo>
                  <a:lnTo>
                    <a:pt x="59" y="36"/>
                  </a:lnTo>
                  <a:lnTo>
                    <a:pt x="60" y="30"/>
                  </a:lnTo>
                  <a:close/>
                </a:path>
              </a:pathLst>
            </a:custGeom>
            <a:solidFill>
              <a:srgbClr val="FF0000"/>
            </a:solidFill>
            <a:ln w="9525">
              <a:noFill/>
              <a:round/>
              <a:headEnd/>
              <a:tailEnd/>
            </a:ln>
          </p:spPr>
          <p:txBody>
            <a:bodyPr/>
            <a:lstStyle/>
            <a:p>
              <a:endParaRPr lang="en-US"/>
            </a:p>
          </p:txBody>
        </p:sp>
        <p:sp>
          <p:nvSpPr>
            <p:cNvPr id="15915" name="Freeform 132"/>
            <p:cNvSpPr>
              <a:spLocks/>
            </p:cNvSpPr>
            <p:nvPr/>
          </p:nvSpPr>
          <p:spPr bwMode="auto">
            <a:xfrm>
              <a:off x="3215" y="2597"/>
              <a:ext cx="15" cy="15"/>
            </a:xfrm>
            <a:custGeom>
              <a:avLst/>
              <a:gdLst>
                <a:gd name="T0" fmla="*/ 4 w 30"/>
                <a:gd name="T1" fmla="*/ 8 h 30"/>
                <a:gd name="T2" fmla="*/ 3 w 30"/>
                <a:gd name="T3" fmla="*/ 8 h 30"/>
                <a:gd name="T4" fmla="*/ 3 w 30"/>
                <a:gd name="T5" fmla="*/ 8 h 30"/>
                <a:gd name="T6" fmla="*/ 2 w 30"/>
                <a:gd name="T7" fmla="*/ 7 h 30"/>
                <a:gd name="T8" fmla="*/ 2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2 w 30"/>
                <a:gd name="T25" fmla="*/ 2 h 30"/>
                <a:gd name="T26" fmla="*/ 2 w 30"/>
                <a:gd name="T27" fmla="*/ 1 h 30"/>
                <a:gd name="T28" fmla="*/ 3 w 30"/>
                <a:gd name="T29" fmla="*/ 1 h 30"/>
                <a:gd name="T30" fmla="*/ 3 w 30"/>
                <a:gd name="T31" fmla="*/ 0 h 30"/>
                <a:gd name="T32" fmla="*/ 4 w 30"/>
                <a:gd name="T33" fmla="*/ 0 h 30"/>
                <a:gd name="T34" fmla="*/ 5 w 30"/>
                <a:gd name="T35" fmla="*/ 0 h 30"/>
                <a:gd name="T36" fmla="*/ 6 w 30"/>
                <a:gd name="T37" fmla="*/ 1 h 30"/>
                <a:gd name="T38" fmla="*/ 6 w 30"/>
                <a:gd name="T39" fmla="*/ 1 h 30"/>
                <a:gd name="T40" fmla="*/ 7 w 30"/>
                <a:gd name="T41" fmla="*/ 2 h 30"/>
                <a:gd name="T42" fmla="*/ 7 w 30"/>
                <a:gd name="T43" fmla="*/ 2 h 30"/>
                <a:gd name="T44" fmla="*/ 8 w 30"/>
                <a:gd name="T45" fmla="*/ 3 h 30"/>
                <a:gd name="T46" fmla="*/ 8 w 30"/>
                <a:gd name="T47" fmla="*/ 3 h 30"/>
                <a:gd name="T48" fmla="*/ 8 w 30"/>
                <a:gd name="T49" fmla="*/ 4 h 30"/>
                <a:gd name="T50" fmla="*/ 8 w 30"/>
                <a:gd name="T51" fmla="*/ 6 h 30"/>
                <a:gd name="T52" fmla="*/ 7 w 30"/>
                <a:gd name="T53" fmla="*/ 7 h 30"/>
                <a:gd name="T54" fmla="*/ 6 w 30"/>
                <a:gd name="T55" fmla="*/ 8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2" y="30"/>
                  </a:lnTo>
                  <a:lnTo>
                    <a:pt x="9" y="29"/>
                  </a:lnTo>
                  <a:lnTo>
                    <a:pt x="7" y="27"/>
                  </a:lnTo>
                  <a:lnTo>
                    <a:pt x="5" y="26"/>
                  </a:lnTo>
                  <a:lnTo>
                    <a:pt x="2" y="23"/>
                  </a:lnTo>
                  <a:lnTo>
                    <a:pt x="1" y="20"/>
                  </a:lnTo>
                  <a:lnTo>
                    <a:pt x="0" y="18"/>
                  </a:lnTo>
                  <a:lnTo>
                    <a:pt x="0" y="15"/>
                  </a:lnTo>
                  <a:lnTo>
                    <a:pt x="0" y="12"/>
                  </a:lnTo>
                  <a:lnTo>
                    <a:pt x="1" y="10"/>
                  </a:lnTo>
                  <a:lnTo>
                    <a:pt x="2" y="7"/>
                  </a:lnTo>
                  <a:lnTo>
                    <a:pt x="5" y="5"/>
                  </a:lnTo>
                  <a:lnTo>
                    <a:pt x="7" y="3"/>
                  </a:lnTo>
                  <a:lnTo>
                    <a:pt x="9" y="1"/>
                  </a:lnTo>
                  <a:lnTo>
                    <a:pt x="12" y="0"/>
                  </a:lnTo>
                  <a:lnTo>
                    <a:pt x="15" y="0"/>
                  </a:lnTo>
                  <a:lnTo>
                    <a:pt x="17" y="0"/>
                  </a:lnTo>
                  <a:lnTo>
                    <a:pt x="21" y="1"/>
                  </a:lnTo>
                  <a:lnTo>
                    <a:pt x="23" y="3"/>
                  </a:lnTo>
                  <a:lnTo>
                    <a:pt x="25" y="5"/>
                  </a:lnTo>
                  <a:lnTo>
                    <a:pt x="27" y="7"/>
                  </a:lnTo>
                  <a:lnTo>
                    <a:pt x="29" y="10"/>
                  </a:lnTo>
                  <a:lnTo>
                    <a:pt x="30" y="12"/>
                  </a:lnTo>
                  <a:lnTo>
                    <a:pt x="30" y="15"/>
                  </a:lnTo>
                  <a:lnTo>
                    <a:pt x="29" y="21"/>
                  </a:lnTo>
                  <a:lnTo>
                    <a:pt x="25" y="26"/>
                  </a:lnTo>
                  <a:lnTo>
                    <a:pt x="21" y="29"/>
                  </a:lnTo>
                  <a:lnTo>
                    <a:pt x="15" y="30"/>
                  </a:lnTo>
                  <a:close/>
                </a:path>
              </a:pathLst>
            </a:custGeom>
            <a:solidFill>
              <a:srgbClr val="FF0000"/>
            </a:solidFill>
            <a:ln w="9525">
              <a:noFill/>
              <a:round/>
              <a:headEnd/>
              <a:tailEnd/>
            </a:ln>
          </p:spPr>
          <p:txBody>
            <a:bodyPr/>
            <a:lstStyle/>
            <a:p>
              <a:endParaRPr lang="en-US"/>
            </a:p>
          </p:txBody>
        </p:sp>
        <p:sp>
          <p:nvSpPr>
            <p:cNvPr id="15916" name="Freeform 133"/>
            <p:cNvSpPr>
              <a:spLocks/>
            </p:cNvSpPr>
            <p:nvPr/>
          </p:nvSpPr>
          <p:spPr bwMode="auto">
            <a:xfrm>
              <a:off x="3231" y="2715"/>
              <a:ext cx="30" cy="30"/>
            </a:xfrm>
            <a:custGeom>
              <a:avLst/>
              <a:gdLst>
                <a:gd name="T0" fmla="*/ 16 w 58"/>
                <a:gd name="T1" fmla="*/ 8 h 59"/>
                <a:gd name="T2" fmla="*/ 16 w 58"/>
                <a:gd name="T3" fmla="*/ 6 h 59"/>
                <a:gd name="T4" fmla="*/ 15 w 58"/>
                <a:gd name="T5" fmla="*/ 5 h 59"/>
                <a:gd name="T6" fmla="*/ 14 w 58"/>
                <a:gd name="T7" fmla="*/ 4 h 59"/>
                <a:gd name="T8" fmla="*/ 13 w 58"/>
                <a:gd name="T9" fmla="*/ 3 h 59"/>
                <a:gd name="T10" fmla="*/ 12 w 58"/>
                <a:gd name="T11" fmla="*/ 2 h 59"/>
                <a:gd name="T12" fmla="*/ 11 w 58"/>
                <a:gd name="T13" fmla="*/ 1 h 59"/>
                <a:gd name="T14" fmla="*/ 9 w 58"/>
                <a:gd name="T15" fmla="*/ 0 h 59"/>
                <a:gd name="T16" fmla="*/ 7 w 58"/>
                <a:gd name="T17" fmla="*/ 0 h 59"/>
                <a:gd name="T18" fmla="*/ 5 w 58"/>
                <a:gd name="T19" fmla="*/ 1 h 59"/>
                <a:gd name="T20" fmla="*/ 2 w 58"/>
                <a:gd name="T21" fmla="*/ 3 h 59"/>
                <a:gd name="T22" fmla="*/ 1 w 58"/>
                <a:gd name="T23" fmla="*/ 5 h 59"/>
                <a:gd name="T24" fmla="*/ 0 w 58"/>
                <a:gd name="T25" fmla="*/ 8 h 59"/>
                <a:gd name="T26" fmla="*/ 0 w 58"/>
                <a:gd name="T27" fmla="*/ 9 h 59"/>
                <a:gd name="T28" fmla="*/ 1 w 58"/>
                <a:gd name="T29" fmla="*/ 11 h 59"/>
                <a:gd name="T30" fmla="*/ 1 w 58"/>
                <a:gd name="T31" fmla="*/ 12 h 59"/>
                <a:gd name="T32" fmla="*/ 2 w 58"/>
                <a:gd name="T33" fmla="*/ 13 h 59"/>
                <a:gd name="T34" fmla="*/ 3 w 58"/>
                <a:gd name="T35" fmla="*/ 14 h 59"/>
                <a:gd name="T36" fmla="*/ 5 w 58"/>
                <a:gd name="T37" fmla="*/ 15 h 59"/>
                <a:gd name="T38" fmla="*/ 6 w 58"/>
                <a:gd name="T39" fmla="*/ 15 h 59"/>
                <a:gd name="T40" fmla="*/ 7 w 58"/>
                <a:gd name="T41" fmla="*/ 15 h 59"/>
                <a:gd name="T42" fmla="*/ 9 w 58"/>
                <a:gd name="T43" fmla="*/ 15 h 59"/>
                <a:gd name="T44" fmla="*/ 11 w 58"/>
                <a:gd name="T45" fmla="*/ 15 h 59"/>
                <a:gd name="T46" fmla="*/ 12 w 58"/>
                <a:gd name="T47" fmla="*/ 14 h 59"/>
                <a:gd name="T48" fmla="*/ 13 w 58"/>
                <a:gd name="T49" fmla="*/ 13 h 59"/>
                <a:gd name="T50" fmla="*/ 14 w 58"/>
                <a:gd name="T51" fmla="*/ 12 h 59"/>
                <a:gd name="T52" fmla="*/ 15 w 58"/>
                <a:gd name="T53" fmla="*/ 11 h 59"/>
                <a:gd name="T54" fmla="*/ 16 w 58"/>
                <a:gd name="T55" fmla="*/ 9 h 59"/>
                <a:gd name="T56" fmla="*/ 16 w 58"/>
                <a:gd name="T57" fmla="*/ 8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8"/>
                <a:gd name="T88" fmla="*/ 0 h 59"/>
                <a:gd name="T89" fmla="*/ 58 w 58"/>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8" h="59">
                  <a:moveTo>
                    <a:pt x="58" y="29"/>
                  </a:moveTo>
                  <a:lnTo>
                    <a:pt x="58" y="23"/>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8"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FF0000"/>
            </a:solidFill>
            <a:ln w="9525">
              <a:noFill/>
              <a:round/>
              <a:headEnd/>
              <a:tailEnd/>
            </a:ln>
          </p:spPr>
          <p:txBody>
            <a:bodyPr/>
            <a:lstStyle/>
            <a:p>
              <a:endParaRPr lang="en-US"/>
            </a:p>
          </p:txBody>
        </p:sp>
        <p:sp>
          <p:nvSpPr>
            <p:cNvPr id="15917" name="Freeform 134"/>
            <p:cNvSpPr>
              <a:spLocks/>
            </p:cNvSpPr>
            <p:nvPr/>
          </p:nvSpPr>
          <p:spPr bwMode="auto">
            <a:xfrm>
              <a:off x="3239" y="2723"/>
              <a:ext cx="14" cy="14"/>
            </a:xfrm>
            <a:custGeom>
              <a:avLst/>
              <a:gdLst>
                <a:gd name="T0" fmla="*/ 4 w 28"/>
                <a:gd name="T1" fmla="*/ 7 h 29"/>
                <a:gd name="T2" fmla="*/ 3 w 28"/>
                <a:gd name="T3" fmla="*/ 7 h 29"/>
                <a:gd name="T4" fmla="*/ 3 w 28"/>
                <a:gd name="T5" fmla="*/ 7 h 29"/>
                <a:gd name="T6" fmla="*/ 2 w 28"/>
                <a:gd name="T7" fmla="*/ 6 h 29"/>
                <a:gd name="T8" fmla="*/ 1 w 28"/>
                <a:gd name="T9" fmla="*/ 6 h 29"/>
                <a:gd name="T10" fmla="*/ 1 w 28"/>
                <a:gd name="T11" fmla="*/ 5 h 29"/>
                <a:gd name="T12" fmla="*/ 1 w 28"/>
                <a:gd name="T13" fmla="*/ 5 h 29"/>
                <a:gd name="T14" fmla="*/ 0 w 28"/>
                <a:gd name="T15" fmla="*/ 4 h 29"/>
                <a:gd name="T16" fmla="*/ 0 w 28"/>
                <a:gd name="T17" fmla="*/ 3 h 29"/>
                <a:gd name="T18" fmla="*/ 0 w 28"/>
                <a:gd name="T19" fmla="*/ 3 h 29"/>
                <a:gd name="T20" fmla="*/ 1 w 28"/>
                <a:gd name="T21" fmla="*/ 2 h 29"/>
                <a:gd name="T22" fmla="*/ 1 w 28"/>
                <a:gd name="T23" fmla="*/ 1 h 29"/>
                <a:gd name="T24" fmla="*/ 1 w 28"/>
                <a:gd name="T25" fmla="*/ 1 h 29"/>
                <a:gd name="T26" fmla="*/ 2 w 28"/>
                <a:gd name="T27" fmla="*/ 0 h 29"/>
                <a:gd name="T28" fmla="*/ 3 w 28"/>
                <a:gd name="T29" fmla="*/ 0 h 29"/>
                <a:gd name="T30" fmla="*/ 3 w 28"/>
                <a:gd name="T31" fmla="*/ 0 h 29"/>
                <a:gd name="T32" fmla="*/ 4 w 28"/>
                <a:gd name="T33" fmla="*/ 0 h 29"/>
                <a:gd name="T34" fmla="*/ 5 w 28"/>
                <a:gd name="T35" fmla="*/ 0 h 29"/>
                <a:gd name="T36" fmla="*/ 5 w 28"/>
                <a:gd name="T37" fmla="*/ 0 h 29"/>
                <a:gd name="T38" fmla="*/ 6 w 28"/>
                <a:gd name="T39" fmla="*/ 0 h 29"/>
                <a:gd name="T40" fmla="*/ 7 w 28"/>
                <a:gd name="T41" fmla="*/ 1 h 29"/>
                <a:gd name="T42" fmla="*/ 7 w 28"/>
                <a:gd name="T43" fmla="*/ 1 h 29"/>
                <a:gd name="T44" fmla="*/ 7 w 28"/>
                <a:gd name="T45" fmla="*/ 2 h 29"/>
                <a:gd name="T46" fmla="*/ 7 w 28"/>
                <a:gd name="T47" fmla="*/ 3 h 29"/>
                <a:gd name="T48" fmla="*/ 7 w 28"/>
                <a:gd name="T49" fmla="*/ 3 h 29"/>
                <a:gd name="T50" fmla="*/ 7 w 28"/>
                <a:gd name="T51" fmla="*/ 5 h 29"/>
                <a:gd name="T52" fmla="*/ 7 w 28"/>
                <a:gd name="T53" fmla="*/ 6 h 29"/>
                <a:gd name="T54" fmla="*/ 5 w 28"/>
                <a:gd name="T55" fmla="*/ 7 h 29"/>
                <a:gd name="T56" fmla="*/ 4 w 28"/>
                <a:gd name="T57" fmla="*/ 7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8"/>
                <a:gd name="T88" fmla="*/ 0 h 29"/>
                <a:gd name="T89" fmla="*/ 28 w 28"/>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8" h="29">
                  <a:moveTo>
                    <a:pt x="13" y="29"/>
                  </a:moveTo>
                  <a:lnTo>
                    <a:pt x="11" y="29"/>
                  </a:lnTo>
                  <a:lnTo>
                    <a:pt x="9" y="28"/>
                  </a:lnTo>
                  <a:lnTo>
                    <a:pt x="5" y="27"/>
                  </a:lnTo>
                  <a:lnTo>
                    <a:pt x="3" y="25"/>
                  </a:lnTo>
                  <a:lnTo>
                    <a:pt x="2" y="22"/>
                  </a:lnTo>
                  <a:lnTo>
                    <a:pt x="1" y="20"/>
                  </a:lnTo>
                  <a:lnTo>
                    <a:pt x="0" y="18"/>
                  </a:lnTo>
                  <a:lnTo>
                    <a:pt x="0" y="14"/>
                  </a:lnTo>
                  <a:lnTo>
                    <a:pt x="0" y="12"/>
                  </a:lnTo>
                  <a:lnTo>
                    <a:pt x="1" y="8"/>
                  </a:lnTo>
                  <a:lnTo>
                    <a:pt x="2" y="6"/>
                  </a:lnTo>
                  <a:lnTo>
                    <a:pt x="3" y="4"/>
                  </a:lnTo>
                  <a:lnTo>
                    <a:pt x="5" y="3"/>
                  </a:lnTo>
                  <a:lnTo>
                    <a:pt x="9" y="2"/>
                  </a:lnTo>
                  <a:lnTo>
                    <a:pt x="11" y="0"/>
                  </a:lnTo>
                  <a:lnTo>
                    <a:pt x="13" y="0"/>
                  </a:lnTo>
                  <a:lnTo>
                    <a:pt x="17" y="0"/>
                  </a:lnTo>
                  <a:lnTo>
                    <a:pt x="19" y="2"/>
                  </a:lnTo>
                  <a:lnTo>
                    <a:pt x="23" y="3"/>
                  </a:lnTo>
                  <a:lnTo>
                    <a:pt x="25" y="4"/>
                  </a:lnTo>
                  <a:lnTo>
                    <a:pt x="26" y="6"/>
                  </a:lnTo>
                  <a:lnTo>
                    <a:pt x="27" y="8"/>
                  </a:lnTo>
                  <a:lnTo>
                    <a:pt x="28" y="12"/>
                  </a:lnTo>
                  <a:lnTo>
                    <a:pt x="28" y="14"/>
                  </a:lnTo>
                  <a:lnTo>
                    <a:pt x="27" y="20"/>
                  </a:lnTo>
                  <a:lnTo>
                    <a:pt x="25" y="25"/>
                  </a:lnTo>
                  <a:lnTo>
                    <a:pt x="19" y="28"/>
                  </a:lnTo>
                  <a:lnTo>
                    <a:pt x="13" y="29"/>
                  </a:lnTo>
                  <a:close/>
                </a:path>
              </a:pathLst>
            </a:custGeom>
            <a:solidFill>
              <a:srgbClr val="FF0000"/>
            </a:solidFill>
            <a:ln w="9525">
              <a:noFill/>
              <a:round/>
              <a:headEnd/>
              <a:tailEnd/>
            </a:ln>
          </p:spPr>
          <p:txBody>
            <a:bodyPr/>
            <a:lstStyle/>
            <a:p>
              <a:endParaRPr lang="en-US"/>
            </a:p>
          </p:txBody>
        </p:sp>
        <p:sp>
          <p:nvSpPr>
            <p:cNvPr id="15918" name="Freeform 135"/>
            <p:cNvSpPr>
              <a:spLocks/>
            </p:cNvSpPr>
            <p:nvPr/>
          </p:nvSpPr>
          <p:spPr bwMode="auto">
            <a:xfrm>
              <a:off x="3380" y="2742"/>
              <a:ext cx="30" cy="30"/>
            </a:xfrm>
            <a:custGeom>
              <a:avLst/>
              <a:gdLst>
                <a:gd name="T0" fmla="*/ 15 w 60"/>
                <a:gd name="T1" fmla="*/ 8 h 58"/>
                <a:gd name="T2" fmla="*/ 15 w 60"/>
                <a:gd name="T3" fmla="*/ 6 h 58"/>
                <a:gd name="T4" fmla="*/ 15 w 60"/>
                <a:gd name="T5" fmla="*/ 5 h 58"/>
                <a:gd name="T6" fmla="*/ 14 w 60"/>
                <a:gd name="T7" fmla="*/ 3 h 58"/>
                <a:gd name="T8" fmla="*/ 13 w 60"/>
                <a:gd name="T9" fmla="*/ 2 h 58"/>
                <a:gd name="T10" fmla="*/ 12 w 60"/>
                <a:gd name="T11" fmla="*/ 1 h 58"/>
                <a:gd name="T12" fmla="*/ 11 w 60"/>
                <a:gd name="T13" fmla="*/ 1 h 58"/>
                <a:gd name="T14" fmla="*/ 9 w 60"/>
                <a:gd name="T15" fmla="*/ 0 h 58"/>
                <a:gd name="T16" fmla="*/ 8 w 60"/>
                <a:gd name="T17" fmla="*/ 0 h 58"/>
                <a:gd name="T18" fmla="*/ 5 w 60"/>
                <a:gd name="T19" fmla="*/ 1 h 58"/>
                <a:gd name="T20" fmla="*/ 2 w 60"/>
                <a:gd name="T21" fmla="*/ 2 h 58"/>
                <a:gd name="T22" fmla="*/ 1 w 60"/>
                <a:gd name="T23" fmla="*/ 5 h 58"/>
                <a:gd name="T24" fmla="*/ 0 w 60"/>
                <a:gd name="T25" fmla="*/ 8 h 58"/>
                <a:gd name="T26" fmla="*/ 1 w 60"/>
                <a:gd name="T27" fmla="*/ 9 h 58"/>
                <a:gd name="T28" fmla="*/ 1 w 60"/>
                <a:gd name="T29" fmla="*/ 11 h 58"/>
                <a:gd name="T30" fmla="*/ 1 w 60"/>
                <a:gd name="T31" fmla="*/ 12 h 58"/>
                <a:gd name="T32" fmla="*/ 2 w 60"/>
                <a:gd name="T33" fmla="*/ 13 h 58"/>
                <a:gd name="T34" fmla="*/ 3 w 60"/>
                <a:gd name="T35" fmla="*/ 14 h 58"/>
                <a:gd name="T36" fmla="*/ 5 w 60"/>
                <a:gd name="T37" fmla="*/ 15 h 58"/>
                <a:gd name="T38" fmla="*/ 6 w 60"/>
                <a:gd name="T39" fmla="*/ 16 h 58"/>
                <a:gd name="T40" fmla="*/ 8 w 60"/>
                <a:gd name="T41" fmla="*/ 16 h 58"/>
                <a:gd name="T42" fmla="*/ 9 w 60"/>
                <a:gd name="T43" fmla="*/ 16 h 58"/>
                <a:gd name="T44" fmla="*/ 11 w 60"/>
                <a:gd name="T45" fmla="*/ 15 h 58"/>
                <a:gd name="T46" fmla="*/ 12 w 60"/>
                <a:gd name="T47" fmla="*/ 14 h 58"/>
                <a:gd name="T48" fmla="*/ 13 w 60"/>
                <a:gd name="T49" fmla="*/ 13 h 58"/>
                <a:gd name="T50" fmla="*/ 14 w 60"/>
                <a:gd name="T51" fmla="*/ 12 h 58"/>
                <a:gd name="T52" fmla="*/ 15 w 60"/>
                <a:gd name="T53" fmla="*/ 11 h 58"/>
                <a:gd name="T54" fmla="*/ 15 w 60"/>
                <a:gd name="T55" fmla="*/ 9 h 58"/>
                <a:gd name="T56" fmla="*/ 15 w 60"/>
                <a:gd name="T57" fmla="*/ 8 h 5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8"/>
                <a:gd name="T89" fmla="*/ 60 w 60"/>
                <a:gd name="T90" fmla="*/ 58 h 5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8">
                  <a:moveTo>
                    <a:pt x="60" y="30"/>
                  </a:moveTo>
                  <a:lnTo>
                    <a:pt x="59" y="24"/>
                  </a:lnTo>
                  <a:lnTo>
                    <a:pt x="57" y="18"/>
                  </a:lnTo>
                  <a:lnTo>
                    <a:pt x="54" y="12"/>
                  </a:lnTo>
                  <a:lnTo>
                    <a:pt x="51" y="8"/>
                  </a:lnTo>
                  <a:lnTo>
                    <a:pt x="46" y="4"/>
                  </a:lnTo>
                  <a:lnTo>
                    <a:pt x="41" y="2"/>
                  </a:lnTo>
                  <a:lnTo>
                    <a:pt x="36" y="0"/>
                  </a:lnTo>
                  <a:lnTo>
                    <a:pt x="30" y="0"/>
                  </a:lnTo>
                  <a:lnTo>
                    <a:pt x="18" y="2"/>
                  </a:lnTo>
                  <a:lnTo>
                    <a:pt x="8" y="8"/>
                  </a:lnTo>
                  <a:lnTo>
                    <a:pt x="2" y="18"/>
                  </a:lnTo>
                  <a:lnTo>
                    <a:pt x="0" y="30"/>
                  </a:lnTo>
                  <a:lnTo>
                    <a:pt x="1" y="35"/>
                  </a:lnTo>
                  <a:lnTo>
                    <a:pt x="2" y="40"/>
                  </a:lnTo>
                  <a:lnTo>
                    <a:pt x="4" y="46"/>
                  </a:lnTo>
                  <a:lnTo>
                    <a:pt x="8" y="50"/>
                  </a:lnTo>
                  <a:lnTo>
                    <a:pt x="12" y="54"/>
                  </a:lnTo>
                  <a:lnTo>
                    <a:pt x="18" y="56"/>
                  </a:lnTo>
                  <a:lnTo>
                    <a:pt x="24" y="58"/>
                  </a:lnTo>
                  <a:lnTo>
                    <a:pt x="30" y="58"/>
                  </a:lnTo>
                  <a:lnTo>
                    <a:pt x="36" y="58"/>
                  </a:lnTo>
                  <a:lnTo>
                    <a:pt x="41" y="56"/>
                  </a:lnTo>
                  <a:lnTo>
                    <a:pt x="46" y="54"/>
                  </a:lnTo>
                  <a:lnTo>
                    <a:pt x="51" y="50"/>
                  </a:lnTo>
                  <a:lnTo>
                    <a:pt x="54" y="46"/>
                  </a:lnTo>
                  <a:lnTo>
                    <a:pt x="57" y="40"/>
                  </a:lnTo>
                  <a:lnTo>
                    <a:pt x="59" y="35"/>
                  </a:lnTo>
                  <a:lnTo>
                    <a:pt x="60" y="30"/>
                  </a:lnTo>
                  <a:close/>
                </a:path>
              </a:pathLst>
            </a:custGeom>
            <a:solidFill>
              <a:srgbClr val="FF0000"/>
            </a:solidFill>
            <a:ln w="9525">
              <a:noFill/>
              <a:round/>
              <a:headEnd/>
              <a:tailEnd/>
            </a:ln>
          </p:spPr>
          <p:txBody>
            <a:bodyPr/>
            <a:lstStyle/>
            <a:p>
              <a:endParaRPr lang="en-US"/>
            </a:p>
          </p:txBody>
        </p:sp>
        <p:sp>
          <p:nvSpPr>
            <p:cNvPr id="15919" name="Freeform 136"/>
            <p:cNvSpPr>
              <a:spLocks/>
            </p:cNvSpPr>
            <p:nvPr/>
          </p:nvSpPr>
          <p:spPr bwMode="auto">
            <a:xfrm>
              <a:off x="3388" y="2750"/>
              <a:ext cx="15" cy="14"/>
            </a:xfrm>
            <a:custGeom>
              <a:avLst/>
              <a:gdLst>
                <a:gd name="T0" fmla="*/ 4 w 30"/>
                <a:gd name="T1" fmla="*/ 7 h 28"/>
                <a:gd name="T2" fmla="*/ 3 w 30"/>
                <a:gd name="T3" fmla="*/ 7 h 28"/>
                <a:gd name="T4" fmla="*/ 3 w 30"/>
                <a:gd name="T5" fmla="*/ 7 h 28"/>
                <a:gd name="T6" fmla="*/ 2 w 30"/>
                <a:gd name="T7" fmla="*/ 7 h 28"/>
                <a:gd name="T8" fmla="*/ 1 w 30"/>
                <a:gd name="T9" fmla="*/ 7 h 28"/>
                <a:gd name="T10" fmla="*/ 1 w 30"/>
                <a:gd name="T11" fmla="*/ 6 h 28"/>
                <a:gd name="T12" fmla="*/ 1 w 30"/>
                <a:gd name="T13" fmla="*/ 5 h 28"/>
                <a:gd name="T14" fmla="*/ 0 w 30"/>
                <a:gd name="T15" fmla="*/ 5 h 28"/>
                <a:gd name="T16" fmla="*/ 0 w 30"/>
                <a:gd name="T17" fmla="*/ 4 h 28"/>
                <a:gd name="T18" fmla="*/ 0 w 30"/>
                <a:gd name="T19" fmla="*/ 3 h 28"/>
                <a:gd name="T20" fmla="*/ 1 w 30"/>
                <a:gd name="T21" fmla="*/ 3 h 28"/>
                <a:gd name="T22" fmla="*/ 1 w 30"/>
                <a:gd name="T23" fmla="*/ 2 h 28"/>
                <a:gd name="T24" fmla="*/ 1 w 30"/>
                <a:gd name="T25" fmla="*/ 1 h 28"/>
                <a:gd name="T26" fmla="*/ 2 w 30"/>
                <a:gd name="T27" fmla="*/ 1 h 28"/>
                <a:gd name="T28" fmla="*/ 3 w 30"/>
                <a:gd name="T29" fmla="*/ 1 h 28"/>
                <a:gd name="T30" fmla="*/ 3 w 30"/>
                <a:gd name="T31" fmla="*/ 0 h 28"/>
                <a:gd name="T32" fmla="*/ 4 w 30"/>
                <a:gd name="T33" fmla="*/ 0 h 28"/>
                <a:gd name="T34" fmla="*/ 5 w 30"/>
                <a:gd name="T35" fmla="*/ 0 h 28"/>
                <a:gd name="T36" fmla="*/ 6 w 30"/>
                <a:gd name="T37" fmla="*/ 1 h 28"/>
                <a:gd name="T38" fmla="*/ 6 w 30"/>
                <a:gd name="T39" fmla="*/ 1 h 28"/>
                <a:gd name="T40" fmla="*/ 7 w 30"/>
                <a:gd name="T41" fmla="*/ 1 h 28"/>
                <a:gd name="T42" fmla="*/ 7 w 30"/>
                <a:gd name="T43" fmla="*/ 2 h 28"/>
                <a:gd name="T44" fmla="*/ 8 w 30"/>
                <a:gd name="T45" fmla="*/ 3 h 28"/>
                <a:gd name="T46" fmla="*/ 8 w 30"/>
                <a:gd name="T47" fmla="*/ 3 h 28"/>
                <a:gd name="T48" fmla="*/ 8 w 30"/>
                <a:gd name="T49" fmla="*/ 4 h 28"/>
                <a:gd name="T50" fmla="*/ 8 w 30"/>
                <a:gd name="T51" fmla="*/ 5 h 28"/>
                <a:gd name="T52" fmla="*/ 7 w 30"/>
                <a:gd name="T53" fmla="*/ 7 h 28"/>
                <a:gd name="T54" fmla="*/ 6 w 30"/>
                <a:gd name="T55" fmla="*/ 7 h 28"/>
                <a:gd name="T56" fmla="*/ 4 w 30"/>
                <a:gd name="T57" fmla="*/ 7 h 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8"/>
                <a:gd name="T89" fmla="*/ 30 w 30"/>
                <a:gd name="T90" fmla="*/ 28 h 2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5"/>
                  </a:lnTo>
                  <a:lnTo>
                    <a:pt x="4" y="3"/>
                  </a:lnTo>
                  <a:lnTo>
                    <a:pt x="7" y="2"/>
                  </a:lnTo>
                  <a:lnTo>
                    <a:pt x="9" y="1"/>
                  </a:lnTo>
                  <a:lnTo>
                    <a:pt x="11" y="0"/>
                  </a:lnTo>
                  <a:lnTo>
                    <a:pt x="15" y="0"/>
                  </a:lnTo>
                  <a:lnTo>
                    <a:pt x="17" y="0"/>
                  </a:lnTo>
                  <a:lnTo>
                    <a:pt x="21" y="1"/>
                  </a:lnTo>
                  <a:lnTo>
                    <a:pt x="23" y="2"/>
                  </a:lnTo>
                  <a:lnTo>
                    <a:pt x="25" y="3"/>
                  </a:lnTo>
                  <a:lnTo>
                    <a:pt x="26" y="5"/>
                  </a:lnTo>
                  <a:lnTo>
                    <a:pt x="29" y="9"/>
                  </a:lnTo>
                  <a:lnTo>
                    <a:pt x="30" y="11"/>
                  </a:lnTo>
                  <a:lnTo>
                    <a:pt x="30" y="15"/>
                  </a:lnTo>
                  <a:lnTo>
                    <a:pt x="29" y="20"/>
                  </a:lnTo>
                  <a:lnTo>
                    <a:pt x="25" y="25"/>
                  </a:lnTo>
                  <a:lnTo>
                    <a:pt x="21" y="27"/>
                  </a:lnTo>
                  <a:lnTo>
                    <a:pt x="15" y="28"/>
                  </a:lnTo>
                  <a:close/>
                </a:path>
              </a:pathLst>
            </a:custGeom>
            <a:solidFill>
              <a:srgbClr val="FF0000"/>
            </a:solidFill>
            <a:ln w="9525">
              <a:noFill/>
              <a:round/>
              <a:headEnd/>
              <a:tailEnd/>
            </a:ln>
          </p:spPr>
          <p:txBody>
            <a:bodyPr/>
            <a:lstStyle/>
            <a:p>
              <a:endParaRPr lang="en-US"/>
            </a:p>
          </p:txBody>
        </p:sp>
        <p:sp>
          <p:nvSpPr>
            <p:cNvPr id="15920" name="Freeform 137"/>
            <p:cNvSpPr>
              <a:spLocks/>
            </p:cNvSpPr>
            <p:nvPr/>
          </p:nvSpPr>
          <p:spPr bwMode="auto">
            <a:xfrm>
              <a:off x="3407" y="2643"/>
              <a:ext cx="30" cy="30"/>
            </a:xfrm>
            <a:custGeom>
              <a:avLst/>
              <a:gdLst>
                <a:gd name="T0" fmla="*/ 15 w 60"/>
                <a:gd name="T1" fmla="*/ 8 h 59"/>
                <a:gd name="T2" fmla="*/ 15 w 60"/>
                <a:gd name="T3" fmla="*/ 6 h 59"/>
                <a:gd name="T4" fmla="*/ 15 w 60"/>
                <a:gd name="T5" fmla="*/ 5 h 59"/>
                <a:gd name="T6" fmla="*/ 14 w 60"/>
                <a:gd name="T7" fmla="*/ 4 h 59"/>
                <a:gd name="T8" fmla="*/ 13 w 60"/>
                <a:gd name="T9" fmla="*/ 3 h 59"/>
                <a:gd name="T10" fmla="*/ 12 w 60"/>
                <a:gd name="T11" fmla="*/ 2 h 59"/>
                <a:gd name="T12" fmla="*/ 11 w 60"/>
                <a:gd name="T13" fmla="*/ 1 h 59"/>
                <a:gd name="T14" fmla="*/ 9 w 60"/>
                <a:gd name="T15" fmla="*/ 0 h 59"/>
                <a:gd name="T16" fmla="*/ 8 w 60"/>
                <a:gd name="T17" fmla="*/ 0 h 59"/>
                <a:gd name="T18" fmla="*/ 5 w 60"/>
                <a:gd name="T19" fmla="*/ 1 h 59"/>
                <a:gd name="T20" fmla="*/ 3 w 60"/>
                <a:gd name="T21" fmla="*/ 3 h 59"/>
                <a:gd name="T22" fmla="*/ 1 w 60"/>
                <a:gd name="T23" fmla="*/ 5 h 59"/>
                <a:gd name="T24" fmla="*/ 0 w 60"/>
                <a:gd name="T25" fmla="*/ 8 h 59"/>
                <a:gd name="T26" fmla="*/ 1 w 60"/>
                <a:gd name="T27" fmla="*/ 9 h 59"/>
                <a:gd name="T28" fmla="*/ 1 w 60"/>
                <a:gd name="T29" fmla="*/ 11 h 59"/>
                <a:gd name="T30" fmla="*/ 2 w 60"/>
                <a:gd name="T31" fmla="*/ 12 h 59"/>
                <a:gd name="T32" fmla="*/ 3 w 60"/>
                <a:gd name="T33" fmla="*/ 13 h 59"/>
                <a:gd name="T34" fmla="*/ 4 w 60"/>
                <a:gd name="T35" fmla="*/ 14 h 59"/>
                <a:gd name="T36" fmla="*/ 5 w 60"/>
                <a:gd name="T37" fmla="*/ 15 h 59"/>
                <a:gd name="T38" fmla="*/ 6 w 60"/>
                <a:gd name="T39" fmla="*/ 15 h 59"/>
                <a:gd name="T40" fmla="*/ 8 w 60"/>
                <a:gd name="T41" fmla="*/ 15 h 59"/>
                <a:gd name="T42" fmla="*/ 9 w 60"/>
                <a:gd name="T43" fmla="*/ 15 h 59"/>
                <a:gd name="T44" fmla="*/ 11 w 60"/>
                <a:gd name="T45" fmla="*/ 15 h 59"/>
                <a:gd name="T46" fmla="*/ 12 w 60"/>
                <a:gd name="T47" fmla="*/ 14 h 59"/>
                <a:gd name="T48" fmla="*/ 13 w 60"/>
                <a:gd name="T49" fmla="*/ 13 h 59"/>
                <a:gd name="T50" fmla="*/ 14 w 60"/>
                <a:gd name="T51" fmla="*/ 12 h 59"/>
                <a:gd name="T52" fmla="*/ 15 w 60"/>
                <a:gd name="T53" fmla="*/ 11 h 59"/>
                <a:gd name="T54" fmla="*/ 15 w 60"/>
                <a:gd name="T55" fmla="*/ 9 h 59"/>
                <a:gd name="T56" fmla="*/ 15 w 60"/>
                <a:gd name="T57" fmla="*/ 8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29"/>
                  </a:moveTo>
                  <a:lnTo>
                    <a:pt x="59" y="24"/>
                  </a:lnTo>
                  <a:lnTo>
                    <a:pt x="57" y="19"/>
                  </a:lnTo>
                  <a:lnTo>
                    <a:pt x="54" y="13"/>
                  </a:lnTo>
                  <a:lnTo>
                    <a:pt x="50" y="9"/>
                  </a:lnTo>
                  <a:lnTo>
                    <a:pt x="46" y="5"/>
                  </a:lnTo>
                  <a:lnTo>
                    <a:pt x="41" y="3"/>
                  </a:lnTo>
                  <a:lnTo>
                    <a:pt x="36" y="0"/>
                  </a:lnTo>
                  <a:lnTo>
                    <a:pt x="30" y="0"/>
                  </a:lnTo>
                  <a:lnTo>
                    <a:pt x="18" y="3"/>
                  </a:lnTo>
                  <a:lnTo>
                    <a:pt x="9" y="9"/>
                  </a:lnTo>
                  <a:lnTo>
                    <a:pt x="2" y="18"/>
                  </a:lnTo>
                  <a:lnTo>
                    <a:pt x="0" y="29"/>
                  </a:lnTo>
                  <a:lnTo>
                    <a:pt x="1" y="35"/>
                  </a:lnTo>
                  <a:lnTo>
                    <a:pt x="2" y="41"/>
                  </a:lnTo>
                  <a:lnTo>
                    <a:pt x="6" y="47"/>
                  </a:lnTo>
                  <a:lnTo>
                    <a:pt x="9" y="51"/>
                  </a:lnTo>
                  <a:lnTo>
                    <a:pt x="14" y="55"/>
                  </a:lnTo>
                  <a:lnTo>
                    <a:pt x="18" y="57"/>
                  </a:lnTo>
                  <a:lnTo>
                    <a:pt x="24" y="59"/>
                  </a:lnTo>
                  <a:lnTo>
                    <a:pt x="30" y="59"/>
                  </a:lnTo>
                  <a:lnTo>
                    <a:pt x="36" y="59"/>
                  </a:lnTo>
                  <a:lnTo>
                    <a:pt x="41" y="57"/>
                  </a:lnTo>
                  <a:lnTo>
                    <a:pt x="46" y="55"/>
                  </a:lnTo>
                  <a:lnTo>
                    <a:pt x="50" y="51"/>
                  </a:lnTo>
                  <a:lnTo>
                    <a:pt x="54" y="47"/>
                  </a:lnTo>
                  <a:lnTo>
                    <a:pt x="57" y="41"/>
                  </a:lnTo>
                  <a:lnTo>
                    <a:pt x="59" y="35"/>
                  </a:lnTo>
                  <a:lnTo>
                    <a:pt x="60" y="29"/>
                  </a:lnTo>
                  <a:close/>
                </a:path>
              </a:pathLst>
            </a:custGeom>
            <a:solidFill>
              <a:srgbClr val="FF0000"/>
            </a:solidFill>
            <a:ln w="9525">
              <a:noFill/>
              <a:round/>
              <a:headEnd/>
              <a:tailEnd/>
            </a:ln>
          </p:spPr>
          <p:txBody>
            <a:bodyPr/>
            <a:lstStyle/>
            <a:p>
              <a:endParaRPr lang="en-US"/>
            </a:p>
          </p:txBody>
        </p:sp>
        <p:sp>
          <p:nvSpPr>
            <p:cNvPr id="15921" name="Freeform 138"/>
            <p:cNvSpPr>
              <a:spLocks/>
            </p:cNvSpPr>
            <p:nvPr/>
          </p:nvSpPr>
          <p:spPr bwMode="auto">
            <a:xfrm>
              <a:off x="3414" y="2651"/>
              <a:ext cx="15" cy="14"/>
            </a:xfrm>
            <a:custGeom>
              <a:avLst/>
              <a:gdLst>
                <a:gd name="T0" fmla="*/ 4 w 30"/>
                <a:gd name="T1" fmla="*/ 7 h 29"/>
                <a:gd name="T2" fmla="*/ 3 w 30"/>
                <a:gd name="T3" fmla="*/ 7 h 29"/>
                <a:gd name="T4" fmla="*/ 3 w 30"/>
                <a:gd name="T5" fmla="*/ 7 h 29"/>
                <a:gd name="T6" fmla="*/ 2 w 30"/>
                <a:gd name="T7" fmla="*/ 6 h 29"/>
                <a:gd name="T8" fmla="*/ 1 w 30"/>
                <a:gd name="T9" fmla="*/ 6 h 29"/>
                <a:gd name="T10" fmla="*/ 1 w 30"/>
                <a:gd name="T11" fmla="*/ 5 h 29"/>
                <a:gd name="T12" fmla="*/ 1 w 30"/>
                <a:gd name="T13" fmla="*/ 5 h 29"/>
                <a:gd name="T14" fmla="*/ 0 w 30"/>
                <a:gd name="T15" fmla="*/ 4 h 29"/>
                <a:gd name="T16" fmla="*/ 0 w 30"/>
                <a:gd name="T17" fmla="*/ 3 h 29"/>
                <a:gd name="T18" fmla="*/ 0 w 30"/>
                <a:gd name="T19" fmla="*/ 3 h 29"/>
                <a:gd name="T20" fmla="*/ 1 w 30"/>
                <a:gd name="T21" fmla="*/ 2 h 29"/>
                <a:gd name="T22" fmla="*/ 1 w 30"/>
                <a:gd name="T23" fmla="*/ 1 h 29"/>
                <a:gd name="T24" fmla="*/ 1 w 30"/>
                <a:gd name="T25" fmla="*/ 1 h 29"/>
                <a:gd name="T26" fmla="*/ 2 w 30"/>
                <a:gd name="T27" fmla="*/ 0 h 29"/>
                <a:gd name="T28" fmla="*/ 3 w 30"/>
                <a:gd name="T29" fmla="*/ 0 h 29"/>
                <a:gd name="T30" fmla="*/ 3 w 30"/>
                <a:gd name="T31" fmla="*/ 0 h 29"/>
                <a:gd name="T32" fmla="*/ 4 w 30"/>
                <a:gd name="T33" fmla="*/ 0 h 29"/>
                <a:gd name="T34" fmla="*/ 5 w 30"/>
                <a:gd name="T35" fmla="*/ 0 h 29"/>
                <a:gd name="T36" fmla="*/ 6 w 30"/>
                <a:gd name="T37" fmla="*/ 0 h 29"/>
                <a:gd name="T38" fmla="*/ 6 w 30"/>
                <a:gd name="T39" fmla="*/ 0 h 29"/>
                <a:gd name="T40" fmla="*/ 7 w 30"/>
                <a:gd name="T41" fmla="*/ 1 h 29"/>
                <a:gd name="T42" fmla="*/ 7 w 30"/>
                <a:gd name="T43" fmla="*/ 1 h 29"/>
                <a:gd name="T44" fmla="*/ 8 w 30"/>
                <a:gd name="T45" fmla="*/ 2 h 29"/>
                <a:gd name="T46" fmla="*/ 8 w 30"/>
                <a:gd name="T47" fmla="*/ 3 h 29"/>
                <a:gd name="T48" fmla="*/ 8 w 30"/>
                <a:gd name="T49" fmla="*/ 3 h 29"/>
                <a:gd name="T50" fmla="*/ 8 w 30"/>
                <a:gd name="T51" fmla="*/ 5 h 29"/>
                <a:gd name="T52" fmla="*/ 7 w 30"/>
                <a:gd name="T53" fmla="*/ 6 h 29"/>
                <a:gd name="T54" fmla="*/ 6 w 30"/>
                <a:gd name="T55" fmla="*/ 7 h 29"/>
                <a:gd name="T56" fmla="*/ 4 w 30"/>
                <a:gd name="T57" fmla="*/ 7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9"/>
                <a:gd name="T89" fmla="*/ 30 w 30"/>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9">
                  <a:moveTo>
                    <a:pt x="15" y="29"/>
                  </a:moveTo>
                  <a:lnTo>
                    <a:pt x="12" y="29"/>
                  </a:lnTo>
                  <a:lnTo>
                    <a:pt x="9" y="28"/>
                  </a:lnTo>
                  <a:lnTo>
                    <a:pt x="7" y="27"/>
                  </a:lnTo>
                  <a:lnTo>
                    <a:pt x="4" y="25"/>
                  </a:lnTo>
                  <a:lnTo>
                    <a:pt x="3" y="22"/>
                  </a:lnTo>
                  <a:lnTo>
                    <a:pt x="1" y="20"/>
                  </a:lnTo>
                  <a:lnTo>
                    <a:pt x="0" y="18"/>
                  </a:lnTo>
                  <a:lnTo>
                    <a:pt x="0" y="14"/>
                  </a:lnTo>
                  <a:lnTo>
                    <a:pt x="0" y="12"/>
                  </a:lnTo>
                  <a:lnTo>
                    <a:pt x="1" y="9"/>
                  </a:lnTo>
                  <a:lnTo>
                    <a:pt x="3" y="6"/>
                  </a:lnTo>
                  <a:lnTo>
                    <a:pt x="4" y="4"/>
                  </a:lnTo>
                  <a:lnTo>
                    <a:pt x="7" y="3"/>
                  </a:lnTo>
                  <a:lnTo>
                    <a:pt x="9" y="2"/>
                  </a:lnTo>
                  <a:lnTo>
                    <a:pt x="12" y="0"/>
                  </a:lnTo>
                  <a:lnTo>
                    <a:pt x="15" y="0"/>
                  </a:lnTo>
                  <a:lnTo>
                    <a:pt x="17" y="0"/>
                  </a:lnTo>
                  <a:lnTo>
                    <a:pt x="21" y="2"/>
                  </a:lnTo>
                  <a:lnTo>
                    <a:pt x="23" y="3"/>
                  </a:lnTo>
                  <a:lnTo>
                    <a:pt x="25" y="4"/>
                  </a:lnTo>
                  <a:lnTo>
                    <a:pt x="26" y="6"/>
                  </a:lnTo>
                  <a:lnTo>
                    <a:pt x="29" y="9"/>
                  </a:lnTo>
                  <a:lnTo>
                    <a:pt x="30" y="12"/>
                  </a:lnTo>
                  <a:lnTo>
                    <a:pt x="30" y="14"/>
                  </a:lnTo>
                  <a:lnTo>
                    <a:pt x="29" y="20"/>
                  </a:lnTo>
                  <a:lnTo>
                    <a:pt x="25" y="25"/>
                  </a:lnTo>
                  <a:lnTo>
                    <a:pt x="21" y="28"/>
                  </a:lnTo>
                  <a:lnTo>
                    <a:pt x="15" y="29"/>
                  </a:lnTo>
                  <a:close/>
                </a:path>
              </a:pathLst>
            </a:custGeom>
            <a:solidFill>
              <a:srgbClr val="FF0000"/>
            </a:solidFill>
            <a:ln w="9525">
              <a:noFill/>
              <a:round/>
              <a:headEnd/>
              <a:tailEnd/>
            </a:ln>
          </p:spPr>
          <p:txBody>
            <a:bodyPr/>
            <a:lstStyle/>
            <a:p>
              <a:endParaRPr lang="en-US"/>
            </a:p>
          </p:txBody>
        </p:sp>
        <p:sp>
          <p:nvSpPr>
            <p:cNvPr id="15922" name="Freeform 139"/>
            <p:cNvSpPr>
              <a:spLocks/>
            </p:cNvSpPr>
            <p:nvPr/>
          </p:nvSpPr>
          <p:spPr bwMode="auto">
            <a:xfrm>
              <a:off x="3407" y="2515"/>
              <a:ext cx="30" cy="30"/>
            </a:xfrm>
            <a:custGeom>
              <a:avLst/>
              <a:gdLst>
                <a:gd name="T0" fmla="*/ 15 w 60"/>
                <a:gd name="T1" fmla="*/ 8 h 60"/>
                <a:gd name="T2" fmla="*/ 15 w 60"/>
                <a:gd name="T3" fmla="*/ 6 h 60"/>
                <a:gd name="T4" fmla="*/ 15 w 60"/>
                <a:gd name="T5" fmla="*/ 5 h 60"/>
                <a:gd name="T6" fmla="*/ 14 w 60"/>
                <a:gd name="T7" fmla="*/ 4 h 60"/>
                <a:gd name="T8" fmla="*/ 13 w 60"/>
                <a:gd name="T9" fmla="*/ 3 h 60"/>
                <a:gd name="T10" fmla="*/ 12 w 60"/>
                <a:gd name="T11" fmla="*/ 2 h 60"/>
                <a:gd name="T12" fmla="*/ 11 w 60"/>
                <a:gd name="T13" fmla="*/ 1 h 60"/>
                <a:gd name="T14" fmla="*/ 9 w 60"/>
                <a:gd name="T15" fmla="*/ 1 h 60"/>
                <a:gd name="T16" fmla="*/ 8 w 60"/>
                <a:gd name="T17" fmla="*/ 0 h 60"/>
                <a:gd name="T18" fmla="*/ 5 w 60"/>
                <a:gd name="T19" fmla="*/ 1 h 60"/>
                <a:gd name="T20" fmla="*/ 3 w 60"/>
                <a:gd name="T21" fmla="*/ 3 h 60"/>
                <a:gd name="T22" fmla="*/ 1 w 60"/>
                <a:gd name="T23" fmla="*/ 5 h 60"/>
                <a:gd name="T24" fmla="*/ 0 w 60"/>
                <a:gd name="T25" fmla="*/ 8 h 60"/>
                <a:gd name="T26" fmla="*/ 1 w 60"/>
                <a:gd name="T27" fmla="*/ 9 h 60"/>
                <a:gd name="T28" fmla="*/ 1 w 60"/>
                <a:gd name="T29" fmla="*/ 11 h 60"/>
                <a:gd name="T30" fmla="*/ 2 w 60"/>
                <a:gd name="T31" fmla="*/ 12 h 60"/>
                <a:gd name="T32" fmla="*/ 3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7" y="18"/>
                  </a:lnTo>
                  <a:lnTo>
                    <a:pt x="54" y="13"/>
                  </a:lnTo>
                  <a:lnTo>
                    <a:pt x="50" y="9"/>
                  </a:lnTo>
                  <a:lnTo>
                    <a:pt x="46" y="5"/>
                  </a:lnTo>
                  <a:lnTo>
                    <a:pt x="41" y="2"/>
                  </a:lnTo>
                  <a:lnTo>
                    <a:pt x="36" y="1"/>
                  </a:lnTo>
                  <a:lnTo>
                    <a:pt x="30" y="0"/>
                  </a:lnTo>
                  <a:lnTo>
                    <a:pt x="18" y="2"/>
                  </a:lnTo>
                  <a:lnTo>
                    <a:pt x="9" y="9"/>
                  </a:lnTo>
                  <a:lnTo>
                    <a:pt x="2" y="18"/>
                  </a:lnTo>
                  <a:lnTo>
                    <a:pt x="0" y="30"/>
                  </a:lnTo>
                  <a:lnTo>
                    <a:pt x="1" y="35"/>
                  </a:lnTo>
                  <a:lnTo>
                    <a:pt x="2" y="41"/>
                  </a:lnTo>
                  <a:lnTo>
                    <a:pt x="6" y="47"/>
                  </a:lnTo>
                  <a:lnTo>
                    <a:pt x="9" y="51"/>
                  </a:lnTo>
                  <a:lnTo>
                    <a:pt x="14" y="55"/>
                  </a:lnTo>
                  <a:lnTo>
                    <a:pt x="18" y="57"/>
                  </a:lnTo>
                  <a:lnTo>
                    <a:pt x="24" y="58"/>
                  </a:lnTo>
                  <a:lnTo>
                    <a:pt x="30" y="60"/>
                  </a:lnTo>
                  <a:lnTo>
                    <a:pt x="36" y="58"/>
                  </a:lnTo>
                  <a:lnTo>
                    <a:pt x="41" y="57"/>
                  </a:lnTo>
                  <a:lnTo>
                    <a:pt x="46" y="55"/>
                  </a:lnTo>
                  <a:lnTo>
                    <a:pt x="50" y="51"/>
                  </a:lnTo>
                  <a:lnTo>
                    <a:pt x="54" y="47"/>
                  </a:lnTo>
                  <a:lnTo>
                    <a:pt x="57" y="41"/>
                  </a:lnTo>
                  <a:lnTo>
                    <a:pt x="59" y="35"/>
                  </a:lnTo>
                  <a:lnTo>
                    <a:pt x="60" y="30"/>
                  </a:lnTo>
                  <a:close/>
                </a:path>
              </a:pathLst>
            </a:custGeom>
            <a:solidFill>
              <a:srgbClr val="FF0000"/>
            </a:solidFill>
            <a:ln w="9525">
              <a:noFill/>
              <a:round/>
              <a:headEnd/>
              <a:tailEnd/>
            </a:ln>
          </p:spPr>
          <p:txBody>
            <a:bodyPr/>
            <a:lstStyle/>
            <a:p>
              <a:endParaRPr lang="en-US"/>
            </a:p>
          </p:txBody>
        </p:sp>
        <p:sp>
          <p:nvSpPr>
            <p:cNvPr id="15923" name="Freeform 140"/>
            <p:cNvSpPr>
              <a:spLocks/>
            </p:cNvSpPr>
            <p:nvPr/>
          </p:nvSpPr>
          <p:spPr bwMode="auto">
            <a:xfrm>
              <a:off x="3414" y="2522"/>
              <a:ext cx="15" cy="15"/>
            </a:xfrm>
            <a:custGeom>
              <a:avLst/>
              <a:gdLst>
                <a:gd name="T0" fmla="*/ 4 w 30"/>
                <a:gd name="T1" fmla="*/ 8 h 30"/>
                <a:gd name="T2" fmla="*/ 3 w 30"/>
                <a:gd name="T3" fmla="*/ 8 h 30"/>
                <a:gd name="T4" fmla="*/ 3 w 30"/>
                <a:gd name="T5" fmla="*/ 7 h 30"/>
                <a:gd name="T6" fmla="*/ 2 w 30"/>
                <a:gd name="T7" fmla="*/ 7 h 30"/>
                <a:gd name="T8" fmla="*/ 1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1 w 30"/>
                <a:gd name="T25" fmla="*/ 1 h 30"/>
                <a:gd name="T26" fmla="*/ 2 w 30"/>
                <a:gd name="T27" fmla="*/ 1 h 30"/>
                <a:gd name="T28" fmla="*/ 3 w 30"/>
                <a:gd name="T29" fmla="*/ 1 h 30"/>
                <a:gd name="T30" fmla="*/ 3 w 30"/>
                <a:gd name="T31" fmla="*/ 0 h 30"/>
                <a:gd name="T32" fmla="*/ 4 w 30"/>
                <a:gd name="T33" fmla="*/ 0 h 30"/>
                <a:gd name="T34" fmla="*/ 5 w 30"/>
                <a:gd name="T35" fmla="*/ 0 h 30"/>
                <a:gd name="T36" fmla="*/ 6 w 30"/>
                <a:gd name="T37" fmla="*/ 1 h 30"/>
                <a:gd name="T38" fmla="*/ 6 w 30"/>
                <a:gd name="T39" fmla="*/ 1 h 30"/>
                <a:gd name="T40" fmla="*/ 7 w 30"/>
                <a:gd name="T41" fmla="*/ 1 h 30"/>
                <a:gd name="T42" fmla="*/ 7 w 30"/>
                <a:gd name="T43" fmla="*/ 2 h 30"/>
                <a:gd name="T44" fmla="*/ 8 w 30"/>
                <a:gd name="T45" fmla="*/ 3 h 30"/>
                <a:gd name="T46" fmla="*/ 8 w 30"/>
                <a:gd name="T47" fmla="*/ 3 h 30"/>
                <a:gd name="T48" fmla="*/ 8 w 30"/>
                <a:gd name="T49" fmla="*/ 4 h 30"/>
                <a:gd name="T50" fmla="*/ 8 w 30"/>
                <a:gd name="T51" fmla="*/ 5 h 30"/>
                <a:gd name="T52" fmla="*/ 7 w 30"/>
                <a:gd name="T53" fmla="*/ 7 h 30"/>
                <a:gd name="T54" fmla="*/ 6 w 30"/>
                <a:gd name="T55" fmla="*/ 7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2" y="30"/>
                  </a:lnTo>
                  <a:lnTo>
                    <a:pt x="9" y="28"/>
                  </a:lnTo>
                  <a:lnTo>
                    <a:pt x="7" y="27"/>
                  </a:lnTo>
                  <a:lnTo>
                    <a:pt x="4" y="25"/>
                  </a:lnTo>
                  <a:lnTo>
                    <a:pt x="3" y="23"/>
                  </a:lnTo>
                  <a:lnTo>
                    <a:pt x="1" y="20"/>
                  </a:lnTo>
                  <a:lnTo>
                    <a:pt x="0" y="18"/>
                  </a:lnTo>
                  <a:lnTo>
                    <a:pt x="0" y="15"/>
                  </a:lnTo>
                  <a:lnTo>
                    <a:pt x="0" y="12"/>
                  </a:lnTo>
                  <a:lnTo>
                    <a:pt x="1" y="9"/>
                  </a:lnTo>
                  <a:lnTo>
                    <a:pt x="3" y="7"/>
                  </a:lnTo>
                  <a:lnTo>
                    <a:pt x="4" y="4"/>
                  </a:lnTo>
                  <a:lnTo>
                    <a:pt x="7" y="3"/>
                  </a:lnTo>
                  <a:lnTo>
                    <a:pt x="9" y="1"/>
                  </a:lnTo>
                  <a:lnTo>
                    <a:pt x="12" y="0"/>
                  </a:lnTo>
                  <a:lnTo>
                    <a:pt x="15" y="0"/>
                  </a:lnTo>
                  <a:lnTo>
                    <a:pt x="17" y="0"/>
                  </a:lnTo>
                  <a:lnTo>
                    <a:pt x="21" y="1"/>
                  </a:lnTo>
                  <a:lnTo>
                    <a:pt x="23" y="3"/>
                  </a:lnTo>
                  <a:lnTo>
                    <a:pt x="25" y="4"/>
                  </a:lnTo>
                  <a:lnTo>
                    <a:pt x="26" y="7"/>
                  </a:lnTo>
                  <a:lnTo>
                    <a:pt x="29" y="9"/>
                  </a:lnTo>
                  <a:lnTo>
                    <a:pt x="30" y="12"/>
                  </a:lnTo>
                  <a:lnTo>
                    <a:pt x="30" y="15"/>
                  </a:lnTo>
                  <a:lnTo>
                    <a:pt x="29" y="20"/>
                  </a:lnTo>
                  <a:lnTo>
                    <a:pt x="25" y="25"/>
                  </a:lnTo>
                  <a:lnTo>
                    <a:pt x="21" y="28"/>
                  </a:lnTo>
                  <a:lnTo>
                    <a:pt x="15" y="30"/>
                  </a:lnTo>
                  <a:close/>
                </a:path>
              </a:pathLst>
            </a:custGeom>
            <a:solidFill>
              <a:srgbClr val="FF0000"/>
            </a:solidFill>
            <a:ln w="9525">
              <a:noFill/>
              <a:round/>
              <a:headEnd/>
              <a:tailEnd/>
            </a:ln>
          </p:spPr>
          <p:txBody>
            <a:bodyPr/>
            <a:lstStyle/>
            <a:p>
              <a:endParaRPr lang="en-US"/>
            </a:p>
          </p:txBody>
        </p:sp>
        <p:sp>
          <p:nvSpPr>
            <p:cNvPr id="15924" name="Freeform 141"/>
            <p:cNvSpPr>
              <a:spLocks/>
            </p:cNvSpPr>
            <p:nvPr/>
          </p:nvSpPr>
          <p:spPr bwMode="auto">
            <a:xfrm>
              <a:off x="2347" y="2643"/>
              <a:ext cx="29" cy="30"/>
            </a:xfrm>
            <a:custGeom>
              <a:avLst/>
              <a:gdLst>
                <a:gd name="T0" fmla="*/ 15 w 58"/>
                <a:gd name="T1" fmla="*/ 8 h 59"/>
                <a:gd name="T2" fmla="*/ 15 w 58"/>
                <a:gd name="T3" fmla="*/ 6 h 59"/>
                <a:gd name="T4" fmla="*/ 14 w 58"/>
                <a:gd name="T5" fmla="*/ 5 h 59"/>
                <a:gd name="T6" fmla="*/ 14 w 58"/>
                <a:gd name="T7" fmla="*/ 4 h 59"/>
                <a:gd name="T8" fmla="*/ 13 w 58"/>
                <a:gd name="T9" fmla="*/ 3 h 59"/>
                <a:gd name="T10" fmla="*/ 12 w 58"/>
                <a:gd name="T11" fmla="*/ 2 h 59"/>
                <a:gd name="T12" fmla="*/ 10 w 58"/>
                <a:gd name="T13" fmla="*/ 1 h 59"/>
                <a:gd name="T14" fmla="*/ 9 w 58"/>
                <a:gd name="T15" fmla="*/ 0 h 59"/>
                <a:gd name="T16" fmla="*/ 7 w 58"/>
                <a:gd name="T17" fmla="*/ 0 h 59"/>
                <a:gd name="T18" fmla="*/ 5 w 58"/>
                <a:gd name="T19" fmla="*/ 1 h 59"/>
                <a:gd name="T20" fmla="*/ 2 w 58"/>
                <a:gd name="T21" fmla="*/ 3 h 59"/>
                <a:gd name="T22" fmla="*/ 1 w 58"/>
                <a:gd name="T23" fmla="*/ 5 h 59"/>
                <a:gd name="T24" fmla="*/ 0 w 58"/>
                <a:gd name="T25" fmla="*/ 8 h 59"/>
                <a:gd name="T26" fmla="*/ 0 w 58"/>
                <a:gd name="T27" fmla="*/ 9 h 59"/>
                <a:gd name="T28" fmla="*/ 1 w 58"/>
                <a:gd name="T29" fmla="*/ 11 h 59"/>
                <a:gd name="T30" fmla="*/ 1 w 58"/>
                <a:gd name="T31" fmla="*/ 12 h 59"/>
                <a:gd name="T32" fmla="*/ 2 w 58"/>
                <a:gd name="T33" fmla="*/ 13 h 59"/>
                <a:gd name="T34" fmla="*/ 3 w 58"/>
                <a:gd name="T35" fmla="*/ 14 h 59"/>
                <a:gd name="T36" fmla="*/ 5 w 58"/>
                <a:gd name="T37" fmla="*/ 15 h 59"/>
                <a:gd name="T38" fmla="*/ 6 w 58"/>
                <a:gd name="T39" fmla="*/ 15 h 59"/>
                <a:gd name="T40" fmla="*/ 7 w 58"/>
                <a:gd name="T41" fmla="*/ 15 h 59"/>
                <a:gd name="T42" fmla="*/ 9 w 58"/>
                <a:gd name="T43" fmla="*/ 15 h 59"/>
                <a:gd name="T44" fmla="*/ 10 w 58"/>
                <a:gd name="T45" fmla="*/ 15 h 59"/>
                <a:gd name="T46" fmla="*/ 12 w 58"/>
                <a:gd name="T47" fmla="*/ 14 h 59"/>
                <a:gd name="T48" fmla="*/ 13 w 58"/>
                <a:gd name="T49" fmla="*/ 13 h 59"/>
                <a:gd name="T50" fmla="*/ 14 w 58"/>
                <a:gd name="T51" fmla="*/ 12 h 59"/>
                <a:gd name="T52" fmla="*/ 14 w 58"/>
                <a:gd name="T53" fmla="*/ 11 h 59"/>
                <a:gd name="T54" fmla="*/ 15 w 58"/>
                <a:gd name="T55" fmla="*/ 9 h 59"/>
                <a:gd name="T56" fmla="*/ 15 w 58"/>
                <a:gd name="T57" fmla="*/ 8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8"/>
                <a:gd name="T88" fmla="*/ 0 h 59"/>
                <a:gd name="T89" fmla="*/ 58 w 58"/>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8" h="59">
                  <a:moveTo>
                    <a:pt x="58" y="29"/>
                  </a:moveTo>
                  <a:lnTo>
                    <a:pt x="58" y="24"/>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7"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FF0000"/>
            </a:solidFill>
            <a:ln w="9525">
              <a:noFill/>
              <a:round/>
              <a:headEnd/>
              <a:tailEnd/>
            </a:ln>
          </p:spPr>
          <p:txBody>
            <a:bodyPr/>
            <a:lstStyle/>
            <a:p>
              <a:endParaRPr lang="en-US"/>
            </a:p>
          </p:txBody>
        </p:sp>
        <p:sp>
          <p:nvSpPr>
            <p:cNvPr id="15925" name="Freeform 142"/>
            <p:cNvSpPr>
              <a:spLocks/>
            </p:cNvSpPr>
            <p:nvPr/>
          </p:nvSpPr>
          <p:spPr bwMode="auto">
            <a:xfrm>
              <a:off x="2354" y="2651"/>
              <a:ext cx="15" cy="14"/>
            </a:xfrm>
            <a:custGeom>
              <a:avLst/>
              <a:gdLst>
                <a:gd name="T0" fmla="*/ 4 w 29"/>
                <a:gd name="T1" fmla="*/ 7 h 29"/>
                <a:gd name="T2" fmla="*/ 3 w 29"/>
                <a:gd name="T3" fmla="*/ 7 h 29"/>
                <a:gd name="T4" fmla="*/ 3 w 29"/>
                <a:gd name="T5" fmla="*/ 7 h 29"/>
                <a:gd name="T6" fmla="*/ 2 w 29"/>
                <a:gd name="T7" fmla="*/ 6 h 29"/>
                <a:gd name="T8" fmla="*/ 1 w 29"/>
                <a:gd name="T9" fmla="*/ 6 h 29"/>
                <a:gd name="T10" fmla="*/ 1 w 29"/>
                <a:gd name="T11" fmla="*/ 5 h 29"/>
                <a:gd name="T12" fmla="*/ 1 w 29"/>
                <a:gd name="T13" fmla="*/ 5 h 29"/>
                <a:gd name="T14" fmla="*/ 0 w 29"/>
                <a:gd name="T15" fmla="*/ 4 h 29"/>
                <a:gd name="T16" fmla="*/ 0 w 29"/>
                <a:gd name="T17" fmla="*/ 3 h 29"/>
                <a:gd name="T18" fmla="*/ 0 w 29"/>
                <a:gd name="T19" fmla="*/ 3 h 29"/>
                <a:gd name="T20" fmla="*/ 1 w 29"/>
                <a:gd name="T21" fmla="*/ 2 h 29"/>
                <a:gd name="T22" fmla="*/ 1 w 29"/>
                <a:gd name="T23" fmla="*/ 1 h 29"/>
                <a:gd name="T24" fmla="*/ 1 w 29"/>
                <a:gd name="T25" fmla="*/ 1 h 29"/>
                <a:gd name="T26" fmla="*/ 2 w 29"/>
                <a:gd name="T27" fmla="*/ 0 h 29"/>
                <a:gd name="T28" fmla="*/ 3 w 29"/>
                <a:gd name="T29" fmla="*/ 0 h 29"/>
                <a:gd name="T30" fmla="*/ 3 w 29"/>
                <a:gd name="T31" fmla="*/ 0 h 29"/>
                <a:gd name="T32" fmla="*/ 4 w 29"/>
                <a:gd name="T33" fmla="*/ 0 h 29"/>
                <a:gd name="T34" fmla="*/ 5 w 29"/>
                <a:gd name="T35" fmla="*/ 0 h 29"/>
                <a:gd name="T36" fmla="*/ 5 w 29"/>
                <a:gd name="T37" fmla="*/ 0 h 29"/>
                <a:gd name="T38" fmla="*/ 6 w 29"/>
                <a:gd name="T39" fmla="*/ 0 h 29"/>
                <a:gd name="T40" fmla="*/ 7 w 29"/>
                <a:gd name="T41" fmla="*/ 1 h 29"/>
                <a:gd name="T42" fmla="*/ 7 w 29"/>
                <a:gd name="T43" fmla="*/ 1 h 29"/>
                <a:gd name="T44" fmla="*/ 7 w 29"/>
                <a:gd name="T45" fmla="*/ 2 h 29"/>
                <a:gd name="T46" fmla="*/ 8 w 29"/>
                <a:gd name="T47" fmla="*/ 3 h 29"/>
                <a:gd name="T48" fmla="*/ 8 w 29"/>
                <a:gd name="T49" fmla="*/ 3 h 29"/>
                <a:gd name="T50" fmla="*/ 7 w 29"/>
                <a:gd name="T51" fmla="*/ 5 h 29"/>
                <a:gd name="T52" fmla="*/ 7 w 29"/>
                <a:gd name="T53" fmla="*/ 6 h 29"/>
                <a:gd name="T54" fmla="*/ 5 w 29"/>
                <a:gd name="T55" fmla="*/ 7 h 29"/>
                <a:gd name="T56" fmla="*/ 4 w 29"/>
                <a:gd name="T57" fmla="*/ 7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9"/>
                <a:gd name="T88" fmla="*/ 0 h 29"/>
                <a:gd name="T89" fmla="*/ 29 w 29"/>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9" h="29">
                  <a:moveTo>
                    <a:pt x="14" y="29"/>
                  </a:moveTo>
                  <a:lnTo>
                    <a:pt x="12" y="29"/>
                  </a:lnTo>
                  <a:lnTo>
                    <a:pt x="10" y="28"/>
                  </a:lnTo>
                  <a:lnTo>
                    <a:pt x="6" y="27"/>
                  </a:lnTo>
                  <a:lnTo>
                    <a:pt x="4" y="25"/>
                  </a:lnTo>
                  <a:lnTo>
                    <a:pt x="3" y="22"/>
                  </a:lnTo>
                  <a:lnTo>
                    <a:pt x="2" y="20"/>
                  </a:lnTo>
                  <a:lnTo>
                    <a:pt x="0" y="18"/>
                  </a:lnTo>
                  <a:lnTo>
                    <a:pt x="0" y="14"/>
                  </a:lnTo>
                  <a:lnTo>
                    <a:pt x="0" y="12"/>
                  </a:lnTo>
                  <a:lnTo>
                    <a:pt x="2" y="9"/>
                  </a:lnTo>
                  <a:lnTo>
                    <a:pt x="3" y="6"/>
                  </a:lnTo>
                  <a:lnTo>
                    <a:pt x="4" y="4"/>
                  </a:lnTo>
                  <a:lnTo>
                    <a:pt x="6" y="3"/>
                  </a:lnTo>
                  <a:lnTo>
                    <a:pt x="10" y="2"/>
                  </a:lnTo>
                  <a:lnTo>
                    <a:pt x="12" y="0"/>
                  </a:lnTo>
                  <a:lnTo>
                    <a:pt x="14" y="0"/>
                  </a:lnTo>
                  <a:lnTo>
                    <a:pt x="18" y="0"/>
                  </a:lnTo>
                  <a:lnTo>
                    <a:pt x="20" y="2"/>
                  </a:lnTo>
                  <a:lnTo>
                    <a:pt x="22" y="3"/>
                  </a:lnTo>
                  <a:lnTo>
                    <a:pt x="25" y="4"/>
                  </a:lnTo>
                  <a:lnTo>
                    <a:pt x="27" y="6"/>
                  </a:lnTo>
                  <a:lnTo>
                    <a:pt x="28" y="9"/>
                  </a:lnTo>
                  <a:lnTo>
                    <a:pt x="29" y="12"/>
                  </a:lnTo>
                  <a:lnTo>
                    <a:pt x="29" y="14"/>
                  </a:lnTo>
                  <a:lnTo>
                    <a:pt x="28" y="20"/>
                  </a:lnTo>
                  <a:lnTo>
                    <a:pt x="25" y="25"/>
                  </a:lnTo>
                  <a:lnTo>
                    <a:pt x="20" y="28"/>
                  </a:lnTo>
                  <a:lnTo>
                    <a:pt x="14" y="29"/>
                  </a:lnTo>
                  <a:close/>
                </a:path>
              </a:pathLst>
            </a:custGeom>
            <a:solidFill>
              <a:srgbClr val="FF0000"/>
            </a:solidFill>
            <a:ln w="9525">
              <a:noFill/>
              <a:round/>
              <a:headEnd/>
              <a:tailEnd/>
            </a:ln>
          </p:spPr>
          <p:txBody>
            <a:bodyPr/>
            <a:lstStyle/>
            <a:p>
              <a:endParaRPr lang="en-US"/>
            </a:p>
          </p:txBody>
        </p:sp>
        <p:sp>
          <p:nvSpPr>
            <p:cNvPr id="15926" name="Freeform 143"/>
            <p:cNvSpPr>
              <a:spLocks/>
            </p:cNvSpPr>
            <p:nvPr/>
          </p:nvSpPr>
          <p:spPr bwMode="auto">
            <a:xfrm>
              <a:off x="2485" y="1569"/>
              <a:ext cx="30" cy="30"/>
            </a:xfrm>
            <a:custGeom>
              <a:avLst/>
              <a:gdLst>
                <a:gd name="T0" fmla="*/ 15 w 60"/>
                <a:gd name="T1" fmla="*/ 8 h 60"/>
                <a:gd name="T2" fmla="*/ 15 w 60"/>
                <a:gd name="T3" fmla="*/ 7 h 60"/>
                <a:gd name="T4" fmla="*/ 15 w 60"/>
                <a:gd name="T5" fmla="*/ 5 h 60"/>
                <a:gd name="T6" fmla="*/ 14 w 60"/>
                <a:gd name="T7" fmla="*/ 4 h 60"/>
                <a:gd name="T8" fmla="*/ 13 w 60"/>
                <a:gd name="T9" fmla="*/ 2 h 60"/>
                <a:gd name="T10" fmla="*/ 12 w 60"/>
                <a:gd name="T11" fmla="*/ 2 h 60"/>
                <a:gd name="T12" fmla="*/ 11 w 60"/>
                <a:gd name="T13" fmla="*/ 1 h 60"/>
                <a:gd name="T14" fmla="*/ 9 w 60"/>
                <a:gd name="T15" fmla="*/ 0 h 60"/>
                <a:gd name="T16" fmla="*/ 8 w 60"/>
                <a:gd name="T17" fmla="*/ 0 h 60"/>
                <a:gd name="T18" fmla="*/ 5 w 60"/>
                <a:gd name="T19" fmla="*/ 1 h 60"/>
                <a:gd name="T20" fmla="*/ 3 w 60"/>
                <a:gd name="T21" fmla="*/ 2 h 60"/>
                <a:gd name="T22" fmla="*/ 1 w 60"/>
                <a:gd name="T23" fmla="*/ 5 h 60"/>
                <a:gd name="T24" fmla="*/ 0 w 60"/>
                <a:gd name="T25" fmla="*/ 8 h 60"/>
                <a:gd name="T26" fmla="*/ 1 w 60"/>
                <a:gd name="T27" fmla="*/ 9 h 60"/>
                <a:gd name="T28" fmla="*/ 1 w 60"/>
                <a:gd name="T29" fmla="*/ 11 h 60"/>
                <a:gd name="T30" fmla="*/ 2 w 60"/>
                <a:gd name="T31" fmla="*/ 12 h 60"/>
                <a:gd name="T32" fmla="*/ 3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5"/>
                  </a:lnTo>
                  <a:lnTo>
                    <a:pt x="58" y="19"/>
                  </a:lnTo>
                  <a:lnTo>
                    <a:pt x="54" y="13"/>
                  </a:lnTo>
                  <a:lnTo>
                    <a:pt x="51" y="8"/>
                  </a:lnTo>
                  <a:lnTo>
                    <a:pt x="46" y="5"/>
                  </a:lnTo>
                  <a:lnTo>
                    <a:pt x="41" y="3"/>
                  </a:lnTo>
                  <a:lnTo>
                    <a:pt x="36" y="0"/>
                  </a:lnTo>
                  <a:lnTo>
                    <a:pt x="30" y="0"/>
                  </a:lnTo>
                  <a:lnTo>
                    <a:pt x="18" y="3"/>
                  </a:lnTo>
                  <a:lnTo>
                    <a:pt x="9" y="8"/>
                  </a:lnTo>
                  <a:lnTo>
                    <a:pt x="2" y="19"/>
                  </a:lnTo>
                  <a:lnTo>
                    <a:pt x="0" y="30"/>
                  </a:lnTo>
                  <a:lnTo>
                    <a:pt x="1" y="36"/>
                  </a:lnTo>
                  <a:lnTo>
                    <a:pt x="2" y="42"/>
                  </a:lnTo>
                  <a:lnTo>
                    <a:pt x="6" y="47"/>
                  </a:lnTo>
                  <a:lnTo>
                    <a:pt x="9" y="51"/>
                  </a:lnTo>
                  <a:lnTo>
                    <a:pt x="14" y="55"/>
                  </a:lnTo>
                  <a:lnTo>
                    <a:pt x="18" y="58"/>
                  </a:lnTo>
                  <a:lnTo>
                    <a:pt x="24" y="59"/>
                  </a:lnTo>
                  <a:lnTo>
                    <a:pt x="30" y="60"/>
                  </a:lnTo>
                  <a:lnTo>
                    <a:pt x="36" y="59"/>
                  </a:lnTo>
                  <a:lnTo>
                    <a:pt x="41" y="58"/>
                  </a:lnTo>
                  <a:lnTo>
                    <a:pt x="46" y="55"/>
                  </a:lnTo>
                  <a:lnTo>
                    <a:pt x="51" y="51"/>
                  </a:lnTo>
                  <a:lnTo>
                    <a:pt x="54" y="47"/>
                  </a:lnTo>
                  <a:lnTo>
                    <a:pt x="58" y="42"/>
                  </a:lnTo>
                  <a:lnTo>
                    <a:pt x="59" y="36"/>
                  </a:lnTo>
                  <a:lnTo>
                    <a:pt x="60" y="30"/>
                  </a:lnTo>
                  <a:close/>
                </a:path>
              </a:pathLst>
            </a:custGeom>
            <a:solidFill>
              <a:srgbClr val="FF0000"/>
            </a:solidFill>
            <a:ln w="9525">
              <a:noFill/>
              <a:round/>
              <a:headEnd/>
              <a:tailEnd/>
            </a:ln>
          </p:spPr>
          <p:txBody>
            <a:bodyPr/>
            <a:lstStyle/>
            <a:p>
              <a:endParaRPr lang="en-US"/>
            </a:p>
          </p:txBody>
        </p:sp>
        <p:sp>
          <p:nvSpPr>
            <p:cNvPr id="15927" name="Freeform 144"/>
            <p:cNvSpPr>
              <a:spLocks/>
            </p:cNvSpPr>
            <p:nvPr/>
          </p:nvSpPr>
          <p:spPr bwMode="auto">
            <a:xfrm>
              <a:off x="2492" y="1577"/>
              <a:ext cx="15" cy="15"/>
            </a:xfrm>
            <a:custGeom>
              <a:avLst/>
              <a:gdLst>
                <a:gd name="T0" fmla="*/ 4 w 30"/>
                <a:gd name="T1" fmla="*/ 8 h 30"/>
                <a:gd name="T2" fmla="*/ 4 w 30"/>
                <a:gd name="T3" fmla="*/ 8 h 30"/>
                <a:gd name="T4" fmla="*/ 3 w 30"/>
                <a:gd name="T5" fmla="*/ 8 h 30"/>
                <a:gd name="T6" fmla="*/ 2 w 30"/>
                <a:gd name="T7" fmla="*/ 7 h 30"/>
                <a:gd name="T8" fmla="*/ 2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2 w 30"/>
                <a:gd name="T25" fmla="*/ 2 h 30"/>
                <a:gd name="T26" fmla="*/ 2 w 30"/>
                <a:gd name="T27" fmla="*/ 1 h 30"/>
                <a:gd name="T28" fmla="*/ 3 w 30"/>
                <a:gd name="T29" fmla="*/ 1 h 30"/>
                <a:gd name="T30" fmla="*/ 4 w 30"/>
                <a:gd name="T31" fmla="*/ 0 h 30"/>
                <a:gd name="T32" fmla="*/ 4 w 30"/>
                <a:gd name="T33" fmla="*/ 0 h 30"/>
                <a:gd name="T34" fmla="*/ 5 w 30"/>
                <a:gd name="T35" fmla="*/ 0 h 30"/>
                <a:gd name="T36" fmla="*/ 6 w 30"/>
                <a:gd name="T37" fmla="*/ 1 h 30"/>
                <a:gd name="T38" fmla="*/ 6 w 30"/>
                <a:gd name="T39" fmla="*/ 1 h 30"/>
                <a:gd name="T40" fmla="*/ 7 w 30"/>
                <a:gd name="T41" fmla="*/ 2 h 30"/>
                <a:gd name="T42" fmla="*/ 7 w 30"/>
                <a:gd name="T43" fmla="*/ 2 h 30"/>
                <a:gd name="T44" fmla="*/ 8 w 30"/>
                <a:gd name="T45" fmla="*/ 3 h 30"/>
                <a:gd name="T46" fmla="*/ 8 w 30"/>
                <a:gd name="T47" fmla="*/ 3 h 30"/>
                <a:gd name="T48" fmla="*/ 8 w 30"/>
                <a:gd name="T49" fmla="*/ 4 h 30"/>
                <a:gd name="T50" fmla="*/ 8 w 30"/>
                <a:gd name="T51" fmla="*/ 6 h 30"/>
                <a:gd name="T52" fmla="*/ 7 w 30"/>
                <a:gd name="T53" fmla="*/ 7 h 30"/>
                <a:gd name="T54" fmla="*/ 6 w 30"/>
                <a:gd name="T55" fmla="*/ 8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3" y="30"/>
                  </a:lnTo>
                  <a:lnTo>
                    <a:pt x="10" y="29"/>
                  </a:lnTo>
                  <a:lnTo>
                    <a:pt x="7" y="27"/>
                  </a:lnTo>
                  <a:lnTo>
                    <a:pt x="5" y="26"/>
                  </a:lnTo>
                  <a:lnTo>
                    <a:pt x="3" y="23"/>
                  </a:lnTo>
                  <a:lnTo>
                    <a:pt x="1" y="20"/>
                  </a:lnTo>
                  <a:lnTo>
                    <a:pt x="0" y="18"/>
                  </a:lnTo>
                  <a:lnTo>
                    <a:pt x="0" y="15"/>
                  </a:lnTo>
                  <a:lnTo>
                    <a:pt x="0" y="12"/>
                  </a:lnTo>
                  <a:lnTo>
                    <a:pt x="1" y="10"/>
                  </a:lnTo>
                  <a:lnTo>
                    <a:pt x="3" y="7"/>
                  </a:lnTo>
                  <a:lnTo>
                    <a:pt x="5" y="5"/>
                  </a:lnTo>
                  <a:lnTo>
                    <a:pt x="7" y="3"/>
                  </a:lnTo>
                  <a:lnTo>
                    <a:pt x="10" y="2"/>
                  </a:lnTo>
                  <a:lnTo>
                    <a:pt x="13" y="0"/>
                  </a:lnTo>
                  <a:lnTo>
                    <a:pt x="15" y="0"/>
                  </a:lnTo>
                  <a:lnTo>
                    <a:pt x="18"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0000"/>
            </a:solidFill>
            <a:ln w="9525">
              <a:noFill/>
              <a:round/>
              <a:headEnd/>
              <a:tailEnd/>
            </a:ln>
          </p:spPr>
          <p:txBody>
            <a:bodyPr/>
            <a:lstStyle/>
            <a:p>
              <a:endParaRPr lang="en-US"/>
            </a:p>
          </p:txBody>
        </p:sp>
      </p:grpSp>
      <p:grpSp>
        <p:nvGrpSpPr>
          <p:cNvPr id="15366" name="Group 145"/>
          <p:cNvGrpSpPr>
            <a:grpSpLocks/>
          </p:cNvGrpSpPr>
          <p:nvPr/>
        </p:nvGrpSpPr>
        <p:grpSpPr bwMode="auto">
          <a:xfrm rot="10800000">
            <a:off x="7231063" y="0"/>
            <a:ext cx="1912937" cy="2119313"/>
            <a:chOff x="2332" y="1554"/>
            <a:chExt cx="1105" cy="1218"/>
          </a:xfrm>
        </p:grpSpPr>
        <p:sp>
          <p:nvSpPr>
            <p:cNvPr id="15650" name="Freeform 146"/>
            <p:cNvSpPr>
              <a:spLocks/>
            </p:cNvSpPr>
            <p:nvPr/>
          </p:nvSpPr>
          <p:spPr bwMode="auto">
            <a:xfrm>
              <a:off x="2450" y="2113"/>
              <a:ext cx="30" cy="30"/>
            </a:xfrm>
            <a:custGeom>
              <a:avLst/>
              <a:gdLst>
                <a:gd name="T0" fmla="*/ 7 w 61"/>
                <a:gd name="T1" fmla="*/ 15 h 60"/>
                <a:gd name="T2" fmla="*/ 4 w 61"/>
                <a:gd name="T3" fmla="*/ 15 h 60"/>
                <a:gd name="T4" fmla="*/ 2 w 61"/>
                <a:gd name="T5" fmla="*/ 13 h 60"/>
                <a:gd name="T6" fmla="*/ 0 w 61"/>
                <a:gd name="T7" fmla="*/ 11 h 60"/>
                <a:gd name="T8" fmla="*/ 0 w 61"/>
                <a:gd name="T9" fmla="*/ 8 h 60"/>
                <a:gd name="T10" fmla="*/ 0 w 61"/>
                <a:gd name="T11" fmla="*/ 5 h 60"/>
                <a:gd name="T12" fmla="*/ 2 w 61"/>
                <a:gd name="T13" fmla="*/ 2 h 60"/>
                <a:gd name="T14" fmla="*/ 4 w 61"/>
                <a:gd name="T15" fmla="*/ 1 h 60"/>
                <a:gd name="T16" fmla="*/ 7 w 61"/>
                <a:gd name="T17" fmla="*/ 0 h 60"/>
                <a:gd name="T18" fmla="*/ 10 w 61"/>
                <a:gd name="T19" fmla="*/ 1 h 60"/>
                <a:gd name="T20" fmla="*/ 13 w 61"/>
                <a:gd name="T21" fmla="*/ 2 h 60"/>
                <a:gd name="T22" fmla="*/ 14 w 61"/>
                <a:gd name="T23" fmla="*/ 5 h 60"/>
                <a:gd name="T24" fmla="*/ 15 w 61"/>
                <a:gd name="T25" fmla="*/ 8 h 60"/>
                <a:gd name="T26" fmla="*/ 14 w 61"/>
                <a:gd name="T27" fmla="*/ 11 h 60"/>
                <a:gd name="T28" fmla="*/ 13 w 61"/>
                <a:gd name="T29" fmla="*/ 13 h 60"/>
                <a:gd name="T30" fmla="*/ 10 w 61"/>
                <a:gd name="T31" fmla="*/ 15 h 60"/>
                <a:gd name="T32" fmla="*/ 7 w 61"/>
                <a:gd name="T33" fmla="*/ 15 h 6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0"/>
                <a:gd name="T53" fmla="*/ 61 w 61"/>
                <a:gd name="T54" fmla="*/ 60 h 6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0">
                  <a:moveTo>
                    <a:pt x="31" y="60"/>
                  </a:moveTo>
                  <a:lnTo>
                    <a:pt x="18" y="57"/>
                  </a:lnTo>
                  <a:lnTo>
                    <a:pt x="9" y="50"/>
                  </a:lnTo>
                  <a:lnTo>
                    <a:pt x="2" y="41"/>
                  </a:lnTo>
                  <a:lnTo>
                    <a:pt x="0" y="30"/>
                  </a:lnTo>
                  <a:lnTo>
                    <a:pt x="2" y="18"/>
                  </a:lnTo>
                  <a:lnTo>
                    <a:pt x="9" y="8"/>
                  </a:lnTo>
                  <a:lnTo>
                    <a:pt x="18" y="2"/>
                  </a:lnTo>
                  <a:lnTo>
                    <a:pt x="31" y="0"/>
                  </a:lnTo>
                  <a:lnTo>
                    <a:pt x="42" y="2"/>
                  </a:lnTo>
                  <a:lnTo>
                    <a:pt x="52" y="8"/>
                  </a:lnTo>
                  <a:lnTo>
                    <a:pt x="58" y="18"/>
                  </a:lnTo>
                  <a:lnTo>
                    <a:pt x="61" y="30"/>
                  </a:lnTo>
                  <a:lnTo>
                    <a:pt x="58" y="41"/>
                  </a:lnTo>
                  <a:lnTo>
                    <a:pt x="52" y="50"/>
                  </a:lnTo>
                  <a:lnTo>
                    <a:pt x="42" y="57"/>
                  </a:lnTo>
                  <a:lnTo>
                    <a:pt x="31" y="60"/>
                  </a:lnTo>
                  <a:close/>
                </a:path>
              </a:pathLst>
            </a:custGeom>
            <a:solidFill>
              <a:srgbClr val="FF0000"/>
            </a:solidFill>
            <a:ln w="9525">
              <a:noFill/>
              <a:round/>
              <a:headEnd/>
              <a:tailEnd/>
            </a:ln>
          </p:spPr>
          <p:txBody>
            <a:bodyPr/>
            <a:lstStyle/>
            <a:p>
              <a:endParaRPr lang="en-US"/>
            </a:p>
          </p:txBody>
        </p:sp>
        <p:sp>
          <p:nvSpPr>
            <p:cNvPr id="15651" name="Freeform 147"/>
            <p:cNvSpPr>
              <a:spLocks/>
            </p:cNvSpPr>
            <p:nvPr/>
          </p:nvSpPr>
          <p:spPr bwMode="auto">
            <a:xfrm>
              <a:off x="2431" y="2013"/>
              <a:ext cx="67" cy="91"/>
            </a:xfrm>
            <a:custGeom>
              <a:avLst/>
              <a:gdLst>
                <a:gd name="T0" fmla="*/ 13 w 132"/>
                <a:gd name="T1" fmla="*/ 46 h 182"/>
                <a:gd name="T2" fmla="*/ 21 w 132"/>
                <a:gd name="T3" fmla="*/ 46 h 182"/>
                <a:gd name="T4" fmla="*/ 22 w 132"/>
                <a:gd name="T5" fmla="*/ 44 h 182"/>
                <a:gd name="T6" fmla="*/ 25 w 132"/>
                <a:gd name="T7" fmla="*/ 39 h 182"/>
                <a:gd name="T8" fmla="*/ 29 w 132"/>
                <a:gd name="T9" fmla="*/ 31 h 182"/>
                <a:gd name="T10" fmla="*/ 32 w 132"/>
                <a:gd name="T11" fmla="*/ 23 h 182"/>
                <a:gd name="T12" fmla="*/ 34 w 132"/>
                <a:gd name="T13" fmla="*/ 14 h 182"/>
                <a:gd name="T14" fmla="*/ 33 w 132"/>
                <a:gd name="T15" fmla="*/ 7 h 182"/>
                <a:gd name="T16" fmla="*/ 27 w 132"/>
                <a:gd name="T17" fmla="*/ 3 h 182"/>
                <a:gd name="T18" fmla="*/ 17 w 132"/>
                <a:gd name="T19" fmla="*/ 0 h 182"/>
                <a:gd name="T20" fmla="*/ 7 w 132"/>
                <a:gd name="T21" fmla="*/ 3 h 182"/>
                <a:gd name="T22" fmla="*/ 1 w 132"/>
                <a:gd name="T23" fmla="*/ 7 h 182"/>
                <a:gd name="T24" fmla="*/ 0 w 132"/>
                <a:gd name="T25" fmla="*/ 14 h 182"/>
                <a:gd name="T26" fmla="*/ 2 w 132"/>
                <a:gd name="T27" fmla="*/ 23 h 182"/>
                <a:gd name="T28" fmla="*/ 5 w 132"/>
                <a:gd name="T29" fmla="*/ 31 h 182"/>
                <a:gd name="T30" fmla="*/ 9 w 132"/>
                <a:gd name="T31" fmla="*/ 39 h 182"/>
                <a:gd name="T32" fmla="*/ 12 w 132"/>
                <a:gd name="T33" fmla="*/ 44 h 182"/>
                <a:gd name="T34" fmla="*/ 13 w 132"/>
                <a:gd name="T35" fmla="*/ 46 h 18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2"/>
                <a:gd name="T55" fmla="*/ 0 h 182"/>
                <a:gd name="T56" fmla="*/ 132 w 132"/>
                <a:gd name="T57" fmla="*/ 182 h 18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FF0000"/>
            </a:solidFill>
            <a:ln w="9525">
              <a:noFill/>
              <a:round/>
              <a:headEnd/>
              <a:tailEnd/>
            </a:ln>
          </p:spPr>
          <p:txBody>
            <a:bodyPr/>
            <a:lstStyle/>
            <a:p>
              <a:endParaRPr lang="en-US"/>
            </a:p>
          </p:txBody>
        </p:sp>
        <p:sp>
          <p:nvSpPr>
            <p:cNvPr id="15652" name="Freeform 148"/>
            <p:cNvSpPr>
              <a:spLocks/>
            </p:cNvSpPr>
            <p:nvPr/>
          </p:nvSpPr>
          <p:spPr bwMode="auto">
            <a:xfrm>
              <a:off x="2431" y="2013"/>
              <a:ext cx="67" cy="91"/>
            </a:xfrm>
            <a:custGeom>
              <a:avLst/>
              <a:gdLst>
                <a:gd name="T0" fmla="*/ 13 w 132"/>
                <a:gd name="T1" fmla="*/ 46 h 182"/>
                <a:gd name="T2" fmla="*/ 21 w 132"/>
                <a:gd name="T3" fmla="*/ 46 h 182"/>
                <a:gd name="T4" fmla="*/ 22 w 132"/>
                <a:gd name="T5" fmla="*/ 44 h 182"/>
                <a:gd name="T6" fmla="*/ 25 w 132"/>
                <a:gd name="T7" fmla="*/ 39 h 182"/>
                <a:gd name="T8" fmla="*/ 29 w 132"/>
                <a:gd name="T9" fmla="*/ 31 h 182"/>
                <a:gd name="T10" fmla="*/ 32 w 132"/>
                <a:gd name="T11" fmla="*/ 23 h 182"/>
                <a:gd name="T12" fmla="*/ 34 w 132"/>
                <a:gd name="T13" fmla="*/ 14 h 182"/>
                <a:gd name="T14" fmla="*/ 33 w 132"/>
                <a:gd name="T15" fmla="*/ 7 h 182"/>
                <a:gd name="T16" fmla="*/ 27 w 132"/>
                <a:gd name="T17" fmla="*/ 3 h 182"/>
                <a:gd name="T18" fmla="*/ 17 w 132"/>
                <a:gd name="T19" fmla="*/ 0 h 182"/>
                <a:gd name="T20" fmla="*/ 7 w 132"/>
                <a:gd name="T21" fmla="*/ 3 h 182"/>
                <a:gd name="T22" fmla="*/ 1 w 132"/>
                <a:gd name="T23" fmla="*/ 7 h 182"/>
                <a:gd name="T24" fmla="*/ 0 w 132"/>
                <a:gd name="T25" fmla="*/ 14 h 182"/>
                <a:gd name="T26" fmla="*/ 2 w 132"/>
                <a:gd name="T27" fmla="*/ 23 h 182"/>
                <a:gd name="T28" fmla="*/ 5 w 132"/>
                <a:gd name="T29" fmla="*/ 31 h 182"/>
                <a:gd name="T30" fmla="*/ 9 w 132"/>
                <a:gd name="T31" fmla="*/ 39 h 182"/>
                <a:gd name="T32" fmla="*/ 12 w 132"/>
                <a:gd name="T33" fmla="*/ 44 h 182"/>
                <a:gd name="T34" fmla="*/ 13 w 132"/>
                <a:gd name="T35" fmla="*/ 46 h 18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2"/>
                <a:gd name="T55" fmla="*/ 0 h 182"/>
                <a:gd name="T56" fmla="*/ 132 w 132"/>
                <a:gd name="T57" fmla="*/ 182 h 18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FF0000"/>
            </a:solidFill>
            <a:ln w="9525">
              <a:noFill/>
              <a:round/>
              <a:headEnd/>
              <a:tailEnd/>
            </a:ln>
          </p:spPr>
          <p:txBody>
            <a:bodyPr/>
            <a:lstStyle/>
            <a:p>
              <a:endParaRPr lang="en-US"/>
            </a:p>
          </p:txBody>
        </p:sp>
        <p:sp>
          <p:nvSpPr>
            <p:cNvPr id="15653" name="Freeform 149"/>
            <p:cNvSpPr>
              <a:spLocks/>
            </p:cNvSpPr>
            <p:nvPr/>
          </p:nvSpPr>
          <p:spPr bwMode="auto">
            <a:xfrm>
              <a:off x="2359" y="2051"/>
              <a:ext cx="89" cy="73"/>
            </a:xfrm>
            <a:custGeom>
              <a:avLst/>
              <a:gdLst>
                <a:gd name="T0" fmla="*/ 41 w 177"/>
                <a:gd name="T1" fmla="*/ 36 h 146"/>
                <a:gd name="T2" fmla="*/ 45 w 177"/>
                <a:gd name="T3" fmla="*/ 29 h 146"/>
                <a:gd name="T4" fmla="*/ 43 w 177"/>
                <a:gd name="T5" fmla="*/ 27 h 146"/>
                <a:gd name="T6" fmla="*/ 41 w 177"/>
                <a:gd name="T7" fmla="*/ 22 h 146"/>
                <a:gd name="T8" fmla="*/ 36 w 177"/>
                <a:gd name="T9" fmla="*/ 15 h 146"/>
                <a:gd name="T10" fmla="*/ 31 w 177"/>
                <a:gd name="T11" fmla="*/ 9 h 146"/>
                <a:gd name="T12" fmla="*/ 24 w 177"/>
                <a:gd name="T13" fmla="*/ 3 h 146"/>
                <a:gd name="T14" fmla="*/ 18 w 177"/>
                <a:gd name="T15" fmla="*/ 0 h 146"/>
                <a:gd name="T16" fmla="*/ 10 w 177"/>
                <a:gd name="T17" fmla="*/ 2 h 146"/>
                <a:gd name="T18" fmla="*/ 4 w 177"/>
                <a:gd name="T19" fmla="*/ 9 h 146"/>
                <a:gd name="T20" fmla="*/ 1 w 177"/>
                <a:gd name="T21" fmla="*/ 15 h 146"/>
                <a:gd name="T22" fmla="*/ 0 w 177"/>
                <a:gd name="T23" fmla="*/ 19 h 146"/>
                <a:gd name="T24" fmla="*/ 1 w 177"/>
                <a:gd name="T25" fmla="*/ 23 h 146"/>
                <a:gd name="T26" fmla="*/ 2 w 177"/>
                <a:gd name="T27" fmla="*/ 26 h 146"/>
                <a:gd name="T28" fmla="*/ 5 w 177"/>
                <a:gd name="T29" fmla="*/ 29 h 146"/>
                <a:gd name="T30" fmla="*/ 8 w 177"/>
                <a:gd name="T31" fmla="*/ 31 h 146"/>
                <a:gd name="T32" fmla="*/ 12 w 177"/>
                <a:gd name="T33" fmla="*/ 33 h 146"/>
                <a:gd name="T34" fmla="*/ 16 w 177"/>
                <a:gd name="T35" fmla="*/ 35 h 146"/>
                <a:gd name="T36" fmla="*/ 20 w 177"/>
                <a:gd name="T37" fmla="*/ 36 h 146"/>
                <a:gd name="T38" fmla="*/ 25 w 177"/>
                <a:gd name="T39" fmla="*/ 36 h 146"/>
                <a:gd name="T40" fmla="*/ 29 w 177"/>
                <a:gd name="T41" fmla="*/ 36 h 146"/>
                <a:gd name="T42" fmla="*/ 33 w 177"/>
                <a:gd name="T43" fmla="*/ 37 h 146"/>
                <a:gd name="T44" fmla="*/ 36 w 177"/>
                <a:gd name="T45" fmla="*/ 37 h 146"/>
                <a:gd name="T46" fmla="*/ 39 w 177"/>
                <a:gd name="T47" fmla="*/ 36 h 146"/>
                <a:gd name="T48" fmla="*/ 41 w 177"/>
                <a:gd name="T49" fmla="*/ 36 h 146"/>
                <a:gd name="T50" fmla="*/ 41 w 177"/>
                <a:gd name="T51" fmla="*/ 36 h 14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77"/>
                <a:gd name="T79" fmla="*/ 0 h 146"/>
                <a:gd name="T80" fmla="*/ 177 w 177"/>
                <a:gd name="T81" fmla="*/ 146 h 14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77" h="146">
                  <a:moveTo>
                    <a:pt x="163" y="144"/>
                  </a:moveTo>
                  <a:lnTo>
                    <a:pt x="177" y="118"/>
                  </a:lnTo>
                  <a:lnTo>
                    <a:pt x="172" y="110"/>
                  </a:lnTo>
                  <a:lnTo>
                    <a:pt x="161" y="89"/>
                  </a:lnTo>
                  <a:lnTo>
                    <a:pt x="144" y="62"/>
                  </a:lnTo>
                  <a:lnTo>
                    <a:pt x="122" y="33"/>
                  </a:lnTo>
                  <a:lnTo>
                    <a:pt x="95" y="11"/>
                  </a:lnTo>
                  <a:lnTo>
                    <a:pt x="69" y="0"/>
                  </a:lnTo>
                  <a:lnTo>
                    <a:pt x="40" y="7"/>
                  </a:lnTo>
                  <a:lnTo>
                    <a:pt x="14" y="38"/>
                  </a:lnTo>
                  <a:lnTo>
                    <a:pt x="3" y="60"/>
                  </a:lnTo>
                  <a:lnTo>
                    <a:pt x="0" y="78"/>
                  </a:lnTo>
                  <a:lnTo>
                    <a:pt x="1" y="94"/>
                  </a:lnTo>
                  <a:lnTo>
                    <a:pt x="8" y="106"/>
                  </a:lnTo>
                  <a:lnTo>
                    <a:pt x="17" y="117"/>
                  </a:lnTo>
                  <a:lnTo>
                    <a:pt x="30" y="126"/>
                  </a:lnTo>
                  <a:lnTo>
                    <a:pt x="46" y="132"/>
                  </a:lnTo>
                  <a:lnTo>
                    <a:pt x="62" y="138"/>
                  </a:lnTo>
                  <a:lnTo>
                    <a:pt x="79" y="141"/>
                  </a:lnTo>
                  <a:lnTo>
                    <a:pt x="98" y="143"/>
                  </a:lnTo>
                  <a:lnTo>
                    <a:pt x="115" y="144"/>
                  </a:lnTo>
                  <a:lnTo>
                    <a:pt x="130" y="146"/>
                  </a:lnTo>
                  <a:lnTo>
                    <a:pt x="144" y="146"/>
                  </a:lnTo>
                  <a:lnTo>
                    <a:pt x="154" y="144"/>
                  </a:lnTo>
                  <a:lnTo>
                    <a:pt x="161" y="144"/>
                  </a:lnTo>
                  <a:lnTo>
                    <a:pt x="163" y="144"/>
                  </a:lnTo>
                  <a:close/>
                </a:path>
              </a:pathLst>
            </a:custGeom>
            <a:solidFill>
              <a:srgbClr val="FF0000"/>
            </a:solidFill>
            <a:ln w="9525">
              <a:noFill/>
              <a:round/>
              <a:headEnd/>
              <a:tailEnd/>
            </a:ln>
          </p:spPr>
          <p:txBody>
            <a:bodyPr/>
            <a:lstStyle/>
            <a:p>
              <a:endParaRPr lang="en-US"/>
            </a:p>
          </p:txBody>
        </p:sp>
        <p:sp>
          <p:nvSpPr>
            <p:cNvPr id="15654" name="Freeform 150"/>
            <p:cNvSpPr>
              <a:spLocks/>
            </p:cNvSpPr>
            <p:nvPr/>
          </p:nvSpPr>
          <p:spPr bwMode="auto">
            <a:xfrm>
              <a:off x="2359" y="2133"/>
              <a:ext cx="89" cy="71"/>
            </a:xfrm>
            <a:custGeom>
              <a:avLst/>
              <a:gdLst>
                <a:gd name="T0" fmla="*/ 45 w 178"/>
                <a:gd name="T1" fmla="*/ 6 h 143"/>
                <a:gd name="T2" fmla="*/ 41 w 178"/>
                <a:gd name="T3" fmla="*/ 0 h 143"/>
                <a:gd name="T4" fmla="*/ 41 w 178"/>
                <a:gd name="T5" fmla="*/ 0 h 143"/>
                <a:gd name="T6" fmla="*/ 39 w 178"/>
                <a:gd name="T7" fmla="*/ 0 h 143"/>
                <a:gd name="T8" fmla="*/ 37 w 178"/>
                <a:gd name="T9" fmla="*/ 0 h 143"/>
                <a:gd name="T10" fmla="*/ 33 w 178"/>
                <a:gd name="T11" fmla="*/ 0 h 143"/>
                <a:gd name="T12" fmla="*/ 29 w 178"/>
                <a:gd name="T13" fmla="*/ 0 h 143"/>
                <a:gd name="T14" fmla="*/ 25 w 178"/>
                <a:gd name="T15" fmla="*/ 0 h 143"/>
                <a:gd name="T16" fmla="*/ 20 w 178"/>
                <a:gd name="T17" fmla="*/ 1 h 143"/>
                <a:gd name="T18" fmla="*/ 16 w 178"/>
                <a:gd name="T19" fmla="*/ 1 h 143"/>
                <a:gd name="T20" fmla="*/ 11 w 178"/>
                <a:gd name="T21" fmla="*/ 3 h 143"/>
                <a:gd name="T22" fmla="*/ 8 w 178"/>
                <a:gd name="T23" fmla="*/ 4 h 143"/>
                <a:gd name="T24" fmla="*/ 5 w 178"/>
                <a:gd name="T25" fmla="*/ 6 h 143"/>
                <a:gd name="T26" fmla="*/ 2 w 178"/>
                <a:gd name="T27" fmla="*/ 9 h 143"/>
                <a:gd name="T28" fmla="*/ 1 w 178"/>
                <a:gd name="T29" fmla="*/ 12 h 143"/>
                <a:gd name="T30" fmla="*/ 0 w 178"/>
                <a:gd name="T31" fmla="*/ 16 h 143"/>
                <a:gd name="T32" fmla="*/ 1 w 178"/>
                <a:gd name="T33" fmla="*/ 20 h 143"/>
                <a:gd name="T34" fmla="*/ 3 w 178"/>
                <a:gd name="T35" fmla="*/ 26 h 143"/>
                <a:gd name="T36" fmla="*/ 11 w 178"/>
                <a:gd name="T37" fmla="*/ 33 h 143"/>
                <a:gd name="T38" fmla="*/ 18 w 178"/>
                <a:gd name="T39" fmla="*/ 35 h 143"/>
                <a:gd name="T40" fmla="*/ 24 w 178"/>
                <a:gd name="T41" fmla="*/ 33 h 143"/>
                <a:gd name="T42" fmla="*/ 30 w 178"/>
                <a:gd name="T43" fmla="*/ 27 h 143"/>
                <a:gd name="T44" fmla="*/ 37 w 178"/>
                <a:gd name="T45" fmla="*/ 20 h 143"/>
                <a:gd name="T46" fmla="*/ 41 w 178"/>
                <a:gd name="T47" fmla="*/ 13 h 143"/>
                <a:gd name="T48" fmla="*/ 44 w 178"/>
                <a:gd name="T49" fmla="*/ 8 h 143"/>
                <a:gd name="T50" fmla="*/ 45 w 178"/>
                <a:gd name="T51" fmla="*/ 6 h 14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78"/>
                <a:gd name="T79" fmla="*/ 0 h 143"/>
                <a:gd name="T80" fmla="*/ 178 w 178"/>
                <a:gd name="T81" fmla="*/ 143 h 14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78" h="143">
                  <a:moveTo>
                    <a:pt x="178" y="27"/>
                  </a:moveTo>
                  <a:lnTo>
                    <a:pt x="164" y="1"/>
                  </a:lnTo>
                  <a:lnTo>
                    <a:pt x="162" y="1"/>
                  </a:lnTo>
                  <a:lnTo>
                    <a:pt x="155" y="1"/>
                  </a:lnTo>
                  <a:lnTo>
                    <a:pt x="145" y="0"/>
                  </a:lnTo>
                  <a:lnTo>
                    <a:pt x="131" y="0"/>
                  </a:lnTo>
                  <a:lnTo>
                    <a:pt x="116" y="1"/>
                  </a:lnTo>
                  <a:lnTo>
                    <a:pt x="99" y="2"/>
                  </a:lnTo>
                  <a:lnTo>
                    <a:pt x="80" y="5"/>
                  </a:lnTo>
                  <a:lnTo>
                    <a:pt x="63" y="7"/>
                  </a:lnTo>
                  <a:lnTo>
                    <a:pt x="46" y="13"/>
                  </a:lnTo>
                  <a:lnTo>
                    <a:pt x="31" y="18"/>
                  </a:lnTo>
                  <a:lnTo>
                    <a:pt x="18" y="27"/>
                  </a:lnTo>
                  <a:lnTo>
                    <a:pt x="8" y="37"/>
                  </a:lnTo>
                  <a:lnTo>
                    <a:pt x="2" y="50"/>
                  </a:lnTo>
                  <a:lnTo>
                    <a:pt x="0" y="65"/>
                  </a:lnTo>
                  <a:lnTo>
                    <a:pt x="4" y="83"/>
                  </a:lnTo>
                  <a:lnTo>
                    <a:pt x="14" y="104"/>
                  </a:lnTo>
                  <a:lnTo>
                    <a:pt x="41" y="135"/>
                  </a:lnTo>
                  <a:lnTo>
                    <a:pt x="69" y="143"/>
                  </a:lnTo>
                  <a:lnTo>
                    <a:pt x="96" y="132"/>
                  </a:lnTo>
                  <a:lnTo>
                    <a:pt x="122" y="111"/>
                  </a:lnTo>
                  <a:lnTo>
                    <a:pt x="145" y="83"/>
                  </a:lnTo>
                  <a:lnTo>
                    <a:pt x="162" y="55"/>
                  </a:lnTo>
                  <a:lnTo>
                    <a:pt x="174" y="35"/>
                  </a:lnTo>
                  <a:lnTo>
                    <a:pt x="178" y="27"/>
                  </a:lnTo>
                  <a:close/>
                </a:path>
              </a:pathLst>
            </a:custGeom>
            <a:solidFill>
              <a:srgbClr val="FF0000"/>
            </a:solidFill>
            <a:ln w="9525">
              <a:noFill/>
              <a:round/>
              <a:headEnd/>
              <a:tailEnd/>
            </a:ln>
          </p:spPr>
          <p:txBody>
            <a:bodyPr/>
            <a:lstStyle/>
            <a:p>
              <a:endParaRPr lang="en-US"/>
            </a:p>
          </p:txBody>
        </p:sp>
        <p:sp>
          <p:nvSpPr>
            <p:cNvPr id="15655" name="Freeform 151"/>
            <p:cNvSpPr>
              <a:spLocks/>
            </p:cNvSpPr>
            <p:nvPr/>
          </p:nvSpPr>
          <p:spPr bwMode="auto">
            <a:xfrm>
              <a:off x="2432" y="2151"/>
              <a:ext cx="66" cy="90"/>
            </a:xfrm>
            <a:custGeom>
              <a:avLst/>
              <a:gdLst>
                <a:gd name="T0" fmla="*/ 20 w 132"/>
                <a:gd name="T1" fmla="*/ 0 h 181"/>
                <a:gd name="T2" fmla="*/ 13 w 132"/>
                <a:gd name="T3" fmla="*/ 0 h 181"/>
                <a:gd name="T4" fmla="*/ 12 w 132"/>
                <a:gd name="T5" fmla="*/ 2 h 181"/>
                <a:gd name="T6" fmla="*/ 9 w 132"/>
                <a:gd name="T7" fmla="*/ 7 h 181"/>
                <a:gd name="T8" fmla="*/ 5 w 132"/>
                <a:gd name="T9" fmla="*/ 14 h 181"/>
                <a:gd name="T10" fmla="*/ 2 w 132"/>
                <a:gd name="T11" fmla="*/ 22 h 181"/>
                <a:gd name="T12" fmla="*/ 0 w 132"/>
                <a:gd name="T13" fmla="*/ 30 h 181"/>
                <a:gd name="T14" fmla="*/ 1 w 132"/>
                <a:gd name="T15" fmla="*/ 38 h 181"/>
                <a:gd name="T16" fmla="*/ 6 w 132"/>
                <a:gd name="T17" fmla="*/ 43 h 181"/>
                <a:gd name="T18" fmla="*/ 16 w 132"/>
                <a:gd name="T19" fmla="*/ 45 h 181"/>
                <a:gd name="T20" fmla="*/ 26 w 132"/>
                <a:gd name="T21" fmla="*/ 43 h 181"/>
                <a:gd name="T22" fmla="*/ 32 w 132"/>
                <a:gd name="T23" fmla="*/ 38 h 181"/>
                <a:gd name="T24" fmla="*/ 33 w 132"/>
                <a:gd name="T25" fmla="*/ 30 h 181"/>
                <a:gd name="T26" fmla="*/ 32 w 132"/>
                <a:gd name="T27" fmla="*/ 22 h 181"/>
                <a:gd name="T28" fmla="*/ 28 w 132"/>
                <a:gd name="T29" fmla="*/ 14 h 181"/>
                <a:gd name="T30" fmla="*/ 25 w 132"/>
                <a:gd name="T31" fmla="*/ 7 h 181"/>
                <a:gd name="T32" fmla="*/ 21 w 132"/>
                <a:gd name="T33" fmla="*/ 2 h 181"/>
                <a:gd name="T34" fmla="*/ 20 w 132"/>
                <a:gd name="T35" fmla="*/ 0 h 18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2"/>
                <a:gd name="T55" fmla="*/ 0 h 181"/>
                <a:gd name="T56" fmla="*/ 132 w 132"/>
                <a:gd name="T57" fmla="*/ 181 h 18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2" h="181">
                  <a:moveTo>
                    <a:pt x="82" y="0"/>
                  </a:moveTo>
                  <a:lnTo>
                    <a:pt x="52" y="0"/>
                  </a:lnTo>
                  <a:lnTo>
                    <a:pt x="47" y="8"/>
                  </a:lnTo>
                  <a:lnTo>
                    <a:pt x="35" y="29"/>
                  </a:lnTo>
                  <a:lnTo>
                    <a:pt x="20" y="57"/>
                  </a:lnTo>
                  <a:lnTo>
                    <a:pt x="7" y="90"/>
                  </a:lnTo>
                  <a:lnTo>
                    <a:pt x="0" y="123"/>
                  </a:lnTo>
                  <a:lnTo>
                    <a:pt x="5" y="152"/>
                  </a:lnTo>
                  <a:lnTo>
                    <a:pt x="24" y="172"/>
                  </a:lnTo>
                  <a:lnTo>
                    <a:pt x="64" y="181"/>
                  </a:lnTo>
                  <a:lnTo>
                    <a:pt x="106" y="172"/>
                  </a:lnTo>
                  <a:lnTo>
                    <a:pt x="127" y="152"/>
                  </a:lnTo>
                  <a:lnTo>
                    <a:pt x="132" y="123"/>
                  </a:lnTo>
                  <a:lnTo>
                    <a:pt x="127" y="90"/>
                  </a:lnTo>
                  <a:lnTo>
                    <a:pt x="114" y="57"/>
                  </a:lnTo>
                  <a:lnTo>
                    <a:pt x="99" y="29"/>
                  </a:lnTo>
                  <a:lnTo>
                    <a:pt x="86" y="8"/>
                  </a:lnTo>
                  <a:lnTo>
                    <a:pt x="82" y="0"/>
                  </a:lnTo>
                  <a:close/>
                </a:path>
              </a:pathLst>
            </a:custGeom>
            <a:solidFill>
              <a:srgbClr val="FF0000"/>
            </a:solidFill>
            <a:ln w="9525">
              <a:noFill/>
              <a:round/>
              <a:headEnd/>
              <a:tailEnd/>
            </a:ln>
          </p:spPr>
          <p:txBody>
            <a:bodyPr/>
            <a:lstStyle/>
            <a:p>
              <a:endParaRPr lang="en-US"/>
            </a:p>
          </p:txBody>
        </p:sp>
        <p:sp>
          <p:nvSpPr>
            <p:cNvPr id="15656" name="Freeform 152"/>
            <p:cNvSpPr>
              <a:spLocks/>
            </p:cNvSpPr>
            <p:nvPr/>
          </p:nvSpPr>
          <p:spPr bwMode="auto">
            <a:xfrm>
              <a:off x="2482" y="2132"/>
              <a:ext cx="88" cy="72"/>
            </a:xfrm>
            <a:custGeom>
              <a:avLst/>
              <a:gdLst>
                <a:gd name="T0" fmla="*/ 3 w 177"/>
                <a:gd name="T1" fmla="*/ 1 h 144"/>
                <a:gd name="T2" fmla="*/ 0 w 177"/>
                <a:gd name="T3" fmla="*/ 6 h 144"/>
                <a:gd name="T4" fmla="*/ 1 w 177"/>
                <a:gd name="T5" fmla="*/ 9 h 144"/>
                <a:gd name="T6" fmla="*/ 4 w 177"/>
                <a:gd name="T7" fmla="*/ 14 h 144"/>
                <a:gd name="T8" fmla="*/ 8 w 177"/>
                <a:gd name="T9" fmla="*/ 21 h 144"/>
                <a:gd name="T10" fmla="*/ 14 w 177"/>
                <a:gd name="T11" fmla="*/ 27 h 144"/>
                <a:gd name="T12" fmla="*/ 20 w 177"/>
                <a:gd name="T13" fmla="*/ 33 h 144"/>
                <a:gd name="T14" fmla="*/ 27 w 177"/>
                <a:gd name="T15" fmla="*/ 36 h 144"/>
                <a:gd name="T16" fmla="*/ 34 w 177"/>
                <a:gd name="T17" fmla="*/ 35 h 144"/>
                <a:gd name="T18" fmla="*/ 41 w 177"/>
                <a:gd name="T19" fmla="*/ 26 h 144"/>
                <a:gd name="T20" fmla="*/ 43 w 177"/>
                <a:gd name="T21" fmla="*/ 21 h 144"/>
                <a:gd name="T22" fmla="*/ 44 w 177"/>
                <a:gd name="T23" fmla="*/ 17 h 144"/>
                <a:gd name="T24" fmla="*/ 44 w 177"/>
                <a:gd name="T25" fmla="*/ 12 h 144"/>
                <a:gd name="T26" fmla="*/ 42 w 177"/>
                <a:gd name="T27" fmla="*/ 9 h 144"/>
                <a:gd name="T28" fmla="*/ 40 w 177"/>
                <a:gd name="T29" fmla="*/ 7 h 144"/>
                <a:gd name="T30" fmla="*/ 36 w 177"/>
                <a:gd name="T31" fmla="*/ 5 h 144"/>
                <a:gd name="T32" fmla="*/ 33 w 177"/>
                <a:gd name="T33" fmla="*/ 3 h 144"/>
                <a:gd name="T34" fmla="*/ 29 w 177"/>
                <a:gd name="T35" fmla="*/ 2 h 144"/>
                <a:gd name="T36" fmla="*/ 24 w 177"/>
                <a:gd name="T37" fmla="*/ 1 h 144"/>
                <a:gd name="T38" fmla="*/ 20 w 177"/>
                <a:gd name="T39" fmla="*/ 1 h 144"/>
                <a:gd name="T40" fmla="*/ 15 w 177"/>
                <a:gd name="T41" fmla="*/ 1 h 144"/>
                <a:gd name="T42" fmla="*/ 12 w 177"/>
                <a:gd name="T43" fmla="*/ 0 h 144"/>
                <a:gd name="T44" fmla="*/ 8 w 177"/>
                <a:gd name="T45" fmla="*/ 0 h 144"/>
                <a:gd name="T46" fmla="*/ 6 w 177"/>
                <a:gd name="T47" fmla="*/ 1 h 144"/>
                <a:gd name="T48" fmla="*/ 4 w 177"/>
                <a:gd name="T49" fmla="*/ 1 h 144"/>
                <a:gd name="T50" fmla="*/ 3 w 177"/>
                <a:gd name="T51" fmla="*/ 1 h 14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77"/>
                <a:gd name="T79" fmla="*/ 0 h 144"/>
                <a:gd name="T80" fmla="*/ 177 w 177"/>
                <a:gd name="T81" fmla="*/ 144 h 14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77" h="144">
                  <a:moveTo>
                    <a:pt x="15" y="1"/>
                  </a:moveTo>
                  <a:lnTo>
                    <a:pt x="0" y="26"/>
                  </a:lnTo>
                  <a:lnTo>
                    <a:pt x="5" y="34"/>
                  </a:lnTo>
                  <a:lnTo>
                    <a:pt x="16" y="55"/>
                  </a:lnTo>
                  <a:lnTo>
                    <a:pt x="33" y="83"/>
                  </a:lnTo>
                  <a:lnTo>
                    <a:pt x="56" y="110"/>
                  </a:lnTo>
                  <a:lnTo>
                    <a:pt x="82" y="132"/>
                  </a:lnTo>
                  <a:lnTo>
                    <a:pt x="109" y="144"/>
                  </a:lnTo>
                  <a:lnTo>
                    <a:pt x="137" y="137"/>
                  </a:lnTo>
                  <a:lnTo>
                    <a:pt x="164" y="106"/>
                  </a:lnTo>
                  <a:lnTo>
                    <a:pt x="174" y="85"/>
                  </a:lnTo>
                  <a:lnTo>
                    <a:pt x="177" y="67"/>
                  </a:lnTo>
                  <a:lnTo>
                    <a:pt x="176" y="50"/>
                  </a:lnTo>
                  <a:lnTo>
                    <a:pt x="170" y="38"/>
                  </a:lnTo>
                  <a:lnTo>
                    <a:pt x="161" y="27"/>
                  </a:lnTo>
                  <a:lnTo>
                    <a:pt x="147" y="19"/>
                  </a:lnTo>
                  <a:lnTo>
                    <a:pt x="132" y="12"/>
                  </a:lnTo>
                  <a:lnTo>
                    <a:pt x="116" y="8"/>
                  </a:lnTo>
                  <a:lnTo>
                    <a:pt x="98" y="4"/>
                  </a:lnTo>
                  <a:lnTo>
                    <a:pt x="81" y="2"/>
                  </a:lnTo>
                  <a:lnTo>
                    <a:pt x="63" y="1"/>
                  </a:lnTo>
                  <a:lnTo>
                    <a:pt x="48" y="0"/>
                  </a:lnTo>
                  <a:lnTo>
                    <a:pt x="35" y="0"/>
                  </a:lnTo>
                  <a:lnTo>
                    <a:pt x="24" y="1"/>
                  </a:lnTo>
                  <a:lnTo>
                    <a:pt x="17" y="1"/>
                  </a:lnTo>
                  <a:lnTo>
                    <a:pt x="15" y="1"/>
                  </a:lnTo>
                  <a:close/>
                </a:path>
              </a:pathLst>
            </a:custGeom>
            <a:solidFill>
              <a:srgbClr val="FF0000"/>
            </a:solidFill>
            <a:ln w="9525">
              <a:noFill/>
              <a:round/>
              <a:headEnd/>
              <a:tailEnd/>
            </a:ln>
          </p:spPr>
          <p:txBody>
            <a:bodyPr/>
            <a:lstStyle/>
            <a:p>
              <a:endParaRPr lang="en-US"/>
            </a:p>
          </p:txBody>
        </p:sp>
        <p:sp>
          <p:nvSpPr>
            <p:cNvPr id="15657" name="Freeform 153"/>
            <p:cNvSpPr>
              <a:spLocks/>
            </p:cNvSpPr>
            <p:nvPr/>
          </p:nvSpPr>
          <p:spPr bwMode="auto">
            <a:xfrm>
              <a:off x="2481" y="2051"/>
              <a:ext cx="90" cy="72"/>
            </a:xfrm>
            <a:custGeom>
              <a:avLst/>
              <a:gdLst>
                <a:gd name="T0" fmla="*/ 0 w 180"/>
                <a:gd name="T1" fmla="*/ 29 h 143"/>
                <a:gd name="T2" fmla="*/ 4 w 180"/>
                <a:gd name="T3" fmla="*/ 36 h 143"/>
                <a:gd name="T4" fmla="*/ 5 w 180"/>
                <a:gd name="T5" fmla="*/ 36 h 143"/>
                <a:gd name="T6" fmla="*/ 6 w 180"/>
                <a:gd name="T7" fmla="*/ 36 h 143"/>
                <a:gd name="T8" fmla="*/ 9 w 180"/>
                <a:gd name="T9" fmla="*/ 36 h 143"/>
                <a:gd name="T10" fmla="*/ 12 w 180"/>
                <a:gd name="T11" fmla="*/ 36 h 143"/>
                <a:gd name="T12" fmla="*/ 16 w 180"/>
                <a:gd name="T13" fmla="*/ 36 h 143"/>
                <a:gd name="T14" fmla="*/ 20 w 180"/>
                <a:gd name="T15" fmla="*/ 36 h 143"/>
                <a:gd name="T16" fmla="*/ 25 w 180"/>
                <a:gd name="T17" fmla="*/ 35 h 143"/>
                <a:gd name="T18" fmla="*/ 29 w 180"/>
                <a:gd name="T19" fmla="*/ 34 h 143"/>
                <a:gd name="T20" fmla="*/ 34 w 180"/>
                <a:gd name="T21" fmla="*/ 33 h 143"/>
                <a:gd name="T22" fmla="*/ 37 w 180"/>
                <a:gd name="T23" fmla="*/ 32 h 143"/>
                <a:gd name="T24" fmla="*/ 41 w 180"/>
                <a:gd name="T25" fmla="*/ 30 h 143"/>
                <a:gd name="T26" fmla="*/ 43 w 180"/>
                <a:gd name="T27" fmla="*/ 27 h 143"/>
                <a:gd name="T28" fmla="*/ 45 w 180"/>
                <a:gd name="T29" fmla="*/ 24 h 143"/>
                <a:gd name="T30" fmla="*/ 45 w 180"/>
                <a:gd name="T31" fmla="*/ 20 h 143"/>
                <a:gd name="T32" fmla="*/ 44 w 180"/>
                <a:gd name="T33" fmla="*/ 15 h 143"/>
                <a:gd name="T34" fmla="*/ 42 w 180"/>
                <a:gd name="T35" fmla="*/ 10 h 143"/>
                <a:gd name="T36" fmla="*/ 35 w 180"/>
                <a:gd name="T37" fmla="*/ 2 h 143"/>
                <a:gd name="T38" fmla="*/ 27 w 180"/>
                <a:gd name="T39" fmla="*/ 0 h 143"/>
                <a:gd name="T40" fmla="*/ 21 w 180"/>
                <a:gd name="T41" fmla="*/ 3 h 143"/>
                <a:gd name="T42" fmla="*/ 14 w 180"/>
                <a:gd name="T43" fmla="*/ 8 h 143"/>
                <a:gd name="T44" fmla="*/ 9 w 180"/>
                <a:gd name="T45" fmla="*/ 15 h 143"/>
                <a:gd name="T46" fmla="*/ 4 w 180"/>
                <a:gd name="T47" fmla="*/ 22 h 143"/>
                <a:gd name="T48" fmla="*/ 1 w 180"/>
                <a:gd name="T49" fmla="*/ 27 h 143"/>
                <a:gd name="T50" fmla="*/ 0 w 180"/>
                <a:gd name="T51" fmla="*/ 29 h 14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80"/>
                <a:gd name="T79" fmla="*/ 0 h 143"/>
                <a:gd name="T80" fmla="*/ 180 w 180"/>
                <a:gd name="T81" fmla="*/ 143 h 14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80" h="143">
                  <a:moveTo>
                    <a:pt x="0" y="116"/>
                  </a:moveTo>
                  <a:lnTo>
                    <a:pt x="15" y="142"/>
                  </a:lnTo>
                  <a:lnTo>
                    <a:pt x="17" y="142"/>
                  </a:lnTo>
                  <a:lnTo>
                    <a:pt x="24" y="142"/>
                  </a:lnTo>
                  <a:lnTo>
                    <a:pt x="34" y="143"/>
                  </a:lnTo>
                  <a:lnTo>
                    <a:pt x="48" y="143"/>
                  </a:lnTo>
                  <a:lnTo>
                    <a:pt x="63" y="142"/>
                  </a:lnTo>
                  <a:lnTo>
                    <a:pt x="80" y="141"/>
                  </a:lnTo>
                  <a:lnTo>
                    <a:pt x="99" y="139"/>
                  </a:lnTo>
                  <a:lnTo>
                    <a:pt x="116" y="135"/>
                  </a:lnTo>
                  <a:lnTo>
                    <a:pt x="133" y="131"/>
                  </a:lnTo>
                  <a:lnTo>
                    <a:pt x="148" y="125"/>
                  </a:lnTo>
                  <a:lnTo>
                    <a:pt x="161" y="117"/>
                  </a:lnTo>
                  <a:lnTo>
                    <a:pt x="171" y="106"/>
                  </a:lnTo>
                  <a:lnTo>
                    <a:pt x="177" y="94"/>
                  </a:lnTo>
                  <a:lnTo>
                    <a:pt x="180" y="79"/>
                  </a:lnTo>
                  <a:lnTo>
                    <a:pt x="175" y="60"/>
                  </a:lnTo>
                  <a:lnTo>
                    <a:pt x="166" y="40"/>
                  </a:lnTo>
                  <a:lnTo>
                    <a:pt x="138" y="7"/>
                  </a:lnTo>
                  <a:lnTo>
                    <a:pt x="109" y="0"/>
                  </a:lnTo>
                  <a:lnTo>
                    <a:pt x="82" y="10"/>
                  </a:lnTo>
                  <a:lnTo>
                    <a:pt x="56" y="32"/>
                  </a:lnTo>
                  <a:lnTo>
                    <a:pt x="33" y="59"/>
                  </a:lnTo>
                  <a:lnTo>
                    <a:pt x="16" y="87"/>
                  </a:lnTo>
                  <a:lnTo>
                    <a:pt x="4" y="108"/>
                  </a:lnTo>
                  <a:lnTo>
                    <a:pt x="0" y="116"/>
                  </a:lnTo>
                  <a:close/>
                </a:path>
              </a:pathLst>
            </a:custGeom>
            <a:solidFill>
              <a:srgbClr val="FF0000"/>
            </a:solidFill>
            <a:ln w="9525">
              <a:noFill/>
              <a:round/>
              <a:headEnd/>
              <a:tailEnd/>
            </a:ln>
          </p:spPr>
          <p:txBody>
            <a:bodyPr/>
            <a:lstStyle/>
            <a:p>
              <a:endParaRPr lang="en-US"/>
            </a:p>
          </p:txBody>
        </p:sp>
        <p:sp>
          <p:nvSpPr>
            <p:cNvPr id="15658" name="Freeform 154"/>
            <p:cNvSpPr>
              <a:spLocks/>
            </p:cNvSpPr>
            <p:nvPr/>
          </p:nvSpPr>
          <p:spPr bwMode="auto">
            <a:xfrm>
              <a:off x="2654" y="1594"/>
              <a:ext cx="12" cy="12"/>
            </a:xfrm>
            <a:custGeom>
              <a:avLst/>
              <a:gdLst>
                <a:gd name="T0" fmla="*/ 3 w 24"/>
                <a:gd name="T1" fmla="*/ 6 h 24"/>
                <a:gd name="T2" fmla="*/ 2 w 24"/>
                <a:gd name="T3" fmla="*/ 6 h 24"/>
                <a:gd name="T4" fmla="*/ 1 w 24"/>
                <a:gd name="T5" fmla="*/ 6 h 24"/>
                <a:gd name="T6" fmla="*/ 1 w 24"/>
                <a:gd name="T7" fmla="*/ 4 h 24"/>
                <a:gd name="T8" fmla="*/ 0 w 24"/>
                <a:gd name="T9" fmla="*/ 3 h 24"/>
                <a:gd name="T10" fmla="*/ 1 w 24"/>
                <a:gd name="T11" fmla="*/ 2 h 24"/>
                <a:gd name="T12" fmla="*/ 1 w 24"/>
                <a:gd name="T13" fmla="*/ 1 h 24"/>
                <a:gd name="T14" fmla="*/ 2 w 24"/>
                <a:gd name="T15" fmla="*/ 1 h 24"/>
                <a:gd name="T16" fmla="*/ 3 w 24"/>
                <a:gd name="T17" fmla="*/ 0 h 24"/>
                <a:gd name="T18" fmla="*/ 5 w 24"/>
                <a:gd name="T19" fmla="*/ 1 h 24"/>
                <a:gd name="T20" fmla="*/ 5 w 24"/>
                <a:gd name="T21" fmla="*/ 1 h 24"/>
                <a:gd name="T22" fmla="*/ 6 w 24"/>
                <a:gd name="T23" fmla="*/ 2 h 24"/>
                <a:gd name="T24" fmla="*/ 6 w 24"/>
                <a:gd name="T25" fmla="*/ 3 h 24"/>
                <a:gd name="T26" fmla="*/ 6 w 24"/>
                <a:gd name="T27" fmla="*/ 4 h 24"/>
                <a:gd name="T28" fmla="*/ 5 w 24"/>
                <a:gd name="T29" fmla="*/ 6 h 24"/>
                <a:gd name="T30" fmla="*/ 5 w 24"/>
                <a:gd name="T31" fmla="*/ 6 h 24"/>
                <a:gd name="T32" fmla="*/ 3 w 24"/>
                <a:gd name="T33" fmla="*/ 6 h 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4"/>
                <a:gd name="T52" fmla="*/ 0 h 24"/>
                <a:gd name="T53" fmla="*/ 24 w 24"/>
                <a:gd name="T54" fmla="*/ 24 h 2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4" h="24">
                  <a:moveTo>
                    <a:pt x="12" y="24"/>
                  </a:moveTo>
                  <a:lnTo>
                    <a:pt x="8" y="23"/>
                  </a:lnTo>
                  <a:lnTo>
                    <a:pt x="3" y="21"/>
                  </a:lnTo>
                  <a:lnTo>
                    <a:pt x="1" y="16"/>
                  </a:lnTo>
                  <a:lnTo>
                    <a:pt x="0" y="11"/>
                  </a:lnTo>
                  <a:lnTo>
                    <a:pt x="1" y="7"/>
                  </a:lnTo>
                  <a:lnTo>
                    <a:pt x="3" y="3"/>
                  </a:lnTo>
                  <a:lnTo>
                    <a:pt x="8" y="1"/>
                  </a:lnTo>
                  <a:lnTo>
                    <a:pt x="12" y="0"/>
                  </a:lnTo>
                  <a:lnTo>
                    <a:pt x="17" y="1"/>
                  </a:lnTo>
                  <a:lnTo>
                    <a:pt x="20" y="3"/>
                  </a:lnTo>
                  <a:lnTo>
                    <a:pt x="23" y="7"/>
                  </a:lnTo>
                  <a:lnTo>
                    <a:pt x="24" y="11"/>
                  </a:lnTo>
                  <a:lnTo>
                    <a:pt x="23" y="16"/>
                  </a:lnTo>
                  <a:lnTo>
                    <a:pt x="20" y="21"/>
                  </a:lnTo>
                  <a:lnTo>
                    <a:pt x="17" y="23"/>
                  </a:lnTo>
                  <a:lnTo>
                    <a:pt x="12" y="24"/>
                  </a:lnTo>
                  <a:close/>
                </a:path>
              </a:pathLst>
            </a:custGeom>
            <a:solidFill>
              <a:srgbClr val="FF0000"/>
            </a:solidFill>
            <a:ln w="9525">
              <a:noFill/>
              <a:round/>
              <a:headEnd/>
              <a:tailEnd/>
            </a:ln>
          </p:spPr>
          <p:txBody>
            <a:bodyPr/>
            <a:lstStyle/>
            <a:p>
              <a:endParaRPr lang="en-US"/>
            </a:p>
          </p:txBody>
        </p:sp>
        <p:sp>
          <p:nvSpPr>
            <p:cNvPr id="15659" name="Freeform 155"/>
            <p:cNvSpPr>
              <a:spLocks/>
            </p:cNvSpPr>
            <p:nvPr/>
          </p:nvSpPr>
          <p:spPr bwMode="auto">
            <a:xfrm>
              <a:off x="2647" y="1554"/>
              <a:ext cx="26" cy="37"/>
            </a:xfrm>
            <a:custGeom>
              <a:avLst/>
              <a:gdLst>
                <a:gd name="T0" fmla="*/ 5 w 52"/>
                <a:gd name="T1" fmla="*/ 19 h 73"/>
                <a:gd name="T2" fmla="*/ 8 w 52"/>
                <a:gd name="T3" fmla="*/ 19 h 73"/>
                <a:gd name="T4" fmla="*/ 9 w 52"/>
                <a:gd name="T5" fmla="*/ 18 h 73"/>
                <a:gd name="T6" fmla="*/ 10 w 52"/>
                <a:gd name="T7" fmla="*/ 16 h 73"/>
                <a:gd name="T8" fmla="*/ 11 w 52"/>
                <a:gd name="T9" fmla="*/ 13 h 73"/>
                <a:gd name="T10" fmla="*/ 13 w 52"/>
                <a:gd name="T11" fmla="*/ 9 h 73"/>
                <a:gd name="T12" fmla="*/ 13 w 52"/>
                <a:gd name="T13" fmla="*/ 6 h 73"/>
                <a:gd name="T14" fmla="*/ 13 w 52"/>
                <a:gd name="T15" fmla="*/ 3 h 73"/>
                <a:gd name="T16" fmla="*/ 11 w 52"/>
                <a:gd name="T17" fmla="*/ 1 h 73"/>
                <a:gd name="T18" fmla="*/ 7 w 52"/>
                <a:gd name="T19" fmla="*/ 0 h 73"/>
                <a:gd name="T20" fmla="*/ 3 w 52"/>
                <a:gd name="T21" fmla="*/ 1 h 73"/>
                <a:gd name="T22" fmla="*/ 1 w 52"/>
                <a:gd name="T23" fmla="*/ 3 h 73"/>
                <a:gd name="T24" fmla="*/ 0 w 52"/>
                <a:gd name="T25" fmla="*/ 6 h 73"/>
                <a:gd name="T26" fmla="*/ 1 w 52"/>
                <a:gd name="T27" fmla="*/ 9 h 73"/>
                <a:gd name="T28" fmla="*/ 2 w 52"/>
                <a:gd name="T29" fmla="*/ 13 h 73"/>
                <a:gd name="T30" fmla="*/ 3 w 52"/>
                <a:gd name="T31" fmla="*/ 16 h 73"/>
                <a:gd name="T32" fmla="*/ 5 w 52"/>
                <a:gd name="T33" fmla="*/ 18 h 73"/>
                <a:gd name="T34" fmla="*/ 5 w 52"/>
                <a:gd name="T35" fmla="*/ 19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2"/>
                <a:gd name="T55" fmla="*/ 0 h 73"/>
                <a:gd name="T56" fmla="*/ 52 w 52"/>
                <a:gd name="T57" fmla="*/ 73 h 7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FF0000"/>
            </a:solidFill>
            <a:ln w="9525">
              <a:noFill/>
              <a:round/>
              <a:headEnd/>
              <a:tailEnd/>
            </a:ln>
          </p:spPr>
          <p:txBody>
            <a:bodyPr/>
            <a:lstStyle/>
            <a:p>
              <a:endParaRPr lang="en-US"/>
            </a:p>
          </p:txBody>
        </p:sp>
        <p:sp>
          <p:nvSpPr>
            <p:cNvPr id="15660" name="Freeform 156"/>
            <p:cNvSpPr>
              <a:spLocks/>
            </p:cNvSpPr>
            <p:nvPr/>
          </p:nvSpPr>
          <p:spPr bwMode="auto">
            <a:xfrm>
              <a:off x="2647" y="1554"/>
              <a:ext cx="26" cy="37"/>
            </a:xfrm>
            <a:custGeom>
              <a:avLst/>
              <a:gdLst>
                <a:gd name="T0" fmla="*/ 5 w 52"/>
                <a:gd name="T1" fmla="*/ 19 h 73"/>
                <a:gd name="T2" fmla="*/ 8 w 52"/>
                <a:gd name="T3" fmla="*/ 19 h 73"/>
                <a:gd name="T4" fmla="*/ 9 w 52"/>
                <a:gd name="T5" fmla="*/ 18 h 73"/>
                <a:gd name="T6" fmla="*/ 10 w 52"/>
                <a:gd name="T7" fmla="*/ 16 h 73"/>
                <a:gd name="T8" fmla="*/ 11 w 52"/>
                <a:gd name="T9" fmla="*/ 13 h 73"/>
                <a:gd name="T10" fmla="*/ 13 w 52"/>
                <a:gd name="T11" fmla="*/ 9 h 73"/>
                <a:gd name="T12" fmla="*/ 13 w 52"/>
                <a:gd name="T13" fmla="*/ 6 h 73"/>
                <a:gd name="T14" fmla="*/ 13 w 52"/>
                <a:gd name="T15" fmla="*/ 3 h 73"/>
                <a:gd name="T16" fmla="*/ 11 w 52"/>
                <a:gd name="T17" fmla="*/ 1 h 73"/>
                <a:gd name="T18" fmla="*/ 7 w 52"/>
                <a:gd name="T19" fmla="*/ 0 h 73"/>
                <a:gd name="T20" fmla="*/ 3 w 52"/>
                <a:gd name="T21" fmla="*/ 1 h 73"/>
                <a:gd name="T22" fmla="*/ 1 w 52"/>
                <a:gd name="T23" fmla="*/ 3 h 73"/>
                <a:gd name="T24" fmla="*/ 0 w 52"/>
                <a:gd name="T25" fmla="*/ 6 h 73"/>
                <a:gd name="T26" fmla="*/ 1 w 52"/>
                <a:gd name="T27" fmla="*/ 9 h 73"/>
                <a:gd name="T28" fmla="*/ 2 w 52"/>
                <a:gd name="T29" fmla="*/ 13 h 73"/>
                <a:gd name="T30" fmla="*/ 3 w 52"/>
                <a:gd name="T31" fmla="*/ 16 h 73"/>
                <a:gd name="T32" fmla="*/ 5 w 52"/>
                <a:gd name="T33" fmla="*/ 18 h 73"/>
                <a:gd name="T34" fmla="*/ 5 w 52"/>
                <a:gd name="T35" fmla="*/ 19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2"/>
                <a:gd name="T55" fmla="*/ 0 h 73"/>
                <a:gd name="T56" fmla="*/ 52 w 52"/>
                <a:gd name="T57" fmla="*/ 73 h 7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FF0000"/>
            </a:solidFill>
            <a:ln w="9525">
              <a:noFill/>
              <a:round/>
              <a:headEnd/>
              <a:tailEnd/>
            </a:ln>
          </p:spPr>
          <p:txBody>
            <a:bodyPr/>
            <a:lstStyle/>
            <a:p>
              <a:endParaRPr lang="en-US"/>
            </a:p>
          </p:txBody>
        </p:sp>
        <p:sp>
          <p:nvSpPr>
            <p:cNvPr id="15661" name="Freeform 157"/>
            <p:cNvSpPr>
              <a:spLocks/>
            </p:cNvSpPr>
            <p:nvPr/>
          </p:nvSpPr>
          <p:spPr bwMode="auto">
            <a:xfrm>
              <a:off x="2618" y="1569"/>
              <a:ext cx="36" cy="29"/>
            </a:xfrm>
            <a:custGeom>
              <a:avLst/>
              <a:gdLst>
                <a:gd name="T0" fmla="*/ 17 w 71"/>
                <a:gd name="T1" fmla="*/ 15 h 58"/>
                <a:gd name="T2" fmla="*/ 18 w 71"/>
                <a:gd name="T3" fmla="*/ 12 h 58"/>
                <a:gd name="T4" fmla="*/ 18 w 71"/>
                <a:gd name="T5" fmla="*/ 11 h 58"/>
                <a:gd name="T6" fmla="*/ 16 w 71"/>
                <a:gd name="T7" fmla="*/ 9 h 58"/>
                <a:gd name="T8" fmla="*/ 15 w 71"/>
                <a:gd name="T9" fmla="*/ 7 h 58"/>
                <a:gd name="T10" fmla="*/ 13 w 71"/>
                <a:gd name="T11" fmla="*/ 4 h 58"/>
                <a:gd name="T12" fmla="*/ 10 w 71"/>
                <a:gd name="T13" fmla="*/ 2 h 58"/>
                <a:gd name="T14" fmla="*/ 7 w 71"/>
                <a:gd name="T15" fmla="*/ 0 h 58"/>
                <a:gd name="T16" fmla="*/ 4 w 71"/>
                <a:gd name="T17" fmla="*/ 1 h 58"/>
                <a:gd name="T18" fmla="*/ 2 w 71"/>
                <a:gd name="T19" fmla="*/ 5 h 58"/>
                <a:gd name="T20" fmla="*/ 0 w 71"/>
                <a:gd name="T21" fmla="*/ 9 h 58"/>
                <a:gd name="T22" fmla="*/ 1 w 71"/>
                <a:gd name="T23" fmla="*/ 11 h 58"/>
                <a:gd name="T24" fmla="*/ 3 w 71"/>
                <a:gd name="T25" fmla="*/ 13 h 58"/>
                <a:gd name="T26" fmla="*/ 7 w 71"/>
                <a:gd name="T27" fmla="*/ 14 h 58"/>
                <a:gd name="T28" fmla="*/ 10 w 71"/>
                <a:gd name="T29" fmla="*/ 15 h 58"/>
                <a:gd name="T30" fmla="*/ 13 w 71"/>
                <a:gd name="T31" fmla="*/ 15 h 58"/>
                <a:gd name="T32" fmla="*/ 16 w 71"/>
                <a:gd name="T33" fmla="*/ 15 h 58"/>
                <a:gd name="T34" fmla="*/ 17 w 71"/>
                <a:gd name="T35" fmla="*/ 15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58"/>
                <a:gd name="T56" fmla="*/ 71 w 71"/>
                <a:gd name="T57" fmla="*/ 58 h 5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58">
                  <a:moveTo>
                    <a:pt x="66" y="58"/>
                  </a:moveTo>
                  <a:lnTo>
                    <a:pt x="71" y="48"/>
                  </a:lnTo>
                  <a:lnTo>
                    <a:pt x="70" y="44"/>
                  </a:lnTo>
                  <a:lnTo>
                    <a:pt x="64" y="36"/>
                  </a:lnTo>
                  <a:lnTo>
                    <a:pt x="58" y="25"/>
                  </a:lnTo>
                  <a:lnTo>
                    <a:pt x="49" y="14"/>
                  </a:lnTo>
                  <a:lnTo>
                    <a:pt x="39" y="5"/>
                  </a:lnTo>
                  <a:lnTo>
                    <a:pt x="28" y="0"/>
                  </a:lnTo>
                  <a:lnTo>
                    <a:pt x="16" y="4"/>
                  </a:lnTo>
                  <a:lnTo>
                    <a:pt x="6" y="17"/>
                  </a:lnTo>
                  <a:lnTo>
                    <a:pt x="0" y="33"/>
                  </a:lnTo>
                  <a:lnTo>
                    <a:pt x="3" y="43"/>
                  </a:lnTo>
                  <a:lnTo>
                    <a:pt x="11" y="51"/>
                  </a:lnTo>
                  <a:lnTo>
                    <a:pt x="25" y="56"/>
                  </a:lnTo>
                  <a:lnTo>
                    <a:pt x="39" y="58"/>
                  </a:lnTo>
                  <a:lnTo>
                    <a:pt x="52" y="58"/>
                  </a:lnTo>
                  <a:lnTo>
                    <a:pt x="62" y="58"/>
                  </a:lnTo>
                  <a:lnTo>
                    <a:pt x="66" y="58"/>
                  </a:lnTo>
                  <a:close/>
                </a:path>
              </a:pathLst>
            </a:custGeom>
            <a:solidFill>
              <a:srgbClr val="FF0000"/>
            </a:solidFill>
            <a:ln w="9525">
              <a:noFill/>
              <a:round/>
              <a:headEnd/>
              <a:tailEnd/>
            </a:ln>
          </p:spPr>
          <p:txBody>
            <a:bodyPr/>
            <a:lstStyle/>
            <a:p>
              <a:endParaRPr lang="en-US"/>
            </a:p>
          </p:txBody>
        </p:sp>
        <p:sp>
          <p:nvSpPr>
            <p:cNvPr id="15662" name="Freeform 158"/>
            <p:cNvSpPr>
              <a:spLocks/>
            </p:cNvSpPr>
            <p:nvPr/>
          </p:nvSpPr>
          <p:spPr bwMode="auto">
            <a:xfrm>
              <a:off x="2618" y="1602"/>
              <a:ext cx="36" cy="28"/>
            </a:xfrm>
            <a:custGeom>
              <a:avLst/>
              <a:gdLst>
                <a:gd name="T0" fmla="*/ 18 w 71"/>
                <a:gd name="T1" fmla="*/ 2 h 57"/>
                <a:gd name="T2" fmla="*/ 17 w 71"/>
                <a:gd name="T3" fmla="*/ 0 h 57"/>
                <a:gd name="T4" fmla="*/ 16 w 71"/>
                <a:gd name="T5" fmla="*/ 0 h 57"/>
                <a:gd name="T6" fmla="*/ 14 w 71"/>
                <a:gd name="T7" fmla="*/ 0 h 57"/>
                <a:gd name="T8" fmla="*/ 10 w 71"/>
                <a:gd name="T9" fmla="*/ 0 h 57"/>
                <a:gd name="T10" fmla="*/ 7 w 71"/>
                <a:gd name="T11" fmla="*/ 0 h 57"/>
                <a:gd name="T12" fmla="*/ 4 w 71"/>
                <a:gd name="T13" fmla="*/ 1 h 57"/>
                <a:gd name="T14" fmla="*/ 1 w 71"/>
                <a:gd name="T15" fmla="*/ 3 h 57"/>
                <a:gd name="T16" fmla="*/ 0 w 71"/>
                <a:gd name="T17" fmla="*/ 6 h 57"/>
                <a:gd name="T18" fmla="*/ 2 w 71"/>
                <a:gd name="T19" fmla="*/ 10 h 57"/>
                <a:gd name="T20" fmla="*/ 4 w 71"/>
                <a:gd name="T21" fmla="*/ 13 h 57"/>
                <a:gd name="T22" fmla="*/ 7 w 71"/>
                <a:gd name="T23" fmla="*/ 14 h 57"/>
                <a:gd name="T24" fmla="*/ 10 w 71"/>
                <a:gd name="T25" fmla="*/ 13 h 57"/>
                <a:gd name="T26" fmla="*/ 13 w 71"/>
                <a:gd name="T27" fmla="*/ 11 h 57"/>
                <a:gd name="T28" fmla="*/ 15 w 71"/>
                <a:gd name="T29" fmla="*/ 8 h 57"/>
                <a:gd name="T30" fmla="*/ 16 w 71"/>
                <a:gd name="T31" fmla="*/ 5 h 57"/>
                <a:gd name="T32" fmla="*/ 18 w 71"/>
                <a:gd name="T33" fmla="*/ 3 h 57"/>
                <a:gd name="T34" fmla="*/ 18 w 71"/>
                <a:gd name="T35" fmla="*/ 2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57"/>
                <a:gd name="T56" fmla="*/ 71 w 71"/>
                <a:gd name="T57" fmla="*/ 57 h 5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57">
                  <a:moveTo>
                    <a:pt x="71" y="10"/>
                  </a:moveTo>
                  <a:lnTo>
                    <a:pt x="66" y="0"/>
                  </a:lnTo>
                  <a:lnTo>
                    <a:pt x="62" y="0"/>
                  </a:lnTo>
                  <a:lnTo>
                    <a:pt x="53" y="0"/>
                  </a:lnTo>
                  <a:lnTo>
                    <a:pt x="39" y="0"/>
                  </a:lnTo>
                  <a:lnTo>
                    <a:pt x="25" y="2"/>
                  </a:lnTo>
                  <a:lnTo>
                    <a:pt x="13" y="7"/>
                  </a:lnTo>
                  <a:lnTo>
                    <a:pt x="3" y="15"/>
                  </a:lnTo>
                  <a:lnTo>
                    <a:pt x="0" y="25"/>
                  </a:lnTo>
                  <a:lnTo>
                    <a:pt x="6" y="42"/>
                  </a:lnTo>
                  <a:lnTo>
                    <a:pt x="16" y="54"/>
                  </a:lnTo>
                  <a:lnTo>
                    <a:pt x="28" y="57"/>
                  </a:lnTo>
                  <a:lnTo>
                    <a:pt x="39" y="53"/>
                  </a:lnTo>
                  <a:lnTo>
                    <a:pt x="49" y="44"/>
                  </a:lnTo>
                  <a:lnTo>
                    <a:pt x="58" y="33"/>
                  </a:lnTo>
                  <a:lnTo>
                    <a:pt x="64" y="22"/>
                  </a:lnTo>
                  <a:lnTo>
                    <a:pt x="70" y="14"/>
                  </a:lnTo>
                  <a:lnTo>
                    <a:pt x="71" y="10"/>
                  </a:lnTo>
                  <a:close/>
                </a:path>
              </a:pathLst>
            </a:custGeom>
            <a:solidFill>
              <a:srgbClr val="FF0000"/>
            </a:solidFill>
            <a:ln w="9525">
              <a:noFill/>
              <a:round/>
              <a:headEnd/>
              <a:tailEnd/>
            </a:ln>
          </p:spPr>
          <p:txBody>
            <a:bodyPr/>
            <a:lstStyle/>
            <a:p>
              <a:endParaRPr lang="en-US"/>
            </a:p>
          </p:txBody>
        </p:sp>
        <p:sp>
          <p:nvSpPr>
            <p:cNvPr id="15663" name="Freeform 159"/>
            <p:cNvSpPr>
              <a:spLocks/>
            </p:cNvSpPr>
            <p:nvPr/>
          </p:nvSpPr>
          <p:spPr bwMode="auto">
            <a:xfrm>
              <a:off x="2647" y="1610"/>
              <a:ext cx="26" cy="36"/>
            </a:xfrm>
            <a:custGeom>
              <a:avLst/>
              <a:gdLst>
                <a:gd name="T0" fmla="*/ 8 w 52"/>
                <a:gd name="T1" fmla="*/ 0 h 73"/>
                <a:gd name="T2" fmla="*/ 5 w 52"/>
                <a:gd name="T3" fmla="*/ 0 h 73"/>
                <a:gd name="T4" fmla="*/ 5 w 52"/>
                <a:gd name="T5" fmla="*/ 1 h 73"/>
                <a:gd name="T6" fmla="*/ 3 w 52"/>
                <a:gd name="T7" fmla="*/ 3 h 73"/>
                <a:gd name="T8" fmla="*/ 2 w 52"/>
                <a:gd name="T9" fmla="*/ 5 h 73"/>
                <a:gd name="T10" fmla="*/ 1 w 52"/>
                <a:gd name="T11" fmla="*/ 9 h 73"/>
                <a:gd name="T12" fmla="*/ 0 w 52"/>
                <a:gd name="T13" fmla="*/ 12 h 73"/>
                <a:gd name="T14" fmla="*/ 1 w 52"/>
                <a:gd name="T15" fmla="*/ 15 h 73"/>
                <a:gd name="T16" fmla="*/ 3 w 52"/>
                <a:gd name="T17" fmla="*/ 17 h 73"/>
                <a:gd name="T18" fmla="*/ 7 w 52"/>
                <a:gd name="T19" fmla="*/ 18 h 73"/>
                <a:gd name="T20" fmla="*/ 11 w 52"/>
                <a:gd name="T21" fmla="*/ 17 h 73"/>
                <a:gd name="T22" fmla="*/ 13 w 52"/>
                <a:gd name="T23" fmla="*/ 15 h 73"/>
                <a:gd name="T24" fmla="*/ 13 w 52"/>
                <a:gd name="T25" fmla="*/ 12 h 73"/>
                <a:gd name="T26" fmla="*/ 13 w 52"/>
                <a:gd name="T27" fmla="*/ 9 h 73"/>
                <a:gd name="T28" fmla="*/ 12 w 52"/>
                <a:gd name="T29" fmla="*/ 5 h 73"/>
                <a:gd name="T30" fmla="*/ 10 w 52"/>
                <a:gd name="T31" fmla="*/ 3 h 73"/>
                <a:gd name="T32" fmla="*/ 9 w 52"/>
                <a:gd name="T33" fmla="*/ 1 h 73"/>
                <a:gd name="T34" fmla="*/ 8 w 52"/>
                <a:gd name="T35" fmla="*/ 0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2"/>
                <a:gd name="T55" fmla="*/ 0 h 73"/>
                <a:gd name="T56" fmla="*/ 52 w 52"/>
                <a:gd name="T57" fmla="*/ 73 h 7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2" h="73">
                  <a:moveTo>
                    <a:pt x="32" y="0"/>
                  </a:moveTo>
                  <a:lnTo>
                    <a:pt x="20" y="0"/>
                  </a:lnTo>
                  <a:lnTo>
                    <a:pt x="18" y="4"/>
                  </a:lnTo>
                  <a:lnTo>
                    <a:pt x="14" y="12"/>
                  </a:lnTo>
                  <a:lnTo>
                    <a:pt x="8" y="23"/>
                  </a:lnTo>
                  <a:lnTo>
                    <a:pt x="2" y="36"/>
                  </a:lnTo>
                  <a:lnTo>
                    <a:pt x="0" y="50"/>
                  </a:lnTo>
                  <a:lnTo>
                    <a:pt x="1" y="61"/>
                  </a:lnTo>
                  <a:lnTo>
                    <a:pt x="9" y="69"/>
                  </a:lnTo>
                  <a:lnTo>
                    <a:pt x="25" y="73"/>
                  </a:lnTo>
                  <a:lnTo>
                    <a:pt x="41" y="69"/>
                  </a:lnTo>
                  <a:lnTo>
                    <a:pt x="50" y="61"/>
                  </a:lnTo>
                  <a:lnTo>
                    <a:pt x="52" y="50"/>
                  </a:lnTo>
                  <a:lnTo>
                    <a:pt x="49" y="36"/>
                  </a:lnTo>
                  <a:lnTo>
                    <a:pt x="45" y="23"/>
                  </a:lnTo>
                  <a:lnTo>
                    <a:pt x="39" y="12"/>
                  </a:lnTo>
                  <a:lnTo>
                    <a:pt x="34" y="4"/>
                  </a:lnTo>
                  <a:lnTo>
                    <a:pt x="32" y="0"/>
                  </a:lnTo>
                  <a:close/>
                </a:path>
              </a:pathLst>
            </a:custGeom>
            <a:solidFill>
              <a:srgbClr val="FF0000"/>
            </a:solidFill>
            <a:ln w="9525">
              <a:noFill/>
              <a:round/>
              <a:headEnd/>
              <a:tailEnd/>
            </a:ln>
          </p:spPr>
          <p:txBody>
            <a:bodyPr/>
            <a:lstStyle/>
            <a:p>
              <a:endParaRPr lang="en-US"/>
            </a:p>
          </p:txBody>
        </p:sp>
        <p:sp>
          <p:nvSpPr>
            <p:cNvPr id="15664" name="Freeform 160"/>
            <p:cNvSpPr>
              <a:spLocks/>
            </p:cNvSpPr>
            <p:nvPr/>
          </p:nvSpPr>
          <p:spPr bwMode="auto">
            <a:xfrm>
              <a:off x="2667" y="1602"/>
              <a:ext cx="36" cy="28"/>
            </a:xfrm>
            <a:custGeom>
              <a:avLst/>
              <a:gdLst>
                <a:gd name="T0" fmla="*/ 2 w 71"/>
                <a:gd name="T1" fmla="*/ 0 h 57"/>
                <a:gd name="T2" fmla="*/ 0 w 71"/>
                <a:gd name="T3" fmla="*/ 2 h 57"/>
                <a:gd name="T4" fmla="*/ 1 w 71"/>
                <a:gd name="T5" fmla="*/ 3 h 57"/>
                <a:gd name="T6" fmla="*/ 2 w 71"/>
                <a:gd name="T7" fmla="*/ 5 h 57"/>
                <a:gd name="T8" fmla="*/ 4 w 71"/>
                <a:gd name="T9" fmla="*/ 8 h 57"/>
                <a:gd name="T10" fmla="*/ 6 w 71"/>
                <a:gd name="T11" fmla="*/ 11 h 57"/>
                <a:gd name="T12" fmla="*/ 8 w 71"/>
                <a:gd name="T13" fmla="*/ 13 h 57"/>
                <a:gd name="T14" fmla="*/ 11 w 71"/>
                <a:gd name="T15" fmla="*/ 14 h 57"/>
                <a:gd name="T16" fmla="*/ 14 w 71"/>
                <a:gd name="T17" fmla="*/ 13 h 57"/>
                <a:gd name="T18" fmla="*/ 17 w 71"/>
                <a:gd name="T19" fmla="*/ 10 h 57"/>
                <a:gd name="T20" fmla="*/ 18 w 71"/>
                <a:gd name="T21" fmla="*/ 6 h 57"/>
                <a:gd name="T22" fmla="*/ 17 w 71"/>
                <a:gd name="T23" fmla="*/ 3 h 57"/>
                <a:gd name="T24" fmla="*/ 15 w 71"/>
                <a:gd name="T25" fmla="*/ 1 h 57"/>
                <a:gd name="T26" fmla="*/ 12 w 71"/>
                <a:gd name="T27" fmla="*/ 0 h 57"/>
                <a:gd name="T28" fmla="*/ 8 w 71"/>
                <a:gd name="T29" fmla="*/ 0 h 57"/>
                <a:gd name="T30" fmla="*/ 5 w 71"/>
                <a:gd name="T31" fmla="*/ 0 h 57"/>
                <a:gd name="T32" fmla="*/ 3 w 71"/>
                <a:gd name="T33" fmla="*/ 0 h 57"/>
                <a:gd name="T34" fmla="*/ 2 w 71"/>
                <a:gd name="T35" fmla="*/ 0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57"/>
                <a:gd name="T56" fmla="*/ 71 w 71"/>
                <a:gd name="T57" fmla="*/ 57 h 5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57">
                  <a:moveTo>
                    <a:pt x="6" y="0"/>
                  </a:moveTo>
                  <a:lnTo>
                    <a:pt x="0" y="10"/>
                  </a:lnTo>
                  <a:lnTo>
                    <a:pt x="1" y="14"/>
                  </a:lnTo>
                  <a:lnTo>
                    <a:pt x="7" y="22"/>
                  </a:lnTo>
                  <a:lnTo>
                    <a:pt x="14" y="33"/>
                  </a:lnTo>
                  <a:lnTo>
                    <a:pt x="23" y="44"/>
                  </a:lnTo>
                  <a:lnTo>
                    <a:pt x="32" y="53"/>
                  </a:lnTo>
                  <a:lnTo>
                    <a:pt x="44" y="57"/>
                  </a:lnTo>
                  <a:lnTo>
                    <a:pt x="55" y="54"/>
                  </a:lnTo>
                  <a:lnTo>
                    <a:pt x="66" y="42"/>
                  </a:lnTo>
                  <a:lnTo>
                    <a:pt x="71" y="25"/>
                  </a:lnTo>
                  <a:lnTo>
                    <a:pt x="68" y="15"/>
                  </a:lnTo>
                  <a:lnTo>
                    <a:pt x="60" y="7"/>
                  </a:lnTo>
                  <a:lnTo>
                    <a:pt x="46" y="2"/>
                  </a:lnTo>
                  <a:lnTo>
                    <a:pt x="32" y="0"/>
                  </a:lnTo>
                  <a:lnTo>
                    <a:pt x="19" y="0"/>
                  </a:lnTo>
                  <a:lnTo>
                    <a:pt x="9" y="0"/>
                  </a:lnTo>
                  <a:lnTo>
                    <a:pt x="6" y="0"/>
                  </a:lnTo>
                  <a:close/>
                </a:path>
              </a:pathLst>
            </a:custGeom>
            <a:solidFill>
              <a:srgbClr val="FF0000"/>
            </a:solidFill>
            <a:ln w="9525">
              <a:noFill/>
              <a:round/>
              <a:headEnd/>
              <a:tailEnd/>
            </a:ln>
          </p:spPr>
          <p:txBody>
            <a:bodyPr/>
            <a:lstStyle/>
            <a:p>
              <a:endParaRPr lang="en-US"/>
            </a:p>
          </p:txBody>
        </p:sp>
        <p:sp>
          <p:nvSpPr>
            <p:cNvPr id="15665" name="Freeform 161"/>
            <p:cNvSpPr>
              <a:spLocks/>
            </p:cNvSpPr>
            <p:nvPr/>
          </p:nvSpPr>
          <p:spPr bwMode="auto">
            <a:xfrm>
              <a:off x="2667" y="1569"/>
              <a:ext cx="36" cy="28"/>
            </a:xfrm>
            <a:custGeom>
              <a:avLst/>
              <a:gdLst>
                <a:gd name="T0" fmla="*/ 0 w 71"/>
                <a:gd name="T1" fmla="*/ 11 h 57"/>
                <a:gd name="T2" fmla="*/ 2 w 71"/>
                <a:gd name="T3" fmla="*/ 14 h 57"/>
                <a:gd name="T4" fmla="*/ 3 w 71"/>
                <a:gd name="T5" fmla="*/ 14 h 57"/>
                <a:gd name="T6" fmla="*/ 5 w 71"/>
                <a:gd name="T7" fmla="*/ 14 h 57"/>
                <a:gd name="T8" fmla="*/ 8 w 71"/>
                <a:gd name="T9" fmla="*/ 14 h 57"/>
                <a:gd name="T10" fmla="*/ 12 w 71"/>
                <a:gd name="T11" fmla="*/ 13 h 57"/>
                <a:gd name="T12" fmla="*/ 15 w 71"/>
                <a:gd name="T13" fmla="*/ 12 h 57"/>
                <a:gd name="T14" fmla="*/ 17 w 71"/>
                <a:gd name="T15" fmla="*/ 10 h 57"/>
                <a:gd name="T16" fmla="*/ 18 w 71"/>
                <a:gd name="T17" fmla="*/ 8 h 57"/>
                <a:gd name="T18" fmla="*/ 17 w 71"/>
                <a:gd name="T19" fmla="*/ 4 h 57"/>
                <a:gd name="T20" fmla="*/ 14 w 71"/>
                <a:gd name="T21" fmla="*/ 1 h 57"/>
                <a:gd name="T22" fmla="*/ 11 w 71"/>
                <a:gd name="T23" fmla="*/ 0 h 57"/>
                <a:gd name="T24" fmla="*/ 8 w 71"/>
                <a:gd name="T25" fmla="*/ 1 h 57"/>
                <a:gd name="T26" fmla="*/ 6 w 71"/>
                <a:gd name="T27" fmla="*/ 3 h 57"/>
                <a:gd name="T28" fmla="*/ 4 w 71"/>
                <a:gd name="T29" fmla="*/ 5 h 57"/>
                <a:gd name="T30" fmla="*/ 2 w 71"/>
                <a:gd name="T31" fmla="*/ 8 h 57"/>
                <a:gd name="T32" fmla="*/ 1 w 71"/>
                <a:gd name="T33" fmla="*/ 10 h 57"/>
                <a:gd name="T34" fmla="*/ 0 w 71"/>
                <a:gd name="T35" fmla="*/ 11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57"/>
                <a:gd name="T56" fmla="*/ 71 w 71"/>
                <a:gd name="T57" fmla="*/ 57 h 5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57">
                  <a:moveTo>
                    <a:pt x="0" y="47"/>
                  </a:moveTo>
                  <a:lnTo>
                    <a:pt x="6" y="57"/>
                  </a:lnTo>
                  <a:lnTo>
                    <a:pt x="9" y="57"/>
                  </a:lnTo>
                  <a:lnTo>
                    <a:pt x="19" y="57"/>
                  </a:lnTo>
                  <a:lnTo>
                    <a:pt x="32" y="57"/>
                  </a:lnTo>
                  <a:lnTo>
                    <a:pt x="46" y="55"/>
                  </a:lnTo>
                  <a:lnTo>
                    <a:pt x="59" y="50"/>
                  </a:lnTo>
                  <a:lnTo>
                    <a:pt x="68" y="43"/>
                  </a:lnTo>
                  <a:lnTo>
                    <a:pt x="71" y="32"/>
                  </a:lnTo>
                  <a:lnTo>
                    <a:pt x="66" y="17"/>
                  </a:lnTo>
                  <a:lnTo>
                    <a:pt x="55" y="4"/>
                  </a:lnTo>
                  <a:lnTo>
                    <a:pt x="44" y="0"/>
                  </a:lnTo>
                  <a:lnTo>
                    <a:pt x="32" y="4"/>
                  </a:lnTo>
                  <a:lnTo>
                    <a:pt x="23" y="13"/>
                  </a:lnTo>
                  <a:lnTo>
                    <a:pt x="14" y="23"/>
                  </a:lnTo>
                  <a:lnTo>
                    <a:pt x="7" y="35"/>
                  </a:lnTo>
                  <a:lnTo>
                    <a:pt x="1" y="43"/>
                  </a:lnTo>
                  <a:lnTo>
                    <a:pt x="0" y="47"/>
                  </a:lnTo>
                  <a:close/>
                </a:path>
              </a:pathLst>
            </a:custGeom>
            <a:solidFill>
              <a:srgbClr val="FF0000"/>
            </a:solidFill>
            <a:ln w="9525">
              <a:noFill/>
              <a:round/>
              <a:headEnd/>
              <a:tailEnd/>
            </a:ln>
          </p:spPr>
          <p:txBody>
            <a:bodyPr/>
            <a:lstStyle/>
            <a:p>
              <a:endParaRPr lang="en-US"/>
            </a:p>
          </p:txBody>
        </p:sp>
        <p:sp>
          <p:nvSpPr>
            <p:cNvPr id="15666" name="Freeform 162"/>
            <p:cNvSpPr>
              <a:spLocks/>
            </p:cNvSpPr>
            <p:nvPr/>
          </p:nvSpPr>
          <p:spPr bwMode="auto">
            <a:xfrm>
              <a:off x="3368" y="2439"/>
              <a:ext cx="12" cy="12"/>
            </a:xfrm>
            <a:custGeom>
              <a:avLst/>
              <a:gdLst>
                <a:gd name="T0" fmla="*/ 3 w 24"/>
                <a:gd name="T1" fmla="*/ 6 h 24"/>
                <a:gd name="T2" fmla="*/ 2 w 24"/>
                <a:gd name="T3" fmla="*/ 6 h 24"/>
                <a:gd name="T4" fmla="*/ 1 w 24"/>
                <a:gd name="T5" fmla="*/ 5 h 24"/>
                <a:gd name="T6" fmla="*/ 1 w 24"/>
                <a:gd name="T7" fmla="*/ 4 h 24"/>
                <a:gd name="T8" fmla="*/ 0 w 24"/>
                <a:gd name="T9" fmla="*/ 3 h 24"/>
                <a:gd name="T10" fmla="*/ 1 w 24"/>
                <a:gd name="T11" fmla="*/ 2 h 24"/>
                <a:gd name="T12" fmla="*/ 1 w 24"/>
                <a:gd name="T13" fmla="*/ 1 h 24"/>
                <a:gd name="T14" fmla="*/ 2 w 24"/>
                <a:gd name="T15" fmla="*/ 1 h 24"/>
                <a:gd name="T16" fmla="*/ 3 w 24"/>
                <a:gd name="T17" fmla="*/ 0 h 24"/>
                <a:gd name="T18" fmla="*/ 4 w 24"/>
                <a:gd name="T19" fmla="*/ 1 h 24"/>
                <a:gd name="T20" fmla="*/ 5 w 24"/>
                <a:gd name="T21" fmla="*/ 1 h 24"/>
                <a:gd name="T22" fmla="*/ 6 w 24"/>
                <a:gd name="T23" fmla="*/ 2 h 24"/>
                <a:gd name="T24" fmla="*/ 6 w 24"/>
                <a:gd name="T25" fmla="*/ 3 h 24"/>
                <a:gd name="T26" fmla="*/ 6 w 24"/>
                <a:gd name="T27" fmla="*/ 4 h 24"/>
                <a:gd name="T28" fmla="*/ 5 w 24"/>
                <a:gd name="T29" fmla="*/ 5 h 24"/>
                <a:gd name="T30" fmla="*/ 4 w 24"/>
                <a:gd name="T31" fmla="*/ 6 h 24"/>
                <a:gd name="T32" fmla="*/ 3 w 24"/>
                <a:gd name="T33" fmla="*/ 6 h 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4"/>
                <a:gd name="T52" fmla="*/ 0 h 24"/>
                <a:gd name="T53" fmla="*/ 24 w 24"/>
                <a:gd name="T54" fmla="*/ 24 h 2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4" h="24">
                  <a:moveTo>
                    <a:pt x="11" y="24"/>
                  </a:moveTo>
                  <a:lnTo>
                    <a:pt x="7" y="23"/>
                  </a:lnTo>
                  <a:lnTo>
                    <a:pt x="3" y="20"/>
                  </a:lnTo>
                  <a:lnTo>
                    <a:pt x="1" y="16"/>
                  </a:lnTo>
                  <a:lnTo>
                    <a:pt x="0" y="11"/>
                  </a:lnTo>
                  <a:lnTo>
                    <a:pt x="1" y="7"/>
                  </a:lnTo>
                  <a:lnTo>
                    <a:pt x="3" y="3"/>
                  </a:lnTo>
                  <a:lnTo>
                    <a:pt x="7" y="1"/>
                  </a:lnTo>
                  <a:lnTo>
                    <a:pt x="11" y="0"/>
                  </a:lnTo>
                  <a:lnTo>
                    <a:pt x="16" y="1"/>
                  </a:lnTo>
                  <a:lnTo>
                    <a:pt x="20" y="3"/>
                  </a:lnTo>
                  <a:lnTo>
                    <a:pt x="23" y="7"/>
                  </a:lnTo>
                  <a:lnTo>
                    <a:pt x="24" y="11"/>
                  </a:lnTo>
                  <a:lnTo>
                    <a:pt x="23" y="16"/>
                  </a:lnTo>
                  <a:lnTo>
                    <a:pt x="20" y="20"/>
                  </a:lnTo>
                  <a:lnTo>
                    <a:pt x="16" y="23"/>
                  </a:lnTo>
                  <a:lnTo>
                    <a:pt x="11" y="24"/>
                  </a:lnTo>
                  <a:close/>
                </a:path>
              </a:pathLst>
            </a:custGeom>
            <a:solidFill>
              <a:srgbClr val="FF0000"/>
            </a:solidFill>
            <a:ln w="9525">
              <a:noFill/>
              <a:round/>
              <a:headEnd/>
              <a:tailEnd/>
            </a:ln>
          </p:spPr>
          <p:txBody>
            <a:bodyPr/>
            <a:lstStyle/>
            <a:p>
              <a:endParaRPr lang="en-US"/>
            </a:p>
          </p:txBody>
        </p:sp>
        <p:sp>
          <p:nvSpPr>
            <p:cNvPr id="15667" name="Freeform 163"/>
            <p:cNvSpPr>
              <a:spLocks/>
            </p:cNvSpPr>
            <p:nvPr/>
          </p:nvSpPr>
          <p:spPr bwMode="auto">
            <a:xfrm>
              <a:off x="3361" y="2399"/>
              <a:ext cx="26" cy="36"/>
            </a:xfrm>
            <a:custGeom>
              <a:avLst/>
              <a:gdLst>
                <a:gd name="T0" fmla="*/ 4 w 53"/>
                <a:gd name="T1" fmla="*/ 18 h 73"/>
                <a:gd name="T2" fmla="*/ 8 w 53"/>
                <a:gd name="T3" fmla="*/ 18 h 73"/>
                <a:gd name="T4" fmla="*/ 8 w 53"/>
                <a:gd name="T5" fmla="*/ 17 h 73"/>
                <a:gd name="T6" fmla="*/ 9 w 53"/>
                <a:gd name="T7" fmla="*/ 15 h 73"/>
                <a:gd name="T8" fmla="*/ 11 w 53"/>
                <a:gd name="T9" fmla="*/ 12 h 73"/>
                <a:gd name="T10" fmla="*/ 12 w 53"/>
                <a:gd name="T11" fmla="*/ 9 h 73"/>
                <a:gd name="T12" fmla="*/ 13 w 53"/>
                <a:gd name="T13" fmla="*/ 5 h 73"/>
                <a:gd name="T14" fmla="*/ 12 w 53"/>
                <a:gd name="T15" fmla="*/ 3 h 73"/>
                <a:gd name="T16" fmla="*/ 10 w 53"/>
                <a:gd name="T17" fmla="*/ 1 h 73"/>
                <a:gd name="T18" fmla="*/ 6 w 53"/>
                <a:gd name="T19" fmla="*/ 0 h 73"/>
                <a:gd name="T20" fmla="*/ 2 w 53"/>
                <a:gd name="T21" fmla="*/ 1 h 73"/>
                <a:gd name="T22" fmla="*/ 0 w 53"/>
                <a:gd name="T23" fmla="*/ 3 h 73"/>
                <a:gd name="T24" fmla="*/ 0 w 53"/>
                <a:gd name="T25" fmla="*/ 5 h 73"/>
                <a:gd name="T26" fmla="*/ 0 w 53"/>
                <a:gd name="T27" fmla="*/ 9 h 73"/>
                <a:gd name="T28" fmla="*/ 1 w 53"/>
                <a:gd name="T29" fmla="*/ 12 h 73"/>
                <a:gd name="T30" fmla="*/ 3 w 53"/>
                <a:gd name="T31" fmla="*/ 15 h 73"/>
                <a:gd name="T32" fmla="*/ 4 w 53"/>
                <a:gd name="T33" fmla="*/ 17 h 73"/>
                <a:gd name="T34" fmla="*/ 4 w 53"/>
                <a:gd name="T35" fmla="*/ 18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3"/>
                <a:gd name="T55" fmla="*/ 0 h 73"/>
                <a:gd name="T56" fmla="*/ 53 w 53"/>
                <a:gd name="T57" fmla="*/ 73 h 7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FF0000"/>
            </a:solidFill>
            <a:ln w="9525">
              <a:noFill/>
              <a:round/>
              <a:headEnd/>
              <a:tailEnd/>
            </a:ln>
          </p:spPr>
          <p:txBody>
            <a:bodyPr/>
            <a:lstStyle/>
            <a:p>
              <a:endParaRPr lang="en-US"/>
            </a:p>
          </p:txBody>
        </p:sp>
        <p:sp>
          <p:nvSpPr>
            <p:cNvPr id="15668" name="Freeform 164"/>
            <p:cNvSpPr>
              <a:spLocks/>
            </p:cNvSpPr>
            <p:nvPr/>
          </p:nvSpPr>
          <p:spPr bwMode="auto">
            <a:xfrm>
              <a:off x="3361" y="2399"/>
              <a:ext cx="26" cy="36"/>
            </a:xfrm>
            <a:custGeom>
              <a:avLst/>
              <a:gdLst>
                <a:gd name="T0" fmla="*/ 4 w 53"/>
                <a:gd name="T1" fmla="*/ 18 h 73"/>
                <a:gd name="T2" fmla="*/ 8 w 53"/>
                <a:gd name="T3" fmla="*/ 18 h 73"/>
                <a:gd name="T4" fmla="*/ 8 w 53"/>
                <a:gd name="T5" fmla="*/ 17 h 73"/>
                <a:gd name="T6" fmla="*/ 9 w 53"/>
                <a:gd name="T7" fmla="*/ 15 h 73"/>
                <a:gd name="T8" fmla="*/ 11 w 53"/>
                <a:gd name="T9" fmla="*/ 12 h 73"/>
                <a:gd name="T10" fmla="*/ 12 w 53"/>
                <a:gd name="T11" fmla="*/ 9 h 73"/>
                <a:gd name="T12" fmla="*/ 13 w 53"/>
                <a:gd name="T13" fmla="*/ 5 h 73"/>
                <a:gd name="T14" fmla="*/ 12 w 53"/>
                <a:gd name="T15" fmla="*/ 3 h 73"/>
                <a:gd name="T16" fmla="*/ 10 w 53"/>
                <a:gd name="T17" fmla="*/ 1 h 73"/>
                <a:gd name="T18" fmla="*/ 6 w 53"/>
                <a:gd name="T19" fmla="*/ 0 h 73"/>
                <a:gd name="T20" fmla="*/ 2 w 53"/>
                <a:gd name="T21" fmla="*/ 1 h 73"/>
                <a:gd name="T22" fmla="*/ 0 w 53"/>
                <a:gd name="T23" fmla="*/ 3 h 73"/>
                <a:gd name="T24" fmla="*/ 0 w 53"/>
                <a:gd name="T25" fmla="*/ 5 h 73"/>
                <a:gd name="T26" fmla="*/ 0 w 53"/>
                <a:gd name="T27" fmla="*/ 9 h 73"/>
                <a:gd name="T28" fmla="*/ 1 w 53"/>
                <a:gd name="T29" fmla="*/ 12 h 73"/>
                <a:gd name="T30" fmla="*/ 3 w 53"/>
                <a:gd name="T31" fmla="*/ 15 h 73"/>
                <a:gd name="T32" fmla="*/ 4 w 53"/>
                <a:gd name="T33" fmla="*/ 17 h 73"/>
                <a:gd name="T34" fmla="*/ 4 w 53"/>
                <a:gd name="T35" fmla="*/ 18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3"/>
                <a:gd name="T55" fmla="*/ 0 h 73"/>
                <a:gd name="T56" fmla="*/ 53 w 53"/>
                <a:gd name="T57" fmla="*/ 73 h 7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FF0000"/>
            </a:solidFill>
            <a:ln w="9525">
              <a:noFill/>
              <a:round/>
              <a:headEnd/>
              <a:tailEnd/>
            </a:ln>
          </p:spPr>
          <p:txBody>
            <a:bodyPr/>
            <a:lstStyle/>
            <a:p>
              <a:endParaRPr lang="en-US"/>
            </a:p>
          </p:txBody>
        </p:sp>
        <p:sp>
          <p:nvSpPr>
            <p:cNvPr id="15669" name="Freeform 165"/>
            <p:cNvSpPr>
              <a:spLocks/>
            </p:cNvSpPr>
            <p:nvPr/>
          </p:nvSpPr>
          <p:spPr bwMode="auto">
            <a:xfrm>
              <a:off x="3331" y="2414"/>
              <a:ext cx="36" cy="29"/>
            </a:xfrm>
            <a:custGeom>
              <a:avLst/>
              <a:gdLst>
                <a:gd name="T0" fmla="*/ 17 w 71"/>
                <a:gd name="T1" fmla="*/ 15 h 58"/>
                <a:gd name="T2" fmla="*/ 18 w 71"/>
                <a:gd name="T3" fmla="*/ 12 h 58"/>
                <a:gd name="T4" fmla="*/ 18 w 71"/>
                <a:gd name="T5" fmla="*/ 11 h 58"/>
                <a:gd name="T6" fmla="*/ 16 w 71"/>
                <a:gd name="T7" fmla="*/ 9 h 58"/>
                <a:gd name="T8" fmla="*/ 15 w 71"/>
                <a:gd name="T9" fmla="*/ 6 h 58"/>
                <a:gd name="T10" fmla="*/ 13 w 71"/>
                <a:gd name="T11" fmla="*/ 4 h 58"/>
                <a:gd name="T12" fmla="*/ 10 w 71"/>
                <a:gd name="T13" fmla="*/ 2 h 58"/>
                <a:gd name="T14" fmla="*/ 7 w 71"/>
                <a:gd name="T15" fmla="*/ 0 h 58"/>
                <a:gd name="T16" fmla="*/ 4 w 71"/>
                <a:gd name="T17" fmla="*/ 1 h 58"/>
                <a:gd name="T18" fmla="*/ 2 w 71"/>
                <a:gd name="T19" fmla="*/ 4 h 58"/>
                <a:gd name="T20" fmla="*/ 0 w 71"/>
                <a:gd name="T21" fmla="*/ 8 h 58"/>
                <a:gd name="T22" fmla="*/ 1 w 71"/>
                <a:gd name="T23" fmla="*/ 11 h 58"/>
                <a:gd name="T24" fmla="*/ 4 w 71"/>
                <a:gd name="T25" fmla="*/ 13 h 58"/>
                <a:gd name="T26" fmla="*/ 7 w 71"/>
                <a:gd name="T27" fmla="*/ 14 h 58"/>
                <a:gd name="T28" fmla="*/ 10 w 71"/>
                <a:gd name="T29" fmla="*/ 15 h 58"/>
                <a:gd name="T30" fmla="*/ 14 w 71"/>
                <a:gd name="T31" fmla="*/ 15 h 58"/>
                <a:gd name="T32" fmla="*/ 16 w 71"/>
                <a:gd name="T33" fmla="*/ 15 h 58"/>
                <a:gd name="T34" fmla="*/ 17 w 71"/>
                <a:gd name="T35" fmla="*/ 15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58"/>
                <a:gd name="T56" fmla="*/ 71 w 71"/>
                <a:gd name="T57" fmla="*/ 58 h 5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58">
                  <a:moveTo>
                    <a:pt x="66" y="58"/>
                  </a:moveTo>
                  <a:lnTo>
                    <a:pt x="71" y="47"/>
                  </a:lnTo>
                  <a:lnTo>
                    <a:pt x="70" y="44"/>
                  </a:lnTo>
                  <a:lnTo>
                    <a:pt x="64" y="36"/>
                  </a:lnTo>
                  <a:lnTo>
                    <a:pt x="58" y="24"/>
                  </a:lnTo>
                  <a:lnTo>
                    <a:pt x="49" y="14"/>
                  </a:lnTo>
                  <a:lnTo>
                    <a:pt x="39" y="5"/>
                  </a:lnTo>
                  <a:lnTo>
                    <a:pt x="28" y="0"/>
                  </a:lnTo>
                  <a:lnTo>
                    <a:pt x="16" y="4"/>
                  </a:lnTo>
                  <a:lnTo>
                    <a:pt x="6" y="16"/>
                  </a:lnTo>
                  <a:lnTo>
                    <a:pt x="0" y="32"/>
                  </a:lnTo>
                  <a:lnTo>
                    <a:pt x="3" y="43"/>
                  </a:lnTo>
                  <a:lnTo>
                    <a:pt x="13" y="51"/>
                  </a:lnTo>
                  <a:lnTo>
                    <a:pt x="25" y="55"/>
                  </a:lnTo>
                  <a:lnTo>
                    <a:pt x="39" y="58"/>
                  </a:lnTo>
                  <a:lnTo>
                    <a:pt x="53" y="58"/>
                  </a:lnTo>
                  <a:lnTo>
                    <a:pt x="62" y="58"/>
                  </a:lnTo>
                  <a:lnTo>
                    <a:pt x="66" y="58"/>
                  </a:lnTo>
                  <a:close/>
                </a:path>
              </a:pathLst>
            </a:custGeom>
            <a:solidFill>
              <a:srgbClr val="FF0000"/>
            </a:solidFill>
            <a:ln w="9525">
              <a:noFill/>
              <a:round/>
              <a:headEnd/>
              <a:tailEnd/>
            </a:ln>
          </p:spPr>
          <p:txBody>
            <a:bodyPr/>
            <a:lstStyle/>
            <a:p>
              <a:endParaRPr lang="en-US"/>
            </a:p>
          </p:txBody>
        </p:sp>
        <p:sp>
          <p:nvSpPr>
            <p:cNvPr id="15670" name="Freeform 166"/>
            <p:cNvSpPr>
              <a:spLocks/>
            </p:cNvSpPr>
            <p:nvPr/>
          </p:nvSpPr>
          <p:spPr bwMode="auto">
            <a:xfrm>
              <a:off x="3331" y="2447"/>
              <a:ext cx="37" cy="28"/>
            </a:xfrm>
            <a:custGeom>
              <a:avLst/>
              <a:gdLst>
                <a:gd name="T0" fmla="*/ 19 w 72"/>
                <a:gd name="T1" fmla="*/ 3 h 56"/>
                <a:gd name="T2" fmla="*/ 17 w 72"/>
                <a:gd name="T3" fmla="*/ 0 h 56"/>
                <a:gd name="T4" fmla="*/ 16 w 72"/>
                <a:gd name="T5" fmla="*/ 0 h 56"/>
                <a:gd name="T6" fmla="*/ 14 w 72"/>
                <a:gd name="T7" fmla="*/ 0 h 56"/>
                <a:gd name="T8" fmla="*/ 11 w 72"/>
                <a:gd name="T9" fmla="*/ 0 h 56"/>
                <a:gd name="T10" fmla="*/ 7 w 72"/>
                <a:gd name="T11" fmla="*/ 1 h 56"/>
                <a:gd name="T12" fmla="*/ 4 w 72"/>
                <a:gd name="T13" fmla="*/ 2 h 56"/>
                <a:gd name="T14" fmla="*/ 1 w 72"/>
                <a:gd name="T15" fmla="*/ 4 h 56"/>
                <a:gd name="T16" fmla="*/ 0 w 72"/>
                <a:gd name="T17" fmla="*/ 7 h 56"/>
                <a:gd name="T18" fmla="*/ 2 w 72"/>
                <a:gd name="T19" fmla="*/ 11 h 56"/>
                <a:gd name="T20" fmla="*/ 5 w 72"/>
                <a:gd name="T21" fmla="*/ 14 h 56"/>
                <a:gd name="T22" fmla="*/ 8 w 72"/>
                <a:gd name="T23" fmla="*/ 14 h 56"/>
                <a:gd name="T24" fmla="*/ 10 w 72"/>
                <a:gd name="T25" fmla="*/ 14 h 56"/>
                <a:gd name="T26" fmla="*/ 13 w 72"/>
                <a:gd name="T27" fmla="*/ 11 h 56"/>
                <a:gd name="T28" fmla="*/ 15 w 72"/>
                <a:gd name="T29" fmla="*/ 9 h 56"/>
                <a:gd name="T30" fmla="*/ 17 w 72"/>
                <a:gd name="T31" fmla="*/ 6 h 56"/>
                <a:gd name="T32" fmla="*/ 19 w 72"/>
                <a:gd name="T33" fmla="*/ 4 h 56"/>
                <a:gd name="T34" fmla="*/ 19 w 72"/>
                <a:gd name="T35" fmla="*/ 3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56"/>
                <a:gd name="T56" fmla="*/ 72 w 72"/>
                <a:gd name="T57" fmla="*/ 56 h 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56">
                  <a:moveTo>
                    <a:pt x="72" y="10"/>
                  </a:moveTo>
                  <a:lnTo>
                    <a:pt x="67" y="0"/>
                  </a:lnTo>
                  <a:lnTo>
                    <a:pt x="63" y="0"/>
                  </a:lnTo>
                  <a:lnTo>
                    <a:pt x="53" y="0"/>
                  </a:lnTo>
                  <a:lnTo>
                    <a:pt x="40" y="0"/>
                  </a:lnTo>
                  <a:lnTo>
                    <a:pt x="26" y="2"/>
                  </a:lnTo>
                  <a:lnTo>
                    <a:pt x="13" y="7"/>
                  </a:lnTo>
                  <a:lnTo>
                    <a:pt x="3" y="15"/>
                  </a:lnTo>
                  <a:lnTo>
                    <a:pt x="0" y="25"/>
                  </a:lnTo>
                  <a:lnTo>
                    <a:pt x="6" y="41"/>
                  </a:lnTo>
                  <a:lnTo>
                    <a:pt x="17" y="54"/>
                  </a:lnTo>
                  <a:lnTo>
                    <a:pt x="29" y="56"/>
                  </a:lnTo>
                  <a:lnTo>
                    <a:pt x="39" y="53"/>
                  </a:lnTo>
                  <a:lnTo>
                    <a:pt x="49" y="44"/>
                  </a:lnTo>
                  <a:lnTo>
                    <a:pt x="59" y="33"/>
                  </a:lnTo>
                  <a:lnTo>
                    <a:pt x="66" y="22"/>
                  </a:lnTo>
                  <a:lnTo>
                    <a:pt x="71" y="14"/>
                  </a:lnTo>
                  <a:lnTo>
                    <a:pt x="72" y="10"/>
                  </a:lnTo>
                  <a:close/>
                </a:path>
              </a:pathLst>
            </a:custGeom>
            <a:solidFill>
              <a:srgbClr val="FF0000"/>
            </a:solidFill>
            <a:ln w="9525">
              <a:noFill/>
              <a:round/>
              <a:headEnd/>
              <a:tailEnd/>
            </a:ln>
          </p:spPr>
          <p:txBody>
            <a:bodyPr/>
            <a:lstStyle/>
            <a:p>
              <a:endParaRPr lang="en-US"/>
            </a:p>
          </p:txBody>
        </p:sp>
        <p:sp>
          <p:nvSpPr>
            <p:cNvPr id="15671" name="Freeform 167"/>
            <p:cNvSpPr>
              <a:spLocks/>
            </p:cNvSpPr>
            <p:nvPr/>
          </p:nvSpPr>
          <p:spPr bwMode="auto">
            <a:xfrm>
              <a:off x="3361" y="2454"/>
              <a:ext cx="26" cy="37"/>
            </a:xfrm>
            <a:custGeom>
              <a:avLst/>
              <a:gdLst>
                <a:gd name="T0" fmla="*/ 8 w 53"/>
                <a:gd name="T1" fmla="*/ 0 h 72"/>
                <a:gd name="T2" fmla="*/ 5 w 53"/>
                <a:gd name="T3" fmla="*/ 0 h 72"/>
                <a:gd name="T4" fmla="*/ 4 w 53"/>
                <a:gd name="T5" fmla="*/ 1 h 72"/>
                <a:gd name="T6" fmla="*/ 3 w 53"/>
                <a:gd name="T7" fmla="*/ 3 h 72"/>
                <a:gd name="T8" fmla="*/ 2 w 53"/>
                <a:gd name="T9" fmla="*/ 6 h 72"/>
                <a:gd name="T10" fmla="*/ 0 w 53"/>
                <a:gd name="T11" fmla="*/ 9 h 72"/>
                <a:gd name="T12" fmla="*/ 0 w 53"/>
                <a:gd name="T13" fmla="*/ 13 h 72"/>
                <a:gd name="T14" fmla="*/ 0 w 53"/>
                <a:gd name="T15" fmla="*/ 16 h 72"/>
                <a:gd name="T16" fmla="*/ 2 w 53"/>
                <a:gd name="T17" fmla="*/ 18 h 72"/>
                <a:gd name="T18" fmla="*/ 6 w 53"/>
                <a:gd name="T19" fmla="*/ 19 h 72"/>
                <a:gd name="T20" fmla="*/ 10 w 53"/>
                <a:gd name="T21" fmla="*/ 18 h 72"/>
                <a:gd name="T22" fmla="*/ 12 w 53"/>
                <a:gd name="T23" fmla="*/ 16 h 72"/>
                <a:gd name="T24" fmla="*/ 13 w 53"/>
                <a:gd name="T25" fmla="*/ 13 h 72"/>
                <a:gd name="T26" fmla="*/ 12 w 53"/>
                <a:gd name="T27" fmla="*/ 9 h 72"/>
                <a:gd name="T28" fmla="*/ 11 w 53"/>
                <a:gd name="T29" fmla="*/ 6 h 72"/>
                <a:gd name="T30" fmla="*/ 10 w 53"/>
                <a:gd name="T31" fmla="*/ 3 h 72"/>
                <a:gd name="T32" fmla="*/ 8 w 53"/>
                <a:gd name="T33" fmla="*/ 1 h 72"/>
                <a:gd name="T34" fmla="*/ 8 w 53"/>
                <a:gd name="T35" fmla="*/ 0 h 7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3"/>
                <a:gd name="T55" fmla="*/ 0 h 72"/>
                <a:gd name="T56" fmla="*/ 53 w 53"/>
                <a:gd name="T57" fmla="*/ 72 h 7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3" h="72">
                  <a:moveTo>
                    <a:pt x="33" y="0"/>
                  </a:moveTo>
                  <a:lnTo>
                    <a:pt x="20" y="0"/>
                  </a:lnTo>
                  <a:lnTo>
                    <a:pt x="18" y="3"/>
                  </a:lnTo>
                  <a:lnTo>
                    <a:pt x="13" y="11"/>
                  </a:lnTo>
                  <a:lnTo>
                    <a:pt x="8" y="23"/>
                  </a:lnTo>
                  <a:lnTo>
                    <a:pt x="3" y="35"/>
                  </a:lnTo>
                  <a:lnTo>
                    <a:pt x="0" y="49"/>
                  </a:lnTo>
                  <a:lnTo>
                    <a:pt x="2" y="61"/>
                  </a:lnTo>
                  <a:lnTo>
                    <a:pt x="10" y="69"/>
                  </a:lnTo>
                  <a:lnTo>
                    <a:pt x="26" y="72"/>
                  </a:lnTo>
                  <a:lnTo>
                    <a:pt x="42" y="69"/>
                  </a:lnTo>
                  <a:lnTo>
                    <a:pt x="51" y="61"/>
                  </a:lnTo>
                  <a:lnTo>
                    <a:pt x="53" y="49"/>
                  </a:lnTo>
                  <a:lnTo>
                    <a:pt x="50" y="35"/>
                  </a:lnTo>
                  <a:lnTo>
                    <a:pt x="46" y="23"/>
                  </a:lnTo>
                  <a:lnTo>
                    <a:pt x="40" y="11"/>
                  </a:lnTo>
                  <a:lnTo>
                    <a:pt x="35" y="3"/>
                  </a:lnTo>
                  <a:lnTo>
                    <a:pt x="33" y="0"/>
                  </a:lnTo>
                  <a:close/>
                </a:path>
              </a:pathLst>
            </a:custGeom>
            <a:solidFill>
              <a:srgbClr val="FF0000"/>
            </a:solidFill>
            <a:ln w="9525">
              <a:noFill/>
              <a:round/>
              <a:headEnd/>
              <a:tailEnd/>
            </a:ln>
          </p:spPr>
          <p:txBody>
            <a:bodyPr/>
            <a:lstStyle/>
            <a:p>
              <a:endParaRPr lang="en-US"/>
            </a:p>
          </p:txBody>
        </p:sp>
        <p:sp>
          <p:nvSpPr>
            <p:cNvPr id="15672" name="Freeform 168"/>
            <p:cNvSpPr>
              <a:spLocks/>
            </p:cNvSpPr>
            <p:nvPr/>
          </p:nvSpPr>
          <p:spPr bwMode="auto">
            <a:xfrm>
              <a:off x="3381" y="2447"/>
              <a:ext cx="36" cy="28"/>
            </a:xfrm>
            <a:custGeom>
              <a:avLst/>
              <a:gdLst>
                <a:gd name="T0" fmla="*/ 2 w 71"/>
                <a:gd name="T1" fmla="*/ 0 h 56"/>
                <a:gd name="T2" fmla="*/ 0 w 71"/>
                <a:gd name="T3" fmla="*/ 3 h 56"/>
                <a:gd name="T4" fmla="*/ 1 w 71"/>
                <a:gd name="T5" fmla="*/ 4 h 56"/>
                <a:gd name="T6" fmla="*/ 2 w 71"/>
                <a:gd name="T7" fmla="*/ 6 h 56"/>
                <a:gd name="T8" fmla="*/ 4 w 71"/>
                <a:gd name="T9" fmla="*/ 9 h 56"/>
                <a:gd name="T10" fmla="*/ 6 w 71"/>
                <a:gd name="T11" fmla="*/ 11 h 56"/>
                <a:gd name="T12" fmla="*/ 8 w 71"/>
                <a:gd name="T13" fmla="*/ 14 h 56"/>
                <a:gd name="T14" fmla="*/ 11 w 71"/>
                <a:gd name="T15" fmla="*/ 14 h 56"/>
                <a:gd name="T16" fmla="*/ 14 w 71"/>
                <a:gd name="T17" fmla="*/ 14 h 56"/>
                <a:gd name="T18" fmla="*/ 17 w 71"/>
                <a:gd name="T19" fmla="*/ 11 h 56"/>
                <a:gd name="T20" fmla="*/ 18 w 71"/>
                <a:gd name="T21" fmla="*/ 7 h 56"/>
                <a:gd name="T22" fmla="*/ 17 w 71"/>
                <a:gd name="T23" fmla="*/ 4 h 56"/>
                <a:gd name="T24" fmla="*/ 15 w 71"/>
                <a:gd name="T25" fmla="*/ 2 h 56"/>
                <a:gd name="T26" fmla="*/ 12 w 71"/>
                <a:gd name="T27" fmla="*/ 1 h 56"/>
                <a:gd name="T28" fmla="*/ 8 w 71"/>
                <a:gd name="T29" fmla="*/ 0 h 56"/>
                <a:gd name="T30" fmla="*/ 5 w 71"/>
                <a:gd name="T31" fmla="*/ 0 h 56"/>
                <a:gd name="T32" fmla="*/ 3 w 71"/>
                <a:gd name="T33" fmla="*/ 0 h 56"/>
                <a:gd name="T34" fmla="*/ 2 w 71"/>
                <a:gd name="T35" fmla="*/ 0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56"/>
                <a:gd name="T56" fmla="*/ 71 w 71"/>
                <a:gd name="T57" fmla="*/ 56 h 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56">
                  <a:moveTo>
                    <a:pt x="6" y="0"/>
                  </a:moveTo>
                  <a:lnTo>
                    <a:pt x="0" y="10"/>
                  </a:lnTo>
                  <a:lnTo>
                    <a:pt x="1" y="14"/>
                  </a:lnTo>
                  <a:lnTo>
                    <a:pt x="7" y="22"/>
                  </a:lnTo>
                  <a:lnTo>
                    <a:pt x="14" y="33"/>
                  </a:lnTo>
                  <a:lnTo>
                    <a:pt x="23" y="44"/>
                  </a:lnTo>
                  <a:lnTo>
                    <a:pt x="32" y="53"/>
                  </a:lnTo>
                  <a:lnTo>
                    <a:pt x="44" y="56"/>
                  </a:lnTo>
                  <a:lnTo>
                    <a:pt x="55" y="54"/>
                  </a:lnTo>
                  <a:lnTo>
                    <a:pt x="66" y="41"/>
                  </a:lnTo>
                  <a:lnTo>
                    <a:pt x="71" y="25"/>
                  </a:lnTo>
                  <a:lnTo>
                    <a:pt x="68" y="15"/>
                  </a:lnTo>
                  <a:lnTo>
                    <a:pt x="59" y="7"/>
                  </a:lnTo>
                  <a:lnTo>
                    <a:pt x="46" y="2"/>
                  </a:lnTo>
                  <a:lnTo>
                    <a:pt x="32" y="0"/>
                  </a:lnTo>
                  <a:lnTo>
                    <a:pt x="20" y="0"/>
                  </a:lnTo>
                  <a:lnTo>
                    <a:pt x="9" y="0"/>
                  </a:lnTo>
                  <a:lnTo>
                    <a:pt x="6" y="0"/>
                  </a:lnTo>
                  <a:close/>
                </a:path>
              </a:pathLst>
            </a:custGeom>
            <a:solidFill>
              <a:srgbClr val="FF0000"/>
            </a:solidFill>
            <a:ln w="9525">
              <a:noFill/>
              <a:round/>
              <a:headEnd/>
              <a:tailEnd/>
            </a:ln>
          </p:spPr>
          <p:txBody>
            <a:bodyPr/>
            <a:lstStyle/>
            <a:p>
              <a:endParaRPr lang="en-US"/>
            </a:p>
          </p:txBody>
        </p:sp>
        <p:sp>
          <p:nvSpPr>
            <p:cNvPr id="15673" name="Freeform 169"/>
            <p:cNvSpPr>
              <a:spLocks/>
            </p:cNvSpPr>
            <p:nvPr/>
          </p:nvSpPr>
          <p:spPr bwMode="auto">
            <a:xfrm>
              <a:off x="3380" y="2414"/>
              <a:ext cx="37" cy="28"/>
            </a:xfrm>
            <a:custGeom>
              <a:avLst/>
              <a:gdLst>
                <a:gd name="T0" fmla="*/ 0 w 72"/>
                <a:gd name="T1" fmla="*/ 11 h 57"/>
                <a:gd name="T2" fmla="*/ 2 w 72"/>
                <a:gd name="T3" fmla="*/ 14 h 57"/>
                <a:gd name="T4" fmla="*/ 3 w 72"/>
                <a:gd name="T5" fmla="*/ 14 h 57"/>
                <a:gd name="T6" fmla="*/ 5 w 72"/>
                <a:gd name="T7" fmla="*/ 14 h 57"/>
                <a:gd name="T8" fmla="*/ 8 w 72"/>
                <a:gd name="T9" fmla="*/ 14 h 57"/>
                <a:gd name="T10" fmla="*/ 12 w 72"/>
                <a:gd name="T11" fmla="*/ 13 h 57"/>
                <a:gd name="T12" fmla="*/ 16 w 72"/>
                <a:gd name="T13" fmla="*/ 12 h 57"/>
                <a:gd name="T14" fmla="*/ 18 w 72"/>
                <a:gd name="T15" fmla="*/ 10 h 57"/>
                <a:gd name="T16" fmla="*/ 19 w 72"/>
                <a:gd name="T17" fmla="*/ 7 h 57"/>
                <a:gd name="T18" fmla="*/ 17 w 72"/>
                <a:gd name="T19" fmla="*/ 4 h 57"/>
                <a:gd name="T20" fmla="*/ 14 w 72"/>
                <a:gd name="T21" fmla="*/ 1 h 57"/>
                <a:gd name="T22" fmla="*/ 12 w 72"/>
                <a:gd name="T23" fmla="*/ 0 h 57"/>
                <a:gd name="T24" fmla="*/ 9 w 72"/>
                <a:gd name="T25" fmla="*/ 1 h 57"/>
                <a:gd name="T26" fmla="*/ 6 w 72"/>
                <a:gd name="T27" fmla="*/ 3 h 57"/>
                <a:gd name="T28" fmla="*/ 4 w 72"/>
                <a:gd name="T29" fmla="*/ 5 h 57"/>
                <a:gd name="T30" fmla="*/ 2 w 72"/>
                <a:gd name="T31" fmla="*/ 8 h 57"/>
                <a:gd name="T32" fmla="*/ 1 w 72"/>
                <a:gd name="T33" fmla="*/ 10 h 57"/>
                <a:gd name="T34" fmla="*/ 0 w 72"/>
                <a:gd name="T35" fmla="*/ 11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57"/>
                <a:gd name="T56" fmla="*/ 72 w 72"/>
                <a:gd name="T57" fmla="*/ 57 h 5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57">
                  <a:moveTo>
                    <a:pt x="0" y="46"/>
                  </a:moveTo>
                  <a:lnTo>
                    <a:pt x="6" y="57"/>
                  </a:lnTo>
                  <a:lnTo>
                    <a:pt x="9" y="57"/>
                  </a:lnTo>
                  <a:lnTo>
                    <a:pt x="19" y="57"/>
                  </a:lnTo>
                  <a:lnTo>
                    <a:pt x="32" y="57"/>
                  </a:lnTo>
                  <a:lnTo>
                    <a:pt x="47" y="54"/>
                  </a:lnTo>
                  <a:lnTo>
                    <a:pt x="60" y="50"/>
                  </a:lnTo>
                  <a:lnTo>
                    <a:pt x="69" y="43"/>
                  </a:lnTo>
                  <a:lnTo>
                    <a:pt x="72" y="31"/>
                  </a:lnTo>
                  <a:lnTo>
                    <a:pt x="67" y="16"/>
                  </a:lnTo>
                  <a:lnTo>
                    <a:pt x="55" y="4"/>
                  </a:lnTo>
                  <a:lnTo>
                    <a:pt x="44" y="0"/>
                  </a:lnTo>
                  <a:lnTo>
                    <a:pt x="33" y="4"/>
                  </a:lnTo>
                  <a:lnTo>
                    <a:pt x="23" y="13"/>
                  </a:lnTo>
                  <a:lnTo>
                    <a:pt x="14" y="23"/>
                  </a:lnTo>
                  <a:lnTo>
                    <a:pt x="7" y="35"/>
                  </a:lnTo>
                  <a:lnTo>
                    <a:pt x="1" y="43"/>
                  </a:lnTo>
                  <a:lnTo>
                    <a:pt x="0" y="46"/>
                  </a:lnTo>
                  <a:close/>
                </a:path>
              </a:pathLst>
            </a:custGeom>
            <a:solidFill>
              <a:srgbClr val="FF0000"/>
            </a:solidFill>
            <a:ln w="9525">
              <a:noFill/>
              <a:round/>
              <a:headEnd/>
              <a:tailEnd/>
            </a:ln>
          </p:spPr>
          <p:txBody>
            <a:bodyPr/>
            <a:lstStyle/>
            <a:p>
              <a:endParaRPr lang="en-US"/>
            </a:p>
          </p:txBody>
        </p:sp>
        <p:sp>
          <p:nvSpPr>
            <p:cNvPr id="15674" name="Freeform 170"/>
            <p:cNvSpPr>
              <a:spLocks/>
            </p:cNvSpPr>
            <p:nvPr/>
          </p:nvSpPr>
          <p:spPr bwMode="auto">
            <a:xfrm>
              <a:off x="2672" y="2420"/>
              <a:ext cx="11" cy="12"/>
            </a:xfrm>
            <a:custGeom>
              <a:avLst/>
              <a:gdLst>
                <a:gd name="T0" fmla="*/ 3 w 23"/>
                <a:gd name="T1" fmla="*/ 6 h 24"/>
                <a:gd name="T2" fmla="*/ 1 w 23"/>
                <a:gd name="T3" fmla="*/ 6 h 24"/>
                <a:gd name="T4" fmla="*/ 1 w 23"/>
                <a:gd name="T5" fmla="*/ 5 h 24"/>
                <a:gd name="T6" fmla="*/ 0 w 23"/>
                <a:gd name="T7" fmla="*/ 5 h 24"/>
                <a:gd name="T8" fmla="*/ 0 w 23"/>
                <a:gd name="T9" fmla="*/ 3 h 24"/>
                <a:gd name="T10" fmla="*/ 0 w 23"/>
                <a:gd name="T11" fmla="*/ 2 h 24"/>
                <a:gd name="T12" fmla="*/ 1 w 23"/>
                <a:gd name="T13" fmla="*/ 1 h 24"/>
                <a:gd name="T14" fmla="*/ 1 w 23"/>
                <a:gd name="T15" fmla="*/ 1 h 24"/>
                <a:gd name="T16" fmla="*/ 3 w 23"/>
                <a:gd name="T17" fmla="*/ 0 h 24"/>
                <a:gd name="T18" fmla="*/ 4 w 23"/>
                <a:gd name="T19" fmla="*/ 1 h 24"/>
                <a:gd name="T20" fmla="*/ 5 w 23"/>
                <a:gd name="T21" fmla="*/ 1 h 24"/>
                <a:gd name="T22" fmla="*/ 5 w 23"/>
                <a:gd name="T23" fmla="*/ 2 h 24"/>
                <a:gd name="T24" fmla="*/ 5 w 23"/>
                <a:gd name="T25" fmla="*/ 3 h 24"/>
                <a:gd name="T26" fmla="*/ 5 w 23"/>
                <a:gd name="T27" fmla="*/ 5 h 24"/>
                <a:gd name="T28" fmla="*/ 5 w 23"/>
                <a:gd name="T29" fmla="*/ 5 h 24"/>
                <a:gd name="T30" fmla="*/ 4 w 23"/>
                <a:gd name="T31" fmla="*/ 6 h 24"/>
                <a:gd name="T32" fmla="*/ 3 w 23"/>
                <a:gd name="T33" fmla="*/ 6 h 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3"/>
                <a:gd name="T52" fmla="*/ 0 h 24"/>
                <a:gd name="T53" fmla="*/ 23 w 23"/>
                <a:gd name="T54" fmla="*/ 24 h 2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3" h="24">
                  <a:moveTo>
                    <a:pt x="12" y="24"/>
                  </a:moveTo>
                  <a:lnTo>
                    <a:pt x="7" y="23"/>
                  </a:lnTo>
                  <a:lnTo>
                    <a:pt x="4" y="20"/>
                  </a:lnTo>
                  <a:lnTo>
                    <a:pt x="1" y="17"/>
                  </a:lnTo>
                  <a:lnTo>
                    <a:pt x="0" y="12"/>
                  </a:lnTo>
                  <a:lnTo>
                    <a:pt x="1" y="8"/>
                  </a:lnTo>
                  <a:lnTo>
                    <a:pt x="4" y="3"/>
                  </a:lnTo>
                  <a:lnTo>
                    <a:pt x="7" y="1"/>
                  </a:lnTo>
                  <a:lnTo>
                    <a:pt x="12" y="0"/>
                  </a:lnTo>
                  <a:lnTo>
                    <a:pt x="16" y="1"/>
                  </a:lnTo>
                  <a:lnTo>
                    <a:pt x="20" y="3"/>
                  </a:lnTo>
                  <a:lnTo>
                    <a:pt x="22" y="8"/>
                  </a:lnTo>
                  <a:lnTo>
                    <a:pt x="23" y="12"/>
                  </a:lnTo>
                  <a:lnTo>
                    <a:pt x="22" y="17"/>
                  </a:lnTo>
                  <a:lnTo>
                    <a:pt x="20" y="20"/>
                  </a:lnTo>
                  <a:lnTo>
                    <a:pt x="16" y="23"/>
                  </a:lnTo>
                  <a:lnTo>
                    <a:pt x="12" y="24"/>
                  </a:lnTo>
                  <a:close/>
                </a:path>
              </a:pathLst>
            </a:custGeom>
            <a:solidFill>
              <a:srgbClr val="FF0000"/>
            </a:solidFill>
            <a:ln w="9525">
              <a:noFill/>
              <a:round/>
              <a:headEnd/>
              <a:tailEnd/>
            </a:ln>
          </p:spPr>
          <p:txBody>
            <a:bodyPr/>
            <a:lstStyle/>
            <a:p>
              <a:endParaRPr lang="en-US"/>
            </a:p>
          </p:txBody>
        </p:sp>
        <p:sp>
          <p:nvSpPr>
            <p:cNvPr id="15675" name="Freeform 171"/>
            <p:cNvSpPr>
              <a:spLocks/>
            </p:cNvSpPr>
            <p:nvPr/>
          </p:nvSpPr>
          <p:spPr bwMode="auto">
            <a:xfrm>
              <a:off x="2664" y="2381"/>
              <a:ext cx="26" cy="36"/>
            </a:xfrm>
            <a:custGeom>
              <a:avLst/>
              <a:gdLst>
                <a:gd name="T0" fmla="*/ 5 w 52"/>
                <a:gd name="T1" fmla="*/ 18 h 73"/>
                <a:gd name="T2" fmla="*/ 8 w 52"/>
                <a:gd name="T3" fmla="*/ 18 h 73"/>
                <a:gd name="T4" fmla="*/ 9 w 52"/>
                <a:gd name="T5" fmla="*/ 17 h 73"/>
                <a:gd name="T6" fmla="*/ 10 w 52"/>
                <a:gd name="T7" fmla="*/ 15 h 73"/>
                <a:gd name="T8" fmla="*/ 11 w 52"/>
                <a:gd name="T9" fmla="*/ 12 h 73"/>
                <a:gd name="T10" fmla="*/ 13 w 52"/>
                <a:gd name="T11" fmla="*/ 9 h 73"/>
                <a:gd name="T12" fmla="*/ 13 w 52"/>
                <a:gd name="T13" fmla="*/ 5 h 73"/>
                <a:gd name="T14" fmla="*/ 13 w 52"/>
                <a:gd name="T15" fmla="*/ 3 h 73"/>
                <a:gd name="T16" fmla="*/ 11 w 52"/>
                <a:gd name="T17" fmla="*/ 1 h 73"/>
                <a:gd name="T18" fmla="*/ 7 w 52"/>
                <a:gd name="T19" fmla="*/ 0 h 73"/>
                <a:gd name="T20" fmla="*/ 3 w 52"/>
                <a:gd name="T21" fmla="*/ 1 h 73"/>
                <a:gd name="T22" fmla="*/ 1 w 52"/>
                <a:gd name="T23" fmla="*/ 3 h 73"/>
                <a:gd name="T24" fmla="*/ 0 w 52"/>
                <a:gd name="T25" fmla="*/ 5 h 73"/>
                <a:gd name="T26" fmla="*/ 1 w 52"/>
                <a:gd name="T27" fmla="*/ 9 h 73"/>
                <a:gd name="T28" fmla="*/ 2 w 52"/>
                <a:gd name="T29" fmla="*/ 12 h 73"/>
                <a:gd name="T30" fmla="*/ 3 w 52"/>
                <a:gd name="T31" fmla="*/ 15 h 73"/>
                <a:gd name="T32" fmla="*/ 5 w 52"/>
                <a:gd name="T33" fmla="*/ 17 h 73"/>
                <a:gd name="T34" fmla="*/ 5 w 52"/>
                <a:gd name="T35" fmla="*/ 18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2"/>
                <a:gd name="T55" fmla="*/ 0 h 73"/>
                <a:gd name="T56" fmla="*/ 52 w 52"/>
                <a:gd name="T57" fmla="*/ 73 h 7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FF0000"/>
            </a:solidFill>
            <a:ln w="9525">
              <a:noFill/>
              <a:round/>
              <a:headEnd/>
              <a:tailEnd/>
            </a:ln>
          </p:spPr>
          <p:txBody>
            <a:bodyPr/>
            <a:lstStyle/>
            <a:p>
              <a:endParaRPr lang="en-US"/>
            </a:p>
          </p:txBody>
        </p:sp>
        <p:sp>
          <p:nvSpPr>
            <p:cNvPr id="15676" name="Freeform 172"/>
            <p:cNvSpPr>
              <a:spLocks/>
            </p:cNvSpPr>
            <p:nvPr/>
          </p:nvSpPr>
          <p:spPr bwMode="auto">
            <a:xfrm>
              <a:off x="2664" y="2381"/>
              <a:ext cx="26" cy="36"/>
            </a:xfrm>
            <a:custGeom>
              <a:avLst/>
              <a:gdLst>
                <a:gd name="T0" fmla="*/ 5 w 52"/>
                <a:gd name="T1" fmla="*/ 18 h 73"/>
                <a:gd name="T2" fmla="*/ 8 w 52"/>
                <a:gd name="T3" fmla="*/ 18 h 73"/>
                <a:gd name="T4" fmla="*/ 9 w 52"/>
                <a:gd name="T5" fmla="*/ 17 h 73"/>
                <a:gd name="T6" fmla="*/ 10 w 52"/>
                <a:gd name="T7" fmla="*/ 15 h 73"/>
                <a:gd name="T8" fmla="*/ 11 w 52"/>
                <a:gd name="T9" fmla="*/ 12 h 73"/>
                <a:gd name="T10" fmla="*/ 13 w 52"/>
                <a:gd name="T11" fmla="*/ 9 h 73"/>
                <a:gd name="T12" fmla="*/ 13 w 52"/>
                <a:gd name="T13" fmla="*/ 5 h 73"/>
                <a:gd name="T14" fmla="*/ 13 w 52"/>
                <a:gd name="T15" fmla="*/ 3 h 73"/>
                <a:gd name="T16" fmla="*/ 11 w 52"/>
                <a:gd name="T17" fmla="*/ 1 h 73"/>
                <a:gd name="T18" fmla="*/ 7 w 52"/>
                <a:gd name="T19" fmla="*/ 0 h 73"/>
                <a:gd name="T20" fmla="*/ 3 w 52"/>
                <a:gd name="T21" fmla="*/ 1 h 73"/>
                <a:gd name="T22" fmla="*/ 1 w 52"/>
                <a:gd name="T23" fmla="*/ 3 h 73"/>
                <a:gd name="T24" fmla="*/ 0 w 52"/>
                <a:gd name="T25" fmla="*/ 5 h 73"/>
                <a:gd name="T26" fmla="*/ 1 w 52"/>
                <a:gd name="T27" fmla="*/ 9 h 73"/>
                <a:gd name="T28" fmla="*/ 2 w 52"/>
                <a:gd name="T29" fmla="*/ 12 h 73"/>
                <a:gd name="T30" fmla="*/ 3 w 52"/>
                <a:gd name="T31" fmla="*/ 15 h 73"/>
                <a:gd name="T32" fmla="*/ 5 w 52"/>
                <a:gd name="T33" fmla="*/ 17 h 73"/>
                <a:gd name="T34" fmla="*/ 5 w 52"/>
                <a:gd name="T35" fmla="*/ 18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2"/>
                <a:gd name="T55" fmla="*/ 0 h 73"/>
                <a:gd name="T56" fmla="*/ 52 w 52"/>
                <a:gd name="T57" fmla="*/ 73 h 7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FF0000"/>
            </a:solidFill>
            <a:ln w="9525">
              <a:noFill/>
              <a:round/>
              <a:headEnd/>
              <a:tailEnd/>
            </a:ln>
          </p:spPr>
          <p:txBody>
            <a:bodyPr/>
            <a:lstStyle/>
            <a:p>
              <a:endParaRPr lang="en-US"/>
            </a:p>
          </p:txBody>
        </p:sp>
        <p:sp>
          <p:nvSpPr>
            <p:cNvPr id="15677" name="Freeform 173"/>
            <p:cNvSpPr>
              <a:spLocks/>
            </p:cNvSpPr>
            <p:nvPr/>
          </p:nvSpPr>
          <p:spPr bwMode="auto">
            <a:xfrm>
              <a:off x="2635" y="2396"/>
              <a:ext cx="35" cy="28"/>
            </a:xfrm>
            <a:custGeom>
              <a:avLst/>
              <a:gdLst>
                <a:gd name="T0" fmla="*/ 16 w 72"/>
                <a:gd name="T1" fmla="*/ 14 h 58"/>
                <a:gd name="T2" fmla="*/ 17 w 72"/>
                <a:gd name="T3" fmla="*/ 11 h 58"/>
                <a:gd name="T4" fmla="*/ 17 w 72"/>
                <a:gd name="T5" fmla="*/ 10 h 58"/>
                <a:gd name="T6" fmla="*/ 16 w 72"/>
                <a:gd name="T7" fmla="*/ 8 h 58"/>
                <a:gd name="T8" fmla="*/ 14 w 72"/>
                <a:gd name="T9" fmla="*/ 6 h 58"/>
                <a:gd name="T10" fmla="*/ 12 w 72"/>
                <a:gd name="T11" fmla="*/ 3 h 58"/>
                <a:gd name="T12" fmla="*/ 9 w 72"/>
                <a:gd name="T13" fmla="*/ 1 h 58"/>
                <a:gd name="T14" fmla="*/ 7 w 72"/>
                <a:gd name="T15" fmla="*/ 0 h 58"/>
                <a:gd name="T16" fmla="*/ 4 w 72"/>
                <a:gd name="T17" fmla="*/ 0 h 58"/>
                <a:gd name="T18" fmla="*/ 1 w 72"/>
                <a:gd name="T19" fmla="*/ 3 h 58"/>
                <a:gd name="T20" fmla="*/ 0 w 72"/>
                <a:gd name="T21" fmla="*/ 7 h 58"/>
                <a:gd name="T22" fmla="*/ 1 w 72"/>
                <a:gd name="T23" fmla="*/ 10 h 58"/>
                <a:gd name="T24" fmla="*/ 3 w 72"/>
                <a:gd name="T25" fmla="*/ 12 h 58"/>
                <a:gd name="T26" fmla="*/ 6 w 72"/>
                <a:gd name="T27" fmla="*/ 13 h 58"/>
                <a:gd name="T28" fmla="*/ 9 w 72"/>
                <a:gd name="T29" fmla="*/ 14 h 58"/>
                <a:gd name="T30" fmla="*/ 12 w 72"/>
                <a:gd name="T31" fmla="*/ 14 h 58"/>
                <a:gd name="T32" fmla="*/ 15 w 72"/>
                <a:gd name="T33" fmla="*/ 14 h 58"/>
                <a:gd name="T34" fmla="*/ 16 w 72"/>
                <a:gd name="T35" fmla="*/ 14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58"/>
                <a:gd name="T56" fmla="*/ 72 w 72"/>
                <a:gd name="T57" fmla="*/ 58 h 5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58">
                  <a:moveTo>
                    <a:pt x="66" y="58"/>
                  </a:moveTo>
                  <a:lnTo>
                    <a:pt x="72" y="47"/>
                  </a:lnTo>
                  <a:lnTo>
                    <a:pt x="71" y="44"/>
                  </a:lnTo>
                  <a:lnTo>
                    <a:pt x="65" y="36"/>
                  </a:lnTo>
                  <a:lnTo>
                    <a:pt x="58" y="24"/>
                  </a:lnTo>
                  <a:lnTo>
                    <a:pt x="50" y="14"/>
                  </a:lnTo>
                  <a:lnTo>
                    <a:pt x="40" y="5"/>
                  </a:lnTo>
                  <a:lnTo>
                    <a:pt x="28" y="0"/>
                  </a:lnTo>
                  <a:lnTo>
                    <a:pt x="16" y="3"/>
                  </a:lnTo>
                  <a:lnTo>
                    <a:pt x="6" y="15"/>
                  </a:lnTo>
                  <a:lnTo>
                    <a:pt x="0" y="31"/>
                  </a:lnTo>
                  <a:lnTo>
                    <a:pt x="4" y="43"/>
                  </a:lnTo>
                  <a:lnTo>
                    <a:pt x="12" y="51"/>
                  </a:lnTo>
                  <a:lnTo>
                    <a:pt x="26" y="56"/>
                  </a:lnTo>
                  <a:lnTo>
                    <a:pt x="40" y="58"/>
                  </a:lnTo>
                  <a:lnTo>
                    <a:pt x="52" y="58"/>
                  </a:lnTo>
                  <a:lnTo>
                    <a:pt x="63" y="58"/>
                  </a:lnTo>
                  <a:lnTo>
                    <a:pt x="66" y="58"/>
                  </a:lnTo>
                  <a:close/>
                </a:path>
              </a:pathLst>
            </a:custGeom>
            <a:solidFill>
              <a:srgbClr val="FF0000"/>
            </a:solidFill>
            <a:ln w="9525">
              <a:noFill/>
              <a:round/>
              <a:headEnd/>
              <a:tailEnd/>
            </a:ln>
          </p:spPr>
          <p:txBody>
            <a:bodyPr/>
            <a:lstStyle/>
            <a:p>
              <a:endParaRPr lang="en-US"/>
            </a:p>
          </p:txBody>
        </p:sp>
        <p:sp>
          <p:nvSpPr>
            <p:cNvPr id="15678" name="Freeform 174"/>
            <p:cNvSpPr>
              <a:spLocks/>
            </p:cNvSpPr>
            <p:nvPr/>
          </p:nvSpPr>
          <p:spPr bwMode="auto">
            <a:xfrm>
              <a:off x="2635" y="2428"/>
              <a:ext cx="35" cy="29"/>
            </a:xfrm>
            <a:custGeom>
              <a:avLst/>
              <a:gdLst>
                <a:gd name="T0" fmla="*/ 17 w 72"/>
                <a:gd name="T1" fmla="*/ 3 h 56"/>
                <a:gd name="T2" fmla="*/ 16 w 72"/>
                <a:gd name="T3" fmla="*/ 0 h 56"/>
                <a:gd name="T4" fmla="*/ 15 w 72"/>
                <a:gd name="T5" fmla="*/ 0 h 56"/>
                <a:gd name="T6" fmla="*/ 13 w 72"/>
                <a:gd name="T7" fmla="*/ 0 h 56"/>
                <a:gd name="T8" fmla="*/ 9 w 72"/>
                <a:gd name="T9" fmla="*/ 0 h 56"/>
                <a:gd name="T10" fmla="*/ 6 w 72"/>
                <a:gd name="T11" fmla="*/ 1 h 56"/>
                <a:gd name="T12" fmla="*/ 3 w 72"/>
                <a:gd name="T13" fmla="*/ 2 h 56"/>
                <a:gd name="T14" fmla="*/ 1 w 72"/>
                <a:gd name="T15" fmla="*/ 4 h 56"/>
                <a:gd name="T16" fmla="*/ 0 w 72"/>
                <a:gd name="T17" fmla="*/ 7 h 56"/>
                <a:gd name="T18" fmla="*/ 1 w 72"/>
                <a:gd name="T19" fmla="*/ 11 h 56"/>
                <a:gd name="T20" fmla="*/ 4 w 72"/>
                <a:gd name="T21" fmla="*/ 14 h 56"/>
                <a:gd name="T22" fmla="*/ 7 w 72"/>
                <a:gd name="T23" fmla="*/ 15 h 56"/>
                <a:gd name="T24" fmla="*/ 9 w 72"/>
                <a:gd name="T25" fmla="*/ 14 h 56"/>
                <a:gd name="T26" fmla="*/ 12 w 72"/>
                <a:gd name="T27" fmla="*/ 12 h 56"/>
                <a:gd name="T28" fmla="*/ 14 w 72"/>
                <a:gd name="T29" fmla="*/ 9 h 56"/>
                <a:gd name="T30" fmla="*/ 16 w 72"/>
                <a:gd name="T31" fmla="*/ 6 h 56"/>
                <a:gd name="T32" fmla="*/ 17 w 72"/>
                <a:gd name="T33" fmla="*/ 4 h 56"/>
                <a:gd name="T34" fmla="*/ 17 w 72"/>
                <a:gd name="T35" fmla="*/ 3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56"/>
                <a:gd name="T56" fmla="*/ 72 w 72"/>
                <a:gd name="T57" fmla="*/ 56 h 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56">
                  <a:moveTo>
                    <a:pt x="72" y="10"/>
                  </a:moveTo>
                  <a:lnTo>
                    <a:pt x="66" y="0"/>
                  </a:lnTo>
                  <a:lnTo>
                    <a:pt x="63" y="0"/>
                  </a:lnTo>
                  <a:lnTo>
                    <a:pt x="53" y="0"/>
                  </a:lnTo>
                  <a:lnTo>
                    <a:pt x="40" y="0"/>
                  </a:lnTo>
                  <a:lnTo>
                    <a:pt x="26" y="2"/>
                  </a:lnTo>
                  <a:lnTo>
                    <a:pt x="13" y="7"/>
                  </a:lnTo>
                  <a:lnTo>
                    <a:pt x="4" y="14"/>
                  </a:lnTo>
                  <a:lnTo>
                    <a:pt x="0" y="25"/>
                  </a:lnTo>
                  <a:lnTo>
                    <a:pt x="6" y="40"/>
                  </a:lnTo>
                  <a:lnTo>
                    <a:pt x="16" y="53"/>
                  </a:lnTo>
                  <a:lnTo>
                    <a:pt x="28" y="56"/>
                  </a:lnTo>
                  <a:lnTo>
                    <a:pt x="40" y="53"/>
                  </a:lnTo>
                  <a:lnTo>
                    <a:pt x="50" y="44"/>
                  </a:lnTo>
                  <a:lnTo>
                    <a:pt x="58" y="33"/>
                  </a:lnTo>
                  <a:lnTo>
                    <a:pt x="65" y="22"/>
                  </a:lnTo>
                  <a:lnTo>
                    <a:pt x="71" y="14"/>
                  </a:lnTo>
                  <a:lnTo>
                    <a:pt x="72" y="10"/>
                  </a:lnTo>
                  <a:close/>
                </a:path>
              </a:pathLst>
            </a:custGeom>
            <a:solidFill>
              <a:srgbClr val="FF0000"/>
            </a:solidFill>
            <a:ln w="9525">
              <a:noFill/>
              <a:round/>
              <a:headEnd/>
              <a:tailEnd/>
            </a:ln>
          </p:spPr>
          <p:txBody>
            <a:bodyPr/>
            <a:lstStyle/>
            <a:p>
              <a:endParaRPr lang="en-US"/>
            </a:p>
          </p:txBody>
        </p:sp>
        <p:sp>
          <p:nvSpPr>
            <p:cNvPr id="15679" name="Freeform 175"/>
            <p:cNvSpPr>
              <a:spLocks/>
            </p:cNvSpPr>
            <p:nvPr/>
          </p:nvSpPr>
          <p:spPr bwMode="auto">
            <a:xfrm>
              <a:off x="2664" y="2435"/>
              <a:ext cx="27" cy="37"/>
            </a:xfrm>
            <a:custGeom>
              <a:avLst/>
              <a:gdLst>
                <a:gd name="T0" fmla="*/ 8 w 53"/>
                <a:gd name="T1" fmla="*/ 0 h 72"/>
                <a:gd name="T2" fmla="*/ 6 w 53"/>
                <a:gd name="T3" fmla="*/ 0 h 72"/>
                <a:gd name="T4" fmla="*/ 5 w 53"/>
                <a:gd name="T5" fmla="*/ 1 h 72"/>
                <a:gd name="T6" fmla="*/ 4 w 53"/>
                <a:gd name="T7" fmla="*/ 3 h 72"/>
                <a:gd name="T8" fmla="*/ 2 w 53"/>
                <a:gd name="T9" fmla="*/ 6 h 72"/>
                <a:gd name="T10" fmla="*/ 1 w 53"/>
                <a:gd name="T11" fmla="*/ 9 h 72"/>
                <a:gd name="T12" fmla="*/ 0 w 53"/>
                <a:gd name="T13" fmla="*/ 13 h 72"/>
                <a:gd name="T14" fmla="*/ 1 w 53"/>
                <a:gd name="T15" fmla="*/ 16 h 72"/>
                <a:gd name="T16" fmla="*/ 3 w 53"/>
                <a:gd name="T17" fmla="*/ 18 h 72"/>
                <a:gd name="T18" fmla="*/ 7 w 53"/>
                <a:gd name="T19" fmla="*/ 19 h 72"/>
                <a:gd name="T20" fmla="*/ 11 w 53"/>
                <a:gd name="T21" fmla="*/ 18 h 72"/>
                <a:gd name="T22" fmla="*/ 13 w 53"/>
                <a:gd name="T23" fmla="*/ 16 h 72"/>
                <a:gd name="T24" fmla="*/ 14 w 53"/>
                <a:gd name="T25" fmla="*/ 13 h 72"/>
                <a:gd name="T26" fmla="*/ 13 w 53"/>
                <a:gd name="T27" fmla="*/ 9 h 72"/>
                <a:gd name="T28" fmla="*/ 12 w 53"/>
                <a:gd name="T29" fmla="*/ 6 h 72"/>
                <a:gd name="T30" fmla="*/ 10 w 53"/>
                <a:gd name="T31" fmla="*/ 3 h 72"/>
                <a:gd name="T32" fmla="*/ 9 w 53"/>
                <a:gd name="T33" fmla="*/ 1 h 72"/>
                <a:gd name="T34" fmla="*/ 8 w 53"/>
                <a:gd name="T35" fmla="*/ 0 h 7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3"/>
                <a:gd name="T55" fmla="*/ 0 h 72"/>
                <a:gd name="T56" fmla="*/ 53 w 53"/>
                <a:gd name="T57" fmla="*/ 72 h 7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3" h="72">
                  <a:moveTo>
                    <a:pt x="32" y="0"/>
                  </a:moveTo>
                  <a:lnTo>
                    <a:pt x="21" y="0"/>
                  </a:lnTo>
                  <a:lnTo>
                    <a:pt x="19" y="3"/>
                  </a:lnTo>
                  <a:lnTo>
                    <a:pt x="14" y="11"/>
                  </a:lnTo>
                  <a:lnTo>
                    <a:pt x="8" y="23"/>
                  </a:lnTo>
                  <a:lnTo>
                    <a:pt x="2" y="35"/>
                  </a:lnTo>
                  <a:lnTo>
                    <a:pt x="0" y="49"/>
                  </a:lnTo>
                  <a:lnTo>
                    <a:pt x="2" y="61"/>
                  </a:lnTo>
                  <a:lnTo>
                    <a:pt x="10" y="69"/>
                  </a:lnTo>
                  <a:lnTo>
                    <a:pt x="27" y="72"/>
                  </a:lnTo>
                  <a:lnTo>
                    <a:pt x="43" y="69"/>
                  </a:lnTo>
                  <a:lnTo>
                    <a:pt x="51" y="61"/>
                  </a:lnTo>
                  <a:lnTo>
                    <a:pt x="53" y="49"/>
                  </a:lnTo>
                  <a:lnTo>
                    <a:pt x="51" y="35"/>
                  </a:lnTo>
                  <a:lnTo>
                    <a:pt x="45" y="23"/>
                  </a:lnTo>
                  <a:lnTo>
                    <a:pt x="39" y="11"/>
                  </a:lnTo>
                  <a:lnTo>
                    <a:pt x="35" y="3"/>
                  </a:lnTo>
                  <a:lnTo>
                    <a:pt x="32" y="0"/>
                  </a:lnTo>
                  <a:close/>
                </a:path>
              </a:pathLst>
            </a:custGeom>
            <a:solidFill>
              <a:srgbClr val="FF0000"/>
            </a:solidFill>
            <a:ln w="9525">
              <a:noFill/>
              <a:round/>
              <a:headEnd/>
              <a:tailEnd/>
            </a:ln>
          </p:spPr>
          <p:txBody>
            <a:bodyPr/>
            <a:lstStyle/>
            <a:p>
              <a:endParaRPr lang="en-US"/>
            </a:p>
          </p:txBody>
        </p:sp>
        <p:sp>
          <p:nvSpPr>
            <p:cNvPr id="15680" name="Freeform 176"/>
            <p:cNvSpPr>
              <a:spLocks/>
            </p:cNvSpPr>
            <p:nvPr/>
          </p:nvSpPr>
          <p:spPr bwMode="auto">
            <a:xfrm>
              <a:off x="2684" y="2428"/>
              <a:ext cx="35" cy="29"/>
            </a:xfrm>
            <a:custGeom>
              <a:avLst/>
              <a:gdLst>
                <a:gd name="T0" fmla="*/ 1 w 72"/>
                <a:gd name="T1" fmla="*/ 0 h 57"/>
                <a:gd name="T2" fmla="*/ 0 w 72"/>
                <a:gd name="T3" fmla="*/ 3 h 57"/>
                <a:gd name="T4" fmla="*/ 0 w 72"/>
                <a:gd name="T5" fmla="*/ 4 h 57"/>
                <a:gd name="T6" fmla="*/ 1 w 72"/>
                <a:gd name="T7" fmla="*/ 6 h 57"/>
                <a:gd name="T8" fmla="*/ 3 w 72"/>
                <a:gd name="T9" fmla="*/ 9 h 57"/>
                <a:gd name="T10" fmla="*/ 5 w 72"/>
                <a:gd name="T11" fmla="*/ 11 h 57"/>
                <a:gd name="T12" fmla="*/ 8 w 72"/>
                <a:gd name="T13" fmla="*/ 14 h 57"/>
                <a:gd name="T14" fmla="*/ 10 w 72"/>
                <a:gd name="T15" fmla="*/ 15 h 57"/>
                <a:gd name="T16" fmla="*/ 13 w 72"/>
                <a:gd name="T17" fmla="*/ 14 h 57"/>
                <a:gd name="T18" fmla="*/ 16 w 72"/>
                <a:gd name="T19" fmla="*/ 11 h 57"/>
                <a:gd name="T20" fmla="*/ 17 w 72"/>
                <a:gd name="T21" fmla="*/ 7 h 57"/>
                <a:gd name="T22" fmla="*/ 16 w 72"/>
                <a:gd name="T23" fmla="*/ 4 h 57"/>
                <a:gd name="T24" fmla="*/ 14 w 72"/>
                <a:gd name="T25" fmla="*/ 2 h 57"/>
                <a:gd name="T26" fmla="*/ 11 w 72"/>
                <a:gd name="T27" fmla="*/ 1 h 57"/>
                <a:gd name="T28" fmla="*/ 8 w 72"/>
                <a:gd name="T29" fmla="*/ 0 h 57"/>
                <a:gd name="T30" fmla="*/ 5 w 72"/>
                <a:gd name="T31" fmla="*/ 0 h 57"/>
                <a:gd name="T32" fmla="*/ 2 w 72"/>
                <a:gd name="T33" fmla="*/ 0 h 57"/>
                <a:gd name="T34" fmla="*/ 1 w 72"/>
                <a:gd name="T35" fmla="*/ 0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57"/>
                <a:gd name="T56" fmla="*/ 72 w 72"/>
                <a:gd name="T57" fmla="*/ 57 h 5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57">
                  <a:moveTo>
                    <a:pt x="6" y="0"/>
                  </a:moveTo>
                  <a:lnTo>
                    <a:pt x="0" y="10"/>
                  </a:lnTo>
                  <a:lnTo>
                    <a:pt x="1" y="14"/>
                  </a:lnTo>
                  <a:lnTo>
                    <a:pt x="7" y="22"/>
                  </a:lnTo>
                  <a:lnTo>
                    <a:pt x="14" y="33"/>
                  </a:lnTo>
                  <a:lnTo>
                    <a:pt x="23" y="43"/>
                  </a:lnTo>
                  <a:lnTo>
                    <a:pt x="33" y="53"/>
                  </a:lnTo>
                  <a:lnTo>
                    <a:pt x="44" y="57"/>
                  </a:lnTo>
                  <a:lnTo>
                    <a:pt x="56" y="55"/>
                  </a:lnTo>
                  <a:lnTo>
                    <a:pt x="66" y="42"/>
                  </a:lnTo>
                  <a:lnTo>
                    <a:pt x="72" y="26"/>
                  </a:lnTo>
                  <a:lnTo>
                    <a:pt x="68" y="15"/>
                  </a:lnTo>
                  <a:lnTo>
                    <a:pt x="60" y="7"/>
                  </a:lnTo>
                  <a:lnTo>
                    <a:pt x="46" y="2"/>
                  </a:lnTo>
                  <a:lnTo>
                    <a:pt x="33" y="0"/>
                  </a:lnTo>
                  <a:lnTo>
                    <a:pt x="20" y="0"/>
                  </a:lnTo>
                  <a:lnTo>
                    <a:pt x="9" y="0"/>
                  </a:lnTo>
                  <a:lnTo>
                    <a:pt x="6" y="0"/>
                  </a:lnTo>
                  <a:close/>
                </a:path>
              </a:pathLst>
            </a:custGeom>
            <a:solidFill>
              <a:srgbClr val="FF0000"/>
            </a:solidFill>
            <a:ln w="9525">
              <a:noFill/>
              <a:round/>
              <a:headEnd/>
              <a:tailEnd/>
            </a:ln>
          </p:spPr>
          <p:txBody>
            <a:bodyPr/>
            <a:lstStyle/>
            <a:p>
              <a:endParaRPr lang="en-US"/>
            </a:p>
          </p:txBody>
        </p:sp>
        <p:sp>
          <p:nvSpPr>
            <p:cNvPr id="15681" name="Freeform 177"/>
            <p:cNvSpPr>
              <a:spLocks/>
            </p:cNvSpPr>
            <p:nvPr/>
          </p:nvSpPr>
          <p:spPr bwMode="auto">
            <a:xfrm>
              <a:off x="2684" y="2395"/>
              <a:ext cx="35" cy="29"/>
            </a:xfrm>
            <a:custGeom>
              <a:avLst/>
              <a:gdLst>
                <a:gd name="T0" fmla="*/ 0 w 72"/>
                <a:gd name="T1" fmla="*/ 12 h 58"/>
                <a:gd name="T2" fmla="*/ 1 w 72"/>
                <a:gd name="T3" fmla="*/ 15 h 58"/>
                <a:gd name="T4" fmla="*/ 2 w 72"/>
                <a:gd name="T5" fmla="*/ 15 h 58"/>
                <a:gd name="T6" fmla="*/ 5 w 72"/>
                <a:gd name="T7" fmla="*/ 15 h 58"/>
                <a:gd name="T8" fmla="*/ 8 w 72"/>
                <a:gd name="T9" fmla="*/ 15 h 58"/>
                <a:gd name="T10" fmla="*/ 11 w 72"/>
                <a:gd name="T11" fmla="*/ 14 h 58"/>
                <a:gd name="T12" fmla="*/ 14 w 72"/>
                <a:gd name="T13" fmla="*/ 13 h 58"/>
                <a:gd name="T14" fmla="*/ 16 w 72"/>
                <a:gd name="T15" fmla="*/ 11 h 58"/>
                <a:gd name="T16" fmla="*/ 17 w 72"/>
                <a:gd name="T17" fmla="*/ 8 h 58"/>
                <a:gd name="T18" fmla="*/ 16 w 72"/>
                <a:gd name="T19" fmla="*/ 4 h 58"/>
                <a:gd name="T20" fmla="*/ 13 w 72"/>
                <a:gd name="T21" fmla="*/ 1 h 58"/>
                <a:gd name="T22" fmla="*/ 10 w 72"/>
                <a:gd name="T23" fmla="*/ 0 h 58"/>
                <a:gd name="T24" fmla="*/ 8 w 72"/>
                <a:gd name="T25" fmla="*/ 2 h 58"/>
                <a:gd name="T26" fmla="*/ 5 w 72"/>
                <a:gd name="T27" fmla="*/ 4 h 58"/>
                <a:gd name="T28" fmla="*/ 3 w 72"/>
                <a:gd name="T29" fmla="*/ 6 h 58"/>
                <a:gd name="T30" fmla="*/ 1 w 72"/>
                <a:gd name="T31" fmla="*/ 9 h 58"/>
                <a:gd name="T32" fmla="*/ 0 w 72"/>
                <a:gd name="T33" fmla="*/ 11 h 58"/>
                <a:gd name="T34" fmla="*/ 0 w 72"/>
                <a:gd name="T35" fmla="*/ 12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58"/>
                <a:gd name="T56" fmla="*/ 72 w 72"/>
                <a:gd name="T57" fmla="*/ 58 h 5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58">
                  <a:moveTo>
                    <a:pt x="0" y="47"/>
                  </a:moveTo>
                  <a:lnTo>
                    <a:pt x="6" y="58"/>
                  </a:lnTo>
                  <a:lnTo>
                    <a:pt x="9" y="58"/>
                  </a:lnTo>
                  <a:lnTo>
                    <a:pt x="20" y="58"/>
                  </a:lnTo>
                  <a:lnTo>
                    <a:pt x="33" y="58"/>
                  </a:lnTo>
                  <a:lnTo>
                    <a:pt x="46" y="55"/>
                  </a:lnTo>
                  <a:lnTo>
                    <a:pt x="59" y="51"/>
                  </a:lnTo>
                  <a:lnTo>
                    <a:pt x="68" y="43"/>
                  </a:lnTo>
                  <a:lnTo>
                    <a:pt x="72" y="32"/>
                  </a:lnTo>
                  <a:lnTo>
                    <a:pt x="66" y="16"/>
                  </a:lnTo>
                  <a:lnTo>
                    <a:pt x="56" y="4"/>
                  </a:lnTo>
                  <a:lnTo>
                    <a:pt x="44" y="0"/>
                  </a:lnTo>
                  <a:lnTo>
                    <a:pt x="33" y="5"/>
                  </a:lnTo>
                  <a:lnTo>
                    <a:pt x="23" y="14"/>
                  </a:lnTo>
                  <a:lnTo>
                    <a:pt x="14" y="24"/>
                  </a:lnTo>
                  <a:lnTo>
                    <a:pt x="7" y="36"/>
                  </a:lnTo>
                  <a:lnTo>
                    <a:pt x="1" y="44"/>
                  </a:lnTo>
                  <a:lnTo>
                    <a:pt x="0" y="47"/>
                  </a:lnTo>
                  <a:close/>
                </a:path>
              </a:pathLst>
            </a:custGeom>
            <a:solidFill>
              <a:srgbClr val="FF0000"/>
            </a:solidFill>
            <a:ln w="9525">
              <a:noFill/>
              <a:round/>
              <a:headEnd/>
              <a:tailEnd/>
            </a:ln>
          </p:spPr>
          <p:txBody>
            <a:bodyPr/>
            <a:lstStyle/>
            <a:p>
              <a:endParaRPr lang="en-US"/>
            </a:p>
          </p:txBody>
        </p:sp>
        <p:sp>
          <p:nvSpPr>
            <p:cNvPr id="15682" name="Freeform 178"/>
            <p:cNvSpPr>
              <a:spLocks/>
            </p:cNvSpPr>
            <p:nvPr/>
          </p:nvSpPr>
          <p:spPr bwMode="auto">
            <a:xfrm>
              <a:off x="2471" y="1815"/>
              <a:ext cx="72" cy="84"/>
            </a:xfrm>
            <a:custGeom>
              <a:avLst/>
              <a:gdLst>
                <a:gd name="T0" fmla="*/ 36 w 144"/>
                <a:gd name="T1" fmla="*/ 0 h 167"/>
                <a:gd name="T2" fmla="*/ 36 w 144"/>
                <a:gd name="T3" fmla="*/ 7 h 167"/>
                <a:gd name="T4" fmla="*/ 35 w 144"/>
                <a:gd name="T5" fmla="*/ 15 h 167"/>
                <a:gd name="T6" fmla="*/ 33 w 144"/>
                <a:gd name="T7" fmla="*/ 21 h 167"/>
                <a:gd name="T8" fmla="*/ 29 w 144"/>
                <a:gd name="T9" fmla="*/ 28 h 167"/>
                <a:gd name="T10" fmla="*/ 25 w 144"/>
                <a:gd name="T11" fmla="*/ 34 h 167"/>
                <a:gd name="T12" fmla="*/ 20 w 144"/>
                <a:gd name="T13" fmla="*/ 38 h 167"/>
                <a:gd name="T14" fmla="*/ 15 w 144"/>
                <a:gd name="T15" fmla="*/ 41 h 167"/>
                <a:gd name="T16" fmla="*/ 9 w 144"/>
                <a:gd name="T17" fmla="*/ 42 h 167"/>
                <a:gd name="T18" fmla="*/ 4 w 144"/>
                <a:gd name="T19" fmla="*/ 41 h 167"/>
                <a:gd name="T20" fmla="*/ 1 w 144"/>
                <a:gd name="T21" fmla="*/ 38 h 167"/>
                <a:gd name="T22" fmla="*/ 0 w 144"/>
                <a:gd name="T23" fmla="*/ 35 h 167"/>
                <a:gd name="T24" fmla="*/ 1 w 144"/>
                <a:gd name="T25" fmla="*/ 31 h 167"/>
                <a:gd name="T26" fmla="*/ 3 w 144"/>
                <a:gd name="T27" fmla="*/ 28 h 167"/>
                <a:gd name="T28" fmla="*/ 6 w 144"/>
                <a:gd name="T29" fmla="*/ 24 h 167"/>
                <a:gd name="T30" fmla="*/ 10 w 144"/>
                <a:gd name="T31" fmla="*/ 22 h 167"/>
                <a:gd name="T32" fmla="*/ 15 w 144"/>
                <a:gd name="T33" fmla="*/ 21 h 167"/>
                <a:gd name="T34" fmla="*/ 20 w 144"/>
                <a:gd name="T35" fmla="*/ 20 h 167"/>
                <a:gd name="T36" fmla="*/ 24 w 144"/>
                <a:gd name="T37" fmla="*/ 18 h 167"/>
                <a:gd name="T38" fmla="*/ 27 w 144"/>
                <a:gd name="T39" fmla="*/ 15 h 167"/>
                <a:gd name="T40" fmla="*/ 30 w 144"/>
                <a:gd name="T41" fmla="*/ 11 h 167"/>
                <a:gd name="T42" fmla="*/ 33 w 144"/>
                <a:gd name="T43" fmla="*/ 7 h 167"/>
                <a:gd name="T44" fmla="*/ 35 w 144"/>
                <a:gd name="T45" fmla="*/ 4 h 167"/>
                <a:gd name="T46" fmla="*/ 36 w 144"/>
                <a:gd name="T47" fmla="*/ 1 h 167"/>
                <a:gd name="T48" fmla="*/ 36 w 144"/>
                <a:gd name="T49" fmla="*/ 0 h 16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44"/>
                <a:gd name="T76" fmla="*/ 0 h 167"/>
                <a:gd name="T77" fmla="*/ 144 w 144"/>
                <a:gd name="T78" fmla="*/ 167 h 16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44" h="167">
                  <a:moveTo>
                    <a:pt x="144" y="0"/>
                  </a:moveTo>
                  <a:lnTo>
                    <a:pt x="143" y="28"/>
                  </a:lnTo>
                  <a:lnTo>
                    <a:pt x="138" y="57"/>
                  </a:lnTo>
                  <a:lnTo>
                    <a:pt x="129" y="84"/>
                  </a:lnTo>
                  <a:lnTo>
                    <a:pt x="116" y="111"/>
                  </a:lnTo>
                  <a:lnTo>
                    <a:pt x="100" y="135"/>
                  </a:lnTo>
                  <a:lnTo>
                    <a:pt x="82" y="152"/>
                  </a:lnTo>
                  <a:lnTo>
                    <a:pt x="60" y="164"/>
                  </a:lnTo>
                  <a:lnTo>
                    <a:pt x="36" y="167"/>
                  </a:lnTo>
                  <a:lnTo>
                    <a:pt x="16" y="163"/>
                  </a:lnTo>
                  <a:lnTo>
                    <a:pt x="5" y="152"/>
                  </a:lnTo>
                  <a:lnTo>
                    <a:pt x="0" y="140"/>
                  </a:lnTo>
                  <a:lnTo>
                    <a:pt x="2" y="123"/>
                  </a:lnTo>
                  <a:lnTo>
                    <a:pt x="12" y="109"/>
                  </a:lnTo>
                  <a:lnTo>
                    <a:pt x="24" y="96"/>
                  </a:lnTo>
                  <a:lnTo>
                    <a:pt x="42" y="85"/>
                  </a:lnTo>
                  <a:lnTo>
                    <a:pt x="62" y="82"/>
                  </a:lnTo>
                  <a:lnTo>
                    <a:pt x="80" y="79"/>
                  </a:lnTo>
                  <a:lnTo>
                    <a:pt x="95" y="69"/>
                  </a:lnTo>
                  <a:lnTo>
                    <a:pt x="108" y="57"/>
                  </a:lnTo>
                  <a:lnTo>
                    <a:pt x="121" y="41"/>
                  </a:lnTo>
                  <a:lnTo>
                    <a:pt x="130" y="26"/>
                  </a:lnTo>
                  <a:lnTo>
                    <a:pt x="138" y="13"/>
                  </a:lnTo>
                  <a:lnTo>
                    <a:pt x="143" y="4"/>
                  </a:lnTo>
                  <a:lnTo>
                    <a:pt x="144" y="0"/>
                  </a:lnTo>
                  <a:close/>
                </a:path>
              </a:pathLst>
            </a:custGeom>
            <a:solidFill>
              <a:srgbClr val="FF0000"/>
            </a:solidFill>
            <a:ln w="9525">
              <a:noFill/>
              <a:round/>
              <a:headEnd/>
              <a:tailEnd/>
            </a:ln>
          </p:spPr>
          <p:txBody>
            <a:bodyPr/>
            <a:lstStyle/>
            <a:p>
              <a:endParaRPr lang="en-US"/>
            </a:p>
          </p:txBody>
        </p:sp>
        <p:sp>
          <p:nvSpPr>
            <p:cNvPr id="15683" name="Freeform 179"/>
            <p:cNvSpPr>
              <a:spLocks/>
            </p:cNvSpPr>
            <p:nvPr/>
          </p:nvSpPr>
          <p:spPr bwMode="auto">
            <a:xfrm>
              <a:off x="2436" y="1811"/>
              <a:ext cx="102" cy="40"/>
            </a:xfrm>
            <a:custGeom>
              <a:avLst/>
              <a:gdLst>
                <a:gd name="T0" fmla="*/ 51 w 204"/>
                <a:gd name="T1" fmla="*/ 0 h 82"/>
                <a:gd name="T2" fmla="*/ 49 w 204"/>
                <a:gd name="T3" fmla="*/ 2 h 82"/>
                <a:gd name="T4" fmla="*/ 47 w 204"/>
                <a:gd name="T5" fmla="*/ 5 h 82"/>
                <a:gd name="T6" fmla="*/ 44 w 204"/>
                <a:gd name="T7" fmla="*/ 7 h 82"/>
                <a:gd name="T8" fmla="*/ 42 w 204"/>
                <a:gd name="T9" fmla="*/ 10 h 82"/>
                <a:gd name="T10" fmla="*/ 38 w 204"/>
                <a:gd name="T11" fmla="*/ 12 h 82"/>
                <a:gd name="T12" fmla="*/ 35 w 204"/>
                <a:gd name="T13" fmla="*/ 14 h 82"/>
                <a:gd name="T14" fmla="*/ 32 w 204"/>
                <a:gd name="T15" fmla="*/ 16 h 82"/>
                <a:gd name="T16" fmla="*/ 28 w 204"/>
                <a:gd name="T17" fmla="*/ 17 h 82"/>
                <a:gd name="T18" fmla="*/ 25 w 204"/>
                <a:gd name="T19" fmla="*/ 18 h 82"/>
                <a:gd name="T20" fmla="*/ 22 w 204"/>
                <a:gd name="T21" fmla="*/ 19 h 82"/>
                <a:gd name="T22" fmla="*/ 19 w 204"/>
                <a:gd name="T23" fmla="*/ 20 h 82"/>
                <a:gd name="T24" fmla="*/ 15 w 204"/>
                <a:gd name="T25" fmla="*/ 20 h 82"/>
                <a:gd name="T26" fmla="*/ 12 w 204"/>
                <a:gd name="T27" fmla="*/ 20 h 82"/>
                <a:gd name="T28" fmla="*/ 10 w 204"/>
                <a:gd name="T29" fmla="*/ 19 h 82"/>
                <a:gd name="T30" fmla="*/ 6 w 204"/>
                <a:gd name="T31" fmla="*/ 17 h 82"/>
                <a:gd name="T32" fmla="*/ 4 w 204"/>
                <a:gd name="T33" fmla="*/ 16 h 82"/>
                <a:gd name="T34" fmla="*/ 1 w 204"/>
                <a:gd name="T35" fmla="*/ 11 h 82"/>
                <a:gd name="T36" fmla="*/ 0 w 204"/>
                <a:gd name="T37" fmla="*/ 8 h 82"/>
                <a:gd name="T38" fmla="*/ 2 w 204"/>
                <a:gd name="T39" fmla="*/ 5 h 82"/>
                <a:gd name="T40" fmla="*/ 5 w 204"/>
                <a:gd name="T41" fmla="*/ 2 h 82"/>
                <a:gd name="T42" fmla="*/ 9 w 204"/>
                <a:gd name="T43" fmla="*/ 0 h 82"/>
                <a:gd name="T44" fmla="*/ 13 w 204"/>
                <a:gd name="T45" fmla="*/ 0 h 82"/>
                <a:gd name="T46" fmla="*/ 18 w 204"/>
                <a:gd name="T47" fmla="*/ 1 h 82"/>
                <a:gd name="T48" fmla="*/ 23 w 204"/>
                <a:gd name="T49" fmla="*/ 3 h 82"/>
                <a:gd name="T50" fmla="*/ 26 w 204"/>
                <a:gd name="T51" fmla="*/ 5 h 82"/>
                <a:gd name="T52" fmla="*/ 31 w 204"/>
                <a:gd name="T53" fmla="*/ 6 h 82"/>
                <a:gd name="T54" fmla="*/ 36 w 204"/>
                <a:gd name="T55" fmla="*/ 5 h 82"/>
                <a:gd name="T56" fmla="*/ 40 w 204"/>
                <a:gd name="T57" fmla="*/ 4 h 82"/>
                <a:gd name="T58" fmla="*/ 45 w 204"/>
                <a:gd name="T59" fmla="*/ 3 h 82"/>
                <a:gd name="T60" fmla="*/ 48 w 204"/>
                <a:gd name="T61" fmla="*/ 1 h 82"/>
                <a:gd name="T62" fmla="*/ 50 w 204"/>
                <a:gd name="T63" fmla="*/ 0 h 82"/>
                <a:gd name="T64" fmla="*/ 51 w 204"/>
                <a:gd name="T65" fmla="*/ 0 h 8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04"/>
                <a:gd name="T100" fmla="*/ 0 h 82"/>
                <a:gd name="T101" fmla="*/ 204 w 204"/>
                <a:gd name="T102" fmla="*/ 82 h 8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04" h="82">
                  <a:moveTo>
                    <a:pt x="204" y="0"/>
                  </a:moveTo>
                  <a:lnTo>
                    <a:pt x="196" y="10"/>
                  </a:lnTo>
                  <a:lnTo>
                    <a:pt x="187" y="21"/>
                  </a:lnTo>
                  <a:lnTo>
                    <a:pt x="175" y="31"/>
                  </a:lnTo>
                  <a:lnTo>
                    <a:pt x="165" y="40"/>
                  </a:lnTo>
                  <a:lnTo>
                    <a:pt x="152" y="50"/>
                  </a:lnTo>
                  <a:lnTo>
                    <a:pt x="139" y="58"/>
                  </a:lnTo>
                  <a:lnTo>
                    <a:pt x="127" y="65"/>
                  </a:lnTo>
                  <a:lnTo>
                    <a:pt x="114" y="70"/>
                  </a:lnTo>
                  <a:lnTo>
                    <a:pt x="100" y="76"/>
                  </a:lnTo>
                  <a:lnTo>
                    <a:pt x="88" y="80"/>
                  </a:lnTo>
                  <a:lnTo>
                    <a:pt x="74" y="81"/>
                  </a:lnTo>
                  <a:lnTo>
                    <a:pt x="61" y="82"/>
                  </a:lnTo>
                  <a:lnTo>
                    <a:pt x="48" y="81"/>
                  </a:lnTo>
                  <a:lnTo>
                    <a:pt x="37" y="77"/>
                  </a:lnTo>
                  <a:lnTo>
                    <a:pt x="25" y="71"/>
                  </a:lnTo>
                  <a:lnTo>
                    <a:pt x="15" y="65"/>
                  </a:lnTo>
                  <a:lnTo>
                    <a:pt x="2" y="48"/>
                  </a:lnTo>
                  <a:lnTo>
                    <a:pt x="0" y="33"/>
                  </a:lnTo>
                  <a:lnTo>
                    <a:pt x="6" y="21"/>
                  </a:lnTo>
                  <a:lnTo>
                    <a:pt x="17" y="10"/>
                  </a:lnTo>
                  <a:lnTo>
                    <a:pt x="33" y="3"/>
                  </a:lnTo>
                  <a:lnTo>
                    <a:pt x="52" y="1"/>
                  </a:lnTo>
                  <a:lnTo>
                    <a:pt x="71" y="5"/>
                  </a:lnTo>
                  <a:lnTo>
                    <a:pt x="90" y="15"/>
                  </a:lnTo>
                  <a:lnTo>
                    <a:pt x="105" y="22"/>
                  </a:lnTo>
                  <a:lnTo>
                    <a:pt x="123" y="24"/>
                  </a:lnTo>
                  <a:lnTo>
                    <a:pt x="142" y="22"/>
                  </a:lnTo>
                  <a:lnTo>
                    <a:pt x="160" y="17"/>
                  </a:lnTo>
                  <a:lnTo>
                    <a:pt x="177" y="12"/>
                  </a:lnTo>
                  <a:lnTo>
                    <a:pt x="191" y="6"/>
                  </a:lnTo>
                  <a:lnTo>
                    <a:pt x="200" y="2"/>
                  </a:lnTo>
                  <a:lnTo>
                    <a:pt x="204" y="0"/>
                  </a:lnTo>
                  <a:close/>
                </a:path>
              </a:pathLst>
            </a:custGeom>
            <a:solidFill>
              <a:srgbClr val="FF0000"/>
            </a:solidFill>
            <a:ln w="9525">
              <a:noFill/>
              <a:round/>
              <a:headEnd/>
              <a:tailEnd/>
            </a:ln>
          </p:spPr>
          <p:txBody>
            <a:bodyPr/>
            <a:lstStyle/>
            <a:p>
              <a:endParaRPr lang="en-US"/>
            </a:p>
          </p:txBody>
        </p:sp>
        <p:sp>
          <p:nvSpPr>
            <p:cNvPr id="15684" name="Freeform 180"/>
            <p:cNvSpPr>
              <a:spLocks/>
            </p:cNvSpPr>
            <p:nvPr/>
          </p:nvSpPr>
          <p:spPr bwMode="auto">
            <a:xfrm>
              <a:off x="2534" y="1815"/>
              <a:ext cx="42" cy="104"/>
            </a:xfrm>
            <a:custGeom>
              <a:avLst/>
              <a:gdLst>
                <a:gd name="T0" fmla="*/ 6 w 84"/>
                <a:gd name="T1" fmla="*/ 0 h 208"/>
                <a:gd name="T2" fmla="*/ 11 w 84"/>
                <a:gd name="T3" fmla="*/ 6 h 208"/>
                <a:gd name="T4" fmla="*/ 15 w 84"/>
                <a:gd name="T5" fmla="*/ 12 h 208"/>
                <a:gd name="T6" fmla="*/ 18 w 84"/>
                <a:gd name="T7" fmla="*/ 19 h 208"/>
                <a:gd name="T8" fmla="*/ 20 w 84"/>
                <a:gd name="T9" fmla="*/ 25 h 208"/>
                <a:gd name="T10" fmla="*/ 21 w 84"/>
                <a:gd name="T11" fmla="*/ 32 h 208"/>
                <a:gd name="T12" fmla="*/ 21 w 84"/>
                <a:gd name="T13" fmla="*/ 39 h 208"/>
                <a:gd name="T14" fmla="*/ 19 w 84"/>
                <a:gd name="T15" fmla="*/ 45 h 208"/>
                <a:gd name="T16" fmla="*/ 14 w 84"/>
                <a:gd name="T17" fmla="*/ 50 h 208"/>
                <a:gd name="T18" fmla="*/ 10 w 84"/>
                <a:gd name="T19" fmla="*/ 52 h 208"/>
                <a:gd name="T20" fmla="*/ 6 w 84"/>
                <a:gd name="T21" fmla="*/ 52 h 208"/>
                <a:gd name="T22" fmla="*/ 3 w 84"/>
                <a:gd name="T23" fmla="*/ 51 h 208"/>
                <a:gd name="T24" fmla="*/ 1 w 84"/>
                <a:gd name="T25" fmla="*/ 47 h 208"/>
                <a:gd name="T26" fmla="*/ 0 w 84"/>
                <a:gd name="T27" fmla="*/ 43 h 208"/>
                <a:gd name="T28" fmla="*/ 1 w 84"/>
                <a:gd name="T29" fmla="*/ 38 h 208"/>
                <a:gd name="T30" fmla="*/ 2 w 84"/>
                <a:gd name="T31" fmla="*/ 34 h 208"/>
                <a:gd name="T32" fmla="*/ 5 w 84"/>
                <a:gd name="T33" fmla="*/ 29 h 208"/>
                <a:gd name="T34" fmla="*/ 9 w 84"/>
                <a:gd name="T35" fmla="*/ 21 h 208"/>
                <a:gd name="T36" fmla="*/ 9 w 84"/>
                <a:gd name="T37" fmla="*/ 12 h 208"/>
                <a:gd name="T38" fmla="*/ 7 w 84"/>
                <a:gd name="T39" fmla="*/ 3 h 208"/>
                <a:gd name="T40" fmla="*/ 6 w 84"/>
                <a:gd name="T41" fmla="*/ 0 h 20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84"/>
                <a:gd name="T64" fmla="*/ 0 h 208"/>
                <a:gd name="T65" fmla="*/ 84 w 84"/>
                <a:gd name="T66" fmla="*/ 208 h 20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84" h="208">
                  <a:moveTo>
                    <a:pt x="24" y="0"/>
                  </a:moveTo>
                  <a:lnTo>
                    <a:pt x="42" y="21"/>
                  </a:lnTo>
                  <a:lnTo>
                    <a:pt x="59" y="45"/>
                  </a:lnTo>
                  <a:lnTo>
                    <a:pt x="71" y="73"/>
                  </a:lnTo>
                  <a:lnTo>
                    <a:pt x="79" y="100"/>
                  </a:lnTo>
                  <a:lnTo>
                    <a:pt x="84" y="128"/>
                  </a:lnTo>
                  <a:lnTo>
                    <a:pt x="82" y="155"/>
                  </a:lnTo>
                  <a:lnTo>
                    <a:pt x="74" y="178"/>
                  </a:lnTo>
                  <a:lnTo>
                    <a:pt x="57" y="197"/>
                  </a:lnTo>
                  <a:lnTo>
                    <a:pt x="40" y="208"/>
                  </a:lnTo>
                  <a:lnTo>
                    <a:pt x="25" y="208"/>
                  </a:lnTo>
                  <a:lnTo>
                    <a:pt x="12" y="201"/>
                  </a:lnTo>
                  <a:lnTo>
                    <a:pt x="4" y="187"/>
                  </a:lnTo>
                  <a:lnTo>
                    <a:pt x="0" y="170"/>
                  </a:lnTo>
                  <a:lnTo>
                    <a:pt x="1" y="151"/>
                  </a:lnTo>
                  <a:lnTo>
                    <a:pt x="7" y="133"/>
                  </a:lnTo>
                  <a:lnTo>
                    <a:pt x="19" y="115"/>
                  </a:lnTo>
                  <a:lnTo>
                    <a:pt x="34" y="84"/>
                  </a:lnTo>
                  <a:lnTo>
                    <a:pt x="34" y="46"/>
                  </a:lnTo>
                  <a:lnTo>
                    <a:pt x="27" y="14"/>
                  </a:lnTo>
                  <a:lnTo>
                    <a:pt x="24" y="0"/>
                  </a:lnTo>
                  <a:close/>
                </a:path>
              </a:pathLst>
            </a:custGeom>
            <a:solidFill>
              <a:srgbClr val="FF0000"/>
            </a:solidFill>
            <a:ln w="9525">
              <a:noFill/>
              <a:round/>
              <a:headEnd/>
              <a:tailEnd/>
            </a:ln>
          </p:spPr>
          <p:txBody>
            <a:bodyPr/>
            <a:lstStyle/>
            <a:p>
              <a:endParaRPr lang="en-US"/>
            </a:p>
          </p:txBody>
        </p:sp>
        <p:sp>
          <p:nvSpPr>
            <p:cNvPr id="15685" name="Freeform 181"/>
            <p:cNvSpPr>
              <a:spLocks/>
            </p:cNvSpPr>
            <p:nvPr/>
          </p:nvSpPr>
          <p:spPr bwMode="auto">
            <a:xfrm>
              <a:off x="2551" y="1812"/>
              <a:ext cx="72" cy="84"/>
            </a:xfrm>
            <a:custGeom>
              <a:avLst/>
              <a:gdLst>
                <a:gd name="T0" fmla="*/ 0 w 144"/>
                <a:gd name="T1" fmla="*/ 0 h 170"/>
                <a:gd name="T2" fmla="*/ 7 w 144"/>
                <a:gd name="T3" fmla="*/ 1 h 170"/>
                <a:gd name="T4" fmla="*/ 13 w 144"/>
                <a:gd name="T5" fmla="*/ 4 h 170"/>
                <a:gd name="T6" fmla="*/ 20 w 144"/>
                <a:gd name="T7" fmla="*/ 8 h 170"/>
                <a:gd name="T8" fmla="*/ 26 w 144"/>
                <a:gd name="T9" fmla="*/ 12 h 170"/>
                <a:gd name="T10" fmla="*/ 31 w 144"/>
                <a:gd name="T11" fmla="*/ 17 h 170"/>
                <a:gd name="T12" fmla="*/ 35 w 144"/>
                <a:gd name="T13" fmla="*/ 22 h 170"/>
                <a:gd name="T14" fmla="*/ 36 w 144"/>
                <a:gd name="T15" fmla="*/ 29 h 170"/>
                <a:gd name="T16" fmla="*/ 36 w 144"/>
                <a:gd name="T17" fmla="*/ 35 h 170"/>
                <a:gd name="T18" fmla="*/ 34 w 144"/>
                <a:gd name="T19" fmla="*/ 39 h 170"/>
                <a:gd name="T20" fmla="*/ 30 w 144"/>
                <a:gd name="T21" fmla="*/ 41 h 170"/>
                <a:gd name="T22" fmla="*/ 27 w 144"/>
                <a:gd name="T23" fmla="*/ 42 h 170"/>
                <a:gd name="T24" fmla="*/ 23 w 144"/>
                <a:gd name="T25" fmla="*/ 40 h 170"/>
                <a:gd name="T26" fmla="*/ 20 w 144"/>
                <a:gd name="T27" fmla="*/ 37 h 170"/>
                <a:gd name="T28" fmla="*/ 18 w 144"/>
                <a:gd name="T29" fmla="*/ 33 h 170"/>
                <a:gd name="T30" fmla="*/ 16 w 144"/>
                <a:gd name="T31" fmla="*/ 29 h 170"/>
                <a:gd name="T32" fmla="*/ 17 w 144"/>
                <a:gd name="T33" fmla="*/ 24 h 170"/>
                <a:gd name="T34" fmla="*/ 17 w 144"/>
                <a:gd name="T35" fmla="*/ 20 h 170"/>
                <a:gd name="T36" fmla="*/ 15 w 144"/>
                <a:gd name="T37" fmla="*/ 15 h 170"/>
                <a:gd name="T38" fmla="*/ 12 w 144"/>
                <a:gd name="T39" fmla="*/ 11 h 170"/>
                <a:gd name="T40" fmla="*/ 9 w 144"/>
                <a:gd name="T41" fmla="*/ 7 h 170"/>
                <a:gd name="T42" fmla="*/ 6 w 144"/>
                <a:gd name="T43" fmla="*/ 4 h 170"/>
                <a:gd name="T44" fmla="*/ 3 w 144"/>
                <a:gd name="T45" fmla="*/ 2 h 170"/>
                <a:gd name="T46" fmla="*/ 1 w 144"/>
                <a:gd name="T47" fmla="*/ 0 h 170"/>
                <a:gd name="T48" fmla="*/ 0 w 144"/>
                <a:gd name="T49" fmla="*/ 0 h 17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44"/>
                <a:gd name="T76" fmla="*/ 0 h 170"/>
                <a:gd name="T77" fmla="*/ 144 w 144"/>
                <a:gd name="T78" fmla="*/ 170 h 17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44" h="170">
                  <a:moveTo>
                    <a:pt x="0" y="0"/>
                  </a:moveTo>
                  <a:lnTo>
                    <a:pt x="27" y="7"/>
                  </a:lnTo>
                  <a:lnTo>
                    <a:pt x="54" y="18"/>
                  </a:lnTo>
                  <a:lnTo>
                    <a:pt x="81" y="33"/>
                  </a:lnTo>
                  <a:lnTo>
                    <a:pt x="104" y="50"/>
                  </a:lnTo>
                  <a:lnTo>
                    <a:pt x="123" y="71"/>
                  </a:lnTo>
                  <a:lnTo>
                    <a:pt x="137" y="92"/>
                  </a:lnTo>
                  <a:lnTo>
                    <a:pt x="144" y="117"/>
                  </a:lnTo>
                  <a:lnTo>
                    <a:pt x="142" y="141"/>
                  </a:lnTo>
                  <a:lnTo>
                    <a:pt x="134" y="159"/>
                  </a:lnTo>
                  <a:lnTo>
                    <a:pt x="121" y="168"/>
                  </a:lnTo>
                  <a:lnTo>
                    <a:pt x="107" y="170"/>
                  </a:lnTo>
                  <a:lnTo>
                    <a:pt x="94" y="164"/>
                  </a:lnTo>
                  <a:lnTo>
                    <a:pt x="80" y="152"/>
                  </a:lnTo>
                  <a:lnTo>
                    <a:pt x="69" y="136"/>
                  </a:lnTo>
                  <a:lnTo>
                    <a:pt x="64" y="118"/>
                  </a:lnTo>
                  <a:lnTo>
                    <a:pt x="65" y="97"/>
                  </a:lnTo>
                  <a:lnTo>
                    <a:pt x="65" y="80"/>
                  </a:lnTo>
                  <a:lnTo>
                    <a:pt x="59" y="63"/>
                  </a:lnTo>
                  <a:lnTo>
                    <a:pt x="49" y="46"/>
                  </a:lnTo>
                  <a:lnTo>
                    <a:pt x="36" y="31"/>
                  </a:lnTo>
                  <a:lnTo>
                    <a:pt x="23" y="19"/>
                  </a:lnTo>
                  <a:lnTo>
                    <a:pt x="12" y="10"/>
                  </a:lnTo>
                  <a:lnTo>
                    <a:pt x="4" y="3"/>
                  </a:lnTo>
                  <a:lnTo>
                    <a:pt x="0" y="0"/>
                  </a:lnTo>
                  <a:close/>
                </a:path>
              </a:pathLst>
            </a:custGeom>
            <a:solidFill>
              <a:srgbClr val="FF0000"/>
            </a:solidFill>
            <a:ln w="9525">
              <a:noFill/>
              <a:round/>
              <a:headEnd/>
              <a:tailEnd/>
            </a:ln>
          </p:spPr>
          <p:txBody>
            <a:bodyPr/>
            <a:lstStyle/>
            <a:p>
              <a:endParaRPr lang="en-US"/>
            </a:p>
          </p:txBody>
        </p:sp>
        <p:sp>
          <p:nvSpPr>
            <p:cNvPr id="15686" name="Freeform 182"/>
            <p:cNvSpPr>
              <a:spLocks/>
            </p:cNvSpPr>
            <p:nvPr/>
          </p:nvSpPr>
          <p:spPr bwMode="auto">
            <a:xfrm>
              <a:off x="2558" y="1793"/>
              <a:ext cx="99" cy="51"/>
            </a:xfrm>
            <a:custGeom>
              <a:avLst/>
              <a:gdLst>
                <a:gd name="T0" fmla="*/ 0 w 199"/>
                <a:gd name="T1" fmla="*/ 4 h 103"/>
                <a:gd name="T2" fmla="*/ 3 w 199"/>
                <a:gd name="T3" fmla="*/ 3 h 103"/>
                <a:gd name="T4" fmla="*/ 6 w 199"/>
                <a:gd name="T5" fmla="*/ 2 h 103"/>
                <a:gd name="T6" fmla="*/ 10 w 199"/>
                <a:gd name="T7" fmla="*/ 1 h 103"/>
                <a:gd name="T8" fmla="*/ 13 w 199"/>
                <a:gd name="T9" fmla="*/ 0 h 103"/>
                <a:gd name="T10" fmla="*/ 17 w 199"/>
                <a:gd name="T11" fmla="*/ 0 h 103"/>
                <a:gd name="T12" fmla="*/ 21 w 199"/>
                <a:gd name="T13" fmla="*/ 0 h 103"/>
                <a:gd name="T14" fmla="*/ 24 w 199"/>
                <a:gd name="T15" fmla="*/ 0 h 103"/>
                <a:gd name="T16" fmla="*/ 28 w 199"/>
                <a:gd name="T17" fmla="*/ 0 h 103"/>
                <a:gd name="T18" fmla="*/ 32 w 199"/>
                <a:gd name="T19" fmla="*/ 1 h 103"/>
                <a:gd name="T20" fmla="*/ 35 w 199"/>
                <a:gd name="T21" fmla="*/ 2 h 103"/>
                <a:gd name="T22" fmla="*/ 38 w 199"/>
                <a:gd name="T23" fmla="*/ 3 h 103"/>
                <a:gd name="T24" fmla="*/ 41 w 199"/>
                <a:gd name="T25" fmla="*/ 4 h 103"/>
                <a:gd name="T26" fmla="*/ 43 w 199"/>
                <a:gd name="T27" fmla="*/ 6 h 103"/>
                <a:gd name="T28" fmla="*/ 45 w 199"/>
                <a:gd name="T29" fmla="*/ 8 h 103"/>
                <a:gd name="T30" fmla="*/ 47 w 199"/>
                <a:gd name="T31" fmla="*/ 11 h 103"/>
                <a:gd name="T32" fmla="*/ 49 w 199"/>
                <a:gd name="T33" fmla="*/ 14 h 103"/>
                <a:gd name="T34" fmla="*/ 49 w 199"/>
                <a:gd name="T35" fmla="*/ 19 h 103"/>
                <a:gd name="T36" fmla="*/ 48 w 199"/>
                <a:gd name="T37" fmla="*/ 22 h 103"/>
                <a:gd name="T38" fmla="*/ 45 w 199"/>
                <a:gd name="T39" fmla="*/ 24 h 103"/>
                <a:gd name="T40" fmla="*/ 41 w 199"/>
                <a:gd name="T41" fmla="*/ 25 h 103"/>
                <a:gd name="T42" fmla="*/ 37 w 199"/>
                <a:gd name="T43" fmla="*/ 25 h 103"/>
                <a:gd name="T44" fmla="*/ 33 w 199"/>
                <a:gd name="T45" fmla="*/ 23 h 103"/>
                <a:gd name="T46" fmla="*/ 29 w 199"/>
                <a:gd name="T47" fmla="*/ 20 h 103"/>
                <a:gd name="T48" fmla="*/ 26 w 199"/>
                <a:gd name="T49" fmla="*/ 15 h 103"/>
                <a:gd name="T50" fmla="*/ 24 w 199"/>
                <a:gd name="T51" fmla="*/ 12 h 103"/>
                <a:gd name="T52" fmla="*/ 20 w 199"/>
                <a:gd name="T53" fmla="*/ 9 h 103"/>
                <a:gd name="T54" fmla="*/ 16 w 199"/>
                <a:gd name="T55" fmla="*/ 7 h 103"/>
                <a:gd name="T56" fmla="*/ 11 w 199"/>
                <a:gd name="T57" fmla="*/ 6 h 103"/>
                <a:gd name="T58" fmla="*/ 7 w 199"/>
                <a:gd name="T59" fmla="*/ 5 h 103"/>
                <a:gd name="T60" fmla="*/ 3 w 199"/>
                <a:gd name="T61" fmla="*/ 4 h 103"/>
                <a:gd name="T62" fmla="*/ 1 w 199"/>
                <a:gd name="T63" fmla="*/ 4 h 103"/>
                <a:gd name="T64" fmla="*/ 0 w 199"/>
                <a:gd name="T65" fmla="*/ 4 h 10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99"/>
                <a:gd name="T100" fmla="*/ 0 h 103"/>
                <a:gd name="T101" fmla="*/ 199 w 199"/>
                <a:gd name="T102" fmla="*/ 103 h 10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99" h="103">
                  <a:moveTo>
                    <a:pt x="0" y="18"/>
                  </a:moveTo>
                  <a:lnTo>
                    <a:pt x="13" y="13"/>
                  </a:lnTo>
                  <a:lnTo>
                    <a:pt x="27" y="8"/>
                  </a:lnTo>
                  <a:lnTo>
                    <a:pt x="40" y="5"/>
                  </a:lnTo>
                  <a:lnTo>
                    <a:pt x="54" y="3"/>
                  </a:lnTo>
                  <a:lnTo>
                    <a:pt x="69" y="0"/>
                  </a:lnTo>
                  <a:lnTo>
                    <a:pt x="84" y="0"/>
                  </a:lnTo>
                  <a:lnTo>
                    <a:pt x="99" y="0"/>
                  </a:lnTo>
                  <a:lnTo>
                    <a:pt x="114" y="1"/>
                  </a:lnTo>
                  <a:lnTo>
                    <a:pt x="128" y="4"/>
                  </a:lnTo>
                  <a:lnTo>
                    <a:pt x="141" y="8"/>
                  </a:lnTo>
                  <a:lnTo>
                    <a:pt x="153" y="13"/>
                  </a:lnTo>
                  <a:lnTo>
                    <a:pt x="165" y="19"/>
                  </a:lnTo>
                  <a:lnTo>
                    <a:pt x="175" y="27"/>
                  </a:lnTo>
                  <a:lnTo>
                    <a:pt x="183" y="35"/>
                  </a:lnTo>
                  <a:lnTo>
                    <a:pt x="190" y="45"/>
                  </a:lnTo>
                  <a:lnTo>
                    <a:pt x="196" y="57"/>
                  </a:lnTo>
                  <a:lnTo>
                    <a:pt x="199" y="76"/>
                  </a:lnTo>
                  <a:lnTo>
                    <a:pt x="194" y="91"/>
                  </a:lnTo>
                  <a:lnTo>
                    <a:pt x="182" y="99"/>
                  </a:lnTo>
                  <a:lnTo>
                    <a:pt x="167" y="103"/>
                  </a:lnTo>
                  <a:lnTo>
                    <a:pt x="150" y="101"/>
                  </a:lnTo>
                  <a:lnTo>
                    <a:pt x="132" y="92"/>
                  </a:lnTo>
                  <a:lnTo>
                    <a:pt x="118" y="80"/>
                  </a:lnTo>
                  <a:lnTo>
                    <a:pt x="106" y="63"/>
                  </a:lnTo>
                  <a:lnTo>
                    <a:pt x="97" y="49"/>
                  </a:lnTo>
                  <a:lnTo>
                    <a:pt x="82" y="37"/>
                  </a:lnTo>
                  <a:lnTo>
                    <a:pt x="65" y="29"/>
                  </a:lnTo>
                  <a:lnTo>
                    <a:pt x="46" y="25"/>
                  </a:lnTo>
                  <a:lnTo>
                    <a:pt x="29" y="21"/>
                  </a:lnTo>
                  <a:lnTo>
                    <a:pt x="14" y="19"/>
                  </a:lnTo>
                  <a:lnTo>
                    <a:pt x="4" y="18"/>
                  </a:lnTo>
                  <a:lnTo>
                    <a:pt x="0" y="18"/>
                  </a:lnTo>
                  <a:close/>
                </a:path>
              </a:pathLst>
            </a:custGeom>
            <a:solidFill>
              <a:srgbClr val="FF0000"/>
            </a:solidFill>
            <a:ln w="9525">
              <a:noFill/>
              <a:round/>
              <a:headEnd/>
              <a:tailEnd/>
            </a:ln>
          </p:spPr>
          <p:txBody>
            <a:bodyPr/>
            <a:lstStyle/>
            <a:p>
              <a:endParaRPr lang="en-US"/>
            </a:p>
          </p:txBody>
        </p:sp>
        <p:sp>
          <p:nvSpPr>
            <p:cNvPr id="15687" name="Freeform 183"/>
            <p:cNvSpPr>
              <a:spLocks/>
            </p:cNvSpPr>
            <p:nvPr/>
          </p:nvSpPr>
          <p:spPr bwMode="auto">
            <a:xfrm>
              <a:off x="2631" y="2659"/>
              <a:ext cx="53" cy="98"/>
            </a:xfrm>
            <a:custGeom>
              <a:avLst/>
              <a:gdLst>
                <a:gd name="T0" fmla="*/ 23 w 107"/>
                <a:gd name="T1" fmla="*/ 0 h 195"/>
                <a:gd name="T2" fmla="*/ 25 w 107"/>
                <a:gd name="T3" fmla="*/ 7 h 195"/>
                <a:gd name="T4" fmla="*/ 26 w 107"/>
                <a:gd name="T5" fmla="*/ 14 h 195"/>
                <a:gd name="T6" fmla="*/ 26 w 107"/>
                <a:gd name="T7" fmla="*/ 22 h 195"/>
                <a:gd name="T8" fmla="*/ 26 w 107"/>
                <a:gd name="T9" fmla="*/ 29 h 195"/>
                <a:gd name="T10" fmla="*/ 24 w 107"/>
                <a:gd name="T11" fmla="*/ 36 h 195"/>
                <a:gd name="T12" fmla="*/ 20 w 107"/>
                <a:gd name="T13" fmla="*/ 41 h 195"/>
                <a:gd name="T14" fmla="*/ 16 w 107"/>
                <a:gd name="T15" fmla="*/ 46 h 195"/>
                <a:gd name="T16" fmla="*/ 11 w 107"/>
                <a:gd name="T17" fmla="*/ 49 h 195"/>
                <a:gd name="T18" fmla="*/ 6 w 107"/>
                <a:gd name="T19" fmla="*/ 49 h 195"/>
                <a:gd name="T20" fmla="*/ 2 w 107"/>
                <a:gd name="T21" fmla="*/ 48 h 195"/>
                <a:gd name="T22" fmla="*/ 0 w 107"/>
                <a:gd name="T23" fmla="*/ 45 h 195"/>
                <a:gd name="T24" fmla="*/ 0 w 107"/>
                <a:gd name="T25" fmla="*/ 41 h 195"/>
                <a:gd name="T26" fmla="*/ 0 w 107"/>
                <a:gd name="T27" fmla="*/ 37 h 195"/>
                <a:gd name="T28" fmla="*/ 3 w 107"/>
                <a:gd name="T29" fmla="*/ 32 h 195"/>
                <a:gd name="T30" fmla="*/ 6 w 107"/>
                <a:gd name="T31" fmla="*/ 29 h 195"/>
                <a:gd name="T32" fmla="*/ 10 w 107"/>
                <a:gd name="T33" fmla="*/ 26 h 195"/>
                <a:gd name="T34" fmla="*/ 14 w 107"/>
                <a:gd name="T35" fmla="*/ 24 h 195"/>
                <a:gd name="T36" fmla="*/ 17 w 107"/>
                <a:gd name="T37" fmla="*/ 20 h 195"/>
                <a:gd name="T38" fmla="*/ 19 w 107"/>
                <a:gd name="T39" fmla="*/ 16 h 195"/>
                <a:gd name="T40" fmla="*/ 21 w 107"/>
                <a:gd name="T41" fmla="*/ 12 h 195"/>
                <a:gd name="T42" fmla="*/ 22 w 107"/>
                <a:gd name="T43" fmla="*/ 7 h 195"/>
                <a:gd name="T44" fmla="*/ 23 w 107"/>
                <a:gd name="T45" fmla="*/ 4 h 195"/>
                <a:gd name="T46" fmla="*/ 23 w 107"/>
                <a:gd name="T47" fmla="*/ 1 h 195"/>
                <a:gd name="T48" fmla="*/ 23 w 107"/>
                <a:gd name="T49" fmla="*/ 0 h 19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07"/>
                <a:gd name="T76" fmla="*/ 0 h 195"/>
                <a:gd name="T77" fmla="*/ 107 w 107"/>
                <a:gd name="T78" fmla="*/ 195 h 19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07" h="195">
                  <a:moveTo>
                    <a:pt x="95" y="0"/>
                  </a:moveTo>
                  <a:lnTo>
                    <a:pt x="103" y="26"/>
                  </a:lnTo>
                  <a:lnTo>
                    <a:pt x="107" y="55"/>
                  </a:lnTo>
                  <a:lnTo>
                    <a:pt x="107" y="85"/>
                  </a:lnTo>
                  <a:lnTo>
                    <a:pt x="104" y="114"/>
                  </a:lnTo>
                  <a:lnTo>
                    <a:pt x="96" y="141"/>
                  </a:lnTo>
                  <a:lnTo>
                    <a:pt x="83" y="164"/>
                  </a:lnTo>
                  <a:lnTo>
                    <a:pt x="66" y="183"/>
                  </a:lnTo>
                  <a:lnTo>
                    <a:pt x="44" y="193"/>
                  </a:lnTo>
                  <a:lnTo>
                    <a:pt x="24" y="195"/>
                  </a:lnTo>
                  <a:lnTo>
                    <a:pt x="10" y="190"/>
                  </a:lnTo>
                  <a:lnTo>
                    <a:pt x="3" y="177"/>
                  </a:lnTo>
                  <a:lnTo>
                    <a:pt x="0" y="162"/>
                  </a:lnTo>
                  <a:lnTo>
                    <a:pt x="3" y="145"/>
                  </a:lnTo>
                  <a:lnTo>
                    <a:pt x="12" y="127"/>
                  </a:lnTo>
                  <a:lnTo>
                    <a:pt x="24" y="114"/>
                  </a:lnTo>
                  <a:lnTo>
                    <a:pt x="43" y="103"/>
                  </a:lnTo>
                  <a:lnTo>
                    <a:pt x="58" y="94"/>
                  </a:lnTo>
                  <a:lnTo>
                    <a:pt x="69" y="80"/>
                  </a:lnTo>
                  <a:lnTo>
                    <a:pt x="79" y="64"/>
                  </a:lnTo>
                  <a:lnTo>
                    <a:pt x="86" y="46"/>
                  </a:lnTo>
                  <a:lnTo>
                    <a:pt x="90" y="28"/>
                  </a:lnTo>
                  <a:lnTo>
                    <a:pt x="92" y="13"/>
                  </a:lnTo>
                  <a:lnTo>
                    <a:pt x="95" y="3"/>
                  </a:lnTo>
                  <a:lnTo>
                    <a:pt x="95" y="0"/>
                  </a:lnTo>
                  <a:close/>
                </a:path>
              </a:pathLst>
            </a:custGeom>
            <a:solidFill>
              <a:srgbClr val="FF0000"/>
            </a:solidFill>
            <a:ln w="9525">
              <a:noFill/>
              <a:round/>
              <a:headEnd/>
              <a:tailEnd/>
            </a:ln>
          </p:spPr>
          <p:txBody>
            <a:bodyPr/>
            <a:lstStyle/>
            <a:p>
              <a:endParaRPr lang="en-US"/>
            </a:p>
          </p:txBody>
        </p:sp>
        <p:sp>
          <p:nvSpPr>
            <p:cNvPr id="15688" name="Freeform 184"/>
            <p:cNvSpPr>
              <a:spLocks/>
            </p:cNvSpPr>
            <p:nvPr/>
          </p:nvSpPr>
          <p:spPr bwMode="auto">
            <a:xfrm>
              <a:off x="2581" y="2656"/>
              <a:ext cx="91" cy="63"/>
            </a:xfrm>
            <a:custGeom>
              <a:avLst/>
              <a:gdLst>
                <a:gd name="T0" fmla="*/ 45 w 183"/>
                <a:gd name="T1" fmla="*/ 0 h 126"/>
                <a:gd name="T2" fmla="*/ 43 w 183"/>
                <a:gd name="T3" fmla="*/ 7 h 126"/>
                <a:gd name="T4" fmla="*/ 39 w 183"/>
                <a:gd name="T5" fmla="*/ 13 h 126"/>
                <a:gd name="T6" fmla="*/ 35 w 183"/>
                <a:gd name="T7" fmla="*/ 19 h 126"/>
                <a:gd name="T8" fmla="*/ 30 w 183"/>
                <a:gd name="T9" fmla="*/ 24 h 126"/>
                <a:gd name="T10" fmla="*/ 24 w 183"/>
                <a:gd name="T11" fmla="*/ 28 h 126"/>
                <a:gd name="T12" fmla="*/ 18 w 183"/>
                <a:gd name="T13" fmla="*/ 31 h 126"/>
                <a:gd name="T14" fmla="*/ 12 w 183"/>
                <a:gd name="T15" fmla="*/ 32 h 126"/>
                <a:gd name="T16" fmla="*/ 6 w 183"/>
                <a:gd name="T17" fmla="*/ 30 h 126"/>
                <a:gd name="T18" fmla="*/ 1 w 183"/>
                <a:gd name="T19" fmla="*/ 28 h 126"/>
                <a:gd name="T20" fmla="*/ 0 w 183"/>
                <a:gd name="T21" fmla="*/ 24 h 126"/>
                <a:gd name="T22" fmla="*/ 0 w 183"/>
                <a:gd name="T23" fmla="*/ 21 h 126"/>
                <a:gd name="T24" fmla="*/ 2 w 183"/>
                <a:gd name="T25" fmla="*/ 18 h 126"/>
                <a:gd name="T26" fmla="*/ 5 w 183"/>
                <a:gd name="T27" fmla="*/ 15 h 126"/>
                <a:gd name="T28" fmla="*/ 9 w 183"/>
                <a:gd name="T29" fmla="*/ 13 h 126"/>
                <a:gd name="T30" fmla="*/ 14 w 183"/>
                <a:gd name="T31" fmla="*/ 12 h 126"/>
                <a:gd name="T32" fmla="*/ 19 w 183"/>
                <a:gd name="T33" fmla="*/ 13 h 126"/>
                <a:gd name="T34" fmla="*/ 24 w 183"/>
                <a:gd name="T35" fmla="*/ 13 h 126"/>
                <a:gd name="T36" fmla="*/ 28 w 183"/>
                <a:gd name="T37" fmla="*/ 12 h 126"/>
                <a:gd name="T38" fmla="*/ 32 w 183"/>
                <a:gd name="T39" fmla="*/ 10 h 126"/>
                <a:gd name="T40" fmla="*/ 37 w 183"/>
                <a:gd name="T41" fmla="*/ 8 h 126"/>
                <a:gd name="T42" fmla="*/ 40 w 183"/>
                <a:gd name="T43" fmla="*/ 5 h 126"/>
                <a:gd name="T44" fmla="*/ 43 w 183"/>
                <a:gd name="T45" fmla="*/ 3 h 126"/>
                <a:gd name="T46" fmla="*/ 45 w 183"/>
                <a:gd name="T47" fmla="*/ 1 h 126"/>
                <a:gd name="T48" fmla="*/ 45 w 183"/>
                <a:gd name="T49" fmla="*/ 0 h 12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83"/>
                <a:gd name="T76" fmla="*/ 0 h 126"/>
                <a:gd name="T77" fmla="*/ 183 w 183"/>
                <a:gd name="T78" fmla="*/ 126 h 12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83" h="126">
                  <a:moveTo>
                    <a:pt x="183" y="0"/>
                  </a:moveTo>
                  <a:lnTo>
                    <a:pt x="173" y="25"/>
                  </a:lnTo>
                  <a:lnTo>
                    <a:pt x="159" y="51"/>
                  </a:lnTo>
                  <a:lnTo>
                    <a:pt x="141" y="74"/>
                  </a:lnTo>
                  <a:lnTo>
                    <a:pt x="120" y="94"/>
                  </a:lnTo>
                  <a:lnTo>
                    <a:pt x="97" y="111"/>
                  </a:lnTo>
                  <a:lnTo>
                    <a:pt x="73" y="122"/>
                  </a:lnTo>
                  <a:lnTo>
                    <a:pt x="48" y="126"/>
                  </a:lnTo>
                  <a:lnTo>
                    <a:pt x="24" y="120"/>
                  </a:lnTo>
                  <a:lnTo>
                    <a:pt x="7" y="109"/>
                  </a:lnTo>
                  <a:lnTo>
                    <a:pt x="0" y="96"/>
                  </a:lnTo>
                  <a:lnTo>
                    <a:pt x="1" y="82"/>
                  </a:lnTo>
                  <a:lnTo>
                    <a:pt x="8" y="69"/>
                  </a:lnTo>
                  <a:lnTo>
                    <a:pt x="22" y="58"/>
                  </a:lnTo>
                  <a:lnTo>
                    <a:pt x="39" y="50"/>
                  </a:lnTo>
                  <a:lnTo>
                    <a:pt x="58" y="46"/>
                  </a:lnTo>
                  <a:lnTo>
                    <a:pt x="78" y="50"/>
                  </a:lnTo>
                  <a:lnTo>
                    <a:pt x="96" y="52"/>
                  </a:lnTo>
                  <a:lnTo>
                    <a:pt x="113" y="48"/>
                  </a:lnTo>
                  <a:lnTo>
                    <a:pt x="130" y="40"/>
                  </a:lnTo>
                  <a:lnTo>
                    <a:pt x="148" y="30"/>
                  </a:lnTo>
                  <a:lnTo>
                    <a:pt x="161" y="20"/>
                  </a:lnTo>
                  <a:lnTo>
                    <a:pt x="173" y="10"/>
                  </a:lnTo>
                  <a:lnTo>
                    <a:pt x="181" y="2"/>
                  </a:lnTo>
                  <a:lnTo>
                    <a:pt x="183" y="0"/>
                  </a:lnTo>
                  <a:close/>
                </a:path>
              </a:pathLst>
            </a:custGeom>
            <a:solidFill>
              <a:srgbClr val="FF0000"/>
            </a:solidFill>
            <a:ln w="9525">
              <a:noFill/>
              <a:round/>
              <a:headEnd/>
              <a:tailEnd/>
            </a:ln>
          </p:spPr>
          <p:txBody>
            <a:bodyPr/>
            <a:lstStyle/>
            <a:p>
              <a:endParaRPr lang="en-US"/>
            </a:p>
          </p:txBody>
        </p:sp>
        <p:sp>
          <p:nvSpPr>
            <p:cNvPr id="15689" name="Freeform 185"/>
            <p:cNvSpPr>
              <a:spLocks/>
            </p:cNvSpPr>
            <p:nvPr/>
          </p:nvSpPr>
          <p:spPr bwMode="auto">
            <a:xfrm>
              <a:off x="2681" y="2658"/>
              <a:ext cx="52" cy="98"/>
            </a:xfrm>
            <a:custGeom>
              <a:avLst/>
              <a:gdLst>
                <a:gd name="T0" fmla="*/ 0 w 102"/>
                <a:gd name="T1" fmla="*/ 0 h 197"/>
                <a:gd name="T2" fmla="*/ 6 w 102"/>
                <a:gd name="T3" fmla="*/ 3 h 197"/>
                <a:gd name="T4" fmla="*/ 12 w 102"/>
                <a:gd name="T5" fmla="*/ 8 h 197"/>
                <a:gd name="T6" fmla="*/ 17 w 102"/>
                <a:gd name="T7" fmla="*/ 13 h 197"/>
                <a:gd name="T8" fmla="*/ 21 w 102"/>
                <a:gd name="T9" fmla="*/ 19 h 197"/>
                <a:gd name="T10" fmla="*/ 24 w 102"/>
                <a:gd name="T11" fmla="*/ 25 h 197"/>
                <a:gd name="T12" fmla="*/ 27 w 102"/>
                <a:gd name="T13" fmla="*/ 32 h 197"/>
                <a:gd name="T14" fmla="*/ 27 w 102"/>
                <a:gd name="T15" fmla="*/ 38 h 197"/>
                <a:gd name="T16" fmla="*/ 24 w 102"/>
                <a:gd name="T17" fmla="*/ 44 h 197"/>
                <a:gd name="T18" fmla="*/ 20 w 102"/>
                <a:gd name="T19" fmla="*/ 47 h 197"/>
                <a:gd name="T20" fmla="*/ 17 w 102"/>
                <a:gd name="T21" fmla="*/ 49 h 197"/>
                <a:gd name="T22" fmla="*/ 13 w 102"/>
                <a:gd name="T23" fmla="*/ 48 h 197"/>
                <a:gd name="T24" fmla="*/ 10 w 102"/>
                <a:gd name="T25" fmla="*/ 45 h 197"/>
                <a:gd name="T26" fmla="*/ 8 w 102"/>
                <a:gd name="T27" fmla="*/ 42 h 197"/>
                <a:gd name="T28" fmla="*/ 7 w 102"/>
                <a:gd name="T29" fmla="*/ 37 h 197"/>
                <a:gd name="T30" fmla="*/ 7 w 102"/>
                <a:gd name="T31" fmla="*/ 33 h 197"/>
                <a:gd name="T32" fmla="*/ 8 w 102"/>
                <a:gd name="T33" fmla="*/ 28 h 197"/>
                <a:gd name="T34" fmla="*/ 10 w 102"/>
                <a:gd name="T35" fmla="*/ 24 h 197"/>
                <a:gd name="T36" fmla="*/ 9 w 102"/>
                <a:gd name="T37" fmla="*/ 19 h 197"/>
                <a:gd name="T38" fmla="*/ 8 w 102"/>
                <a:gd name="T39" fmla="*/ 14 h 197"/>
                <a:gd name="T40" fmla="*/ 6 w 102"/>
                <a:gd name="T41" fmla="*/ 10 h 197"/>
                <a:gd name="T42" fmla="*/ 4 w 102"/>
                <a:gd name="T43" fmla="*/ 6 h 197"/>
                <a:gd name="T44" fmla="*/ 2 w 102"/>
                <a:gd name="T45" fmla="*/ 3 h 197"/>
                <a:gd name="T46" fmla="*/ 1 w 102"/>
                <a:gd name="T47" fmla="*/ 1 h 197"/>
                <a:gd name="T48" fmla="*/ 0 w 102"/>
                <a:gd name="T49" fmla="*/ 0 h 19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02"/>
                <a:gd name="T76" fmla="*/ 0 h 197"/>
                <a:gd name="T77" fmla="*/ 102 w 102"/>
                <a:gd name="T78" fmla="*/ 197 h 19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02" h="197">
                  <a:moveTo>
                    <a:pt x="0" y="0"/>
                  </a:moveTo>
                  <a:lnTo>
                    <a:pt x="23" y="14"/>
                  </a:lnTo>
                  <a:lnTo>
                    <a:pt x="46" y="33"/>
                  </a:lnTo>
                  <a:lnTo>
                    <a:pt x="66" y="54"/>
                  </a:lnTo>
                  <a:lnTo>
                    <a:pt x="83" y="77"/>
                  </a:lnTo>
                  <a:lnTo>
                    <a:pt x="95" y="103"/>
                  </a:lnTo>
                  <a:lnTo>
                    <a:pt x="102" y="128"/>
                  </a:lnTo>
                  <a:lnTo>
                    <a:pt x="102" y="153"/>
                  </a:lnTo>
                  <a:lnTo>
                    <a:pt x="93" y="177"/>
                  </a:lnTo>
                  <a:lnTo>
                    <a:pt x="79" y="191"/>
                  </a:lnTo>
                  <a:lnTo>
                    <a:pt x="65" y="197"/>
                  </a:lnTo>
                  <a:lnTo>
                    <a:pt x="51" y="194"/>
                  </a:lnTo>
                  <a:lnTo>
                    <a:pt x="39" y="183"/>
                  </a:lnTo>
                  <a:lnTo>
                    <a:pt x="30" y="170"/>
                  </a:lnTo>
                  <a:lnTo>
                    <a:pt x="25" y="151"/>
                  </a:lnTo>
                  <a:lnTo>
                    <a:pt x="25" y="132"/>
                  </a:lnTo>
                  <a:lnTo>
                    <a:pt x="32" y="112"/>
                  </a:lnTo>
                  <a:lnTo>
                    <a:pt x="37" y="96"/>
                  </a:lnTo>
                  <a:lnTo>
                    <a:pt x="35" y="77"/>
                  </a:lnTo>
                  <a:lnTo>
                    <a:pt x="31" y="59"/>
                  </a:lnTo>
                  <a:lnTo>
                    <a:pt x="24" y="41"/>
                  </a:lnTo>
                  <a:lnTo>
                    <a:pt x="16" y="24"/>
                  </a:lnTo>
                  <a:lnTo>
                    <a:pt x="8" y="12"/>
                  </a:lnTo>
                  <a:lnTo>
                    <a:pt x="2" y="4"/>
                  </a:lnTo>
                  <a:lnTo>
                    <a:pt x="0" y="0"/>
                  </a:lnTo>
                  <a:close/>
                </a:path>
              </a:pathLst>
            </a:custGeom>
            <a:solidFill>
              <a:srgbClr val="FF0000"/>
            </a:solidFill>
            <a:ln w="9525">
              <a:noFill/>
              <a:round/>
              <a:headEnd/>
              <a:tailEnd/>
            </a:ln>
          </p:spPr>
          <p:txBody>
            <a:bodyPr/>
            <a:lstStyle/>
            <a:p>
              <a:endParaRPr lang="en-US"/>
            </a:p>
          </p:txBody>
        </p:sp>
        <p:sp>
          <p:nvSpPr>
            <p:cNvPr id="15690" name="Freeform 186"/>
            <p:cNvSpPr>
              <a:spLocks/>
            </p:cNvSpPr>
            <p:nvPr/>
          </p:nvSpPr>
          <p:spPr bwMode="auto">
            <a:xfrm>
              <a:off x="2684" y="2652"/>
              <a:ext cx="90" cy="64"/>
            </a:xfrm>
            <a:custGeom>
              <a:avLst/>
              <a:gdLst>
                <a:gd name="T0" fmla="*/ 0 w 180"/>
                <a:gd name="T1" fmla="*/ 0 h 129"/>
                <a:gd name="T2" fmla="*/ 7 w 180"/>
                <a:gd name="T3" fmla="*/ 0 h 129"/>
                <a:gd name="T4" fmla="*/ 14 w 180"/>
                <a:gd name="T5" fmla="*/ 0 h 129"/>
                <a:gd name="T6" fmla="*/ 22 w 180"/>
                <a:gd name="T7" fmla="*/ 1 h 129"/>
                <a:gd name="T8" fmla="*/ 28 w 180"/>
                <a:gd name="T9" fmla="*/ 4 h 129"/>
                <a:gd name="T10" fmla="*/ 35 w 180"/>
                <a:gd name="T11" fmla="*/ 7 h 129"/>
                <a:gd name="T12" fmla="*/ 40 w 180"/>
                <a:gd name="T13" fmla="*/ 11 h 129"/>
                <a:gd name="T14" fmla="*/ 44 w 180"/>
                <a:gd name="T15" fmla="*/ 16 h 129"/>
                <a:gd name="T16" fmla="*/ 45 w 180"/>
                <a:gd name="T17" fmla="*/ 22 h 129"/>
                <a:gd name="T18" fmla="*/ 45 w 180"/>
                <a:gd name="T19" fmla="*/ 27 h 129"/>
                <a:gd name="T20" fmla="*/ 43 w 180"/>
                <a:gd name="T21" fmla="*/ 30 h 129"/>
                <a:gd name="T22" fmla="*/ 39 w 180"/>
                <a:gd name="T23" fmla="*/ 32 h 129"/>
                <a:gd name="T24" fmla="*/ 36 w 180"/>
                <a:gd name="T25" fmla="*/ 32 h 129"/>
                <a:gd name="T26" fmla="*/ 31 w 180"/>
                <a:gd name="T27" fmla="*/ 30 h 129"/>
                <a:gd name="T28" fmla="*/ 27 w 180"/>
                <a:gd name="T29" fmla="*/ 27 h 129"/>
                <a:gd name="T30" fmla="*/ 24 w 180"/>
                <a:gd name="T31" fmla="*/ 23 h 129"/>
                <a:gd name="T32" fmla="*/ 23 w 180"/>
                <a:gd name="T33" fmla="*/ 18 h 129"/>
                <a:gd name="T34" fmla="*/ 22 w 180"/>
                <a:gd name="T35" fmla="*/ 14 h 129"/>
                <a:gd name="T36" fmla="*/ 19 w 180"/>
                <a:gd name="T37" fmla="*/ 11 h 129"/>
                <a:gd name="T38" fmla="*/ 15 w 180"/>
                <a:gd name="T39" fmla="*/ 7 h 129"/>
                <a:gd name="T40" fmla="*/ 11 w 180"/>
                <a:gd name="T41" fmla="*/ 5 h 129"/>
                <a:gd name="T42" fmla="*/ 7 w 180"/>
                <a:gd name="T43" fmla="*/ 3 h 129"/>
                <a:gd name="T44" fmla="*/ 3 w 180"/>
                <a:gd name="T45" fmla="*/ 1 h 129"/>
                <a:gd name="T46" fmla="*/ 1 w 180"/>
                <a:gd name="T47" fmla="*/ 0 h 129"/>
                <a:gd name="T48" fmla="*/ 0 w 180"/>
                <a:gd name="T49" fmla="*/ 0 h 12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80"/>
                <a:gd name="T76" fmla="*/ 0 h 129"/>
                <a:gd name="T77" fmla="*/ 180 w 180"/>
                <a:gd name="T78" fmla="*/ 129 h 12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80" h="129">
                  <a:moveTo>
                    <a:pt x="0" y="2"/>
                  </a:moveTo>
                  <a:lnTo>
                    <a:pt x="28" y="0"/>
                  </a:lnTo>
                  <a:lnTo>
                    <a:pt x="57" y="1"/>
                  </a:lnTo>
                  <a:lnTo>
                    <a:pt x="87" y="7"/>
                  </a:lnTo>
                  <a:lnTo>
                    <a:pt x="114" y="16"/>
                  </a:lnTo>
                  <a:lnTo>
                    <a:pt x="140" y="30"/>
                  </a:lnTo>
                  <a:lnTo>
                    <a:pt x="159" y="46"/>
                  </a:lnTo>
                  <a:lnTo>
                    <a:pt x="173" y="67"/>
                  </a:lnTo>
                  <a:lnTo>
                    <a:pt x="180" y="91"/>
                  </a:lnTo>
                  <a:lnTo>
                    <a:pt x="178" y="110"/>
                  </a:lnTo>
                  <a:lnTo>
                    <a:pt x="170" y="123"/>
                  </a:lnTo>
                  <a:lnTo>
                    <a:pt x="156" y="129"/>
                  </a:lnTo>
                  <a:lnTo>
                    <a:pt x="141" y="128"/>
                  </a:lnTo>
                  <a:lnTo>
                    <a:pt x="125" y="121"/>
                  </a:lnTo>
                  <a:lnTo>
                    <a:pt x="110" y="109"/>
                  </a:lnTo>
                  <a:lnTo>
                    <a:pt x="98" y="93"/>
                  </a:lnTo>
                  <a:lnTo>
                    <a:pt x="93" y="73"/>
                  </a:lnTo>
                  <a:lnTo>
                    <a:pt x="87" y="57"/>
                  </a:lnTo>
                  <a:lnTo>
                    <a:pt x="75" y="44"/>
                  </a:lnTo>
                  <a:lnTo>
                    <a:pt x="60" y="31"/>
                  </a:lnTo>
                  <a:lnTo>
                    <a:pt x="44" y="20"/>
                  </a:lnTo>
                  <a:lnTo>
                    <a:pt x="28" y="12"/>
                  </a:lnTo>
                  <a:lnTo>
                    <a:pt x="14" y="7"/>
                  </a:lnTo>
                  <a:lnTo>
                    <a:pt x="4" y="3"/>
                  </a:lnTo>
                  <a:lnTo>
                    <a:pt x="0" y="2"/>
                  </a:lnTo>
                  <a:close/>
                </a:path>
              </a:pathLst>
            </a:custGeom>
            <a:solidFill>
              <a:srgbClr val="FF0000"/>
            </a:solidFill>
            <a:ln w="9525">
              <a:noFill/>
              <a:round/>
              <a:headEnd/>
              <a:tailEnd/>
            </a:ln>
          </p:spPr>
          <p:txBody>
            <a:bodyPr/>
            <a:lstStyle/>
            <a:p>
              <a:endParaRPr lang="en-US"/>
            </a:p>
          </p:txBody>
        </p:sp>
        <p:sp>
          <p:nvSpPr>
            <p:cNvPr id="15691" name="Freeform 187"/>
            <p:cNvSpPr>
              <a:spLocks/>
            </p:cNvSpPr>
            <p:nvPr/>
          </p:nvSpPr>
          <p:spPr bwMode="auto">
            <a:xfrm>
              <a:off x="2688" y="2614"/>
              <a:ext cx="103" cy="42"/>
            </a:xfrm>
            <a:custGeom>
              <a:avLst/>
              <a:gdLst>
                <a:gd name="T0" fmla="*/ 0 w 206"/>
                <a:gd name="T1" fmla="*/ 13 h 85"/>
                <a:gd name="T2" fmla="*/ 3 w 206"/>
                <a:gd name="T3" fmla="*/ 11 h 85"/>
                <a:gd name="T4" fmla="*/ 6 w 206"/>
                <a:gd name="T5" fmla="*/ 9 h 85"/>
                <a:gd name="T6" fmla="*/ 9 w 206"/>
                <a:gd name="T7" fmla="*/ 7 h 85"/>
                <a:gd name="T8" fmla="*/ 12 w 206"/>
                <a:gd name="T9" fmla="*/ 5 h 85"/>
                <a:gd name="T10" fmla="*/ 15 w 206"/>
                <a:gd name="T11" fmla="*/ 4 h 85"/>
                <a:gd name="T12" fmla="*/ 19 w 206"/>
                <a:gd name="T13" fmla="*/ 2 h 85"/>
                <a:gd name="T14" fmla="*/ 22 w 206"/>
                <a:gd name="T15" fmla="*/ 1 h 85"/>
                <a:gd name="T16" fmla="*/ 26 w 206"/>
                <a:gd name="T17" fmla="*/ 0 h 85"/>
                <a:gd name="T18" fmla="*/ 29 w 206"/>
                <a:gd name="T19" fmla="*/ 0 h 85"/>
                <a:gd name="T20" fmla="*/ 33 w 206"/>
                <a:gd name="T21" fmla="*/ 0 h 85"/>
                <a:gd name="T22" fmla="*/ 36 w 206"/>
                <a:gd name="T23" fmla="*/ 0 h 85"/>
                <a:gd name="T24" fmla="*/ 39 w 206"/>
                <a:gd name="T25" fmla="*/ 0 h 85"/>
                <a:gd name="T26" fmla="*/ 42 w 206"/>
                <a:gd name="T27" fmla="*/ 1 h 85"/>
                <a:gd name="T28" fmla="*/ 45 w 206"/>
                <a:gd name="T29" fmla="*/ 3 h 85"/>
                <a:gd name="T30" fmla="*/ 48 w 206"/>
                <a:gd name="T31" fmla="*/ 4 h 85"/>
                <a:gd name="T32" fmla="*/ 50 w 206"/>
                <a:gd name="T33" fmla="*/ 7 h 85"/>
                <a:gd name="T34" fmla="*/ 52 w 206"/>
                <a:gd name="T35" fmla="*/ 11 h 85"/>
                <a:gd name="T36" fmla="*/ 52 w 206"/>
                <a:gd name="T37" fmla="*/ 15 h 85"/>
                <a:gd name="T38" fmla="*/ 50 w 206"/>
                <a:gd name="T39" fmla="*/ 18 h 85"/>
                <a:gd name="T40" fmla="*/ 47 w 206"/>
                <a:gd name="T41" fmla="*/ 20 h 85"/>
                <a:gd name="T42" fmla="*/ 42 w 206"/>
                <a:gd name="T43" fmla="*/ 21 h 85"/>
                <a:gd name="T44" fmla="*/ 38 w 206"/>
                <a:gd name="T45" fmla="*/ 21 h 85"/>
                <a:gd name="T46" fmla="*/ 33 w 206"/>
                <a:gd name="T47" fmla="*/ 19 h 85"/>
                <a:gd name="T48" fmla="*/ 29 w 206"/>
                <a:gd name="T49" fmla="*/ 15 h 85"/>
                <a:gd name="T50" fmla="*/ 26 w 206"/>
                <a:gd name="T51" fmla="*/ 13 h 85"/>
                <a:gd name="T52" fmla="*/ 21 w 206"/>
                <a:gd name="T53" fmla="*/ 11 h 85"/>
                <a:gd name="T54" fmla="*/ 17 w 206"/>
                <a:gd name="T55" fmla="*/ 11 h 85"/>
                <a:gd name="T56" fmla="*/ 12 w 206"/>
                <a:gd name="T57" fmla="*/ 11 h 85"/>
                <a:gd name="T58" fmla="*/ 7 w 206"/>
                <a:gd name="T59" fmla="*/ 12 h 85"/>
                <a:gd name="T60" fmla="*/ 3 w 206"/>
                <a:gd name="T61" fmla="*/ 12 h 85"/>
                <a:gd name="T62" fmla="*/ 1 w 206"/>
                <a:gd name="T63" fmla="*/ 13 h 85"/>
                <a:gd name="T64" fmla="*/ 0 w 206"/>
                <a:gd name="T65" fmla="*/ 13 h 8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06"/>
                <a:gd name="T100" fmla="*/ 0 h 85"/>
                <a:gd name="T101" fmla="*/ 206 w 206"/>
                <a:gd name="T102" fmla="*/ 85 h 8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06" h="85">
                  <a:moveTo>
                    <a:pt x="0" y="54"/>
                  </a:moveTo>
                  <a:lnTo>
                    <a:pt x="11" y="45"/>
                  </a:lnTo>
                  <a:lnTo>
                    <a:pt x="22" y="37"/>
                  </a:lnTo>
                  <a:lnTo>
                    <a:pt x="34" y="30"/>
                  </a:lnTo>
                  <a:lnTo>
                    <a:pt x="46" y="23"/>
                  </a:lnTo>
                  <a:lnTo>
                    <a:pt x="60" y="16"/>
                  </a:lnTo>
                  <a:lnTo>
                    <a:pt x="74" y="11"/>
                  </a:lnTo>
                  <a:lnTo>
                    <a:pt x="88" y="7"/>
                  </a:lnTo>
                  <a:lnTo>
                    <a:pt x="103" y="3"/>
                  </a:lnTo>
                  <a:lnTo>
                    <a:pt x="117" y="1"/>
                  </a:lnTo>
                  <a:lnTo>
                    <a:pt x="130" y="0"/>
                  </a:lnTo>
                  <a:lnTo>
                    <a:pt x="143" y="1"/>
                  </a:lnTo>
                  <a:lnTo>
                    <a:pt x="156" y="3"/>
                  </a:lnTo>
                  <a:lnTo>
                    <a:pt x="168" y="7"/>
                  </a:lnTo>
                  <a:lnTo>
                    <a:pt x="179" y="12"/>
                  </a:lnTo>
                  <a:lnTo>
                    <a:pt x="189" y="19"/>
                  </a:lnTo>
                  <a:lnTo>
                    <a:pt x="197" y="29"/>
                  </a:lnTo>
                  <a:lnTo>
                    <a:pt x="206" y="47"/>
                  </a:lnTo>
                  <a:lnTo>
                    <a:pt x="206" y="62"/>
                  </a:lnTo>
                  <a:lnTo>
                    <a:pt x="198" y="73"/>
                  </a:lnTo>
                  <a:lnTo>
                    <a:pt x="185" y="82"/>
                  </a:lnTo>
                  <a:lnTo>
                    <a:pt x="167" y="85"/>
                  </a:lnTo>
                  <a:lnTo>
                    <a:pt x="149" y="84"/>
                  </a:lnTo>
                  <a:lnTo>
                    <a:pt x="132" y="76"/>
                  </a:lnTo>
                  <a:lnTo>
                    <a:pt x="116" y="63"/>
                  </a:lnTo>
                  <a:lnTo>
                    <a:pt x="102" y="53"/>
                  </a:lnTo>
                  <a:lnTo>
                    <a:pt x="84" y="47"/>
                  </a:lnTo>
                  <a:lnTo>
                    <a:pt x="66" y="45"/>
                  </a:lnTo>
                  <a:lnTo>
                    <a:pt x="46" y="46"/>
                  </a:lnTo>
                  <a:lnTo>
                    <a:pt x="29" y="48"/>
                  </a:lnTo>
                  <a:lnTo>
                    <a:pt x="14" y="50"/>
                  </a:lnTo>
                  <a:lnTo>
                    <a:pt x="4" y="53"/>
                  </a:lnTo>
                  <a:lnTo>
                    <a:pt x="0" y="54"/>
                  </a:lnTo>
                  <a:close/>
                </a:path>
              </a:pathLst>
            </a:custGeom>
            <a:solidFill>
              <a:srgbClr val="FF0000"/>
            </a:solidFill>
            <a:ln w="9525">
              <a:noFill/>
              <a:round/>
              <a:headEnd/>
              <a:tailEnd/>
            </a:ln>
          </p:spPr>
          <p:txBody>
            <a:bodyPr/>
            <a:lstStyle/>
            <a:p>
              <a:endParaRPr lang="en-US"/>
            </a:p>
          </p:txBody>
        </p:sp>
        <p:sp>
          <p:nvSpPr>
            <p:cNvPr id="15692" name="Freeform 188"/>
            <p:cNvSpPr>
              <a:spLocks/>
            </p:cNvSpPr>
            <p:nvPr/>
          </p:nvSpPr>
          <p:spPr bwMode="auto">
            <a:xfrm>
              <a:off x="2360" y="2408"/>
              <a:ext cx="74" cy="47"/>
            </a:xfrm>
            <a:custGeom>
              <a:avLst/>
              <a:gdLst>
                <a:gd name="T0" fmla="*/ 0 w 147"/>
                <a:gd name="T1" fmla="*/ 1 h 95"/>
                <a:gd name="T2" fmla="*/ 6 w 147"/>
                <a:gd name="T3" fmla="*/ 0 h 95"/>
                <a:gd name="T4" fmla="*/ 12 w 147"/>
                <a:gd name="T5" fmla="*/ 0 h 95"/>
                <a:gd name="T6" fmla="*/ 17 w 147"/>
                <a:gd name="T7" fmla="*/ 0 h 95"/>
                <a:gd name="T8" fmla="*/ 23 w 147"/>
                <a:gd name="T9" fmla="*/ 2 h 95"/>
                <a:gd name="T10" fmla="*/ 28 w 147"/>
                <a:gd name="T11" fmla="*/ 4 h 95"/>
                <a:gd name="T12" fmla="*/ 32 w 147"/>
                <a:gd name="T13" fmla="*/ 7 h 95"/>
                <a:gd name="T14" fmla="*/ 36 w 147"/>
                <a:gd name="T15" fmla="*/ 11 h 95"/>
                <a:gd name="T16" fmla="*/ 37 w 147"/>
                <a:gd name="T17" fmla="*/ 15 h 95"/>
                <a:gd name="T18" fmla="*/ 37 w 147"/>
                <a:gd name="T19" fmla="*/ 19 h 95"/>
                <a:gd name="T20" fmla="*/ 36 w 147"/>
                <a:gd name="T21" fmla="*/ 22 h 95"/>
                <a:gd name="T22" fmla="*/ 33 w 147"/>
                <a:gd name="T23" fmla="*/ 23 h 95"/>
                <a:gd name="T24" fmla="*/ 30 w 147"/>
                <a:gd name="T25" fmla="*/ 23 h 95"/>
                <a:gd name="T26" fmla="*/ 27 w 147"/>
                <a:gd name="T27" fmla="*/ 22 h 95"/>
                <a:gd name="T28" fmla="*/ 24 w 147"/>
                <a:gd name="T29" fmla="*/ 20 h 95"/>
                <a:gd name="T30" fmla="*/ 21 w 147"/>
                <a:gd name="T31" fmla="*/ 17 h 95"/>
                <a:gd name="T32" fmla="*/ 20 w 147"/>
                <a:gd name="T33" fmla="*/ 13 h 95"/>
                <a:gd name="T34" fmla="*/ 18 w 147"/>
                <a:gd name="T35" fmla="*/ 10 h 95"/>
                <a:gd name="T36" fmla="*/ 16 w 147"/>
                <a:gd name="T37" fmla="*/ 8 h 95"/>
                <a:gd name="T38" fmla="*/ 13 w 147"/>
                <a:gd name="T39" fmla="*/ 5 h 95"/>
                <a:gd name="T40" fmla="*/ 9 w 147"/>
                <a:gd name="T41" fmla="*/ 4 h 95"/>
                <a:gd name="T42" fmla="*/ 6 w 147"/>
                <a:gd name="T43" fmla="*/ 3 h 95"/>
                <a:gd name="T44" fmla="*/ 3 w 147"/>
                <a:gd name="T45" fmla="*/ 1 h 95"/>
                <a:gd name="T46" fmla="*/ 1 w 147"/>
                <a:gd name="T47" fmla="*/ 1 h 95"/>
                <a:gd name="T48" fmla="*/ 0 w 147"/>
                <a:gd name="T49" fmla="*/ 1 h 9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47"/>
                <a:gd name="T76" fmla="*/ 0 h 95"/>
                <a:gd name="T77" fmla="*/ 147 w 147"/>
                <a:gd name="T78" fmla="*/ 95 h 9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47" h="95">
                  <a:moveTo>
                    <a:pt x="0" y="5"/>
                  </a:moveTo>
                  <a:lnTo>
                    <a:pt x="22" y="2"/>
                  </a:lnTo>
                  <a:lnTo>
                    <a:pt x="45" y="0"/>
                  </a:lnTo>
                  <a:lnTo>
                    <a:pt x="68" y="3"/>
                  </a:lnTo>
                  <a:lnTo>
                    <a:pt x="91" y="8"/>
                  </a:lnTo>
                  <a:lnTo>
                    <a:pt x="111" y="17"/>
                  </a:lnTo>
                  <a:lnTo>
                    <a:pt x="128" y="29"/>
                  </a:lnTo>
                  <a:lnTo>
                    <a:pt x="141" y="44"/>
                  </a:lnTo>
                  <a:lnTo>
                    <a:pt x="147" y="63"/>
                  </a:lnTo>
                  <a:lnTo>
                    <a:pt x="146" y="79"/>
                  </a:lnTo>
                  <a:lnTo>
                    <a:pt x="141" y="89"/>
                  </a:lnTo>
                  <a:lnTo>
                    <a:pt x="130" y="94"/>
                  </a:lnTo>
                  <a:lnTo>
                    <a:pt x="119" y="95"/>
                  </a:lnTo>
                  <a:lnTo>
                    <a:pt x="105" y="90"/>
                  </a:lnTo>
                  <a:lnTo>
                    <a:pt x="93" y="82"/>
                  </a:lnTo>
                  <a:lnTo>
                    <a:pt x="83" y="70"/>
                  </a:lnTo>
                  <a:lnTo>
                    <a:pt x="77" y="55"/>
                  </a:lnTo>
                  <a:lnTo>
                    <a:pt x="71" y="43"/>
                  </a:lnTo>
                  <a:lnTo>
                    <a:pt x="62" y="33"/>
                  </a:lnTo>
                  <a:lnTo>
                    <a:pt x="50" y="23"/>
                  </a:lnTo>
                  <a:lnTo>
                    <a:pt x="36" y="17"/>
                  </a:lnTo>
                  <a:lnTo>
                    <a:pt x="22" y="12"/>
                  </a:lnTo>
                  <a:lnTo>
                    <a:pt x="10" y="7"/>
                  </a:lnTo>
                  <a:lnTo>
                    <a:pt x="3" y="6"/>
                  </a:lnTo>
                  <a:lnTo>
                    <a:pt x="0" y="5"/>
                  </a:lnTo>
                  <a:close/>
                </a:path>
              </a:pathLst>
            </a:custGeom>
            <a:solidFill>
              <a:srgbClr val="FF0000"/>
            </a:solidFill>
            <a:ln w="9525">
              <a:noFill/>
              <a:round/>
              <a:headEnd/>
              <a:tailEnd/>
            </a:ln>
          </p:spPr>
          <p:txBody>
            <a:bodyPr/>
            <a:lstStyle/>
            <a:p>
              <a:endParaRPr lang="en-US"/>
            </a:p>
          </p:txBody>
        </p:sp>
        <p:sp>
          <p:nvSpPr>
            <p:cNvPr id="15693" name="Freeform 189"/>
            <p:cNvSpPr>
              <a:spLocks/>
            </p:cNvSpPr>
            <p:nvPr/>
          </p:nvSpPr>
          <p:spPr bwMode="auto">
            <a:xfrm>
              <a:off x="2357" y="2414"/>
              <a:ext cx="43" cy="77"/>
            </a:xfrm>
            <a:custGeom>
              <a:avLst/>
              <a:gdLst>
                <a:gd name="T0" fmla="*/ 0 w 87"/>
                <a:gd name="T1" fmla="*/ 0 h 154"/>
                <a:gd name="T2" fmla="*/ 5 w 87"/>
                <a:gd name="T3" fmla="*/ 2 h 154"/>
                <a:gd name="T4" fmla="*/ 9 w 87"/>
                <a:gd name="T5" fmla="*/ 6 h 154"/>
                <a:gd name="T6" fmla="*/ 14 w 87"/>
                <a:gd name="T7" fmla="*/ 10 h 154"/>
                <a:gd name="T8" fmla="*/ 17 w 87"/>
                <a:gd name="T9" fmla="*/ 15 h 154"/>
                <a:gd name="T10" fmla="*/ 20 w 87"/>
                <a:gd name="T11" fmla="*/ 19 h 154"/>
                <a:gd name="T12" fmla="*/ 21 w 87"/>
                <a:gd name="T13" fmla="*/ 24 h 154"/>
                <a:gd name="T14" fmla="*/ 21 w 87"/>
                <a:gd name="T15" fmla="*/ 30 h 154"/>
                <a:gd name="T16" fmla="*/ 20 w 87"/>
                <a:gd name="T17" fmla="*/ 35 h 154"/>
                <a:gd name="T18" fmla="*/ 17 w 87"/>
                <a:gd name="T19" fmla="*/ 38 h 154"/>
                <a:gd name="T20" fmla="*/ 14 w 87"/>
                <a:gd name="T21" fmla="*/ 39 h 154"/>
                <a:gd name="T22" fmla="*/ 12 w 87"/>
                <a:gd name="T23" fmla="*/ 38 h 154"/>
                <a:gd name="T24" fmla="*/ 9 w 87"/>
                <a:gd name="T25" fmla="*/ 36 h 154"/>
                <a:gd name="T26" fmla="*/ 7 w 87"/>
                <a:gd name="T27" fmla="*/ 34 h 154"/>
                <a:gd name="T28" fmla="*/ 6 w 87"/>
                <a:gd name="T29" fmla="*/ 30 h 154"/>
                <a:gd name="T30" fmla="*/ 6 w 87"/>
                <a:gd name="T31" fmla="*/ 26 h 154"/>
                <a:gd name="T32" fmla="*/ 7 w 87"/>
                <a:gd name="T33" fmla="*/ 22 h 154"/>
                <a:gd name="T34" fmla="*/ 8 w 87"/>
                <a:gd name="T35" fmla="*/ 19 h 154"/>
                <a:gd name="T36" fmla="*/ 7 w 87"/>
                <a:gd name="T37" fmla="*/ 15 h 154"/>
                <a:gd name="T38" fmla="*/ 6 w 87"/>
                <a:gd name="T39" fmla="*/ 11 h 154"/>
                <a:gd name="T40" fmla="*/ 5 w 87"/>
                <a:gd name="T41" fmla="*/ 8 h 154"/>
                <a:gd name="T42" fmla="*/ 3 w 87"/>
                <a:gd name="T43" fmla="*/ 5 h 154"/>
                <a:gd name="T44" fmla="*/ 1 w 87"/>
                <a:gd name="T45" fmla="*/ 2 h 154"/>
                <a:gd name="T46" fmla="*/ 0 w 87"/>
                <a:gd name="T47" fmla="*/ 1 h 154"/>
                <a:gd name="T48" fmla="*/ 0 w 87"/>
                <a:gd name="T49" fmla="*/ 0 h 15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87"/>
                <a:gd name="T76" fmla="*/ 0 h 154"/>
                <a:gd name="T77" fmla="*/ 87 w 87"/>
                <a:gd name="T78" fmla="*/ 154 h 15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87" h="154">
                  <a:moveTo>
                    <a:pt x="0" y="0"/>
                  </a:moveTo>
                  <a:lnTo>
                    <a:pt x="20" y="10"/>
                  </a:lnTo>
                  <a:lnTo>
                    <a:pt x="38" y="24"/>
                  </a:lnTo>
                  <a:lnTo>
                    <a:pt x="56" y="40"/>
                  </a:lnTo>
                  <a:lnTo>
                    <a:pt x="69" y="59"/>
                  </a:lnTo>
                  <a:lnTo>
                    <a:pt x="81" y="78"/>
                  </a:lnTo>
                  <a:lnTo>
                    <a:pt x="87" y="98"/>
                  </a:lnTo>
                  <a:lnTo>
                    <a:pt x="87" y="119"/>
                  </a:lnTo>
                  <a:lnTo>
                    <a:pt x="81" y="137"/>
                  </a:lnTo>
                  <a:lnTo>
                    <a:pt x="71" y="150"/>
                  </a:lnTo>
                  <a:lnTo>
                    <a:pt x="59" y="154"/>
                  </a:lnTo>
                  <a:lnTo>
                    <a:pt x="49" y="152"/>
                  </a:lnTo>
                  <a:lnTo>
                    <a:pt x="38" y="144"/>
                  </a:lnTo>
                  <a:lnTo>
                    <a:pt x="30" y="133"/>
                  </a:lnTo>
                  <a:lnTo>
                    <a:pt x="26" y="119"/>
                  </a:lnTo>
                  <a:lnTo>
                    <a:pt x="26" y="103"/>
                  </a:lnTo>
                  <a:lnTo>
                    <a:pt x="30" y="88"/>
                  </a:lnTo>
                  <a:lnTo>
                    <a:pt x="34" y="74"/>
                  </a:lnTo>
                  <a:lnTo>
                    <a:pt x="31" y="60"/>
                  </a:lnTo>
                  <a:lnTo>
                    <a:pt x="27" y="45"/>
                  </a:lnTo>
                  <a:lnTo>
                    <a:pt x="21" y="31"/>
                  </a:lnTo>
                  <a:lnTo>
                    <a:pt x="14" y="19"/>
                  </a:lnTo>
                  <a:lnTo>
                    <a:pt x="7" y="9"/>
                  </a:lnTo>
                  <a:lnTo>
                    <a:pt x="3" y="2"/>
                  </a:lnTo>
                  <a:lnTo>
                    <a:pt x="0" y="0"/>
                  </a:lnTo>
                  <a:close/>
                </a:path>
              </a:pathLst>
            </a:custGeom>
            <a:solidFill>
              <a:srgbClr val="FF0000"/>
            </a:solidFill>
            <a:ln w="9525">
              <a:noFill/>
              <a:round/>
              <a:headEnd/>
              <a:tailEnd/>
            </a:ln>
          </p:spPr>
          <p:txBody>
            <a:bodyPr/>
            <a:lstStyle/>
            <a:p>
              <a:endParaRPr lang="en-US"/>
            </a:p>
          </p:txBody>
        </p:sp>
        <p:sp>
          <p:nvSpPr>
            <p:cNvPr id="15694" name="Freeform 190"/>
            <p:cNvSpPr>
              <a:spLocks/>
            </p:cNvSpPr>
            <p:nvPr/>
          </p:nvSpPr>
          <p:spPr bwMode="auto">
            <a:xfrm>
              <a:off x="2359" y="2373"/>
              <a:ext cx="81" cy="34"/>
            </a:xfrm>
            <a:custGeom>
              <a:avLst/>
              <a:gdLst>
                <a:gd name="T0" fmla="*/ 0 w 161"/>
                <a:gd name="T1" fmla="*/ 17 h 69"/>
                <a:gd name="T2" fmla="*/ 4 w 161"/>
                <a:gd name="T3" fmla="*/ 13 h 69"/>
                <a:gd name="T4" fmla="*/ 8 w 161"/>
                <a:gd name="T5" fmla="*/ 9 h 69"/>
                <a:gd name="T6" fmla="*/ 13 w 161"/>
                <a:gd name="T7" fmla="*/ 5 h 69"/>
                <a:gd name="T8" fmla="*/ 18 w 161"/>
                <a:gd name="T9" fmla="*/ 2 h 69"/>
                <a:gd name="T10" fmla="*/ 23 w 161"/>
                <a:gd name="T11" fmla="*/ 1 h 69"/>
                <a:gd name="T12" fmla="*/ 28 w 161"/>
                <a:gd name="T13" fmla="*/ 0 h 69"/>
                <a:gd name="T14" fmla="*/ 33 w 161"/>
                <a:gd name="T15" fmla="*/ 1 h 69"/>
                <a:gd name="T16" fmla="*/ 37 w 161"/>
                <a:gd name="T17" fmla="*/ 3 h 69"/>
                <a:gd name="T18" fmla="*/ 40 w 161"/>
                <a:gd name="T19" fmla="*/ 6 h 69"/>
                <a:gd name="T20" fmla="*/ 41 w 161"/>
                <a:gd name="T21" fmla="*/ 9 h 69"/>
                <a:gd name="T22" fmla="*/ 39 w 161"/>
                <a:gd name="T23" fmla="*/ 11 h 69"/>
                <a:gd name="T24" fmla="*/ 37 w 161"/>
                <a:gd name="T25" fmla="*/ 13 h 69"/>
                <a:gd name="T26" fmla="*/ 34 w 161"/>
                <a:gd name="T27" fmla="*/ 15 h 69"/>
                <a:gd name="T28" fmla="*/ 31 w 161"/>
                <a:gd name="T29" fmla="*/ 16 h 69"/>
                <a:gd name="T30" fmla="*/ 27 w 161"/>
                <a:gd name="T31" fmla="*/ 15 h 69"/>
                <a:gd name="T32" fmla="*/ 23 w 161"/>
                <a:gd name="T33" fmla="*/ 13 h 69"/>
                <a:gd name="T34" fmla="*/ 20 w 161"/>
                <a:gd name="T35" fmla="*/ 12 h 69"/>
                <a:gd name="T36" fmla="*/ 16 w 161"/>
                <a:gd name="T37" fmla="*/ 11 h 69"/>
                <a:gd name="T38" fmla="*/ 12 w 161"/>
                <a:gd name="T39" fmla="*/ 12 h 69"/>
                <a:gd name="T40" fmla="*/ 9 w 161"/>
                <a:gd name="T41" fmla="*/ 13 h 69"/>
                <a:gd name="T42" fmla="*/ 6 w 161"/>
                <a:gd name="T43" fmla="*/ 14 h 69"/>
                <a:gd name="T44" fmla="*/ 3 w 161"/>
                <a:gd name="T45" fmla="*/ 16 h 69"/>
                <a:gd name="T46" fmla="*/ 1 w 161"/>
                <a:gd name="T47" fmla="*/ 17 h 69"/>
                <a:gd name="T48" fmla="*/ 0 w 161"/>
                <a:gd name="T49" fmla="*/ 17 h 6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61"/>
                <a:gd name="T76" fmla="*/ 0 h 69"/>
                <a:gd name="T77" fmla="*/ 161 w 161"/>
                <a:gd name="T78" fmla="*/ 69 h 6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61" h="69">
                  <a:moveTo>
                    <a:pt x="0" y="69"/>
                  </a:moveTo>
                  <a:lnTo>
                    <a:pt x="14" y="52"/>
                  </a:lnTo>
                  <a:lnTo>
                    <a:pt x="30" y="36"/>
                  </a:lnTo>
                  <a:lnTo>
                    <a:pt x="49" y="22"/>
                  </a:lnTo>
                  <a:lnTo>
                    <a:pt x="69" y="11"/>
                  </a:lnTo>
                  <a:lnTo>
                    <a:pt x="90" y="4"/>
                  </a:lnTo>
                  <a:lnTo>
                    <a:pt x="110" y="0"/>
                  </a:lnTo>
                  <a:lnTo>
                    <a:pt x="130" y="4"/>
                  </a:lnTo>
                  <a:lnTo>
                    <a:pt x="147" y="13"/>
                  </a:lnTo>
                  <a:lnTo>
                    <a:pt x="158" y="25"/>
                  </a:lnTo>
                  <a:lnTo>
                    <a:pt x="161" y="37"/>
                  </a:lnTo>
                  <a:lnTo>
                    <a:pt x="156" y="47"/>
                  </a:lnTo>
                  <a:lnTo>
                    <a:pt x="148" y="55"/>
                  </a:lnTo>
                  <a:lnTo>
                    <a:pt x="136" y="61"/>
                  </a:lnTo>
                  <a:lnTo>
                    <a:pt x="121" y="64"/>
                  </a:lnTo>
                  <a:lnTo>
                    <a:pt x="105" y="61"/>
                  </a:lnTo>
                  <a:lnTo>
                    <a:pt x="90" y="54"/>
                  </a:lnTo>
                  <a:lnTo>
                    <a:pt x="77" y="49"/>
                  </a:lnTo>
                  <a:lnTo>
                    <a:pt x="63" y="47"/>
                  </a:lnTo>
                  <a:lnTo>
                    <a:pt x="48" y="50"/>
                  </a:lnTo>
                  <a:lnTo>
                    <a:pt x="34" y="54"/>
                  </a:lnTo>
                  <a:lnTo>
                    <a:pt x="21" y="59"/>
                  </a:lnTo>
                  <a:lnTo>
                    <a:pt x="10" y="64"/>
                  </a:lnTo>
                  <a:lnTo>
                    <a:pt x="2" y="68"/>
                  </a:lnTo>
                  <a:lnTo>
                    <a:pt x="0" y="69"/>
                  </a:lnTo>
                  <a:close/>
                </a:path>
              </a:pathLst>
            </a:custGeom>
            <a:solidFill>
              <a:srgbClr val="FF0000"/>
            </a:solidFill>
            <a:ln w="9525">
              <a:noFill/>
              <a:round/>
              <a:headEnd/>
              <a:tailEnd/>
            </a:ln>
          </p:spPr>
          <p:txBody>
            <a:bodyPr/>
            <a:lstStyle/>
            <a:p>
              <a:endParaRPr lang="en-US"/>
            </a:p>
          </p:txBody>
        </p:sp>
        <p:sp>
          <p:nvSpPr>
            <p:cNvPr id="15695" name="Freeform 191"/>
            <p:cNvSpPr>
              <a:spLocks/>
            </p:cNvSpPr>
            <p:nvPr/>
          </p:nvSpPr>
          <p:spPr bwMode="auto">
            <a:xfrm>
              <a:off x="2356" y="2338"/>
              <a:ext cx="57" cy="66"/>
            </a:xfrm>
            <a:custGeom>
              <a:avLst/>
              <a:gdLst>
                <a:gd name="T0" fmla="*/ 0 w 114"/>
                <a:gd name="T1" fmla="*/ 33 h 133"/>
                <a:gd name="T2" fmla="*/ 1 w 114"/>
                <a:gd name="T3" fmla="*/ 27 h 133"/>
                <a:gd name="T4" fmla="*/ 2 w 114"/>
                <a:gd name="T5" fmla="*/ 22 h 133"/>
                <a:gd name="T6" fmla="*/ 3 w 114"/>
                <a:gd name="T7" fmla="*/ 16 h 133"/>
                <a:gd name="T8" fmla="*/ 6 w 114"/>
                <a:gd name="T9" fmla="*/ 11 h 133"/>
                <a:gd name="T10" fmla="*/ 9 w 114"/>
                <a:gd name="T11" fmla="*/ 6 h 133"/>
                <a:gd name="T12" fmla="*/ 13 w 114"/>
                <a:gd name="T13" fmla="*/ 3 h 133"/>
                <a:gd name="T14" fmla="*/ 17 w 114"/>
                <a:gd name="T15" fmla="*/ 0 h 133"/>
                <a:gd name="T16" fmla="*/ 22 w 114"/>
                <a:gd name="T17" fmla="*/ 0 h 133"/>
                <a:gd name="T18" fmla="*/ 26 w 114"/>
                <a:gd name="T19" fmla="*/ 1 h 133"/>
                <a:gd name="T20" fmla="*/ 28 w 114"/>
                <a:gd name="T21" fmla="*/ 3 h 133"/>
                <a:gd name="T22" fmla="*/ 29 w 114"/>
                <a:gd name="T23" fmla="*/ 5 h 133"/>
                <a:gd name="T24" fmla="*/ 28 w 114"/>
                <a:gd name="T25" fmla="*/ 8 h 133"/>
                <a:gd name="T26" fmla="*/ 27 w 114"/>
                <a:gd name="T27" fmla="*/ 11 h 133"/>
                <a:gd name="T28" fmla="*/ 24 w 114"/>
                <a:gd name="T29" fmla="*/ 14 h 133"/>
                <a:gd name="T30" fmla="*/ 21 w 114"/>
                <a:gd name="T31" fmla="*/ 16 h 133"/>
                <a:gd name="T32" fmla="*/ 16 w 114"/>
                <a:gd name="T33" fmla="*/ 16 h 133"/>
                <a:gd name="T34" fmla="*/ 13 w 114"/>
                <a:gd name="T35" fmla="*/ 17 h 133"/>
                <a:gd name="T36" fmla="*/ 10 w 114"/>
                <a:gd name="T37" fmla="*/ 19 h 133"/>
                <a:gd name="T38" fmla="*/ 7 w 114"/>
                <a:gd name="T39" fmla="*/ 22 h 133"/>
                <a:gd name="T40" fmla="*/ 5 w 114"/>
                <a:gd name="T41" fmla="*/ 24 h 133"/>
                <a:gd name="T42" fmla="*/ 3 w 114"/>
                <a:gd name="T43" fmla="*/ 28 h 133"/>
                <a:gd name="T44" fmla="*/ 2 w 114"/>
                <a:gd name="T45" fmla="*/ 30 h 133"/>
                <a:gd name="T46" fmla="*/ 1 w 114"/>
                <a:gd name="T47" fmla="*/ 32 h 133"/>
                <a:gd name="T48" fmla="*/ 0 w 114"/>
                <a:gd name="T49" fmla="*/ 33 h 13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14"/>
                <a:gd name="T76" fmla="*/ 0 h 133"/>
                <a:gd name="T77" fmla="*/ 114 w 114"/>
                <a:gd name="T78" fmla="*/ 133 h 13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14" h="133">
                  <a:moveTo>
                    <a:pt x="0" y="133"/>
                  </a:moveTo>
                  <a:lnTo>
                    <a:pt x="1" y="111"/>
                  </a:lnTo>
                  <a:lnTo>
                    <a:pt x="5" y="88"/>
                  </a:lnTo>
                  <a:lnTo>
                    <a:pt x="11" y="65"/>
                  </a:lnTo>
                  <a:lnTo>
                    <a:pt x="22" y="44"/>
                  </a:lnTo>
                  <a:lnTo>
                    <a:pt x="35" y="25"/>
                  </a:lnTo>
                  <a:lnTo>
                    <a:pt x="49" y="12"/>
                  </a:lnTo>
                  <a:lnTo>
                    <a:pt x="67" y="2"/>
                  </a:lnTo>
                  <a:lnTo>
                    <a:pt x="86" y="0"/>
                  </a:lnTo>
                  <a:lnTo>
                    <a:pt x="102" y="4"/>
                  </a:lnTo>
                  <a:lnTo>
                    <a:pt x="112" y="12"/>
                  </a:lnTo>
                  <a:lnTo>
                    <a:pt x="114" y="22"/>
                  </a:lnTo>
                  <a:lnTo>
                    <a:pt x="112" y="35"/>
                  </a:lnTo>
                  <a:lnTo>
                    <a:pt x="105" y="46"/>
                  </a:lnTo>
                  <a:lnTo>
                    <a:pt x="94" y="56"/>
                  </a:lnTo>
                  <a:lnTo>
                    <a:pt x="81" y="65"/>
                  </a:lnTo>
                  <a:lnTo>
                    <a:pt x="64" y="67"/>
                  </a:lnTo>
                  <a:lnTo>
                    <a:pt x="52" y="69"/>
                  </a:lnTo>
                  <a:lnTo>
                    <a:pt x="39" y="77"/>
                  </a:lnTo>
                  <a:lnTo>
                    <a:pt x="29" y="88"/>
                  </a:lnTo>
                  <a:lnTo>
                    <a:pt x="18" y="99"/>
                  </a:lnTo>
                  <a:lnTo>
                    <a:pt x="11" y="112"/>
                  </a:lnTo>
                  <a:lnTo>
                    <a:pt x="5" y="122"/>
                  </a:lnTo>
                  <a:lnTo>
                    <a:pt x="1" y="130"/>
                  </a:lnTo>
                  <a:lnTo>
                    <a:pt x="0" y="133"/>
                  </a:lnTo>
                  <a:close/>
                </a:path>
              </a:pathLst>
            </a:custGeom>
            <a:solidFill>
              <a:srgbClr val="FF0000"/>
            </a:solidFill>
            <a:ln w="9525">
              <a:noFill/>
              <a:round/>
              <a:headEnd/>
              <a:tailEnd/>
            </a:ln>
          </p:spPr>
          <p:txBody>
            <a:bodyPr/>
            <a:lstStyle/>
            <a:p>
              <a:endParaRPr lang="en-US"/>
            </a:p>
          </p:txBody>
        </p:sp>
        <p:sp>
          <p:nvSpPr>
            <p:cNvPr id="15696" name="Freeform 192"/>
            <p:cNvSpPr>
              <a:spLocks/>
            </p:cNvSpPr>
            <p:nvPr/>
          </p:nvSpPr>
          <p:spPr bwMode="auto">
            <a:xfrm>
              <a:off x="2332" y="2318"/>
              <a:ext cx="35" cy="82"/>
            </a:xfrm>
            <a:custGeom>
              <a:avLst/>
              <a:gdLst>
                <a:gd name="T0" fmla="*/ 7 w 70"/>
                <a:gd name="T1" fmla="*/ 41 h 163"/>
                <a:gd name="T2" fmla="*/ 4 w 70"/>
                <a:gd name="T3" fmla="*/ 37 h 163"/>
                <a:gd name="T4" fmla="*/ 2 w 70"/>
                <a:gd name="T5" fmla="*/ 31 h 163"/>
                <a:gd name="T6" fmla="*/ 1 w 70"/>
                <a:gd name="T7" fmla="*/ 26 h 163"/>
                <a:gd name="T8" fmla="*/ 0 w 70"/>
                <a:gd name="T9" fmla="*/ 20 h 163"/>
                <a:gd name="T10" fmla="*/ 0 w 70"/>
                <a:gd name="T11" fmla="*/ 14 h 163"/>
                <a:gd name="T12" fmla="*/ 1 w 70"/>
                <a:gd name="T13" fmla="*/ 9 h 163"/>
                <a:gd name="T14" fmla="*/ 3 w 70"/>
                <a:gd name="T15" fmla="*/ 5 h 163"/>
                <a:gd name="T16" fmla="*/ 7 w 70"/>
                <a:gd name="T17" fmla="*/ 2 h 163"/>
                <a:gd name="T18" fmla="*/ 11 w 70"/>
                <a:gd name="T19" fmla="*/ 0 h 163"/>
                <a:gd name="T20" fmla="*/ 14 w 70"/>
                <a:gd name="T21" fmla="*/ 1 h 163"/>
                <a:gd name="T22" fmla="*/ 16 w 70"/>
                <a:gd name="T23" fmla="*/ 3 h 163"/>
                <a:gd name="T24" fmla="*/ 18 w 70"/>
                <a:gd name="T25" fmla="*/ 6 h 163"/>
                <a:gd name="T26" fmla="*/ 18 w 70"/>
                <a:gd name="T27" fmla="*/ 9 h 163"/>
                <a:gd name="T28" fmla="*/ 17 w 70"/>
                <a:gd name="T29" fmla="*/ 12 h 163"/>
                <a:gd name="T30" fmla="*/ 15 w 70"/>
                <a:gd name="T31" fmla="*/ 16 h 163"/>
                <a:gd name="T32" fmla="*/ 12 w 70"/>
                <a:gd name="T33" fmla="*/ 19 h 163"/>
                <a:gd name="T34" fmla="*/ 9 w 70"/>
                <a:gd name="T35" fmla="*/ 25 h 163"/>
                <a:gd name="T36" fmla="*/ 7 w 70"/>
                <a:gd name="T37" fmla="*/ 32 h 163"/>
                <a:gd name="T38" fmla="*/ 7 w 70"/>
                <a:gd name="T39" fmla="*/ 38 h 163"/>
                <a:gd name="T40" fmla="*/ 7 w 70"/>
                <a:gd name="T41" fmla="*/ 41 h 16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0"/>
                <a:gd name="T64" fmla="*/ 0 h 163"/>
                <a:gd name="T65" fmla="*/ 70 w 70"/>
                <a:gd name="T66" fmla="*/ 163 h 163"/>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0" h="163">
                  <a:moveTo>
                    <a:pt x="30" y="163"/>
                  </a:moveTo>
                  <a:lnTo>
                    <a:pt x="18" y="145"/>
                  </a:lnTo>
                  <a:lnTo>
                    <a:pt x="9" y="124"/>
                  </a:lnTo>
                  <a:lnTo>
                    <a:pt x="3" y="101"/>
                  </a:lnTo>
                  <a:lnTo>
                    <a:pt x="0" y="78"/>
                  </a:lnTo>
                  <a:lnTo>
                    <a:pt x="0" y="56"/>
                  </a:lnTo>
                  <a:lnTo>
                    <a:pt x="4" y="36"/>
                  </a:lnTo>
                  <a:lnTo>
                    <a:pt x="13" y="18"/>
                  </a:lnTo>
                  <a:lnTo>
                    <a:pt x="28" y="6"/>
                  </a:lnTo>
                  <a:lnTo>
                    <a:pt x="43" y="0"/>
                  </a:lnTo>
                  <a:lnTo>
                    <a:pt x="56" y="2"/>
                  </a:lnTo>
                  <a:lnTo>
                    <a:pt x="64" y="9"/>
                  </a:lnTo>
                  <a:lnTo>
                    <a:pt x="70" y="21"/>
                  </a:lnTo>
                  <a:lnTo>
                    <a:pt x="70" y="34"/>
                  </a:lnTo>
                  <a:lnTo>
                    <a:pt x="68" y="48"/>
                  </a:lnTo>
                  <a:lnTo>
                    <a:pt x="59" y="62"/>
                  </a:lnTo>
                  <a:lnTo>
                    <a:pt x="48" y="74"/>
                  </a:lnTo>
                  <a:lnTo>
                    <a:pt x="33" y="97"/>
                  </a:lnTo>
                  <a:lnTo>
                    <a:pt x="27" y="127"/>
                  </a:lnTo>
                  <a:lnTo>
                    <a:pt x="28" y="152"/>
                  </a:lnTo>
                  <a:lnTo>
                    <a:pt x="30" y="163"/>
                  </a:lnTo>
                  <a:close/>
                </a:path>
              </a:pathLst>
            </a:custGeom>
            <a:solidFill>
              <a:srgbClr val="FF0000"/>
            </a:solidFill>
            <a:ln w="9525">
              <a:noFill/>
              <a:round/>
              <a:headEnd/>
              <a:tailEnd/>
            </a:ln>
          </p:spPr>
          <p:txBody>
            <a:bodyPr/>
            <a:lstStyle/>
            <a:p>
              <a:endParaRPr lang="en-US"/>
            </a:p>
          </p:txBody>
        </p:sp>
        <p:sp>
          <p:nvSpPr>
            <p:cNvPr id="15697" name="Freeform 193"/>
            <p:cNvSpPr>
              <a:spLocks/>
            </p:cNvSpPr>
            <p:nvPr/>
          </p:nvSpPr>
          <p:spPr bwMode="auto">
            <a:xfrm>
              <a:off x="2376" y="1599"/>
              <a:ext cx="180" cy="174"/>
            </a:xfrm>
            <a:custGeom>
              <a:avLst/>
              <a:gdLst>
                <a:gd name="T0" fmla="*/ 2 w 361"/>
                <a:gd name="T1" fmla="*/ 1 h 348"/>
                <a:gd name="T2" fmla="*/ 0 w 361"/>
                <a:gd name="T3" fmla="*/ 1 h 348"/>
                <a:gd name="T4" fmla="*/ 0 w 361"/>
                <a:gd name="T5" fmla="*/ 0 h 348"/>
                <a:gd name="T6" fmla="*/ 2 w 361"/>
                <a:gd name="T7" fmla="*/ 0 h 348"/>
                <a:gd name="T8" fmla="*/ 5 w 361"/>
                <a:gd name="T9" fmla="*/ 1 h 348"/>
                <a:gd name="T10" fmla="*/ 11 w 361"/>
                <a:gd name="T11" fmla="*/ 2 h 348"/>
                <a:gd name="T12" fmla="*/ 17 w 361"/>
                <a:gd name="T13" fmla="*/ 4 h 348"/>
                <a:gd name="T14" fmla="*/ 24 w 361"/>
                <a:gd name="T15" fmla="*/ 7 h 348"/>
                <a:gd name="T16" fmla="*/ 32 w 361"/>
                <a:gd name="T17" fmla="*/ 10 h 348"/>
                <a:gd name="T18" fmla="*/ 40 w 361"/>
                <a:gd name="T19" fmla="*/ 14 h 348"/>
                <a:gd name="T20" fmla="*/ 49 w 361"/>
                <a:gd name="T21" fmla="*/ 19 h 348"/>
                <a:gd name="T22" fmla="*/ 57 w 361"/>
                <a:gd name="T23" fmla="*/ 24 h 348"/>
                <a:gd name="T24" fmla="*/ 65 w 361"/>
                <a:gd name="T25" fmla="*/ 30 h 348"/>
                <a:gd name="T26" fmla="*/ 72 w 361"/>
                <a:gd name="T27" fmla="*/ 37 h 348"/>
                <a:gd name="T28" fmla="*/ 79 w 361"/>
                <a:gd name="T29" fmla="*/ 44 h 348"/>
                <a:gd name="T30" fmla="*/ 85 w 361"/>
                <a:gd name="T31" fmla="*/ 52 h 348"/>
                <a:gd name="T32" fmla="*/ 89 w 361"/>
                <a:gd name="T33" fmla="*/ 62 h 348"/>
                <a:gd name="T34" fmla="*/ 90 w 361"/>
                <a:gd name="T35" fmla="*/ 67 h 348"/>
                <a:gd name="T36" fmla="*/ 89 w 361"/>
                <a:gd name="T37" fmla="*/ 72 h 348"/>
                <a:gd name="T38" fmla="*/ 88 w 361"/>
                <a:gd name="T39" fmla="*/ 76 h 348"/>
                <a:gd name="T40" fmla="*/ 86 w 361"/>
                <a:gd name="T41" fmla="*/ 80 h 348"/>
                <a:gd name="T42" fmla="*/ 84 w 361"/>
                <a:gd name="T43" fmla="*/ 83 h 348"/>
                <a:gd name="T44" fmla="*/ 82 w 361"/>
                <a:gd name="T45" fmla="*/ 85 h 348"/>
                <a:gd name="T46" fmla="*/ 80 w 361"/>
                <a:gd name="T47" fmla="*/ 87 h 348"/>
                <a:gd name="T48" fmla="*/ 80 w 361"/>
                <a:gd name="T49" fmla="*/ 87 h 348"/>
                <a:gd name="T50" fmla="*/ 80 w 361"/>
                <a:gd name="T51" fmla="*/ 87 h 348"/>
                <a:gd name="T52" fmla="*/ 81 w 361"/>
                <a:gd name="T53" fmla="*/ 86 h 348"/>
                <a:gd name="T54" fmla="*/ 82 w 361"/>
                <a:gd name="T55" fmla="*/ 83 h 348"/>
                <a:gd name="T56" fmla="*/ 84 w 361"/>
                <a:gd name="T57" fmla="*/ 80 h 348"/>
                <a:gd name="T58" fmla="*/ 85 w 361"/>
                <a:gd name="T59" fmla="*/ 77 h 348"/>
                <a:gd name="T60" fmla="*/ 85 w 361"/>
                <a:gd name="T61" fmla="*/ 72 h 348"/>
                <a:gd name="T62" fmla="*/ 85 w 361"/>
                <a:gd name="T63" fmla="*/ 67 h 348"/>
                <a:gd name="T64" fmla="*/ 84 w 361"/>
                <a:gd name="T65" fmla="*/ 61 h 348"/>
                <a:gd name="T66" fmla="*/ 81 w 361"/>
                <a:gd name="T67" fmla="*/ 55 h 348"/>
                <a:gd name="T68" fmla="*/ 77 w 361"/>
                <a:gd name="T69" fmla="*/ 48 h 348"/>
                <a:gd name="T70" fmla="*/ 70 w 361"/>
                <a:gd name="T71" fmla="*/ 42 h 348"/>
                <a:gd name="T72" fmla="*/ 62 w 361"/>
                <a:gd name="T73" fmla="*/ 34 h 348"/>
                <a:gd name="T74" fmla="*/ 51 w 361"/>
                <a:gd name="T75" fmla="*/ 26 h 348"/>
                <a:gd name="T76" fmla="*/ 38 w 361"/>
                <a:gd name="T77" fmla="*/ 19 h 348"/>
                <a:gd name="T78" fmla="*/ 22 w 361"/>
                <a:gd name="T79" fmla="*/ 10 h 348"/>
                <a:gd name="T80" fmla="*/ 2 w 361"/>
                <a:gd name="T81" fmla="*/ 1 h 34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61"/>
                <a:gd name="T124" fmla="*/ 0 h 348"/>
                <a:gd name="T125" fmla="*/ 361 w 361"/>
                <a:gd name="T126" fmla="*/ 348 h 34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61" h="348">
                  <a:moveTo>
                    <a:pt x="8" y="6"/>
                  </a:moveTo>
                  <a:lnTo>
                    <a:pt x="0" y="1"/>
                  </a:lnTo>
                  <a:lnTo>
                    <a:pt x="0" y="0"/>
                  </a:lnTo>
                  <a:lnTo>
                    <a:pt x="8" y="0"/>
                  </a:lnTo>
                  <a:lnTo>
                    <a:pt x="23" y="4"/>
                  </a:lnTo>
                  <a:lnTo>
                    <a:pt x="44" y="8"/>
                  </a:lnTo>
                  <a:lnTo>
                    <a:pt x="69" y="16"/>
                  </a:lnTo>
                  <a:lnTo>
                    <a:pt x="98" y="27"/>
                  </a:lnTo>
                  <a:lnTo>
                    <a:pt x="129" y="39"/>
                  </a:lnTo>
                  <a:lnTo>
                    <a:pt x="162" y="55"/>
                  </a:lnTo>
                  <a:lnTo>
                    <a:pt x="196" y="74"/>
                  </a:lnTo>
                  <a:lnTo>
                    <a:pt x="229" y="96"/>
                  </a:lnTo>
                  <a:lnTo>
                    <a:pt x="262" y="120"/>
                  </a:lnTo>
                  <a:lnTo>
                    <a:pt x="291" y="146"/>
                  </a:lnTo>
                  <a:lnTo>
                    <a:pt x="317" y="178"/>
                  </a:lnTo>
                  <a:lnTo>
                    <a:pt x="340" y="210"/>
                  </a:lnTo>
                  <a:lnTo>
                    <a:pt x="356" y="247"/>
                  </a:lnTo>
                  <a:lnTo>
                    <a:pt x="361" y="267"/>
                  </a:lnTo>
                  <a:lnTo>
                    <a:pt x="358" y="287"/>
                  </a:lnTo>
                  <a:lnTo>
                    <a:pt x="354" y="304"/>
                  </a:lnTo>
                  <a:lnTo>
                    <a:pt x="346" y="319"/>
                  </a:lnTo>
                  <a:lnTo>
                    <a:pt x="336" y="331"/>
                  </a:lnTo>
                  <a:lnTo>
                    <a:pt x="328" y="340"/>
                  </a:lnTo>
                  <a:lnTo>
                    <a:pt x="323" y="346"/>
                  </a:lnTo>
                  <a:lnTo>
                    <a:pt x="320" y="348"/>
                  </a:lnTo>
                  <a:lnTo>
                    <a:pt x="321" y="346"/>
                  </a:lnTo>
                  <a:lnTo>
                    <a:pt x="326" y="341"/>
                  </a:lnTo>
                  <a:lnTo>
                    <a:pt x="331" y="332"/>
                  </a:lnTo>
                  <a:lnTo>
                    <a:pt x="336" y="320"/>
                  </a:lnTo>
                  <a:lnTo>
                    <a:pt x="340" y="305"/>
                  </a:lnTo>
                  <a:lnTo>
                    <a:pt x="342" y="287"/>
                  </a:lnTo>
                  <a:lnTo>
                    <a:pt x="341" y="267"/>
                  </a:lnTo>
                  <a:lnTo>
                    <a:pt x="336" y="244"/>
                  </a:lnTo>
                  <a:lnTo>
                    <a:pt x="326" y="220"/>
                  </a:lnTo>
                  <a:lnTo>
                    <a:pt x="309" y="194"/>
                  </a:lnTo>
                  <a:lnTo>
                    <a:pt x="283" y="165"/>
                  </a:lnTo>
                  <a:lnTo>
                    <a:pt x="250" y="136"/>
                  </a:lnTo>
                  <a:lnTo>
                    <a:pt x="207" y="105"/>
                  </a:lnTo>
                  <a:lnTo>
                    <a:pt x="153" y="73"/>
                  </a:lnTo>
                  <a:lnTo>
                    <a:pt x="88" y="39"/>
                  </a:lnTo>
                  <a:lnTo>
                    <a:pt x="8" y="6"/>
                  </a:lnTo>
                  <a:close/>
                </a:path>
              </a:pathLst>
            </a:custGeom>
            <a:solidFill>
              <a:srgbClr val="FF0000"/>
            </a:solidFill>
            <a:ln w="9525">
              <a:noFill/>
              <a:round/>
              <a:headEnd/>
              <a:tailEnd/>
            </a:ln>
          </p:spPr>
          <p:txBody>
            <a:bodyPr/>
            <a:lstStyle/>
            <a:p>
              <a:endParaRPr lang="en-US"/>
            </a:p>
          </p:txBody>
        </p:sp>
        <p:sp>
          <p:nvSpPr>
            <p:cNvPr id="15698" name="Freeform 194"/>
            <p:cNvSpPr>
              <a:spLocks/>
            </p:cNvSpPr>
            <p:nvPr/>
          </p:nvSpPr>
          <p:spPr bwMode="auto">
            <a:xfrm>
              <a:off x="2332" y="2439"/>
              <a:ext cx="63" cy="171"/>
            </a:xfrm>
            <a:custGeom>
              <a:avLst/>
              <a:gdLst>
                <a:gd name="T0" fmla="*/ 7 w 126"/>
                <a:gd name="T1" fmla="*/ 0 h 343"/>
                <a:gd name="T2" fmla="*/ 3 w 126"/>
                <a:gd name="T3" fmla="*/ 7 h 343"/>
                <a:gd name="T4" fmla="*/ 1 w 126"/>
                <a:gd name="T5" fmla="*/ 17 h 343"/>
                <a:gd name="T6" fmla="*/ 0 w 126"/>
                <a:gd name="T7" fmla="*/ 30 h 343"/>
                <a:gd name="T8" fmla="*/ 2 w 126"/>
                <a:gd name="T9" fmla="*/ 43 h 343"/>
                <a:gd name="T10" fmla="*/ 5 w 126"/>
                <a:gd name="T11" fmla="*/ 57 h 343"/>
                <a:gd name="T12" fmla="*/ 11 w 126"/>
                <a:gd name="T13" fmla="*/ 69 h 343"/>
                <a:gd name="T14" fmla="*/ 20 w 126"/>
                <a:gd name="T15" fmla="*/ 79 h 343"/>
                <a:gd name="T16" fmla="*/ 32 w 126"/>
                <a:gd name="T17" fmla="*/ 85 h 343"/>
                <a:gd name="T18" fmla="*/ 31 w 126"/>
                <a:gd name="T19" fmla="*/ 85 h 343"/>
                <a:gd name="T20" fmla="*/ 29 w 126"/>
                <a:gd name="T21" fmla="*/ 83 h 343"/>
                <a:gd name="T22" fmla="*/ 26 w 126"/>
                <a:gd name="T23" fmla="*/ 80 h 343"/>
                <a:gd name="T24" fmla="*/ 22 w 126"/>
                <a:gd name="T25" fmla="*/ 76 h 343"/>
                <a:gd name="T26" fmla="*/ 18 w 126"/>
                <a:gd name="T27" fmla="*/ 72 h 343"/>
                <a:gd name="T28" fmla="*/ 14 w 126"/>
                <a:gd name="T29" fmla="*/ 66 h 343"/>
                <a:gd name="T30" fmla="*/ 11 w 126"/>
                <a:gd name="T31" fmla="*/ 61 h 343"/>
                <a:gd name="T32" fmla="*/ 8 w 126"/>
                <a:gd name="T33" fmla="*/ 55 h 343"/>
                <a:gd name="T34" fmla="*/ 5 w 126"/>
                <a:gd name="T35" fmla="*/ 45 h 343"/>
                <a:gd name="T36" fmla="*/ 4 w 126"/>
                <a:gd name="T37" fmla="*/ 36 h 343"/>
                <a:gd name="T38" fmla="*/ 3 w 126"/>
                <a:gd name="T39" fmla="*/ 27 h 343"/>
                <a:gd name="T40" fmla="*/ 4 w 126"/>
                <a:gd name="T41" fmla="*/ 18 h 343"/>
                <a:gd name="T42" fmla="*/ 5 w 126"/>
                <a:gd name="T43" fmla="*/ 10 h 343"/>
                <a:gd name="T44" fmla="*/ 5 w 126"/>
                <a:gd name="T45" fmla="*/ 5 h 343"/>
                <a:gd name="T46" fmla="*/ 6 w 126"/>
                <a:gd name="T47" fmla="*/ 1 h 343"/>
                <a:gd name="T48" fmla="*/ 7 w 126"/>
                <a:gd name="T49" fmla="*/ 0 h 34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6"/>
                <a:gd name="T76" fmla="*/ 0 h 343"/>
                <a:gd name="T77" fmla="*/ 126 w 126"/>
                <a:gd name="T78" fmla="*/ 343 h 34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6" h="343">
                  <a:moveTo>
                    <a:pt x="25" y="0"/>
                  </a:moveTo>
                  <a:lnTo>
                    <a:pt x="10" y="30"/>
                  </a:lnTo>
                  <a:lnTo>
                    <a:pt x="2" y="71"/>
                  </a:lnTo>
                  <a:lnTo>
                    <a:pt x="0" y="121"/>
                  </a:lnTo>
                  <a:lnTo>
                    <a:pt x="5" y="175"/>
                  </a:lnTo>
                  <a:lnTo>
                    <a:pt x="19" y="228"/>
                  </a:lnTo>
                  <a:lnTo>
                    <a:pt x="43" y="276"/>
                  </a:lnTo>
                  <a:lnTo>
                    <a:pt x="79" y="316"/>
                  </a:lnTo>
                  <a:lnTo>
                    <a:pt x="126" y="343"/>
                  </a:lnTo>
                  <a:lnTo>
                    <a:pt x="123" y="341"/>
                  </a:lnTo>
                  <a:lnTo>
                    <a:pt x="115" y="332"/>
                  </a:lnTo>
                  <a:lnTo>
                    <a:pt x="102" y="321"/>
                  </a:lnTo>
                  <a:lnTo>
                    <a:pt x="87" y="306"/>
                  </a:lnTo>
                  <a:lnTo>
                    <a:pt x="71" y="288"/>
                  </a:lnTo>
                  <a:lnTo>
                    <a:pt x="55" y="267"/>
                  </a:lnTo>
                  <a:lnTo>
                    <a:pt x="41" y="245"/>
                  </a:lnTo>
                  <a:lnTo>
                    <a:pt x="30" y="221"/>
                  </a:lnTo>
                  <a:lnTo>
                    <a:pt x="19" y="183"/>
                  </a:lnTo>
                  <a:lnTo>
                    <a:pt x="13" y="145"/>
                  </a:lnTo>
                  <a:lnTo>
                    <a:pt x="12" y="108"/>
                  </a:lnTo>
                  <a:lnTo>
                    <a:pt x="13" y="73"/>
                  </a:lnTo>
                  <a:lnTo>
                    <a:pt x="17" y="43"/>
                  </a:lnTo>
                  <a:lnTo>
                    <a:pt x="20" y="20"/>
                  </a:lnTo>
                  <a:lnTo>
                    <a:pt x="24" y="5"/>
                  </a:lnTo>
                  <a:lnTo>
                    <a:pt x="25" y="0"/>
                  </a:lnTo>
                  <a:close/>
                </a:path>
              </a:pathLst>
            </a:custGeom>
            <a:solidFill>
              <a:srgbClr val="FF0000"/>
            </a:solidFill>
            <a:ln w="9525">
              <a:noFill/>
              <a:round/>
              <a:headEnd/>
              <a:tailEnd/>
            </a:ln>
          </p:spPr>
          <p:txBody>
            <a:bodyPr/>
            <a:lstStyle/>
            <a:p>
              <a:endParaRPr lang="en-US"/>
            </a:p>
          </p:txBody>
        </p:sp>
        <p:sp>
          <p:nvSpPr>
            <p:cNvPr id="15699" name="Freeform 195"/>
            <p:cNvSpPr>
              <a:spLocks/>
            </p:cNvSpPr>
            <p:nvPr/>
          </p:nvSpPr>
          <p:spPr bwMode="auto">
            <a:xfrm>
              <a:off x="2684" y="2480"/>
              <a:ext cx="165" cy="80"/>
            </a:xfrm>
            <a:custGeom>
              <a:avLst/>
              <a:gdLst>
                <a:gd name="T0" fmla="*/ 82 w 332"/>
                <a:gd name="T1" fmla="*/ 40 h 160"/>
                <a:gd name="T2" fmla="*/ 81 w 332"/>
                <a:gd name="T3" fmla="*/ 37 h 160"/>
                <a:gd name="T4" fmla="*/ 79 w 332"/>
                <a:gd name="T5" fmla="*/ 33 h 160"/>
                <a:gd name="T6" fmla="*/ 76 w 332"/>
                <a:gd name="T7" fmla="*/ 28 h 160"/>
                <a:gd name="T8" fmla="*/ 72 w 332"/>
                <a:gd name="T9" fmla="*/ 24 h 160"/>
                <a:gd name="T10" fmla="*/ 68 w 332"/>
                <a:gd name="T11" fmla="*/ 20 h 160"/>
                <a:gd name="T12" fmla="*/ 63 w 332"/>
                <a:gd name="T13" fmla="*/ 16 h 160"/>
                <a:gd name="T14" fmla="*/ 57 w 332"/>
                <a:gd name="T15" fmla="*/ 12 h 160"/>
                <a:gd name="T16" fmla="*/ 51 w 332"/>
                <a:gd name="T17" fmla="*/ 9 h 160"/>
                <a:gd name="T18" fmla="*/ 45 w 332"/>
                <a:gd name="T19" fmla="*/ 5 h 160"/>
                <a:gd name="T20" fmla="*/ 39 w 332"/>
                <a:gd name="T21" fmla="*/ 3 h 160"/>
                <a:gd name="T22" fmla="*/ 33 w 332"/>
                <a:gd name="T23" fmla="*/ 1 h 160"/>
                <a:gd name="T24" fmla="*/ 26 w 332"/>
                <a:gd name="T25" fmla="*/ 0 h 160"/>
                <a:gd name="T26" fmla="*/ 19 w 332"/>
                <a:gd name="T27" fmla="*/ 0 h 160"/>
                <a:gd name="T28" fmla="*/ 12 w 332"/>
                <a:gd name="T29" fmla="*/ 1 h 160"/>
                <a:gd name="T30" fmla="*/ 6 w 332"/>
                <a:gd name="T31" fmla="*/ 3 h 160"/>
                <a:gd name="T32" fmla="*/ 0 w 332"/>
                <a:gd name="T33" fmla="*/ 6 h 160"/>
                <a:gd name="T34" fmla="*/ 1 w 332"/>
                <a:gd name="T35" fmla="*/ 5 h 160"/>
                <a:gd name="T36" fmla="*/ 3 w 332"/>
                <a:gd name="T37" fmla="*/ 5 h 160"/>
                <a:gd name="T38" fmla="*/ 8 w 332"/>
                <a:gd name="T39" fmla="*/ 5 h 160"/>
                <a:gd name="T40" fmla="*/ 13 w 332"/>
                <a:gd name="T41" fmla="*/ 4 h 160"/>
                <a:gd name="T42" fmla="*/ 19 w 332"/>
                <a:gd name="T43" fmla="*/ 3 h 160"/>
                <a:gd name="T44" fmla="*/ 26 w 332"/>
                <a:gd name="T45" fmla="*/ 4 h 160"/>
                <a:gd name="T46" fmla="*/ 33 w 332"/>
                <a:gd name="T47" fmla="*/ 5 h 160"/>
                <a:gd name="T48" fmla="*/ 39 w 332"/>
                <a:gd name="T49" fmla="*/ 6 h 160"/>
                <a:gd name="T50" fmla="*/ 48 w 332"/>
                <a:gd name="T51" fmla="*/ 10 h 160"/>
                <a:gd name="T52" fmla="*/ 56 w 332"/>
                <a:gd name="T53" fmla="*/ 15 h 160"/>
                <a:gd name="T54" fmla="*/ 63 w 332"/>
                <a:gd name="T55" fmla="*/ 20 h 160"/>
                <a:gd name="T56" fmla="*/ 70 w 332"/>
                <a:gd name="T57" fmla="*/ 26 h 160"/>
                <a:gd name="T58" fmla="*/ 75 w 332"/>
                <a:gd name="T59" fmla="*/ 31 h 160"/>
                <a:gd name="T60" fmla="*/ 79 w 332"/>
                <a:gd name="T61" fmla="*/ 36 h 160"/>
                <a:gd name="T62" fmla="*/ 82 w 332"/>
                <a:gd name="T63" fmla="*/ 39 h 160"/>
                <a:gd name="T64" fmla="*/ 82 w 332"/>
                <a:gd name="T65" fmla="*/ 40 h 16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32"/>
                <a:gd name="T100" fmla="*/ 0 h 160"/>
                <a:gd name="T101" fmla="*/ 332 w 332"/>
                <a:gd name="T102" fmla="*/ 160 h 16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32" h="160">
                  <a:moveTo>
                    <a:pt x="332" y="160"/>
                  </a:moveTo>
                  <a:lnTo>
                    <a:pt x="326" y="146"/>
                  </a:lnTo>
                  <a:lnTo>
                    <a:pt x="318" y="130"/>
                  </a:lnTo>
                  <a:lnTo>
                    <a:pt x="305" y="114"/>
                  </a:lnTo>
                  <a:lnTo>
                    <a:pt x="290" y="96"/>
                  </a:lnTo>
                  <a:lnTo>
                    <a:pt x="273" y="79"/>
                  </a:lnTo>
                  <a:lnTo>
                    <a:pt x="254" y="63"/>
                  </a:lnTo>
                  <a:lnTo>
                    <a:pt x="232" y="48"/>
                  </a:lnTo>
                  <a:lnTo>
                    <a:pt x="208" y="34"/>
                  </a:lnTo>
                  <a:lnTo>
                    <a:pt x="183" y="21"/>
                  </a:lnTo>
                  <a:lnTo>
                    <a:pt x="158" y="11"/>
                  </a:lnTo>
                  <a:lnTo>
                    <a:pt x="132" y="4"/>
                  </a:lnTo>
                  <a:lnTo>
                    <a:pt x="104" y="0"/>
                  </a:lnTo>
                  <a:lnTo>
                    <a:pt x="77" y="0"/>
                  </a:lnTo>
                  <a:lnTo>
                    <a:pt x="51" y="2"/>
                  </a:lnTo>
                  <a:lnTo>
                    <a:pt x="26" y="10"/>
                  </a:lnTo>
                  <a:lnTo>
                    <a:pt x="0" y="23"/>
                  </a:lnTo>
                  <a:lnTo>
                    <a:pt x="5" y="21"/>
                  </a:lnTo>
                  <a:lnTo>
                    <a:pt x="15" y="19"/>
                  </a:lnTo>
                  <a:lnTo>
                    <a:pt x="33" y="17"/>
                  </a:lnTo>
                  <a:lnTo>
                    <a:pt x="54" y="15"/>
                  </a:lnTo>
                  <a:lnTo>
                    <a:pt x="79" y="13"/>
                  </a:lnTo>
                  <a:lnTo>
                    <a:pt x="105" y="15"/>
                  </a:lnTo>
                  <a:lnTo>
                    <a:pt x="132" y="18"/>
                  </a:lnTo>
                  <a:lnTo>
                    <a:pt x="157" y="24"/>
                  </a:lnTo>
                  <a:lnTo>
                    <a:pt x="194" y="39"/>
                  </a:lnTo>
                  <a:lnTo>
                    <a:pt x="226" y="59"/>
                  </a:lnTo>
                  <a:lnTo>
                    <a:pt x="256" y="81"/>
                  </a:lnTo>
                  <a:lnTo>
                    <a:pt x="282" y="104"/>
                  </a:lnTo>
                  <a:lnTo>
                    <a:pt x="303" y="125"/>
                  </a:lnTo>
                  <a:lnTo>
                    <a:pt x="318" y="144"/>
                  </a:lnTo>
                  <a:lnTo>
                    <a:pt x="329" y="155"/>
                  </a:lnTo>
                  <a:lnTo>
                    <a:pt x="332" y="160"/>
                  </a:lnTo>
                  <a:close/>
                </a:path>
              </a:pathLst>
            </a:custGeom>
            <a:solidFill>
              <a:srgbClr val="FF0000"/>
            </a:solidFill>
            <a:ln w="9525">
              <a:noFill/>
              <a:round/>
              <a:headEnd/>
              <a:tailEnd/>
            </a:ln>
          </p:spPr>
          <p:txBody>
            <a:bodyPr/>
            <a:lstStyle/>
            <a:p>
              <a:endParaRPr lang="en-US"/>
            </a:p>
          </p:txBody>
        </p:sp>
        <p:sp>
          <p:nvSpPr>
            <p:cNvPr id="15700" name="Freeform 196"/>
            <p:cNvSpPr>
              <a:spLocks/>
            </p:cNvSpPr>
            <p:nvPr/>
          </p:nvSpPr>
          <p:spPr bwMode="auto">
            <a:xfrm>
              <a:off x="2464" y="1984"/>
              <a:ext cx="186" cy="670"/>
            </a:xfrm>
            <a:custGeom>
              <a:avLst/>
              <a:gdLst>
                <a:gd name="T0" fmla="*/ 82 w 373"/>
                <a:gd name="T1" fmla="*/ 334 h 1340"/>
                <a:gd name="T2" fmla="*/ 60 w 373"/>
                <a:gd name="T3" fmla="*/ 331 h 1340"/>
                <a:gd name="T4" fmla="*/ 40 w 373"/>
                <a:gd name="T5" fmla="*/ 326 h 1340"/>
                <a:gd name="T6" fmla="*/ 24 w 373"/>
                <a:gd name="T7" fmla="*/ 317 h 1340"/>
                <a:gd name="T8" fmla="*/ 13 w 373"/>
                <a:gd name="T9" fmla="*/ 303 h 1340"/>
                <a:gd name="T10" fmla="*/ 10 w 373"/>
                <a:gd name="T11" fmla="*/ 283 h 1340"/>
                <a:gd name="T12" fmla="*/ 17 w 373"/>
                <a:gd name="T13" fmla="*/ 254 h 1340"/>
                <a:gd name="T14" fmla="*/ 35 w 373"/>
                <a:gd name="T15" fmla="*/ 217 h 1340"/>
                <a:gd name="T16" fmla="*/ 62 w 373"/>
                <a:gd name="T17" fmla="*/ 175 h 1340"/>
                <a:gd name="T18" fmla="*/ 79 w 373"/>
                <a:gd name="T19" fmla="*/ 139 h 1340"/>
                <a:gd name="T20" fmla="*/ 89 w 373"/>
                <a:gd name="T21" fmla="*/ 106 h 1340"/>
                <a:gd name="T22" fmla="*/ 92 w 373"/>
                <a:gd name="T23" fmla="*/ 78 h 1340"/>
                <a:gd name="T24" fmla="*/ 88 w 373"/>
                <a:gd name="T25" fmla="*/ 52 h 1340"/>
                <a:gd name="T26" fmla="*/ 80 w 373"/>
                <a:gd name="T27" fmla="*/ 33 h 1340"/>
                <a:gd name="T28" fmla="*/ 69 w 373"/>
                <a:gd name="T29" fmla="*/ 17 h 1340"/>
                <a:gd name="T30" fmla="*/ 54 w 373"/>
                <a:gd name="T31" fmla="*/ 5 h 1340"/>
                <a:gd name="T32" fmla="*/ 40 w 373"/>
                <a:gd name="T33" fmla="*/ 1 h 1340"/>
                <a:gd name="T34" fmla="*/ 29 w 373"/>
                <a:gd name="T35" fmla="*/ 1 h 1340"/>
                <a:gd name="T36" fmla="*/ 21 w 373"/>
                <a:gd name="T37" fmla="*/ 4 h 1340"/>
                <a:gd name="T38" fmla="*/ 14 w 373"/>
                <a:gd name="T39" fmla="*/ 9 h 1340"/>
                <a:gd name="T40" fmla="*/ 8 w 373"/>
                <a:gd name="T41" fmla="*/ 15 h 1340"/>
                <a:gd name="T42" fmla="*/ 4 w 373"/>
                <a:gd name="T43" fmla="*/ 22 h 1340"/>
                <a:gd name="T44" fmla="*/ 1 w 373"/>
                <a:gd name="T45" fmla="*/ 27 h 1340"/>
                <a:gd name="T46" fmla="*/ 0 w 373"/>
                <a:gd name="T47" fmla="*/ 30 h 1340"/>
                <a:gd name="T48" fmla="*/ 0 w 373"/>
                <a:gd name="T49" fmla="*/ 30 h 1340"/>
                <a:gd name="T50" fmla="*/ 2 w 373"/>
                <a:gd name="T51" fmla="*/ 28 h 1340"/>
                <a:gd name="T52" fmla="*/ 5 w 373"/>
                <a:gd name="T53" fmla="*/ 23 h 1340"/>
                <a:gd name="T54" fmla="*/ 11 w 373"/>
                <a:gd name="T55" fmla="*/ 19 h 1340"/>
                <a:gd name="T56" fmla="*/ 17 w 373"/>
                <a:gd name="T57" fmla="*/ 13 h 1340"/>
                <a:gd name="T58" fmla="*/ 24 w 373"/>
                <a:gd name="T59" fmla="*/ 10 h 1340"/>
                <a:gd name="T60" fmla="*/ 33 w 373"/>
                <a:gd name="T61" fmla="*/ 7 h 1340"/>
                <a:gd name="T62" fmla="*/ 42 w 373"/>
                <a:gd name="T63" fmla="*/ 7 h 1340"/>
                <a:gd name="T64" fmla="*/ 52 w 373"/>
                <a:gd name="T65" fmla="*/ 10 h 1340"/>
                <a:gd name="T66" fmla="*/ 63 w 373"/>
                <a:gd name="T67" fmla="*/ 18 h 1340"/>
                <a:gd name="T68" fmla="*/ 73 w 373"/>
                <a:gd name="T69" fmla="*/ 28 h 1340"/>
                <a:gd name="T70" fmla="*/ 81 w 373"/>
                <a:gd name="T71" fmla="*/ 42 h 1340"/>
                <a:gd name="T72" fmla="*/ 87 w 373"/>
                <a:gd name="T73" fmla="*/ 59 h 1340"/>
                <a:gd name="T74" fmla="*/ 90 w 373"/>
                <a:gd name="T75" fmla="*/ 79 h 1340"/>
                <a:gd name="T76" fmla="*/ 88 w 373"/>
                <a:gd name="T77" fmla="*/ 100 h 1340"/>
                <a:gd name="T78" fmla="*/ 80 w 373"/>
                <a:gd name="T79" fmla="*/ 125 h 1340"/>
                <a:gd name="T80" fmla="*/ 67 w 373"/>
                <a:gd name="T81" fmla="*/ 153 h 1340"/>
                <a:gd name="T82" fmla="*/ 51 w 373"/>
                <a:gd name="T83" fmla="*/ 179 h 1340"/>
                <a:gd name="T84" fmla="*/ 36 w 373"/>
                <a:gd name="T85" fmla="*/ 203 h 1340"/>
                <a:gd name="T86" fmla="*/ 23 w 373"/>
                <a:gd name="T87" fmla="*/ 225 h 1340"/>
                <a:gd name="T88" fmla="*/ 12 w 373"/>
                <a:gd name="T89" fmla="*/ 246 h 1340"/>
                <a:gd name="T90" fmla="*/ 4 w 373"/>
                <a:gd name="T91" fmla="*/ 265 h 1340"/>
                <a:gd name="T92" fmla="*/ 1 w 373"/>
                <a:gd name="T93" fmla="*/ 283 h 1340"/>
                <a:gd name="T94" fmla="*/ 4 w 373"/>
                <a:gd name="T95" fmla="*/ 299 h 1340"/>
                <a:gd name="T96" fmla="*/ 14 w 373"/>
                <a:gd name="T97" fmla="*/ 313 h 1340"/>
                <a:gd name="T98" fmla="*/ 26 w 373"/>
                <a:gd name="T99" fmla="*/ 323 h 1340"/>
                <a:gd name="T100" fmla="*/ 39 w 373"/>
                <a:gd name="T101" fmla="*/ 330 h 1340"/>
                <a:gd name="T102" fmla="*/ 53 w 373"/>
                <a:gd name="T103" fmla="*/ 333 h 1340"/>
                <a:gd name="T104" fmla="*/ 67 w 373"/>
                <a:gd name="T105" fmla="*/ 335 h 1340"/>
                <a:gd name="T106" fmla="*/ 79 w 373"/>
                <a:gd name="T107" fmla="*/ 335 h 1340"/>
                <a:gd name="T108" fmla="*/ 87 w 373"/>
                <a:gd name="T109" fmla="*/ 335 h 1340"/>
                <a:gd name="T110" fmla="*/ 92 w 373"/>
                <a:gd name="T111" fmla="*/ 334 h 134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73"/>
                <a:gd name="T169" fmla="*/ 0 h 1340"/>
                <a:gd name="T170" fmla="*/ 373 w 373"/>
                <a:gd name="T171" fmla="*/ 1340 h 1340"/>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73" h="1340">
                  <a:moveTo>
                    <a:pt x="373" y="1336"/>
                  </a:moveTo>
                  <a:lnTo>
                    <a:pt x="330" y="1333"/>
                  </a:lnTo>
                  <a:lnTo>
                    <a:pt x="286" y="1329"/>
                  </a:lnTo>
                  <a:lnTo>
                    <a:pt x="242" y="1323"/>
                  </a:lnTo>
                  <a:lnTo>
                    <a:pt x="201" y="1315"/>
                  </a:lnTo>
                  <a:lnTo>
                    <a:pt x="162" y="1304"/>
                  </a:lnTo>
                  <a:lnTo>
                    <a:pt x="127" y="1287"/>
                  </a:lnTo>
                  <a:lnTo>
                    <a:pt x="96" y="1268"/>
                  </a:lnTo>
                  <a:lnTo>
                    <a:pt x="72" y="1242"/>
                  </a:lnTo>
                  <a:lnTo>
                    <a:pt x="53" y="1211"/>
                  </a:lnTo>
                  <a:lnTo>
                    <a:pt x="43" y="1175"/>
                  </a:lnTo>
                  <a:lnTo>
                    <a:pt x="42" y="1130"/>
                  </a:lnTo>
                  <a:lnTo>
                    <a:pt x="50" y="1077"/>
                  </a:lnTo>
                  <a:lnTo>
                    <a:pt x="68" y="1017"/>
                  </a:lnTo>
                  <a:lnTo>
                    <a:pt x="99" y="946"/>
                  </a:lnTo>
                  <a:lnTo>
                    <a:pt x="142" y="867"/>
                  </a:lnTo>
                  <a:lnTo>
                    <a:pt x="200" y="777"/>
                  </a:lnTo>
                  <a:lnTo>
                    <a:pt x="248" y="700"/>
                  </a:lnTo>
                  <a:lnTo>
                    <a:pt x="287" y="626"/>
                  </a:lnTo>
                  <a:lnTo>
                    <a:pt x="318" y="556"/>
                  </a:lnTo>
                  <a:lnTo>
                    <a:pt x="341" y="489"/>
                  </a:lnTo>
                  <a:lnTo>
                    <a:pt x="357" y="426"/>
                  </a:lnTo>
                  <a:lnTo>
                    <a:pt x="365" y="366"/>
                  </a:lnTo>
                  <a:lnTo>
                    <a:pt x="368" y="310"/>
                  </a:lnTo>
                  <a:lnTo>
                    <a:pt x="364" y="258"/>
                  </a:lnTo>
                  <a:lnTo>
                    <a:pt x="355" y="210"/>
                  </a:lnTo>
                  <a:lnTo>
                    <a:pt x="341" y="167"/>
                  </a:lnTo>
                  <a:lnTo>
                    <a:pt x="323" y="129"/>
                  </a:lnTo>
                  <a:lnTo>
                    <a:pt x="301" y="94"/>
                  </a:lnTo>
                  <a:lnTo>
                    <a:pt x="276" y="65"/>
                  </a:lnTo>
                  <a:lnTo>
                    <a:pt x="248" y="41"/>
                  </a:lnTo>
                  <a:lnTo>
                    <a:pt x="218" y="22"/>
                  </a:lnTo>
                  <a:lnTo>
                    <a:pt x="186" y="8"/>
                  </a:lnTo>
                  <a:lnTo>
                    <a:pt x="162" y="2"/>
                  </a:lnTo>
                  <a:lnTo>
                    <a:pt x="140" y="0"/>
                  </a:lnTo>
                  <a:lnTo>
                    <a:pt x="119" y="2"/>
                  </a:lnTo>
                  <a:lnTo>
                    <a:pt x="101" y="7"/>
                  </a:lnTo>
                  <a:lnTo>
                    <a:pt x="84" y="15"/>
                  </a:lnTo>
                  <a:lnTo>
                    <a:pt x="69" y="25"/>
                  </a:lnTo>
                  <a:lnTo>
                    <a:pt x="56" y="35"/>
                  </a:lnTo>
                  <a:lnTo>
                    <a:pt x="43" y="48"/>
                  </a:lnTo>
                  <a:lnTo>
                    <a:pt x="33" y="62"/>
                  </a:lnTo>
                  <a:lnTo>
                    <a:pt x="25" y="75"/>
                  </a:lnTo>
                  <a:lnTo>
                    <a:pt x="16" y="87"/>
                  </a:lnTo>
                  <a:lnTo>
                    <a:pt x="11" y="99"/>
                  </a:lnTo>
                  <a:lnTo>
                    <a:pt x="6" y="108"/>
                  </a:lnTo>
                  <a:lnTo>
                    <a:pt x="3" y="116"/>
                  </a:lnTo>
                  <a:lnTo>
                    <a:pt x="1" y="121"/>
                  </a:lnTo>
                  <a:lnTo>
                    <a:pt x="0" y="123"/>
                  </a:lnTo>
                  <a:lnTo>
                    <a:pt x="1" y="122"/>
                  </a:lnTo>
                  <a:lnTo>
                    <a:pt x="4" y="117"/>
                  </a:lnTo>
                  <a:lnTo>
                    <a:pt x="8" y="111"/>
                  </a:lnTo>
                  <a:lnTo>
                    <a:pt x="15" y="103"/>
                  </a:lnTo>
                  <a:lnTo>
                    <a:pt x="23" y="94"/>
                  </a:lnTo>
                  <a:lnTo>
                    <a:pt x="33" y="85"/>
                  </a:lnTo>
                  <a:lnTo>
                    <a:pt x="44" y="75"/>
                  </a:lnTo>
                  <a:lnTo>
                    <a:pt x="56" y="64"/>
                  </a:lnTo>
                  <a:lnTo>
                    <a:pt x="69" y="54"/>
                  </a:lnTo>
                  <a:lnTo>
                    <a:pt x="84" y="45"/>
                  </a:lnTo>
                  <a:lnTo>
                    <a:pt x="99" y="37"/>
                  </a:lnTo>
                  <a:lnTo>
                    <a:pt x="115" y="31"/>
                  </a:lnTo>
                  <a:lnTo>
                    <a:pt x="133" y="27"/>
                  </a:lnTo>
                  <a:lnTo>
                    <a:pt x="151" y="26"/>
                  </a:lnTo>
                  <a:lnTo>
                    <a:pt x="170" y="27"/>
                  </a:lnTo>
                  <a:lnTo>
                    <a:pt x="189" y="33"/>
                  </a:lnTo>
                  <a:lnTo>
                    <a:pt x="210" y="42"/>
                  </a:lnTo>
                  <a:lnTo>
                    <a:pt x="232" y="55"/>
                  </a:lnTo>
                  <a:lnTo>
                    <a:pt x="253" y="72"/>
                  </a:lnTo>
                  <a:lnTo>
                    <a:pt x="273" y="92"/>
                  </a:lnTo>
                  <a:lnTo>
                    <a:pt x="293" y="114"/>
                  </a:lnTo>
                  <a:lnTo>
                    <a:pt x="311" y="140"/>
                  </a:lnTo>
                  <a:lnTo>
                    <a:pt x="327" y="169"/>
                  </a:lnTo>
                  <a:lnTo>
                    <a:pt x="340" y="200"/>
                  </a:lnTo>
                  <a:lnTo>
                    <a:pt x="350" y="236"/>
                  </a:lnTo>
                  <a:lnTo>
                    <a:pt x="357" y="273"/>
                  </a:lnTo>
                  <a:lnTo>
                    <a:pt x="361" y="313"/>
                  </a:lnTo>
                  <a:lnTo>
                    <a:pt x="360" y="357"/>
                  </a:lnTo>
                  <a:lnTo>
                    <a:pt x="353" y="402"/>
                  </a:lnTo>
                  <a:lnTo>
                    <a:pt x="340" y="450"/>
                  </a:lnTo>
                  <a:lnTo>
                    <a:pt x="322" y="501"/>
                  </a:lnTo>
                  <a:lnTo>
                    <a:pt x="297" y="554"/>
                  </a:lnTo>
                  <a:lnTo>
                    <a:pt x="268" y="610"/>
                  </a:lnTo>
                  <a:lnTo>
                    <a:pt x="236" y="663"/>
                  </a:lnTo>
                  <a:lnTo>
                    <a:pt x="205" y="715"/>
                  </a:lnTo>
                  <a:lnTo>
                    <a:pt x="175" y="764"/>
                  </a:lnTo>
                  <a:lnTo>
                    <a:pt x="145" y="813"/>
                  </a:lnTo>
                  <a:lnTo>
                    <a:pt x="118" y="858"/>
                  </a:lnTo>
                  <a:lnTo>
                    <a:pt x="92" y="902"/>
                  </a:lnTo>
                  <a:lnTo>
                    <a:pt x="68" y="944"/>
                  </a:lnTo>
                  <a:lnTo>
                    <a:pt x="49" y="984"/>
                  </a:lnTo>
                  <a:lnTo>
                    <a:pt x="31" y="1022"/>
                  </a:lnTo>
                  <a:lnTo>
                    <a:pt x="19" y="1060"/>
                  </a:lnTo>
                  <a:lnTo>
                    <a:pt x="11" y="1095"/>
                  </a:lnTo>
                  <a:lnTo>
                    <a:pt x="7" y="1130"/>
                  </a:lnTo>
                  <a:lnTo>
                    <a:pt x="11" y="1162"/>
                  </a:lnTo>
                  <a:lnTo>
                    <a:pt x="19" y="1193"/>
                  </a:lnTo>
                  <a:lnTo>
                    <a:pt x="35" y="1223"/>
                  </a:lnTo>
                  <a:lnTo>
                    <a:pt x="56" y="1249"/>
                  </a:lnTo>
                  <a:lnTo>
                    <a:pt x="79" y="1271"/>
                  </a:lnTo>
                  <a:lnTo>
                    <a:pt x="104" y="1290"/>
                  </a:lnTo>
                  <a:lnTo>
                    <a:pt x="130" y="1305"/>
                  </a:lnTo>
                  <a:lnTo>
                    <a:pt x="158" y="1317"/>
                  </a:lnTo>
                  <a:lnTo>
                    <a:pt x="187" y="1325"/>
                  </a:lnTo>
                  <a:lnTo>
                    <a:pt x="215" y="1332"/>
                  </a:lnTo>
                  <a:lnTo>
                    <a:pt x="242" y="1337"/>
                  </a:lnTo>
                  <a:lnTo>
                    <a:pt x="269" y="1339"/>
                  </a:lnTo>
                  <a:lnTo>
                    <a:pt x="293" y="1340"/>
                  </a:lnTo>
                  <a:lnTo>
                    <a:pt x="316" y="1340"/>
                  </a:lnTo>
                  <a:lnTo>
                    <a:pt x="334" y="1339"/>
                  </a:lnTo>
                  <a:lnTo>
                    <a:pt x="350" y="1338"/>
                  </a:lnTo>
                  <a:lnTo>
                    <a:pt x="363" y="1337"/>
                  </a:lnTo>
                  <a:lnTo>
                    <a:pt x="371" y="1336"/>
                  </a:lnTo>
                  <a:lnTo>
                    <a:pt x="373" y="1336"/>
                  </a:lnTo>
                  <a:close/>
                </a:path>
              </a:pathLst>
            </a:custGeom>
            <a:solidFill>
              <a:srgbClr val="FF0000"/>
            </a:solidFill>
            <a:ln w="9525">
              <a:noFill/>
              <a:round/>
              <a:headEnd/>
              <a:tailEnd/>
            </a:ln>
          </p:spPr>
          <p:txBody>
            <a:bodyPr/>
            <a:lstStyle/>
            <a:p>
              <a:endParaRPr lang="en-US"/>
            </a:p>
          </p:txBody>
        </p:sp>
        <p:sp>
          <p:nvSpPr>
            <p:cNvPr id="15701" name="Freeform 197"/>
            <p:cNvSpPr>
              <a:spLocks/>
            </p:cNvSpPr>
            <p:nvPr/>
          </p:nvSpPr>
          <p:spPr bwMode="auto">
            <a:xfrm>
              <a:off x="2886" y="2685"/>
              <a:ext cx="55" cy="62"/>
            </a:xfrm>
            <a:custGeom>
              <a:avLst/>
              <a:gdLst>
                <a:gd name="T0" fmla="*/ 25 w 110"/>
                <a:gd name="T1" fmla="*/ 16 h 123"/>
                <a:gd name="T2" fmla="*/ 27 w 110"/>
                <a:gd name="T3" fmla="*/ 14 h 123"/>
                <a:gd name="T4" fmla="*/ 28 w 110"/>
                <a:gd name="T5" fmla="*/ 12 h 123"/>
                <a:gd name="T6" fmla="*/ 28 w 110"/>
                <a:gd name="T7" fmla="*/ 10 h 123"/>
                <a:gd name="T8" fmla="*/ 27 w 110"/>
                <a:gd name="T9" fmla="*/ 8 h 123"/>
                <a:gd name="T10" fmla="*/ 26 w 110"/>
                <a:gd name="T11" fmla="*/ 7 h 123"/>
                <a:gd name="T12" fmla="*/ 24 w 110"/>
                <a:gd name="T13" fmla="*/ 6 h 123"/>
                <a:gd name="T14" fmla="*/ 22 w 110"/>
                <a:gd name="T15" fmla="*/ 5 h 123"/>
                <a:gd name="T16" fmla="*/ 20 w 110"/>
                <a:gd name="T17" fmla="*/ 6 h 123"/>
                <a:gd name="T18" fmla="*/ 19 w 110"/>
                <a:gd name="T19" fmla="*/ 4 h 123"/>
                <a:gd name="T20" fmla="*/ 18 w 110"/>
                <a:gd name="T21" fmla="*/ 2 h 123"/>
                <a:gd name="T22" fmla="*/ 16 w 110"/>
                <a:gd name="T23" fmla="*/ 1 h 123"/>
                <a:gd name="T24" fmla="*/ 14 w 110"/>
                <a:gd name="T25" fmla="*/ 0 h 123"/>
                <a:gd name="T26" fmla="*/ 12 w 110"/>
                <a:gd name="T27" fmla="*/ 1 h 123"/>
                <a:gd name="T28" fmla="*/ 11 w 110"/>
                <a:gd name="T29" fmla="*/ 2 h 123"/>
                <a:gd name="T30" fmla="*/ 9 w 110"/>
                <a:gd name="T31" fmla="*/ 4 h 123"/>
                <a:gd name="T32" fmla="*/ 9 w 110"/>
                <a:gd name="T33" fmla="*/ 6 h 123"/>
                <a:gd name="T34" fmla="*/ 7 w 110"/>
                <a:gd name="T35" fmla="*/ 5 h 123"/>
                <a:gd name="T36" fmla="*/ 5 w 110"/>
                <a:gd name="T37" fmla="*/ 5 h 123"/>
                <a:gd name="T38" fmla="*/ 3 w 110"/>
                <a:gd name="T39" fmla="*/ 6 h 123"/>
                <a:gd name="T40" fmla="*/ 1 w 110"/>
                <a:gd name="T41" fmla="*/ 8 h 123"/>
                <a:gd name="T42" fmla="*/ 1 w 110"/>
                <a:gd name="T43" fmla="*/ 10 h 123"/>
                <a:gd name="T44" fmla="*/ 1 w 110"/>
                <a:gd name="T45" fmla="*/ 12 h 123"/>
                <a:gd name="T46" fmla="*/ 1 w 110"/>
                <a:gd name="T47" fmla="*/ 14 h 123"/>
                <a:gd name="T48" fmla="*/ 3 w 110"/>
                <a:gd name="T49" fmla="*/ 16 h 123"/>
                <a:gd name="T50" fmla="*/ 1 w 110"/>
                <a:gd name="T51" fmla="*/ 17 h 123"/>
                <a:gd name="T52" fmla="*/ 0 w 110"/>
                <a:gd name="T53" fmla="*/ 19 h 123"/>
                <a:gd name="T54" fmla="*/ 0 w 110"/>
                <a:gd name="T55" fmla="*/ 21 h 123"/>
                <a:gd name="T56" fmla="*/ 1 w 110"/>
                <a:gd name="T57" fmla="*/ 23 h 123"/>
                <a:gd name="T58" fmla="*/ 2 w 110"/>
                <a:gd name="T59" fmla="*/ 25 h 123"/>
                <a:gd name="T60" fmla="*/ 4 w 110"/>
                <a:gd name="T61" fmla="*/ 26 h 123"/>
                <a:gd name="T62" fmla="*/ 6 w 110"/>
                <a:gd name="T63" fmla="*/ 26 h 123"/>
                <a:gd name="T64" fmla="*/ 9 w 110"/>
                <a:gd name="T65" fmla="*/ 25 h 123"/>
                <a:gd name="T66" fmla="*/ 9 w 110"/>
                <a:gd name="T67" fmla="*/ 28 h 123"/>
                <a:gd name="T68" fmla="*/ 10 w 110"/>
                <a:gd name="T69" fmla="*/ 29 h 123"/>
                <a:gd name="T70" fmla="*/ 12 w 110"/>
                <a:gd name="T71" fmla="*/ 31 h 123"/>
                <a:gd name="T72" fmla="*/ 14 w 110"/>
                <a:gd name="T73" fmla="*/ 31 h 123"/>
                <a:gd name="T74" fmla="*/ 15 w 110"/>
                <a:gd name="T75" fmla="*/ 31 h 123"/>
                <a:gd name="T76" fmla="*/ 18 w 110"/>
                <a:gd name="T77" fmla="*/ 29 h 123"/>
                <a:gd name="T78" fmla="*/ 19 w 110"/>
                <a:gd name="T79" fmla="*/ 28 h 123"/>
                <a:gd name="T80" fmla="*/ 19 w 110"/>
                <a:gd name="T81" fmla="*/ 26 h 123"/>
                <a:gd name="T82" fmla="*/ 22 w 110"/>
                <a:gd name="T83" fmla="*/ 26 h 123"/>
                <a:gd name="T84" fmla="*/ 24 w 110"/>
                <a:gd name="T85" fmla="*/ 26 h 123"/>
                <a:gd name="T86" fmla="*/ 26 w 110"/>
                <a:gd name="T87" fmla="*/ 25 h 123"/>
                <a:gd name="T88" fmla="*/ 27 w 110"/>
                <a:gd name="T89" fmla="*/ 24 h 123"/>
                <a:gd name="T90" fmla="*/ 28 w 110"/>
                <a:gd name="T91" fmla="*/ 22 h 123"/>
                <a:gd name="T92" fmla="*/ 28 w 110"/>
                <a:gd name="T93" fmla="*/ 20 h 123"/>
                <a:gd name="T94" fmla="*/ 27 w 110"/>
                <a:gd name="T95" fmla="*/ 18 h 123"/>
                <a:gd name="T96" fmla="*/ 25 w 110"/>
                <a:gd name="T97" fmla="*/ 16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10"/>
                <a:gd name="T148" fmla="*/ 0 h 123"/>
                <a:gd name="T149" fmla="*/ 110 w 110"/>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10" h="123">
                  <a:moveTo>
                    <a:pt x="99" y="62"/>
                  </a:moveTo>
                  <a:lnTo>
                    <a:pt x="105" y="56"/>
                  </a:lnTo>
                  <a:lnTo>
                    <a:pt x="110" y="48"/>
                  </a:lnTo>
                  <a:lnTo>
                    <a:pt x="110" y="39"/>
                  </a:lnTo>
                  <a:lnTo>
                    <a:pt x="108" y="31"/>
                  </a:lnTo>
                  <a:lnTo>
                    <a:pt x="102" y="25"/>
                  </a:lnTo>
                  <a:lnTo>
                    <a:pt x="94" y="21"/>
                  </a:lnTo>
                  <a:lnTo>
                    <a:pt x="86" y="20"/>
                  </a:lnTo>
                  <a:lnTo>
                    <a:pt x="77" y="23"/>
                  </a:lnTo>
                  <a:lnTo>
                    <a:pt x="74" y="13"/>
                  </a:lnTo>
                  <a:lnTo>
                    <a:pt x="70" y="6"/>
                  </a:lnTo>
                  <a:lnTo>
                    <a:pt x="63" y="2"/>
                  </a:lnTo>
                  <a:lnTo>
                    <a:pt x="55" y="0"/>
                  </a:lnTo>
                  <a:lnTo>
                    <a:pt x="48" y="2"/>
                  </a:lnTo>
                  <a:lnTo>
                    <a:pt x="41" y="6"/>
                  </a:lnTo>
                  <a:lnTo>
                    <a:pt x="36" y="13"/>
                  </a:lnTo>
                  <a:lnTo>
                    <a:pt x="34" y="23"/>
                  </a:lnTo>
                  <a:lnTo>
                    <a:pt x="25" y="20"/>
                  </a:lnTo>
                  <a:lnTo>
                    <a:pt x="17" y="20"/>
                  </a:lnTo>
                  <a:lnTo>
                    <a:pt x="9" y="24"/>
                  </a:lnTo>
                  <a:lnTo>
                    <a:pt x="3" y="31"/>
                  </a:lnTo>
                  <a:lnTo>
                    <a:pt x="1" y="39"/>
                  </a:lnTo>
                  <a:lnTo>
                    <a:pt x="1" y="47"/>
                  </a:lnTo>
                  <a:lnTo>
                    <a:pt x="4" y="55"/>
                  </a:lnTo>
                  <a:lnTo>
                    <a:pt x="11" y="61"/>
                  </a:lnTo>
                  <a:lnTo>
                    <a:pt x="4" y="66"/>
                  </a:lnTo>
                  <a:lnTo>
                    <a:pt x="0" y="74"/>
                  </a:lnTo>
                  <a:lnTo>
                    <a:pt x="0" y="84"/>
                  </a:lnTo>
                  <a:lnTo>
                    <a:pt x="2" y="92"/>
                  </a:lnTo>
                  <a:lnTo>
                    <a:pt x="8" y="97"/>
                  </a:lnTo>
                  <a:lnTo>
                    <a:pt x="16" y="101"/>
                  </a:lnTo>
                  <a:lnTo>
                    <a:pt x="24" y="102"/>
                  </a:lnTo>
                  <a:lnTo>
                    <a:pt x="33" y="100"/>
                  </a:lnTo>
                  <a:lnTo>
                    <a:pt x="35" y="109"/>
                  </a:lnTo>
                  <a:lnTo>
                    <a:pt x="40" y="116"/>
                  </a:lnTo>
                  <a:lnTo>
                    <a:pt x="46" y="121"/>
                  </a:lnTo>
                  <a:lnTo>
                    <a:pt x="54" y="123"/>
                  </a:lnTo>
                  <a:lnTo>
                    <a:pt x="62" y="121"/>
                  </a:lnTo>
                  <a:lnTo>
                    <a:pt x="69" y="116"/>
                  </a:lnTo>
                  <a:lnTo>
                    <a:pt x="73" y="109"/>
                  </a:lnTo>
                  <a:lnTo>
                    <a:pt x="76" y="101"/>
                  </a:lnTo>
                  <a:lnTo>
                    <a:pt x="85" y="103"/>
                  </a:lnTo>
                  <a:lnTo>
                    <a:pt x="93" y="102"/>
                  </a:lnTo>
                  <a:lnTo>
                    <a:pt x="101" y="99"/>
                  </a:lnTo>
                  <a:lnTo>
                    <a:pt x="107" y="93"/>
                  </a:lnTo>
                  <a:lnTo>
                    <a:pt x="109" y="85"/>
                  </a:lnTo>
                  <a:lnTo>
                    <a:pt x="109" y="77"/>
                  </a:lnTo>
                  <a:lnTo>
                    <a:pt x="105" y="69"/>
                  </a:lnTo>
                  <a:lnTo>
                    <a:pt x="99" y="62"/>
                  </a:lnTo>
                  <a:close/>
                </a:path>
              </a:pathLst>
            </a:custGeom>
            <a:solidFill>
              <a:srgbClr val="FF0000"/>
            </a:solidFill>
            <a:ln w="9525">
              <a:noFill/>
              <a:round/>
              <a:headEnd/>
              <a:tailEnd/>
            </a:ln>
          </p:spPr>
          <p:txBody>
            <a:bodyPr/>
            <a:lstStyle/>
            <a:p>
              <a:endParaRPr lang="en-US"/>
            </a:p>
          </p:txBody>
        </p:sp>
        <p:sp>
          <p:nvSpPr>
            <p:cNvPr id="15702" name="Freeform 198"/>
            <p:cNvSpPr>
              <a:spLocks/>
            </p:cNvSpPr>
            <p:nvPr/>
          </p:nvSpPr>
          <p:spPr bwMode="auto">
            <a:xfrm>
              <a:off x="2905" y="2708"/>
              <a:ext cx="16" cy="16"/>
            </a:xfrm>
            <a:custGeom>
              <a:avLst/>
              <a:gdLst>
                <a:gd name="T0" fmla="*/ 4 w 31"/>
                <a:gd name="T1" fmla="*/ 8 h 33"/>
                <a:gd name="T2" fmla="*/ 3 w 31"/>
                <a:gd name="T3" fmla="*/ 8 h 33"/>
                <a:gd name="T4" fmla="*/ 1 w 31"/>
                <a:gd name="T5" fmla="*/ 7 h 33"/>
                <a:gd name="T6" fmla="*/ 1 w 31"/>
                <a:gd name="T7" fmla="*/ 6 h 33"/>
                <a:gd name="T8" fmla="*/ 0 w 31"/>
                <a:gd name="T9" fmla="*/ 4 h 33"/>
                <a:gd name="T10" fmla="*/ 1 w 31"/>
                <a:gd name="T11" fmla="*/ 2 h 33"/>
                <a:gd name="T12" fmla="*/ 1 w 31"/>
                <a:gd name="T13" fmla="*/ 1 h 33"/>
                <a:gd name="T14" fmla="*/ 3 w 31"/>
                <a:gd name="T15" fmla="*/ 0 h 33"/>
                <a:gd name="T16" fmla="*/ 4 w 31"/>
                <a:gd name="T17" fmla="*/ 0 h 33"/>
                <a:gd name="T18" fmla="*/ 6 w 31"/>
                <a:gd name="T19" fmla="*/ 0 h 33"/>
                <a:gd name="T20" fmla="*/ 7 w 31"/>
                <a:gd name="T21" fmla="*/ 1 h 33"/>
                <a:gd name="T22" fmla="*/ 8 w 31"/>
                <a:gd name="T23" fmla="*/ 2 h 33"/>
                <a:gd name="T24" fmla="*/ 8 w 31"/>
                <a:gd name="T25" fmla="*/ 4 h 33"/>
                <a:gd name="T26" fmla="*/ 8 w 31"/>
                <a:gd name="T27" fmla="*/ 6 h 33"/>
                <a:gd name="T28" fmla="*/ 7 w 31"/>
                <a:gd name="T29" fmla="*/ 7 h 33"/>
                <a:gd name="T30" fmla="*/ 6 w 31"/>
                <a:gd name="T31" fmla="*/ 8 h 33"/>
                <a:gd name="T32" fmla="*/ 4 w 31"/>
                <a:gd name="T33" fmla="*/ 8 h 3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1"/>
                <a:gd name="T52" fmla="*/ 0 h 33"/>
                <a:gd name="T53" fmla="*/ 31 w 31"/>
                <a:gd name="T54" fmla="*/ 33 h 3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1" h="33">
                  <a:moveTo>
                    <a:pt x="15" y="33"/>
                  </a:moveTo>
                  <a:lnTo>
                    <a:pt x="9" y="32"/>
                  </a:lnTo>
                  <a:lnTo>
                    <a:pt x="4" y="28"/>
                  </a:lnTo>
                  <a:lnTo>
                    <a:pt x="1" y="24"/>
                  </a:lnTo>
                  <a:lnTo>
                    <a:pt x="0" y="17"/>
                  </a:lnTo>
                  <a:lnTo>
                    <a:pt x="1" y="10"/>
                  </a:lnTo>
                  <a:lnTo>
                    <a:pt x="4" y="5"/>
                  </a:lnTo>
                  <a:lnTo>
                    <a:pt x="9" y="2"/>
                  </a:lnTo>
                  <a:lnTo>
                    <a:pt x="15" y="0"/>
                  </a:lnTo>
                  <a:lnTo>
                    <a:pt x="22" y="2"/>
                  </a:lnTo>
                  <a:lnTo>
                    <a:pt x="26" y="5"/>
                  </a:lnTo>
                  <a:lnTo>
                    <a:pt x="30" y="10"/>
                  </a:lnTo>
                  <a:lnTo>
                    <a:pt x="31" y="17"/>
                  </a:lnTo>
                  <a:lnTo>
                    <a:pt x="30" y="24"/>
                  </a:lnTo>
                  <a:lnTo>
                    <a:pt x="26" y="28"/>
                  </a:lnTo>
                  <a:lnTo>
                    <a:pt x="22" y="32"/>
                  </a:lnTo>
                  <a:lnTo>
                    <a:pt x="15" y="33"/>
                  </a:lnTo>
                  <a:close/>
                </a:path>
              </a:pathLst>
            </a:custGeom>
            <a:solidFill>
              <a:srgbClr val="FF0000"/>
            </a:solidFill>
            <a:ln w="9525">
              <a:noFill/>
              <a:round/>
              <a:headEnd/>
              <a:tailEnd/>
            </a:ln>
          </p:spPr>
          <p:txBody>
            <a:bodyPr/>
            <a:lstStyle/>
            <a:p>
              <a:endParaRPr lang="en-US"/>
            </a:p>
          </p:txBody>
        </p:sp>
        <p:sp>
          <p:nvSpPr>
            <p:cNvPr id="15703" name="Freeform 199"/>
            <p:cNvSpPr>
              <a:spLocks/>
            </p:cNvSpPr>
            <p:nvPr/>
          </p:nvSpPr>
          <p:spPr bwMode="auto">
            <a:xfrm>
              <a:off x="2366" y="2699"/>
              <a:ext cx="56" cy="61"/>
            </a:xfrm>
            <a:custGeom>
              <a:avLst/>
              <a:gdLst>
                <a:gd name="T0" fmla="*/ 26 w 111"/>
                <a:gd name="T1" fmla="*/ 15 h 122"/>
                <a:gd name="T2" fmla="*/ 27 w 111"/>
                <a:gd name="T3" fmla="*/ 14 h 122"/>
                <a:gd name="T4" fmla="*/ 28 w 111"/>
                <a:gd name="T5" fmla="*/ 12 h 122"/>
                <a:gd name="T6" fmla="*/ 28 w 111"/>
                <a:gd name="T7" fmla="*/ 10 h 122"/>
                <a:gd name="T8" fmla="*/ 28 w 111"/>
                <a:gd name="T9" fmla="*/ 8 h 122"/>
                <a:gd name="T10" fmla="*/ 26 w 111"/>
                <a:gd name="T11" fmla="*/ 6 h 122"/>
                <a:gd name="T12" fmla="*/ 24 w 111"/>
                <a:gd name="T13" fmla="*/ 6 h 122"/>
                <a:gd name="T14" fmla="*/ 22 w 111"/>
                <a:gd name="T15" fmla="*/ 5 h 122"/>
                <a:gd name="T16" fmla="*/ 20 w 111"/>
                <a:gd name="T17" fmla="*/ 6 h 122"/>
                <a:gd name="T18" fmla="*/ 20 w 111"/>
                <a:gd name="T19" fmla="*/ 4 h 122"/>
                <a:gd name="T20" fmla="*/ 18 w 111"/>
                <a:gd name="T21" fmla="*/ 2 h 122"/>
                <a:gd name="T22" fmla="*/ 16 w 111"/>
                <a:gd name="T23" fmla="*/ 1 h 122"/>
                <a:gd name="T24" fmla="*/ 14 w 111"/>
                <a:gd name="T25" fmla="*/ 0 h 122"/>
                <a:gd name="T26" fmla="*/ 12 w 111"/>
                <a:gd name="T27" fmla="*/ 1 h 122"/>
                <a:gd name="T28" fmla="*/ 11 w 111"/>
                <a:gd name="T29" fmla="*/ 2 h 122"/>
                <a:gd name="T30" fmla="*/ 9 w 111"/>
                <a:gd name="T31" fmla="*/ 4 h 122"/>
                <a:gd name="T32" fmla="*/ 9 w 111"/>
                <a:gd name="T33" fmla="*/ 6 h 122"/>
                <a:gd name="T34" fmla="*/ 7 w 111"/>
                <a:gd name="T35" fmla="*/ 5 h 122"/>
                <a:gd name="T36" fmla="*/ 5 w 111"/>
                <a:gd name="T37" fmla="*/ 5 h 122"/>
                <a:gd name="T38" fmla="*/ 3 w 111"/>
                <a:gd name="T39" fmla="*/ 6 h 122"/>
                <a:gd name="T40" fmla="*/ 1 w 111"/>
                <a:gd name="T41" fmla="*/ 8 h 122"/>
                <a:gd name="T42" fmla="*/ 1 w 111"/>
                <a:gd name="T43" fmla="*/ 10 h 122"/>
                <a:gd name="T44" fmla="*/ 1 w 111"/>
                <a:gd name="T45" fmla="*/ 12 h 122"/>
                <a:gd name="T46" fmla="*/ 1 w 111"/>
                <a:gd name="T47" fmla="*/ 14 h 122"/>
                <a:gd name="T48" fmla="*/ 3 w 111"/>
                <a:gd name="T49" fmla="*/ 15 h 122"/>
                <a:gd name="T50" fmla="*/ 1 w 111"/>
                <a:gd name="T51" fmla="*/ 17 h 122"/>
                <a:gd name="T52" fmla="*/ 1 w 111"/>
                <a:gd name="T53" fmla="*/ 19 h 122"/>
                <a:gd name="T54" fmla="*/ 0 w 111"/>
                <a:gd name="T55" fmla="*/ 21 h 122"/>
                <a:gd name="T56" fmla="*/ 1 w 111"/>
                <a:gd name="T57" fmla="*/ 23 h 122"/>
                <a:gd name="T58" fmla="*/ 2 w 111"/>
                <a:gd name="T59" fmla="*/ 25 h 122"/>
                <a:gd name="T60" fmla="*/ 4 w 111"/>
                <a:gd name="T61" fmla="*/ 26 h 122"/>
                <a:gd name="T62" fmla="*/ 6 w 111"/>
                <a:gd name="T63" fmla="*/ 26 h 122"/>
                <a:gd name="T64" fmla="*/ 9 w 111"/>
                <a:gd name="T65" fmla="*/ 25 h 122"/>
                <a:gd name="T66" fmla="*/ 9 w 111"/>
                <a:gd name="T67" fmla="*/ 27 h 122"/>
                <a:gd name="T68" fmla="*/ 10 w 111"/>
                <a:gd name="T69" fmla="*/ 29 h 122"/>
                <a:gd name="T70" fmla="*/ 12 w 111"/>
                <a:gd name="T71" fmla="*/ 30 h 122"/>
                <a:gd name="T72" fmla="*/ 14 w 111"/>
                <a:gd name="T73" fmla="*/ 31 h 122"/>
                <a:gd name="T74" fmla="*/ 16 w 111"/>
                <a:gd name="T75" fmla="*/ 30 h 122"/>
                <a:gd name="T76" fmla="*/ 18 w 111"/>
                <a:gd name="T77" fmla="*/ 29 h 122"/>
                <a:gd name="T78" fmla="*/ 19 w 111"/>
                <a:gd name="T79" fmla="*/ 27 h 122"/>
                <a:gd name="T80" fmla="*/ 20 w 111"/>
                <a:gd name="T81" fmla="*/ 25 h 122"/>
                <a:gd name="T82" fmla="*/ 22 w 111"/>
                <a:gd name="T83" fmla="*/ 26 h 122"/>
                <a:gd name="T84" fmla="*/ 24 w 111"/>
                <a:gd name="T85" fmla="*/ 26 h 122"/>
                <a:gd name="T86" fmla="*/ 26 w 111"/>
                <a:gd name="T87" fmla="*/ 25 h 122"/>
                <a:gd name="T88" fmla="*/ 28 w 111"/>
                <a:gd name="T89" fmla="*/ 23 h 122"/>
                <a:gd name="T90" fmla="*/ 28 w 111"/>
                <a:gd name="T91" fmla="*/ 21 h 122"/>
                <a:gd name="T92" fmla="*/ 28 w 111"/>
                <a:gd name="T93" fmla="*/ 19 h 122"/>
                <a:gd name="T94" fmla="*/ 27 w 111"/>
                <a:gd name="T95" fmla="*/ 17 h 122"/>
                <a:gd name="T96" fmla="*/ 26 w 111"/>
                <a:gd name="T97" fmla="*/ 15 h 12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11"/>
                <a:gd name="T148" fmla="*/ 0 h 122"/>
                <a:gd name="T149" fmla="*/ 111 w 111"/>
                <a:gd name="T150" fmla="*/ 122 h 122"/>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11" h="122">
                  <a:moveTo>
                    <a:pt x="101" y="61"/>
                  </a:moveTo>
                  <a:lnTo>
                    <a:pt x="108" y="55"/>
                  </a:lnTo>
                  <a:lnTo>
                    <a:pt x="111" y="47"/>
                  </a:lnTo>
                  <a:lnTo>
                    <a:pt x="111" y="39"/>
                  </a:lnTo>
                  <a:lnTo>
                    <a:pt x="109" y="31"/>
                  </a:lnTo>
                  <a:lnTo>
                    <a:pt x="103" y="24"/>
                  </a:lnTo>
                  <a:lnTo>
                    <a:pt x="96" y="21"/>
                  </a:lnTo>
                  <a:lnTo>
                    <a:pt x="88" y="20"/>
                  </a:lnTo>
                  <a:lnTo>
                    <a:pt x="79" y="22"/>
                  </a:lnTo>
                  <a:lnTo>
                    <a:pt x="77" y="13"/>
                  </a:lnTo>
                  <a:lnTo>
                    <a:pt x="71" y="6"/>
                  </a:lnTo>
                  <a:lnTo>
                    <a:pt x="64" y="1"/>
                  </a:lnTo>
                  <a:lnTo>
                    <a:pt x="56" y="0"/>
                  </a:lnTo>
                  <a:lnTo>
                    <a:pt x="48" y="1"/>
                  </a:lnTo>
                  <a:lnTo>
                    <a:pt x="41" y="6"/>
                  </a:lnTo>
                  <a:lnTo>
                    <a:pt x="36" y="13"/>
                  </a:lnTo>
                  <a:lnTo>
                    <a:pt x="34" y="22"/>
                  </a:lnTo>
                  <a:lnTo>
                    <a:pt x="25" y="20"/>
                  </a:lnTo>
                  <a:lnTo>
                    <a:pt x="17" y="20"/>
                  </a:lnTo>
                  <a:lnTo>
                    <a:pt x="9" y="23"/>
                  </a:lnTo>
                  <a:lnTo>
                    <a:pt x="3" y="30"/>
                  </a:lnTo>
                  <a:lnTo>
                    <a:pt x="1" y="38"/>
                  </a:lnTo>
                  <a:lnTo>
                    <a:pt x="1" y="46"/>
                  </a:lnTo>
                  <a:lnTo>
                    <a:pt x="4" y="54"/>
                  </a:lnTo>
                  <a:lnTo>
                    <a:pt x="11" y="60"/>
                  </a:lnTo>
                  <a:lnTo>
                    <a:pt x="4" y="66"/>
                  </a:lnTo>
                  <a:lnTo>
                    <a:pt x="1" y="74"/>
                  </a:lnTo>
                  <a:lnTo>
                    <a:pt x="0" y="83"/>
                  </a:lnTo>
                  <a:lnTo>
                    <a:pt x="2" y="91"/>
                  </a:lnTo>
                  <a:lnTo>
                    <a:pt x="8" y="98"/>
                  </a:lnTo>
                  <a:lnTo>
                    <a:pt x="16" y="102"/>
                  </a:lnTo>
                  <a:lnTo>
                    <a:pt x="24" y="102"/>
                  </a:lnTo>
                  <a:lnTo>
                    <a:pt x="33" y="99"/>
                  </a:lnTo>
                  <a:lnTo>
                    <a:pt x="35" y="108"/>
                  </a:lnTo>
                  <a:lnTo>
                    <a:pt x="40" y="115"/>
                  </a:lnTo>
                  <a:lnTo>
                    <a:pt x="47" y="120"/>
                  </a:lnTo>
                  <a:lnTo>
                    <a:pt x="55" y="122"/>
                  </a:lnTo>
                  <a:lnTo>
                    <a:pt x="63" y="120"/>
                  </a:lnTo>
                  <a:lnTo>
                    <a:pt x="70" y="115"/>
                  </a:lnTo>
                  <a:lnTo>
                    <a:pt x="76" y="108"/>
                  </a:lnTo>
                  <a:lnTo>
                    <a:pt x="78" y="100"/>
                  </a:lnTo>
                  <a:lnTo>
                    <a:pt x="87" y="103"/>
                  </a:lnTo>
                  <a:lnTo>
                    <a:pt x="95" y="102"/>
                  </a:lnTo>
                  <a:lnTo>
                    <a:pt x="103" y="98"/>
                  </a:lnTo>
                  <a:lnTo>
                    <a:pt x="109" y="92"/>
                  </a:lnTo>
                  <a:lnTo>
                    <a:pt x="111" y="84"/>
                  </a:lnTo>
                  <a:lnTo>
                    <a:pt x="110" y="76"/>
                  </a:lnTo>
                  <a:lnTo>
                    <a:pt x="107" y="68"/>
                  </a:lnTo>
                  <a:lnTo>
                    <a:pt x="101" y="61"/>
                  </a:lnTo>
                  <a:close/>
                </a:path>
              </a:pathLst>
            </a:custGeom>
            <a:solidFill>
              <a:srgbClr val="FF0000"/>
            </a:solidFill>
            <a:ln w="9525">
              <a:noFill/>
              <a:round/>
              <a:headEnd/>
              <a:tailEnd/>
            </a:ln>
          </p:spPr>
          <p:txBody>
            <a:bodyPr/>
            <a:lstStyle/>
            <a:p>
              <a:endParaRPr lang="en-US"/>
            </a:p>
          </p:txBody>
        </p:sp>
        <p:sp>
          <p:nvSpPr>
            <p:cNvPr id="15704" name="Freeform 200"/>
            <p:cNvSpPr>
              <a:spLocks/>
            </p:cNvSpPr>
            <p:nvPr/>
          </p:nvSpPr>
          <p:spPr bwMode="auto">
            <a:xfrm>
              <a:off x="2385" y="2721"/>
              <a:ext cx="16" cy="16"/>
            </a:xfrm>
            <a:custGeom>
              <a:avLst/>
              <a:gdLst>
                <a:gd name="T0" fmla="*/ 4 w 32"/>
                <a:gd name="T1" fmla="*/ 8 h 32"/>
                <a:gd name="T2" fmla="*/ 2 w 32"/>
                <a:gd name="T3" fmla="*/ 8 h 32"/>
                <a:gd name="T4" fmla="*/ 1 w 32"/>
                <a:gd name="T5" fmla="*/ 7 h 32"/>
                <a:gd name="T6" fmla="*/ 1 w 32"/>
                <a:gd name="T7" fmla="*/ 6 h 32"/>
                <a:gd name="T8" fmla="*/ 0 w 32"/>
                <a:gd name="T9" fmla="*/ 4 h 32"/>
                <a:gd name="T10" fmla="*/ 1 w 32"/>
                <a:gd name="T11" fmla="*/ 2 h 32"/>
                <a:gd name="T12" fmla="*/ 1 w 32"/>
                <a:gd name="T13" fmla="*/ 1 h 32"/>
                <a:gd name="T14" fmla="*/ 2 w 32"/>
                <a:gd name="T15" fmla="*/ 1 h 32"/>
                <a:gd name="T16" fmla="*/ 4 w 32"/>
                <a:gd name="T17" fmla="*/ 0 h 32"/>
                <a:gd name="T18" fmla="*/ 6 w 32"/>
                <a:gd name="T19" fmla="*/ 1 h 32"/>
                <a:gd name="T20" fmla="*/ 7 w 32"/>
                <a:gd name="T21" fmla="*/ 1 h 32"/>
                <a:gd name="T22" fmla="*/ 8 w 32"/>
                <a:gd name="T23" fmla="*/ 2 h 32"/>
                <a:gd name="T24" fmla="*/ 8 w 32"/>
                <a:gd name="T25" fmla="*/ 4 h 32"/>
                <a:gd name="T26" fmla="*/ 8 w 32"/>
                <a:gd name="T27" fmla="*/ 6 h 32"/>
                <a:gd name="T28" fmla="*/ 7 w 32"/>
                <a:gd name="T29" fmla="*/ 7 h 32"/>
                <a:gd name="T30" fmla="*/ 6 w 32"/>
                <a:gd name="T31" fmla="*/ 8 h 32"/>
                <a:gd name="T32" fmla="*/ 4 w 32"/>
                <a:gd name="T33" fmla="*/ 8 h 3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2"/>
                <a:gd name="T52" fmla="*/ 0 h 32"/>
                <a:gd name="T53" fmla="*/ 32 w 32"/>
                <a:gd name="T54" fmla="*/ 32 h 3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2" h="32">
                  <a:moveTo>
                    <a:pt x="16" y="32"/>
                  </a:moveTo>
                  <a:lnTo>
                    <a:pt x="9" y="31"/>
                  </a:lnTo>
                  <a:lnTo>
                    <a:pt x="4" y="28"/>
                  </a:lnTo>
                  <a:lnTo>
                    <a:pt x="1" y="23"/>
                  </a:lnTo>
                  <a:lnTo>
                    <a:pt x="0" y="16"/>
                  </a:lnTo>
                  <a:lnTo>
                    <a:pt x="1" y="9"/>
                  </a:lnTo>
                  <a:lnTo>
                    <a:pt x="4" y="5"/>
                  </a:lnTo>
                  <a:lnTo>
                    <a:pt x="9" y="1"/>
                  </a:lnTo>
                  <a:lnTo>
                    <a:pt x="16" y="0"/>
                  </a:lnTo>
                  <a:lnTo>
                    <a:pt x="23" y="1"/>
                  </a:lnTo>
                  <a:lnTo>
                    <a:pt x="27" y="5"/>
                  </a:lnTo>
                  <a:lnTo>
                    <a:pt x="31" y="9"/>
                  </a:lnTo>
                  <a:lnTo>
                    <a:pt x="32" y="16"/>
                  </a:lnTo>
                  <a:lnTo>
                    <a:pt x="31" y="23"/>
                  </a:lnTo>
                  <a:lnTo>
                    <a:pt x="27" y="28"/>
                  </a:lnTo>
                  <a:lnTo>
                    <a:pt x="23" y="31"/>
                  </a:lnTo>
                  <a:lnTo>
                    <a:pt x="16" y="32"/>
                  </a:lnTo>
                  <a:close/>
                </a:path>
              </a:pathLst>
            </a:custGeom>
            <a:solidFill>
              <a:srgbClr val="FF0000"/>
            </a:solidFill>
            <a:ln w="9525">
              <a:noFill/>
              <a:round/>
              <a:headEnd/>
              <a:tailEnd/>
            </a:ln>
          </p:spPr>
          <p:txBody>
            <a:bodyPr/>
            <a:lstStyle/>
            <a:p>
              <a:endParaRPr lang="en-US"/>
            </a:p>
          </p:txBody>
        </p:sp>
        <p:sp>
          <p:nvSpPr>
            <p:cNvPr id="15705" name="Freeform 201"/>
            <p:cNvSpPr>
              <a:spLocks/>
            </p:cNvSpPr>
            <p:nvPr/>
          </p:nvSpPr>
          <p:spPr bwMode="auto">
            <a:xfrm>
              <a:off x="2400" y="1686"/>
              <a:ext cx="68" cy="74"/>
            </a:xfrm>
            <a:custGeom>
              <a:avLst/>
              <a:gdLst>
                <a:gd name="T0" fmla="*/ 33 w 136"/>
                <a:gd name="T1" fmla="*/ 16 h 149"/>
                <a:gd name="T2" fmla="*/ 34 w 136"/>
                <a:gd name="T3" fmla="*/ 11 h 149"/>
                <a:gd name="T4" fmla="*/ 33 w 136"/>
                <a:gd name="T5" fmla="*/ 8 h 149"/>
                <a:gd name="T6" fmla="*/ 30 w 136"/>
                <a:gd name="T7" fmla="*/ 7 h 149"/>
                <a:gd name="T8" fmla="*/ 28 w 136"/>
                <a:gd name="T9" fmla="*/ 6 h 149"/>
                <a:gd name="T10" fmla="*/ 25 w 136"/>
                <a:gd name="T11" fmla="*/ 6 h 149"/>
                <a:gd name="T12" fmla="*/ 23 w 136"/>
                <a:gd name="T13" fmla="*/ 4 h 149"/>
                <a:gd name="T14" fmla="*/ 20 w 136"/>
                <a:gd name="T15" fmla="*/ 0 h 149"/>
                <a:gd name="T16" fmla="*/ 14 w 136"/>
                <a:gd name="T17" fmla="*/ 0 h 149"/>
                <a:gd name="T18" fmla="*/ 11 w 136"/>
                <a:gd name="T19" fmla="*/ 4 h 149"/>
                <a:gd name="T20" fmla="*/ 9 w 136"/>
                <a:gd name="T21" fmla="*/ 6 h 149"/>
                <a:gd name="T22" fmla="*/ 6 w 136"/>
                <a:gd name="T23" fmla="*/ 6 h 149"/>
                <a:gd name="T24" fmla="*/ 4 w 136"/>
                <a:gd name="T25" fmla="*/ 6 h 149"/>
                <a:gd name="T26" fmla="*/ 2 w 136"/>
                <a:gd name="T27" fmla="*/ 8 h 149"/>
                <a:gd name="T28" fmla="*/ 0 w 136"/>
                <a:gd name="T29" fmla="*/ 11 h 149"/>
                <a:gd name="T30" fmla="*/ 1 w 136"/>
                <a:gd name="T31" fmla="*/ 16 h 149"/>
                <a:gd name="T32" fmla="*/ 1 w 136"/>
                <a:gd name="T33" fmla="*/ 20 h 149"/>
                <a:gd name="T34" fmla="*/ 0 w 136"/>
                <a:gd name="T35" fmla="*/ 25 h 149"/>
                <a:gd name="T36" fmla="*/ 2 w 136"/>
                <a:gd name="T37" fmla="*/ 28 h 149"/>
                <a:gd name="T38" fmla="*/ 3 w 136"/>
                <a:gd name="T39" fmla="*/ 30 h 149"/>
                <a:gd name="T40" fmla="*/ 6 w 136"/>
                <a:gd name="T41" fmla="*/ 30 h 149"/>
                <a:gd name="T42" fmla="*/ 9 w 136"/>
                <a:gd name="T43" fmla="*/ 30 h 149"/>
                <a:gd name="T44" fmla="*/ 10 w 136"/>
                <a:gd name="T45" fmla="*/ 33 h 149"/>
                <a:gd name="T46" fmla="*/ 14 w 136"/>
                <a:gd name="T47" fmla="*/ 36 h 149"/>
                <a:gd name="T48" fmla="*/ 19 w 136"/>
                <a:gd name="T49" fmla="*/ 36 h 149"/>
                <a:gd name="T50" fmla="*/ 23 w 136"/>
                <a:gd name="T51" fmla="*/ 33 h 149"/>
                <a:gd name="T52" fmla="*/ 25 w 136"/>
                <a:gd name="T53" fmla="*/ 30 h 149"/>
                <a:gd name="T54" fmla="*/ 28 w 136"/>
                <a:gd name="T55" fmla="*/ 31 h 149"/>
                <a:gd name="T56" fmla="*/ 30 w 136"/>
                <a:gd name="T57" fmla="*/ 30 h 149"/>
                <a:gd name="T58" fmla="*/ 32 w 136"/>
                <a:gd name="T59" fmla="*/ 29 h 149"/>
                <a:gd name="T60" fmla="*/ 34 w 136"/>
                <a:gd name="T61" fmla="*/ 25 h 149"/>
                <a:gd name="T62" fmla="*/ 33 w 136"/>
                <a:gd name="T63" fmla="*/ 20 h 14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36"/>
                <a:gd name="T97" fmla="*/ 0 h 149"/>
                <a:gd name="T98" fmla="*/ 136 w 136"/>
                <a:gd name="T99" fmla="*/ 149 h 149"/>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36" h="149">
                  <a:moveTo>
                    <a:pt x="123" y="75"/>
                  </a:moveTo>
                  <a:lnTo>
                    <a:pt x="131" y="67"/>
                  </a:lnTo>
                  <a:lnTo>
                    <a:pt x="135" y="58"/>
                  </a:lnTo>
                  <a:lnTo>
                    <a:pt x="136" y="47"/>
                  </a:lnTo>
                  <a:lnTo>
                    <a:pt x="133" y="38"/>
                  </a:lnTo>
                  <a:lnTo>
                    <a:pt x="129" y="34"/>
                  </a:lnTo>
                  <a:lnTo>
                    <a:pt x="126" y="30"/>
                  </a:lnTo>
                  <a:lnTo>
                    <a:pt x="121" y="28"/>
                  </a:lnTo>
                  <a:lnTo>
                    <a:pt x="117" y="26"/>
                  </a:lnTo>
                  <a:lnTo>
                    <a:pt x="112" y="26"/>
                  </a:lnTo>
                  <a:lnTo>
                    <a:pt x="106" y="26"/>
                  </a:lnTo>
                  <a:lnTo>
                    <a:pt x="102" y="26"/>
                  </a:lnTo>
                  <a:lnTo>
                    <a:pt x="96" y="28"/>
                  </a:lnTo>
                  <a:lnTo>
                    <a:pt x="94" y="18"/>
                  </a:lnTo>
                  <a:lnTo>
                    <a:pt x="88" y="8"/>
                  </a:lnTo>
                  <a:lnTo>
                    <a:pt x="79" y="3"/>
                  </a:lnTo>
                  <a:lnTo>
                    <a:pt x="68" y="0"/>
                  </a:lnTo>
                  <a:lnTo>
                    <a:pt x="58" y="3"/>
                  </a:lnTo>
                  <a:lnTo>
                    <a:pt x="50" y="8"/>
                  </a:lnTo>
                  <a:lnTo>
                    <a:pt x="44" y="16"/>
                  </a:lnTo>
                  <a:lnTo>
                    <a:pt x="42" y="27"/>
                  </a:lnTo>
                  <a:lnTo>
                    <a:pt x="36" y="24"/>
                  </a:lnTo>
                  <a:lnTo>
                    <a:pt x="30" y="24"/>
                  </a:lnTo>
                  <a:lnTo>
                    <a:pt x="25" y="24"/>
                  </a:lnTo>
                  <a:lnTo>
                    <a:pt x="20" y="24"/>
                  </a:lnTo>
                  <a:lnTo>
                    <a:pt x="15" y="27"/>
                  </a:lnTo>
                  <a:lnTo>
                    <a:pt x="11" y="29"/>
                  </a:lnTo>
                  <a:lnTo>
                    <a:pt x="7" y="32"/>
                  </a:lnTo>
                  <a:lnTo>
                    <a:pt x="4" y="37"/>
                  </a:lnTo>
                  <a:lnTo>
                    <a:pt x="0" y="46"/>
                  </a:lnTo>
                  <a:lnTo>
                    <a:pt x="2" y="57"/>
                  </a:lnTo>
                  <a:lnTo>
                    <a:pt x="6" y="66"/>
                  </a:lnTo>
                  <a:lnTo>
                    <a:pt x="13" y="74"/>
                  </a:lnTo>
                  <a:lnTo>
                    <a:pt x="5" y="81"/>
                  </a:lnTo>
                  <a:lnTo>
                    <a:pt x="0" y="90"/>
                  </a:lnTo>
                  <a:lnTo>
                    <a:pt x="0" y="100"/>
                  </a:lnTo>
                  <a:lnTo>
                    <a:pt x="4" y="111"/>
                  </a:lnTo>
                  <a:lnTo>
                    <a:pt x="7" y="115"/>
                  </a:lnTo>
                  <a:lnTo>
                    <a:pt x="11" y="119"/>
                  </a:lnTo>
                  <a:lnTo>
                    <a:pt x="14" y="121"/>
                  </a:lnTo>
                  <a:lnTo>
                    <a:pt x="19" y="122"/>
                  </a:lnTo>
                  <a:lnTo>
                    <a:pt x="25" y="123"/>
                  </a:lnTo>
                  <a:lnTo>
                    <a:pt x="29" y="123"/>
                  </a:lnTo>
                  <a:lnTo>
                    <a:pt x="34" y="122"/>
                  </a:lnTo>
                  <a:lnTo>
                    <a:pt x="40" y="121"/>
                  </a:lnTo>
                  <a:lnTo>
                    <a:pt x="42" y="132"/>
                  </a:lnTo>
                  <a:lnTo>
                    <a:pt x="49" y="141"/>
                  </a:lnTo>
                  <a:lnTo>
                    <a:pt x="57" y="147"/>
                  </a:lnTo>
                  <a:lnTo>
                    <a:pt x="67" y="149"/>
                  </a:lnTo>
                  <a:lnTo>
                    <a:pt x="78" y="147"/>
                  </a:lnTo>
                  <a:lnTo>
                    <a:pt x="86" y="141"/>
                  </a:lnTo>
                  <a:lnTo>
                    <a:pt x="91" y="133"/>
                  </a:lnTo>
                  <a:lnTo>
                    <a:pt x="94" y="122"/>
                  </a:lnTo>
                  <a:lnTo>
                    <a:pt x="100" y="123"/>
                  </a:lnTo>
                  <a:lnTo>
                    <a:pt x="105" y="125"/>
                  </a:lnTo>
                  <a:lnTo>
                    <a:pt x="111" y="125"/>
                  </a:lnTo>
                  <a:lnTo>
                    <a:pt x="116" y="123"/>
                  </a:lnTo>
                  <a:lnTo>
                    <a:pt x="120" y="122"/>
                  </a:lnTo>
                  <a:lnTo>
                    <a:pt x="125" y="120"/>
                  </a:lnTo>
                  <a:lnTo>
                    <a:pt x="128" y="117"/>
                  </a:lnTo>
                  <a:lnTo>
                    <a:pt x="132" y="112"/>
                  </a:lnTo>
                  <a:lnTo>
                    <a:pt x="135" y="103"/>
                  </a:lnTo>
                  <a:lnTo>
                    <a:pt x="134" y="92"/>
                  </a:lnTo>
                  <a:lnTo>
                    <a:pt x="129" y="83"/>
                  </a:lnTo>
                  <a:lnTo>
                    <a:pt x="123" y="75"/>
                  </a:lnTo>
                  <a:close/>
                </a:path>
              </a:pathLst>
            </a:custGeom>
            <a:solidFill>
              <a:srgbClr val="FF0000"/>
            </a:solidFill>
            <a:ln w="9525">
              <a:noFill/>
              <a:round/>
              <a:headEnd/>
              <a:tailEnd/>
            </a:ln>
          </p:spPr>
          <p:txBody>
            <a:bodyPr/>
            <a:lstStyle/>
            <a:p>
              <a:endParaRPr lang="en-US"/>
            </a:p>
          </p:txBody>
        </p:sp>
        <p:sp>
          <p:nvSpPr>
            <p:cNvPr id="15706" name="Freeform 202"/>
            <p:cNvSpPr>
              <a:spLocks/>
            </p:cNvSpPr>
            <p:nvPr/>
          </p:nvSpPr>
          <p:spPr bwMode="auto">
            <a:xfrm>
              <a:off x="2423" y="1713"/>
              <a:ext cx="20" cy="20"/>
            </a:xfrm>
            <a:custGeom>
              <a:avLst/>
              <a:gdLst>
                <a:gd name="T0" fmla="*/ 5 w 39"/>
                <a:gd name="T1" fmla="*/ 10 h 40"/>
                <a:gd name="T2" fmla="*/ 3 w 39"/>
                <a:gd name="T3" fmla="*/ 10 h 40"/>
                <a:gd name="T4" fmla="*/ 2 w 39"/>
                <a:gd name="T5" fmla="*/ 9 h 40"/>
                <a:gd name="T6" fmla="*/ 1 w 39"/>
                <a:gd name="T7" fmla="*/ 7 h 40"/>
                <a:gd name="T8" fmla="*/ 0 w 39"/>
                <a:gd name="T9" fmla="*/ 5 h 40"/>
                <a:gd name="T10" fmla="*/ 1 w 39"/>
                <a:gd name="T11" fmla="*/ 3 h 40"/>
                <a:gd name="T12" fmla="*/ 2 w 39"/>
                <a:gd name="T13" fmla="*/ 1 h 40"/>
                <a:gd name="T14" fmla="*/ 3 w 39"/>
                <a:gd name="T15" fmla="*/ 1 h 40"/>
                <a:gd name="T16" fmla="*/ 5 w 39"/>
                <a:gd name="T17" fmla="*/ 0 h 40"/>
                <a:gd name="T18" fmla="*/ 7 w 39"/>
                <a:gd name="T19" fmla="*/ 1 h 40"/>
                <a:gd name="T20" fmla="*/ 9 w 39"/>
                <a:gd name="T21" fmla="*/ 1 h 40"/>
                <a:gd name="T22" fmla="*/ 10 w 39"/>
                <a:gd name="T23" fmla="*/ 3 h 40"/>
                <a:gd name="T24" fmla="*/ 10 w 39"/>
                <a:gd name="T25" fmla="*/ 5 h 40"/>
                <a:gd name="T26" fmla="*/ 10 w 39"/>
                <a:gd name="T27" fmla="*/ 7 h 40"/>
                <a:gd name="T28" fmla="*/ 9 w 39"/>
                <a:gd name="T29" fmla="*/ 9 h 40"/>
                <a:gd name="T30" fmla="*/ 7 w 39"/>
                <a:gd name="T31" fmla="*/ 10 h 40"/>
                <a:gd name="T32" fmla="*/ 5 w 39"/>
                <a:gd name="T33" fmla="*/ 10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9"/>
                <a:gd name="T52" fmla="*/ 0 h 40"/>
                <a:gd name="T53" fmla="*/ 39 w 39"/>
                <a:gd name="T54" fmla="*/ 40 h 4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9" h="40">
                  <a:moveTo>
                    <a:pt x="19" y="40"/>
                  </a:moveTo>
                  <a:lnTo>
                    <a:pt x="11" y="38"/>
                  </a:lnTo>
                  <a:lnTo>
                    <a:pt x="5" y="34"/>
                  </a:lnTo>
                  <a:lnTo>
                    <a:pt x="1" y="27"/>
                  </a:lnTo>
                  <a:lnTo>
                    <a:pt x="0" y="20"/>
                  </a:lnTo>
                  <a:lnTo>
                    <a:pt x="1" y="12"/>
                  </a:lnTo>
                  <a:lnTo>
                    <a:pt x="5" y="6"/>
                  </a:lnTo>
                  <a:lnTo>
                    <a:pt x="11" y="2"/>
                  </a:lnTo>
                  <a:lnTo>
                    <a:pt x="19" y="0"/>
                  </a:lnTo>
                  <a:lnTo>
                    <a:pt x="26" y="2"/>
                  </a:lnTo>
                  <a:lnTo>
                    <a:pt x="33" y="6"/>
                  </a:lnTo>
                  <a:lnTo>
                    <a:pt x="38" y="12"/>
                  </a:lnTo>
                  <a:lnTo>
                    <a:pt x="39" y="20"/>
                  </a:lnTo>
                  <a:lnTo>
                    <a:pt x="38" y="27"/>
                  </a:lnTo>
                  <a:lnTo>
                    <a:pt x="33" y="34"/>
                  </a:lnTo>
                  <a:lnTo>
                    <a:pt x="26" y="38"/>
                  </a:lnTo>
                  <a:lnTo>
                    <a:pt x="19" y="40"/>
                  </a:lnTo>
                  <a:close/>
                </a:path>
              </a:pathLst>
            </a:custGeom>
            <a:solidFill>
              <a:srgbClr val="FF0000"/>
            </a:solidFill>
            <a:ln w="9525">
              <a:noFill/>
              <a:round/>
              <a:headEnd/>
              <a:tailEnd/>
            </a:ln>
          </p:spPr>
          <p:txBody>
            <a:bodyPr/>
            <a:lstStyle/>
            <a:p>
              <a:endParaRPr lang="en-US"/>
            </a:p>
          </p:txBody>
        </p:sp>
        <p:sp>
          <p:nvSpPr>
            <p:cNvPr id="15707" name="Freeform 203"/>
            <p:cNvSpPr>
              <a:spLocks/>
            </p:cNvSpPr>
            <p:nvPr/>
          </p:nvSpPr>
          <p:spPr bwMode="auto">
            <a:xfrm>
              <a:off x="3282" y="2529"/>
              <a:ext cx="64" cy="90"/>
            </a:xfrm>
            <a:custGeom>
              <a:avLst/>
              <a:gdLst>
                <a:gd name="T0" fmla="*/ 0 w 129"/>
                <a:gd name="T1" fmla="*/ 45 h 181"/>
                <a:gd name="T2" fmla="*/ 6 w 129"/>
                <a:gd name="T3" fmla="*/ 43 h 181"/>
                <a:gd name="T4" fmla="*/ 13 w 129"/>
                <a:gd name="T5" fmla="*/ 39 h 181"/>
                <a:gd name="T6" fmla="*/ 19 w 129"/>
                <a:gd name="T7" fmla="*/ 35 h 181"/>
                <a:gd name="T8" fmla="*/ 24 w 129"/>
                <a:gd name="T9" fmla="*/ 30 h 181"/>
                <a:gd name="T10" fmla="*/ 28 w 129"/>
                <a:gd name="T11" fmla="*/ 24 h 181"/>
                <a:gd name="T12" fmla="*/ 31 w 129"/>
                <a:gd name="T13" fmla="*/ 18 h 181"/>
                <a:gd name="T14" fmla="*/ 32 w 129"/>
                <a:gd name="T15" fmla="*/ 12 h 181"/>
                <a:gd name="T16" fmla="*/ 31 w 129"/>
                <a:gd name="T17" fmla="*/ 6 h 181"/>
                <a:gd name="T18" fmla="*/ 28 w 129"/>
                <a:gd name="T19" fmla="*/ 2 h 181"/>
                <a:gd name="T20" fmla="*/ 25 w 129"/>
                <a:gd name="T21" fmla="*/ 0 h 181"/>
                <a:gd name="T22" fmla="*/ 21 w 129"/>
                <a:gd name="T23" fmla="*/ 0 h 181"/>
                <a:gd name="T24" fmla="*/ 18 w 129"/>
                <a:gd name="T25" fmla="*/ 2 h 181"/>
                <a:gd name="T26" fmla="*/ 15 w 129"/>
                <a:gd name="T27" fmla="*/ 5 h 181"/>
                <a:gd name="T28" fmla="*/ 13 w 129"/>
                <a:gd name="T29" fmla="*/ 9 h 181"/>
                <a:gd name="T30" fmla="*/ 12 w 129"/>
                <a:gd name="T31" fmla="*/ 14 h 181"/>
                <a:gd name="T32" fmla="*/ 13 w 129"/>
                <a:gd name="T33" fmla="*/ 19 h 181"/>
                <a:gd name="T34" fmla="*/ 13 w 129"/>
                <a:gd name="T35" fmla="*/ 23 h 181"/>
                <a:gd name="T36" fmla="*/ 12 w 129"/>
                <a:gd name="T37" fmla="*/ 28 h 181"/>
                <a:gd name="T38" fmla="*/ 10 w 129"/>
                <a:gd name="T39" fmla="*/ 32 h 181"/>
                <a:gd name="T40" fmla="*/ 7 w 129"/>
                <a:gd name="T41" fmla="*/ 36 h 181"/>
                <a:gd name="T42" fmla="*/ 4 w 129"/>
                <a:gd name="T43" fmla="*/ 40 h 181"/>
                <a:gd name="T44" fmla="*/ 2 w 129"/>
                <a:gd name="T45" fmla="*/ 42 h 181"/>
                <a:gd name="T46" fmla="*/ 0 w 129"/>
                <a:gd name="T47" fmla="*/ 44 h 181"/>
                <a:gd name="T48" fmla="*/ 0 w 129"/>
                <a:gd name="T49" fmla="*/ 45 h 18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9"/>
                <a:gd name="T76" fmla="*/ 0 h 181"/>
                <a:gd name="T77" fmla="*/ 129 w 129"/>
                <a:gd name="T78" fmla="*/ 181 h 18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9" h="181">
                  <a:moveTo>
                    <a:pt x="0" y="181"/>
                  </a:moveTo>
                  <a:lnTo>
                    <a:pt x="25" y="172"/>
                  </a:lnTo>
                  <a:lnTo>
                    <a:pt x="52" y="158"/>
                  </a:lnTo>
                  <a:lnTo>
                    <a:pt x="76" y="141"/>
                  </a:lnTo>
                  <a:lnTo>
                    <a:pt x="97" y="120"/>
                  </a:lnTo>
                  <a:lnTo>
                    <a:pt x="114" y="98"/>
                  </a:lnTo>
                  <a:lnTo>
                    <a:pt x="124" y="74"/>
                  </a:lnTo>
                  <a:lnTo>
                    <a:pt x="129" y="50"/>
                  </a:lnTo>
                  <a:lnTo>
                    <a:pt x="124" y="26"/>
                  </a:lnTo>
                  <a:lnTo>
                    <a:pt x="114" y="8"/>
                  </a:lnTo>
                  <a:lnTo>
                    <a:pt x="100" y="0"/>
                  </a:lnTo>
                  <a:lnTo>
                    <a:pt x="86" y="1"/>
                  </a:lnTo>
                  <a:lnTo>
                    <a:pt x="72" y="8"/>
                  </a:lnTo>
                  <a:lnTo>
                    <a:pt x="61" y="21"/>
                  </a:lnTo>
                  <a:lnTo>
                    <a:pt x="53" y="38"/>
                  </a:lnTo>
                  <a:lnTo>
                    <a:pt x="49" y="58"/>
                  </a:lnTo>
                  <a:lnTo>
                    <a:pt x="52" y="79"/>
                  </a:lnTo>
                  <a:lnTo>
                    <a:pt x="54" y="95"/>
                  </a:lnTo>
                  <a:lnTo>
                    <a:pt x="49" y="113"/>
                  </a:lnTo>
                  <a:lnTo>
                    <a:pt x="41" y="129"/>
                  </a:lnTo>
                  <a:lnTo>
                    <a:pt x="31" y="145"/>
                  </a:lnTo>
                  <a:lnTo>
                    <a:pt x="19" y="160"/>
                  </a:lnTo>
                  <a:lnTo>
                    <a:pt x="10" y="171"/>
                  </a:lnTo>
                  <a:lnTo>
                    <a:pt x="2" y="179"/>
                  </a:lnTo>
                  <a:lnTo>
                    <a:pt x="0" y="181"/>
                  </a:lnTo>
                  <a:close/>
                </a:path>
              </a:pathLst>
            </a:custGeom>
            <a:solidFill>
              <a:srgbClr val="FF0000"/>
            </a:solidFill>
            <a:ln w="9525">
              <a:noFill/>
              <a:round/>
              <a:headEnd/>
              <a:tailEnd/>
            </a:ln>
          </p:spPr>
          <p:txBody>
            <a:bodyPr/>
            <a:lstStyle/>
            <a:p>
              <a:endParaRPr lang="en-US"/>
            </a:p>
          </p:txBody>
        </p:sp>
        <p:sp>
          <p:nvSpPr>
            <p:cNvPr id="15708" name="Freeform 204"/>
            <p:cNvSpPr>
              <a:spLocks/>
            </p:cNvSpPr>
            <p:nvPr/>
          </p:nvSpPr>
          <p:spPr bwMode="auto">
            <a:xfrm>
              <a:off x="3251" y="2513"/>
              <a:ext cx="45" cy="103"/>
            </a:xfrm>
            <a:custGeom>
              <a:avLst/>
              <a:gdLst>
                <a:gd name="T0" fmla="*/ 12 w 90"/>
                <a:gd name="T1" fmla="*/ 52 h 206"/>
                <a:gd name="T2" fmla="*/ 17 w 90"/>
                <a:gd name="T3" fmla="*/ 46 h 206"/>
                <a:gd name="T4" fmla="*/ 20 w 90"/>
                <a:gd name="T5" fmla="*/ 40 h 206"/>
                <a:gd name="T6" fmla="*/ 22 w 90"/>
                <a:gd name="T7" fmla="*/ 32 h 206"/>
                <a:gd name="T8" fmla="*/ 23 w 90"/>
                <a:gd name="T9" fmla="*/ 25 h 206"/>
                <a:gd name="T10" fmla="*/ 22 w 90"/>
                <a:gd name="T11" fmla="*/ 18 h 206"/>
                <a:gd name="T12" fmla="*/ 21 w 90"/>
                <a:gd name="T13" fmla="*/ 12 h 206"/>
                <a:gd name="T14" fmla="*/ 18 w 90"/>
                <a:gd name="T15" fmla="*/ 6 h 206"/>
                <a:gd name="T16" fmla="*/ 13 w 90"/>
                <a:gd name="T17" fmla="*/ 2 h 206"/>
                <a:gd name="T18" fmla="*/ 9 w 90"/>
                <a:gd name="T19" fmla="*/ 0 h 206"/>
                <a:gd name="T20" fmla="*/ 5 w 90"/>
                <a:gd name="T21" fmla="*/ 1 h 206"/>
                <a:gd name="T22" fmla="*/ 2 w 90"/>
                <a:gd name="T23" fmla="*/ 3 h 206"/>
                <a:gd name="T24" fmla="*/ 1 w 90"/>
                <a:gd name="T25" fmla="*/ 6 h 206"/>
                <a:gd name="T26" fmla="*/ 0 w 90"/>
                <a:gd name="T27" fmla="*/ 11 h 206"/>
                <a:gd name="T28" fmla="*/ 1 w 90"/>
                <a:gd name="T29" fmla="*/ 15 h 206"/>
                <a:gd name="T30" fmla="*/ 3 w 90"/>
                <a:gd name="T31" fmla="*/ 20 h 206"/>
                <a:gd name="T32" fmla="*/ 7 w 90"/>
                <a:gd name="T33" fmla="*/ 24 h 206"/>
                <a:gd name="T34" fmla="*/ 10 w 90"/>
                <a:gd name="T35" fmla="*/ 26 h 206"/>
                <a:gd name="T36" fmla="*/ 12 w 90"/>
                <a:gd name="T37" fmla="*/ 30 h 206"/>
                <a:gd name="T38" fmla="*/ 13 w 90"/>
                <a:gd name="T39" fmla="*/ 36 h 206"/>
                <a:gd name="T40" fmla="*/ 13 w 90"/>
                <a:gd name="T41" fmla="*/ 40 h 206"/>
                <a:gd name="T42" fmla="*/ 13 w 90"/>
                <a:gd name="T43" fmla="*/ 45 h 206"/>
                <a:gd name="T44" fmla="*/ 13 w 90"/>
                <a:gd name="T45" fmla="*/ 49 h 206"/>
                <a:gd name="T46" fmla="*/ 12 w 90"/>
                <a:gd name="T47" fmla="*/ 51 h 206"/>
                <a:gd name="T48" fmla="*/ 12 w 90"/>
                <a:gd name="T49" fmla="*/ 52 h 20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0"/>
                <a:gd name="T76" fmla="*/ 0 h 206"/>
                <a:gd name="T77" fmla="*/ 90 w 90"/>
                <a:gd name="T78" fmla="*/ 206 h 20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0" h="206">
                  <a:moveTo>
                    <a:pt x="50" y="206"/>
                  </a:moveTo>
                  <a:lnTo>
                    <a:pt x="65" y="183"/>
                  </a:lnTo>
                  <a:lnTo>
                    <a:pt x="77" y="157"/>
                  </a:lnTo>
                  <a:lnTo>
                    <a:pt x="85" y="128"/>
                  </a:lnTo>
                  <a:lnTo>
                    <a:pt x="90" y="99"/>
                  </a:lnTo>
                  <a:lnTo>
                    <a:pt x="88" y="70"/>
                  </a:lnTo>
                  <a:lnTo>
                    <a:pt x="83" y="45"/>
                  </a:lnTo>
                  <a:lnTo>
                    <a:pt x="70" y="23"/>
                  </a:lnTo>
                  <a:lnTo>
                    <a:pt x="52" y="7"/>
                  </a:lnTo>
                  <a:lnTo>
                    <a:pt x="33" y="0"/>
                  </a:lnTo>
                  <a:lnTo>
                    <a:pt x="18" y="2"/>
                  </a:lnTo>
                  <a:lnTo>
                    <a:pt x="7" y="12"/>
                  </a:lnTo>
                  <a:lnTo>
                    <a:pt x="1" y="26"/>
                  </a:lnTo>
                  <a:lnTo>
                    <a:pt x="0" y="43"/>
                  </a:lnTo>
                  <a:lnTo>
                    <a:pt x="3" y="61"/>
                  </a:lnTo>
                  <a:lnTo>
                    <a:pt x="12" y="80"/>
                  </a:lnTo>
                  <a:lnTo>
                    <a:pt x="27" y="93"/>
                  </a:lnTo>
                  <a:lnTo>
                    <a:pt x="39" y="106"/>
                  </a:lnTo>
                  <a:lnTo>
                    <a:pt x="47" y="122"/>
                  </a:lnTo>
                  <a:lnTo>
                    <a:pt x="52" y="141"/>
                  </a:lnTo>
                  <a:lnTo>
                    <a:pt x="53" y="159"/>
                  </a:lnTo>
                  <a:lnTo>
                    <a:pt x="53" y="178"/>
                  </a:lnTo>
                  <a:lnTo>
                    <a:pt x="53" y="193"/>
                  </a:lnTo>
                  <a:lnTo>
                    <a:pt x="50" y="203"/>
                  </a:lnTo>
                  <a:lnTo>
                    <a:pt x="50" y="206"/>
                  </a:lnTo>
                  <a:close/>
                </a:path>
              </a:pathLst>
            </a:custGeom>
            <a:solidFill>
              <a:srgbClr val="FF0000"/>
            </a:solidFill>
            <a:ln w="9525">
              <a:noFill/>
              <a:round/>
              <a:headEnd/>
              <a:tailEnd/>
            </a:ln>
          </p:spPr>
          <p:txBody>
            <a:bodyPr/>
            <a:lstStyle/>
            <a:p>
              <a:endParaRPr lang="en-US"/>
            </a:p>
          </p:txBody>
        </p:sp>
        <p:sp>
          <p:nvSpPr>
            <p:cNvPr id="15709" name="Freeform 205"/>
            <p:cNvSpPr>
              <a:spLocks/>
            </p:cNvSpPr>
            <p:nvPr/>
          </p:nvSpPr>
          <p:spPr bwMode="auto">
            <a:xfrm>
              <a:off x="3283" y="2583"/>
              <a:ext cx="100" cy="50"/>
            </a:xfrm>
            <a:custGeom>
              <a:avLst/>
              <a:gdLst>
                <a:gd name="T0" fmla="*/ 0 w 201"/>
                <a:gd name="T1" fmla="*/ 20 h 99"/>
                <a:gd name="T2" fmla="*/ 3 w 201"/>
                <a:gd name="T3" fmla="*/ 21 h 99"/>
                <a:gd name="T4" fmla="*/ 6 w 201"/>
                <a:gd name="T5" fmla="*/ 22 h 99"/>
                <a:gd name="T6" fmla="*/ 9 w 201"/>
                <a:gd name="T7" fmla="*/ 23 h 99"/>
                <a:gd name="T8" fmla="*/ 13 w 201"/>
                <a:gd name="T9" fmla="*/ 24 h 99"/>
                <a:gd name="T10" fmla="*/ 17 w 201"/>
                <a:gd name="T11" fmla="*/ 25 h 99"/>
                <a:gd name="T12" fmla="*/ 20 w 201"/>
                <a:gd name="T13" fmla="*/ 25 h 99"/>
                <a:gd name="T14" fmla="*/ 24 w 201"/>
                <a:gd name="T15" fmla="*/ 25 h 99"/>
                <a:gd name="T16" fmla="*/ 28 w 201"/>
                <a:gd name="T17" fmla="*/ 25 h 99"/>
                <a:gd name="T18" fmla="*/ 31 w 201"/>
                <a:gd name="T19" fmla="*/ 24 h 99"/>
                <a:gd name="T20" fmla="*/ 35 w 201"/>
                <a:gd name="T21" fmla="*/ 24 h 99"/>
                <a:gd name="T22" fmla="*/ 38 w 201"/>
                <a:gd name="T23" fmla="*/ 23 h 99"/>
                <a:gd name="T24" fmla="*/ 41 w 201"/>
                <a:gd name="T25" fmla="*/ 21 h 99"/>
                <a:gd name="T26" fmla="*/ 43 w 201"/>
                <a:gd name="T27" fmla="*/ 20 h 99"/>
                <a:gd name="T28" fmla="*/ 46 w 201"/>
                <a:gd name="T29" fmla="*/ 17 h 99"/>
                <a:gd name="T30" fmla="*/ 47 w 201"/>
                <a:gd name="T31" fmla="*/ 15 h 99"/>
                <a:gd name="T32" fmla="*/ 49 w 201"/>
                <a:gd name="T33" fmla="*/ 12 h 99"/>
                <a:gd name="T34" fmla="*/ 50 w 201"/>
                <a:gd name="T35" fmla="*/ 7 h 99"/>
                <a:gd name="T36" fmla="*/ 49 w 201"/>
                <a:gd name="T37" fmla="*/ 3 h 99"/>
                <a:gd name="T38" fmla="*/ 46 w 201"/>
                <a:gd name="T39" fmla="*/ 1 h 99"/>
                <a:gd name="T40" fmla="*/ 42 w 201"/>
                <a:gd name="T41" fmla="*/ 0 h 99"/>
                <a:gd name="T42" fmla="*/ 38 w 201"/>
                <a:gd name="T43" fmla="*/ 1 h 99"/>
                <a:gd name="T44" fmla="*/ 34 w 201"/>
                <a:gd name="T45" fmla="*/ 3 h 99"/>
                <a:gd name="T46" fmla="*/ 30 w 201"/>
                <a:gd name="T47" fmla="*/ 5 h 99"/>
                <a:gd name="T48" fmla="*/ 27 w 201"/>
                <a:gd name="T49" fmla="*/ 10 h 99"/>
                <a:gd name="T50" fmla="*/ 24 w 201"/>
                <a:gd name="T51" fmla="*/ 13 h 99"/>
                <a:gd name="T52" fmla="*/ 20 w 201"/>
                <a:gd name="T53" fmla="*/ 16 h 99"/>
                <a:gd name="T54" fmla="*/ 16 w 201"/>
                <a:gd name="T55" fmla="*/ 18 h 99"/>
                <a:gd name="T56" fmla="*/ 11 w 201"/>
                <a:gd name="T57" fmla="*/ 19 h 99"/>
                <a:gd name="T58" fmla="*/ 7 w 201"/>
                <a:gd name="T59" fmla="*/ 19 h 99"/>
                <a:gd name="T60" fmla="*/ 3 w 201"/>
                <a:gd name="T61" fmla="*/ 20 h 99"/>
                <a:gd name="T62" fmla="*/ 1 w 201"/>
                <a:gd name="T63" fmla="*/ 20 h 99"/>
                <a:gd name="T64" fmla="*/ 0 w 201"/>
                <a:gd name="T65" fmla="*/ 20 h 9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01"/>
                <a:gd name="T100" fmla="*/ 0 h 99"/>
                <a:gd name="T101" fmla="*/ 201 w 201"/>
                <a:gd name="T102" fmla="*/ 99 h 9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01" h="99">
                  <a:moveTo>
                    <a:pt x="0" y="78"/>
                  </a:moveTo>
                  <a:lnTo>
                    <a:pt x="13" y="84"/>
                  </a:lnTo>
                  <a:lnTo>
                    <a:pt x="26" y="88"/>
                  </a:lnTo>
                  <a:lnTo>
                    <a:pt x="39" y="92"/>
                  </a:lnTo>
                  <a:lnTo>
                    <a:pt x="53" y="95"/>
                  </a:lnTo>
                  <a:lnTo>
                    <a:pt x="68" y="98"/>
                  </a:lnTo>
                  <a:lnTo>
                    <a:pt x="83" y="99"/>
                  </a:lnTo>
                  <a:lnTo>
                    <a:pt x="98" y="99"/>
                  </a:lnTo>
                  <a:lnTo>
                    <a:pt x="113" y="99"/>
                  </a:lnTo>
                  <a:lnTo>
                    <a:pt x="127" y="96"/>
                  </a:lnTo>
                  <a:lnTo>
                    <a:pt x="140" y="93"/>
                  </a:lnTo>
                  <a:lnTo>
                    <a:pt x="152" y="90"/>
                  </a:lnTo>
                  <a:lnTo>
                    <a:pt x="165" y="84"/>
                  </a:lnTo>
                  <a:lnTo>
                    <a:pt x="175" y="77"/>
                  </a:lnTo>
                  <a:lnTo>
                    <a:pt x="184" y="68"/>
                  </a:lnTo>
                  <a:lnTo>
                    <a:pt x="191" y="58"/>
                  </a:lnTo>
                  <a:lnTo>
                    <a:pt x="197" y="47"/>
                  </a:lnTo>
                  <a:lnTo>
                    <a:pt x="201" y="27"/>
                  </a:lnTo>
                  <a:lnTo>
                    <a:pt x="196" y="12"/>
                  </a:lnTo>
                  <a:lnTo>
                    <a:pt x="186" y="3"/>
                  </a:lnTo>
                  <a:lnTo>
                    <a:pt x="171" y="0"/>
                  </a:lnTo>
                  <a:lnTo>
                    <a:pt x="153" y="2"/>
                  </a:lnTo>
                  <a:lnTo>
                    <a:pt x="136" y="9"/>
                  </a:lnTo>
                  <a:lnTo>
                    <a:pt x="120" y="20"/>
                  </a:lnTo>
                  <a:lnTo>
                    <a:pt x="108" y="38"/>
                  </a:lnTo>
                  <a:lnTo>
                    <a:pt x="98" y="52"/>
                  </a:lnTo>
                  <a:lnTo>
                    <a:pt x="83" y="62"/>
                  </a:lnTo>
                  <a:lnTo>
                    <a:pt x="66" y="69"/>
                  </a:lnTo>
                  <a:lnTo>
                    <a:pt x="47" y="73"/>
                  </a:lnTo>
                  <a:lnTo>
                    <a:pt x="29" y="76"/>
                  </a:lnTo>
                  <a:lnTo>
                    <a:pt x="14" y="78"/>
                  </a:lnTo>
                  <a:lnTo>
                    <a:pt x="4" y="78"/>
                  </a:lnTo>
                  <a:lnTo>
                    <a:pt x="0" y="78"/>
                  </a:lnTo>
                  <a:close/>
                </a:path>
              </a:pathLst>
            </a:custGeom>
            <a:solidFill>
              <a:srgbClr val="FF0000"/>
            </a:solidFill>
            <a:ln w="9525">
              <a:noFill/>
              <a:round/>
              <a:headEnd/>
              <a:tailEnd/>
            </a:ln>
          </p:spPr>
          <p:txBody>
            <a:bodyPr/>
            <a:lstStyle/>
            <a:p>
              <a:endParaRPr lang="en-US"/>
            </a:p>
          </p:txBody>
        </p:sp>
        <p:sp>
          <p:nvSpPr>
            <p:cNvPr id="15710" name="Freeform 206"/>
            <p:cNvSpPr>
              <a:spLocks/>
            </p:cNvSpPr>
            <p:nvPr/>
          </p:nvSpPr>
          <p:spPr bwMode="auto">
            <a:xfrm>
              <a:off x="3281" y="2628"/>
              <a:ext cx="99" cy="50"/>
            </a:xfrm>
            <a:custGeom>
              <a:avLst/>
              <a:gdLst>
                <a:gd name="T0" fmla="*/ 0 w 198"/>
                <a:gd name="T1" fmla="*/ 0 h 100"/>
                <a:gd name="T2" fmla="*/ 4 w 198"/>
                <a:gd name="T3" fmla="*/ 6 h 100"/>
                <a:gd name="T4" fmla="*/ 9 w 198"/>
                <a:gd name="T5" fmla="*/ 11 h 100"/>
                <a:gd name="T6" fmla="*/ 14 w 198"/>
                <a:gd name="T7" fmla="*/ 17 h 100"/>
                <a:gd name="T8" fmla="*/ 20 w 198"/>
                <a:gd name="T9" fmla="*/ 21 h 100"/>
                <a:gd name="T10" fmla="*/ 26 w 198"/>
                <a:gd name="T11" fmla="*/ 24 h 100"/>
                <a:gd name="T12" fmla="*/ 33 w 198"/>
                <a:gd name="T13" fmla="*/ 25 h 100"/>
                <a:gd name="T14" fmla="*/ 39 w 198"/>
                <a:gd name="T15" fmla="*/ 25 h 100"/>
                <a:gd name="T16" fmla="*/ 45 w 198"/>
                <a:gd name="T17" fmla="*/ 23 h 100"/>
                <a:gd name="T18" fmla="*/ 48 w 198"/>
                <a:gd name="T19" fmla="*/ 19 h 100"/>
                <a:gd name="T20" fmla="*/ 50 w 198"/>
                <a:gd name="T21" fmla="*/ 15 h 100"/>
                <a:gd name="T22" fmla="*/ 49 w 198"/>
                <a:gd name="T23" fmla="*/ 12 h 100"/>
                <a:gd name="T24" fmla="*/ 46 w 198"/>
                <a:gd name="T25" fmla="*/ 9 h 100"/>
                <a:gd name="T26" fmla="*/ 43 w 198"/>
                <a:gd name="T27" fmla="*/ 6 h 100"/>
                <a:gd name="T28" fmla="*/ 38 w 198"/>
                <a:gd name="T29" fmla="*/ 6 h 100"/>
                <a:gd name="T30" fmla="*/ 33 w 198"/>
                <a:gd name="T31" fmla="*/ 6 h 100"/>
                <a:gd name="T32" fmla="*/ 28 w 198"/>
                <a:gd name="T33" fmla="*/ 7 h 100"/>
                <a:gd name="T34" fmla="*/ 24 w 198"/>
                <a:gd name="T35" fmla="*/ 9 h 100"/>
                <a:gd name="T36" fmla="*/ 20 w 198"/>
                <a:gd name="T37" fmla="*/ 9 h 100"/>
                <a:gd name="T38" fmla="*/ 14 w 198"/>
                <a:gd name="T39" fmla="*/ 7 h 100"/>
                <a:gd name="T40" fmla="*/ 11 w 198"/>
                <a:gd name="T41" fmla="*/ 6 h 100"/>
                <a:gd name="T42" fmla="*/ 6 w 198"/>
                <a:gd name="T43" fmla="*/ 4 h 100"/>
                <a:gd name="T44" fmla="*/ 3 w 198"/>
                <a:gd name="T45" fmla="*/ 2 h 100"/>
                <a:gd name="T46" fmla="*/ 1 w 198"/>
                <a:gd name="T47" fmla="*/ 1 h 100"/>
                <a:gd name="T48" fmla="*/ 0 w 198"/>
                <a:gd name="T49" fmla="*/ 0 h 10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98"/>
                <a:gd name="T76" fmla="*/ 0 h 100"/>
                <a:gd name="T77" fmla="*/ 198 w 198"/>
                <a:gd name="T78" fmla="*/ 100 h 10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98" h="100">
                  <a:moveTo>
                    <a:pt x="0" y="0"/>
                  </a:moveTo>
                  <a:lnTo>
                    <a:pt x="15" y="23"/>
                  </a:lnTo>
                  <a:lnTo>
                    <a:pt x="33" y="44"/>
                  </a:lnTo>
                  <a:lnTo>
                    <a:pt x="55" y="65"/>
                  </a:lnTo>
                  <a:lnTo>
                    <a:pt x="79" y="81"/>
                  </a:lnTo>
                  <a:lnTo>
                    <a:pt x="105" y="94"/>
                  </a:lnTo>
                  <a:lnTo>
                    <a:pt x="130" y="100"/>
                  </a:lnTo>
                  <a:lnTo>
                    <a:pt x="154" y="99"/>
                  </a:lnTo>
                  <a:lnTo>
                    <a:pt x="177" y="89"/>
                  </a:lnTo>
                  <a:lnTo>
                    <a:pt x="192" y="76"/>
                  </a:lnTo>
                  <a:lnTo>
                    <a:pt x="198" y="61"/>
                  </a:lnTo>
                  <a:lnTo>
                    <a:pt x="194" y="47"/>
                  </a:lnTo>
                  <a:lnTo>
                    <a:pt x="184" y="35"/>
                  </a:lnTo>
                  <a:lnTo>
                    <a:pt x="169" y="26"/>
                  </a:lnTo>
                  <a:lnTo>
                    <a:pt x="151" y="21"/>
                  </a:lnTo>
                  <a:lnTo>
                    <a:pt x="131" y="23"/>
                  </a:lnTo>
                  <a:lnTo>
                    <a:pt x="111" y="29"/>
                  </a:lnTo>
                  <a:lnTo>
                    <a:pt x="95" y="34"/>
                  </a:lnTo>
                  <a:lnTo>
                    <a:pt x="78" y="34"/>
                  </a:lnTo>
                  <a:lnTo>
                    <a:pt x="58" y="29"/>
                  </a:lnTo>
                  <a:lnTo>
                    <a:pt x="41" y="23"/>
                  </a:lnTo>
                  <a:lnTo>
                    <a:pt x="25" y="15"/>
                  </a:lnTo>
                  <a:lnTo>
                    <a:pt x="11" y="8"/>
                  </a:lnTo>
                  <a:lnTo>
                    <a:pt x="3" y="2"/>
                  </a:lnTo>
                  <a:lnTo>
                    <a:pt x="0" y="0"/>
                  </a:lnTo>
                  <a:close/>
                </a:path>
              </a:pathLst>
            </a:custGeom>
            <a:solidFill>
              <a:srgbClr val="FF0000"/>
            </a:solidFill>
            <a:ln w="9525">
              <a:noFill/>
              <a:round/>
              <a:headEnd/>
              <a:tailEnd/>
            </a:ln>
          </p:spPr>
          <p:txBody>
            <a:bodyPr/>
            <a:lstStyle/>
            <a:p>
              <a:endParaRPr lang="en-US"/>
            </a:p>
          </p:txBody>
        </p:sp>
        <p:sp>
          <p:nvSpPr>
            <p:cNvPr id="15711" name="Freeform 207"/>
            <p:cNvSpPr>
              <a:spLocks/>
            </p:cNvSpPr>
            <p:nvPr/>
          </p:nvSpPr>
          <p:spPr bwMode="auto">
            <a:xfrm>
              <a:off x="3273" y="2637"/>
              <a:ext cx="68" cy="87"/>
            </a:xfrm>
            <a:custGeom>
              <a:avLst/>
              <a:gdLst>
                <a:gd name="T0" fmla="*/ 0 w 136"/>
                <a:gd name="T1" fmla="*/ 0 h 174"/>
                <a:gd name="T2" fmla="*/ 0 w 136"/>
                <a:gd name="T3" fmla="*/ 7 h 174"/>
                <a:gd name="T4" fmla="*/ 1 w 136"/>
                <a:gd name="T5" fmla="*/ 14 h 174"/>
                <a:gd name="T6" fmla="*/ 2 w 136"/>
                <a:gd name="T7" fmla="*/ 22 h 174"/>
                <a:gd name="T8" fmla="*/ 5 w 136"/>
                <a:gd name="T9" fmla="*/ 28 h 174"/>
                <a:gd name="T10" fmla="*/ 9 w 136"/>
                <a:gd name="T11" fmla="*/ 35 h 174"/>
                <a:gd name="T12" fmla="*/ 13 w 136"/>
                <a:gd name="T13" fmla="*/ 40 h 174"/>
                <a:gd name="T14" fmla="*/ 18 w 136"/>
                <a:gd name="T15" fmla="*/ 43 h 174"/>
                <a:gd name="T16" fmla="*/ 25 w 136"/>
                <a:gd name="T17" fmla="*/ 44 h 174"/>
                <a:gd name="T18" fmla="*/ 29 w 136"/>
                <a:gd name="T19" fmla="*/ 43 h 174"/>
                <a:gd name="T20" fmla="*/ 33 w 136"/>
                <a:gd name="T21" fmla="*/ 41 h 174"/>
                <a:gd name="T22" fmla="*/ 34 w 136"/>
                <a:gd name="T23" fmla="*/ 37 h 174"/>
                <a:gd name="T24" fmla="*/ 34 w 136"/>
                <a:gd name="T25" fmla="*/ 33 h 174"/>
                <a:gd name="T26" fmla="*/ 31 w 136"/>
                <a:gd name="T27" fmla="*/ 29 h 174"/>
                <a:gd name="T28" fmla="*/ 28 w 136"/>
                <a:gd name="T29" fmla="*/ 25 h 174"/>
                <a:gd name="T30" fmla="*/ 24 w 136"/>
                <a:gd name="T31" fmla="*/ 23 h 174"/>
                <a:gd name="T32" fmla="*/ 19 w 136"/>
                <a:gd name="T33" fmla="*/ 22 h 174"/>
                <a:gd name="T34" fmla="*/ 15 w 136"/>
                <a:gd name="T35" fmla="*/ 21 h 174"/>
                <a:gd name="T36" fmla="*/ 11 w 136"/>
                <a:gd name="T37" fmla="*/ 19 h 174"/>
                <a:gd name="T38" fmla="*/ 8 w 136"/>
                <a:gd name="T39" fmla="*/ 15 h 174"/>
                <a:gd name="T40" fmla="*/ 5 w 136"/>
                <a:gd name="T41" fmla="*/ 11 h 174"/>
                <a:gd name="T42" fmla="*/ 3 w 136"/>
                <a:gd name="T43" fmla="*/ 6 h 174"/>
                <a:gd name="T44" fmla="*/ 1 w 136"/>
                <a:gd name="T45" fmla="*/ 3 h 174"/>
                <a:gd name="T46" fmla="*/ 1 w 136"/>
                <a:gd name="T47" fmla="*/ 1 h 174"/>
                <a:gd name="T48" fmla="*/ 0 w 136"/>
                <a:gd name="T49" fmla="*/ 0 h 17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36"/>
                <a:gd name="T76" fmla="*/ 0 h 174"/>
                <a:gd name="T77" fmla="*/ 136 w 136"/>
                <a:gd name="T78" fmla="*/ 174 h 17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36" h="174">
                  <a:moveTo>
                    <a:pt x="0" y="0"/>
                  </a:moveTo>
                  <a:lnTo>
                    <a:pt x="0" y="28"/>
                  </a:lnTo>
                  <a:lnTo>
                    <a:pt x="2" y="56"/>
                  </a:lnTo>
                  <a:lnTo>
                    <a:pt x="10" y="85"/>
                  </a:lnTo>
                  <a:lnTo>
                    <a:pt x="20" y="113"/>
                  </a:lnTo>
                  <a:lnTo>
                    <a:pt x="35" y="137"/>
                  </a:lnTo>
                  <a:lnTo>
                    <a:pt x="53" y="157"/>
                  </a:lnTo>
                  <a:lnTo>
                    <a:pt x="74" y="169"/>
                  </a:lnTo>
                  <a:lnTo>
                    <a:pt x="99" y="174"/>
                  </a:lnTo>
                  <a:lnTo>
                    <a:pt x="118" y="170"/>
                  </a:lnTo>
                  <a:lnTo>
                    <a:pt x="131" y="161"/>
                  </a:lnTo>
                  <a:lnTo>
                    <a:pt x="136" y="147"/>
                  </a:lnTo>
                  <a:lnTo>
                    <a:pt x="133" y="132"/>
                  </a:lnTo>
                  <a:lnTo>
                    <a:pt x="126" y="116"/>
                  </a:lnTo>
                  <a:lnTo>
                    <a:pt x="114" y="102"/>
                  </a:lnTo>
                  <a:lnTo>
                    <a:pt x="96" y="92"/>
                  </a:lnTo>
                  <a:lnTo>
                    <a:pt x="77" y="88"/>
                  </a:lnTo>
                  <a:lnTo>
                    <a:pt x="61" y="83"/>
                  </a:lnTo>
                  <a:lnTo>
                    <a:pt x="46" y="73"/>
                  </a:lnTo>
                  <a:lnTo>
                    <a:pt x="32" y="59"/>
                  </a:lnTo>
                  <a:lnTo>
                    <a:pt x="21" y="43"/>
                  </a:lnTo>
                  <a:lnTo>
                    <a:pt x="12" y="26"/>
                  </a:lnTo>
                  <a:lnTo>
                    <a:pt x="5" y="13"/>
                  </a:lnTo>
                  <a:lnTo>
                    <a:pt x="1" y="3"/>
                  </a:lnTo>
                  <a:lnTo>
                    <a:pt x="0" y="0"/>
                  </a:lnTo>
                  <a:close/>
                </a:path>
              </a:pathLst>
            </a:custGeom>
            <a:solidFill>
              <a:srgbClr val="FF0000"/>
            </a:solidFill>
            <a:ln w="9525">
              <a:noFill/>
              <a:round/>
              <a:headEnd/>
              <a:tailEnd/>
            </a:ln>
          </p:spPr>
          <p:txBody>
            <a:bodyPr/>
            <a:lstStyle/>
            <a:p>
              <a:endParaRPr lang="en-US"/>
            </a:p>
          </p:txBody>
        </p:sp>
        <p:sp>
          <p:nvSpPr>
            <p:cNvPr id="15712" name="Freeform 208"/>
            <p:cNvSpPr>
              <a:spLocks/>
            </p:cNvSpPr>
            <p:nvPr/>
          </p:nvSpPr>
          <p:spPr bwMode="auto">
            <a:xfrm>
              <a:off x="3028" y="2593"/>
              <a:ext cx="234" cy="81"/>
            </a:xfrm>
            <a:custGeom>
              <a:avLst/>
              <a:gdLst>
                <a:gd name="T0" fmla="*/ 2 w 469"/>
                <a:gd name="T1" fmla="*/ 1 h 163"/>
                <a:gd name="T2" fmla="*/ 0 w 469"/>
                <a:gd name="T3" fmla="*/ 0 h 163"/>
                <a:gd name="T4" fmla="*/ 0 w 469"/>
                <a:gd name="T5" fmla="*/ 0 h 163"/>
                <a:gd name="T6" fmla="*/ 1 w 469"/>
                <a:gd name="T7" fmla="*/ 2 h 163"/>
                <a:gd name="T8" fmla="*/ 4 w 469"/>
                <a:gd name="T9" fmla="*/ 4 h 163"/>
                <a:gd name="T10" fmla="*/ 8 w 469"/>
                <a:gd name="T11" fmla="*/ 8 h 163"/>
                <a:gd name="T12" fmla="*/ 13 w 469"/>
                <a:gd name="T13" fmla="*/ 12 h 163"/>
                <a:gd name="T14" fmla="*/ 19 w 469"/>
                <a:gd name="T15" fmla="*/ 16 h 163"/>
                <a:gd name="T16" fmla="*/ 26 w 469"/>
                <a:gd name="T17" fmla="*/ 21 h 163"/>
                <a:gd name="T18" fmla="*/ 34 w 469"/>
                <a:gd name="T19" fmla="*/ 26 h 163"/>
                <a:gd name="T20" fmla="*/ 43 w 469"/>
                <a:gd name="T21" fmla="*/ 30 h 163"/>
                <a:gd name="T22" fmla="*/ 52 w 469"/>
                <a:gd name="T23" fmla="*/ 34 h 163"/>
                <a:gd name="T24" fmla="*/ 62 w 469"/>
                <a:gd name="T25" fmla="*/ 37 h 163"/>
                <a:gd name="T26" fmla="*/ 71 w 469"/>
                <a:gd name="T27" fmla="*/ 39 h 163"/>
                <a:gd name="T28" fmla="*/ 81 w 469"/>
                <a:gd name="T29" fmla="*/ 40 h 163"/>
                <a:gd name="T30" fmla="*/ 91 w 469"/>
                <a:gd name="T31" fmla="*/ 40 h 163"/>
                <a:gd name="T32" fmla="*/ 101 w 469"/>
                <a:gd name="T33" fmla="*/ 38 h 163"/>
                <a:gd name="T34" fmla="*/ 106 w 469"/>
                <a:gd name="T35" fmla="*/ 36 h 163"/>
                <a:gd name="T36" fmla="*/ 110 w 469"/>
                <a:gd name="T37" fmla="*/ 33 h 163"/>
                <a:gd name="T38" fmla="*/ 112 w 469"/>
                <a:gd name="T39" fmla="*/ 30 h 163"/>
                <a:gd name="T40" fmla="*/ 115 w 469"/>
                <a:gd name="T41" fmla="*/ 26 h 163"/>
                <a:gd name="T42" fmla="*/ 116 w 469"/>
                <a:gd name="T43" fmla="*/ 22 h 163"/>
                <a:gd name="T44" fmla="*/ 117 w 469"/>
                <a:gd name="T45" fmla="*/ 20 h 163"/>
                <a:gd name="T46" fmla="*/ 117 w 469"/>
                <a:gd name="T47" fmla="*/ 18 h 163"/>
                <a:gd name="T48" fmla="*/ 117 w 469"/>
                <a:gd name="T49" fmla="*/ 17 h 163"/>
                <a:gd name="T50" fmla="*/ 117 w 469"/>
                <a:gd name="T51" fmla="*/ 17 h 163"/>
                <a:gd name="T52" fmla="*/ 116 w 469"/>
                <a:gd name="T53" fmla="*/ 19 h 163"/>
                <a:gd name="T54" fmla="*/ 115 w 469"/>
                <a:gd name="T55" fmla="*/ 21 h 163"/>
                <a:gd name="T56" fmla="*/ 113 w 469"/>
                <a:gd name="T57" fmla="*/ 24 h 163"/>
                <a:gd name="T58" fmla="*/ 111 w 469"/>
                <a:gd name="T59" fmla="*/ 27 h 163"/>
                <a:gd name="T60" fmla="*/ 108 w 469"/>
                <a:gd name="T61" fmla="*/ 30 h 163"/>
                <a:gd name="T62" fmla="*/ 103 w 469"/>
                <a:gd name="T63" fmla="*/ 32 h 163"/>
                <a:gd name="T64" fmla="*/ 98 w 469"/>
                <a:gd name="T65" fmla="*/ 34 h 163"/>
                <a:gd name="T66" fmla="*/ 91 w 469"/>
                <a:gd name="T67" fmla="*/ 36 h 163"/>
                <a:gd name="T68" fmla="*/ 83 w 469"/>
                <a:gd name="T69" fmla="*/ 36 h 163"/>
                <a:gd name="T70" fmla="*/ 74 w 469"/>
                <a:gd name="T71" fmla="*/ 35 h 163"/>
                <a:gd name="T72" fmla="*/ 63 w 469"/>
                <a:gd name="T73" fmla="*/ 32 h 163"/>
                <a:gd name="T74" fmla="*/ 51 w 469"/>
                <a:gd name="T75" fmla="*/ 28 h 163"/>
                <a:gd name="T76" fmla="*/ 36 w 469"/>
                <a:gd name="T77" fmla="*/ 21 h 163"/>
                <a:gd name="T78" fmla="*/ 20 w 469"/>
                <a:gd name="T79" fmla="*/ 12 h 163"/>
                <a:gd name="T80" fmla="*/ 2 w 469"/>
                <a:gd name="T81" fmla="*/ 1 h 16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69"/>
                <a:gd name="T124" fmla="*/ 0 h 163"/>
                <a:gd name="T125" fmla="*/ 469 w 469"/>
                <a:gd name="T126" fmla="*/ 163 h 163"/>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69" h="163">
                  <a:moveTo>
                    <a:pt x="9" y="5"/>
                  </a:moveTo>
                  <a:lnTo>
                    <a:pt x="1" y="0"/>
                  </a:lnTo>
                  <a:lnTo>
                    <a:pt x="0" y="2"/>
                  </a:lnTo>
                  <a:lnTo>
                    <a:pt x="6" y="8"/>
                  </a:lnTo>
                  <a:lnTo>
                    <a:pt x="16" y="19"/>
                  </a:lnTo>
                  <a:lnTo>
                    <a:pt x="32" y="34"/>
                  </a:lnTo>
                  <a:lnTo>
                    <a:pt x="53" y="50"/>
                  </a:lnTo>
                  <a:lnTo>
                    <a:pt x="78" y="67"/>
                  </a:lnTo>
                  <a:lnTo>
                    <a:pt x="107" y="85"/>
                  </a:lnTo>
                  <a:lnTo>
                    <a:pt x="138" y="104"/>
                  </a:lnTo>
                  <a:lnTo>
                    <a:pt x="173" y="121"/>
                  </a:lnTo>
                  <a:lnTo>
                    <a:pt x="210" y="137"/>
                  </a:lnTo>
                  <a:lnTo>
                    <a:pt x="248" y="149"/>
                  </a:lnTo>
                  <a:lnTo>
                    <a:pt x="287" y="158"/>
                  </a:lnTo>
                  <a:lnTo>
                    <a:pt x="326" y="163"/>
                  </a:lnTo>
                  <a:lnTo>
                    <a:pt x="366" y="161"/>
                  </a:lnTo>
                  <a:lnTo>
                    <a:pt x="405" y="154"/>
                  </a:lnTo>
                  <a:lnTo>
                    <a:pt x="425" y="146"/>
                  </a:lnTo>
                  <a:lnTo>
                    <a:pt x="440" y="135"/>
                  </a:lnTo>
                  <a:lnTo>
                    <a:pt x="451" y="121"/>
                  </a:lnTo>
                  <a:lnTo>
                    <a:pt x="460" y="106"/>
                  </a:lnTo>
                  <a:lnTo>
                    <a:pt x="464" y="91"/>
                  </a:lnTo>
                  <a:lnTo>
                    <a:pt x="468" y="80"/>
                  </a:lnTo>
                  <a:lnTo>
                    <a:pt x="469" y="72"/>
                  </a:lnTo>
                  <a:lnTo>
                    <a:pt x="469" y="68"/>
                  </a:lnTo>
                  <a:lnTo>
                    <a:pt x="468" y="70"/>
                  </a:lnTo>
                  <a:lnTo>
                    <a:pt x="465" y="76"/>
                  </a:lnTo>
                  <a:lnTo>
                    <a:pt x="462" y="85"/>
                  </a:lnTo>
                  <a:lnTo>
                    <a:pt x="455" y="97"/>
                  </a:lnTo>
                  <a:lnTo>
                    <a:pt x="445" y="108"/>
                  </a:lnTo>
                  <a:lnTo>
                    <a:pt x="432" y="121"/>
                  </a:lnTo>
                  <a:lnTo>
                    <a:pt x="415" y="131"/>
                  </a:lnTo>
                  <a:lnTo>
                    <a:pt x="393" y="139"/>
                  </a:lnTo>
                  <a:lnTo>
                    <a:pt x="366" y="145"/>
                  </a:lnTo>
                  <a:lnTo>
                    <a:pt x="335" y="145"/>
                  </a:lnTo>
                  <a:lnTo>
                    <a:pt x="297" y="142"/>
                  </a:lnTo>
                  <a:lnTo>
                    <a:pt x="255" y="130"/>
                  </a:lnTo>
                  <a:lnTo>
                    <a:pt x="204" y="113"/>
                  </a:lnTo>
                  <a:lnTo>
                    <a:pt x="146" y="87"/>
                  </a:lnTo>
                  <a:lnTo>
                    <a:pt x="82" y="51"/>
                  </a:lnTo>
                  <a:lnTo>
                    <a:pt x="9" y="5"/>
                  </a:lnTo>
                  <a:close/>
                </a:path>
              </a:pathLst>
            </a:custGeom>
            <a:solidFill>
              <a:srgbClr val="FF0000"/>
            </a:solidFill>
            <a:ln w="9525">
              <a:noFill/>
              <a:round/>
              <a:headEnd/>
              <a:tailEnd/>
            </a:ln>
          </p:spPr>
          <p:txBody>
            <a:bodyPr/>
            <a:lstStyle/>
            <a:p>
              <a:endParaRPr lang="en-US"/>
            </a:p>
          </p:txBody>
        </p:sp>
        <p:sp>
          <p:nvSpPr>
            <p:cNvPr id="15713" name="Freeform 209"/>
            <p:cNvSpPr>
              <a:spLocks/>
            </p:cNvSpPr>
            <p:nvPr/>
          </p:nvSpPr>
          <p:spPr bwMode="auto">
            <a:xfrm>
              <a:off x="3125" y="2508"/>
              <a:ext cx="71" cy="73"/>
            </a:xfrm>
            <a:custGeom>
              <a:avLst/>
              <a:gdLst>
                <a:gd name="T0" fmla="*/ 21 w 142"/>
                <a:gd name="T1" fmla="*/ 34 h 145"/>
                <a:gd name="T2" fmla="*/ 17 w 142"/>
                <a:gd name="T3" fmla="*/ 37 h 145"/>
                <a:gd name="T4" fmla="*/ 12 w 142"/>
                <a:gd name="T5" fmla="*/ 35 h 145"/>
                <a:gd name="T6" fmla="*/ 9 w 142"/>
                <a:gd name="T7" fmla="*/ 31 h 145"/>
                <a:gd name="T8" fmla="*/ 7 w 142"/>
                <a:gd name="T9" fmla="*/ 29 h 145"/>
                <a:gd name="T10" fmla="*/ 5 w 142"/>
                <a:gd name="T11" fmla="*/ 29 h 145"/>
                <a:gd name="T12" fmla="*/ 3 w 142"/>
                <a:gd name="T13" fmla="*/ 27 h 145"/>
                <a:gd name="T14" fmla="*/ 1 w 142"/>
                <a:gd name="T15" fmla="*/ 26 h 145"/>
                <a:gd name="T16" fmla="*/ 0 w 142"/>
                <a:gd name="T17" fmla="*/ 22 h 145"/>
                <a:gd name="T18" fmla="*/ 2 w 142"/>
                <a:gd name="T19" fmla="*/ 17 h 145"/>
                <a:gd name="T20" fmla="*/ 3 w 142"/>
                <a:gd name="T21" fmla="*/ 14 h 145"/>
                <a:gd name="T22" fmla="*/ 3 w 142"/>
                <a:gd name="T23" fmla="*/ 8 h 145"/>
                <a:gd name="T24" fmla="*/ 5 w 142"/>
                <a:gd name="T25" fmla="*/ 5 h 145"/>
                <a:gd name="T26" fmla="*/ 7 w 142"/>
                <a:gd name="T27" fmla="*/ 4 h 145"/>
                <a:gd name="T28" fmla="*/ 9 w 142"/>
                <a:gd name="T29" fmla="*/ 4 h 145"/>
                <a:gd name="T30" fmla="*/ 12 w 142"/>
                <a:gd name="T31" fmla="*/ 5 h 145"/>
                <a:gd name="T32" fmla="*/ 14 w 142"/>
                <a:gd name="T33" fmla="*/ 3 h 145"/>
                <a:gd name="T34" fmla="*/ 19 w 142"/>
                <a:gd name="T35" fmla="*/ 0 h 145"/>
                <a:gd name="T36" fmla="*/ 24 w 142"/>
                <a:gd name="T37" fmla="*/ 1 h 145"/>
                <a:gd name="T38" fmla="*/ 26 w 142"/>
                <a:gd name="T39" fmla="*/ 6 h 145"/>
                <a:gd name="T40" fmla="*/ 28 w 142"/>
                <a:gd name="T41" fmla="*/ 8 h 145"/>
                <a:gd name="T42" fmla="*/ 31 w 142"/>
                <a:gd name="T43" fmla="*/ 8 h 145"/>
                <a:gd name="T44" fmla="*/ 34 w 142"/>
                <a:gd name="T45" fmla="*/ 9 h 145"/>
                <a:gd name="T46" fmla="*/ 35 w 142"/>
                <a:gd name="T47" fmla="*/ 11 h 145"/>
                <a:gd name="T48" fmla="*/ 36 w 142"/>
                <a:gd name="T49" fmla="*/ 15 h 145"/>
                <a:gd name="T50" fmla="*/ 34 w 142"/>
                <a:gd name="T51" fmla="*/ 19 h 145"/>
                <a:gd name="T52" fmla="*/ 33 w 142"/>
                <a:gd name="T53" fmla="*/ 23 h 145"/>
                <a:gd name="T54" fmla="*/ 33 w 142"/>
                <a:gd name="T55" fmla="*/ 28 h 145"/>
                <a:gd name="T56" fmla="*/ 31 w 142"/>
                <a:gd name="T57" fmla="*/ 31 h 145"/>
                <a:gd name="T58" fmla="*/ 28 w 142"/>
                <a:gd name="T59" fmla="*/ 33 h 145"/>
                <a:gd name="T60" fmla="*/ 26 w 142"/>
                <a:gd name="T61" fmla="*/ 33 h 145"/>
                <a:gd name="T62" fmla="*/ 23 w 142"/>
                <a:gd name="T63" fmla="*/ 32 h 14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42"/>
                <a:gd name="T97" fmla="*/ 0 h 145"/>
                <a:gd name="T98" fmla="*/ 142 w 142"/>
                <a:gd name="T99" fmla="*/ 145 h 14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42" h="145">
                  <a:moveTo>
                    <a:pt x="89" y="123"/>
                  </a:moveTo>
                  <a:lnTo>
                    <a:pt x="85" y="134"/>
                  </a:lnTo>
                  <a:lnTo>
                    <a:pt x="76" y="140"/>
                  </a:lnTo>
                  <a:lnTo>
                    <a:pt x="67" y="145"/>
                  </a:lnTo>
                  <a:lnTo>
                    <a:pt x="57" y="145"/>
                  </a:lnTo>
                  <a:lnTo>
                    <a:pt x="48" y="140"/>
                  </a:lnTo>
                  <a:lnTo>
                    <a:pt x="41" y="134"/>
                  </a:lnTo>
                  <a:lnTo>
                    <a:pt x="37" y="124"/>
                  </a:lnTo>
                  <a:lnTo>
                    <a:pt x="36" y="113"/>
                  </a:lnTo>
                  <a:lnTo>
                    <a:pt x="30" y="114"/>
                  </a:lnTo>
                  <a:lnTo>
                    <a:pt x="25" y="114"/>
                  </a:lnTo>
                  <a:lnTo>
                    <a:pt x="20" y="113"/>
                  </a:lnTo>
                  <a:lnTo>
                    <a:pt x="15" y="112"/>
                  </a:lnTo>
                  <a:lnTo>
                    <a:pt x="11" y="108"/>
                  </a:lnTo>
                  <a:lnTo>
                    <a:pt x="7" y="105"/>
                  </a:lnTo>
                  <a:lnTo>
                    <a:pt x="4" y="101"/>
                  </a:lnTo>
                  <a:lnTo>
                    <a:pt x="2" y="97"/>
                  </a:lnTo>
                  <a:lnTo>
                    <a:pt x="0" y="86"/>
                  </a:lnTo>
                  <a:lnTo>
                    <a:pt x="3" y="76"/>
                  </a:lnTo>
                  <a:lnTo>
                    <a:pt x="9" y="68"/>
                  </a:lnTo>
                  <a:lnTo>
                    <a:pt x="18" y="62"/>
                  </a:lnTo>
                  <a:lnTo>
                    <a:pt x="12" y="53"/>
                  </a:lnTo>
                  <a:lnTo>
                    <a:pt x="10" y="43"/>
                  </a:lnTo>
                  <a:lnTo>
                    <a:pt x="11" y="32"/>
                  </a:lnTo>
                  <a:lnTo>
                    <a:pt x="15" y="23"/>
                  </a:lnTo>
                  <a:lnTo>
                    <a:pt x="19" y="20"/>
                  </a:lnTo>
                  <a:lnTo>
                    <a:pt x="24" y="17"/>
                  </a:lnTo>
                  <a:lnTo>
                    <a:pt x="28" y="16"/>
                  </a:lnTo>
                  <a:lnTo>
                    <a:pt x="33" y="15"/>
                  </a:lnTo>
                  <a:lnTo>
                    <a:pt x="38" y="15"/>
                  </a:lnTo>
                  <a:lnTo>
                    <a:pt x="43" y="16"/>
                  </a:lnTo>
                  <a:lnTo>
                    <a:pt x="49" y="18"/>
                  </a:lnTo>
                  <a:lnTo>
                    <a:pt x="53" y="21"/>
                  </a:lnTo>
                  <a:lnTo>
                    <a:pt x="58" y="10"/>
                  </a:lnTo>
                  <a:lnTo>
                    <a:pt x="66" y="3"/>
                  </a:lnTo>
                  <a:lnTo>
                    <a:pt x="75" y="0"/>
                  </a:lnTo>
                  <a:lnTo>
                    <a:pt x="86" y="0"/>
                  </a:lnTo>
                  <a:lnTo>
                    <a:pt x="95" y="3"/>
                  </a:lnTo>
                  <a:lnTo>
                    <a:pt x="102" y="10"/>
                  </a:lnTo>
                  <a:lnTo>
                    <a:pt x="106" y="21"/>
                  </a:lnTo>
                  <a:lnTo>
                    <a:pt x="106" y="31"/>
                  </a:lnTo>
                  <a:lnTo>
                    <a:pt x="112" y="30"/>
                  </a:lnTo>
                  <a:lnTo>
                    <a:pt x="118" y="30"/>
                  </a:lnTo>
                  <a:lnTo>
                    <a:pt x="123" y="31"/>
                  </a:lnTo>
                  <a:lnTo>
                    <a:pt x="128" y="33"/>
                  </a:lnTo>
                  <a:lnTo>
                    <a:pt x="133" y="36"/>
                  </a:lnTo>
                  <a:lnTo>
                    <a:pt x="136" y="39"/>
                  </a:lnTo>
                  <a:lnTo>
                    <a:pt x="139" y="44"/>
                  </a:lnTo>
                  <a:lnTo>
                    <a:pt x="141" y="48"/>
                  </a:lnTo>
                  <a:lnTo>
                    <a:pt x="142" y="58"/>
                  </a:lnTo>
                  <a:lnTo>
                    <a:pt x="140" y="68"/>
                  </a:lnTo>
                  <a:lnTo>
                    <a:pt x="134" y="76"/>
                  </a:lnTo>
                  <a:lnTo>
                    <a:pt x="125" y="83"/>
                  </a:lnTo>
                  <a:lnTo>
                    <a:pt x="131" y="92"/>
                  </a:lnTo>
                  <a:lnTo>
                    <a:pt x="133" y="101"/>
                  </a:lnTo>
                  <a:lnTo>
                    <a:pt x="132" y="112"/>
                  </a:lnTo>
                  <a:lnTo>
                    <a:pt x="127" y="121"/>
                  </a:lnTo>
                  <a:lnTo>
                    <a:pt x="124" y="124"/>
                  </a:lnTo>
                  <a:lnTo>
                    <a:pt x="119" y="127"/>
                  </a:lnTo>
                  <a:lnTo>
                    <a:pt x="114" y="129"/>
                  </a:lnTo>
                  <a:lnTo>
                    <a:pt x="110" y="129"/>
                  </a:lnTo>
                  <a:lnTo>
                    <a:pt x="104" y="129"/>
                  </a:lnTo>
                  <a:lnTo>
                    <a:pt x="100" y="128"/>
                  </a:lnTo>
                  <a:lnTo>
                    <a:pt x="94" y="127"/>
                  </a:lnTo>
                  <a:lnTo>
                    <a:pt x="89" y="123"/>
                  </a:lnTo>
                  <a:close/>
                </a:path>
              </a:pathLst>
            </a:custGeom>
            <a:solidFill>
              <a:srgbClr val="FF0000"/>
            </a:solidFill>
            <a:ln w="9525">
              <a:noFill/>
              <a:round/>
              <a:headEnd/>
              <a:tailEnd/>
            </a:ln>
          </p:spPr>
          <p:txBody>
            <a:bodyPr/>
            <a:lstStyle/>
            <a:p>
              <a:endParaRPr lang="en-US"/>
            </a:p>
          </p:txBody>
        </p:sp>
        <p:sp>
          <p:nvSpPr>
            <p:cNvPr id="15714" name="Freeform 210"/>
            <p:cNvSpPr>
              <a:spLocks/>
            </p:cNvSpPr>
            <p:nvPr/>
          </p:nvSpPr>
          <p:spPr bwMode="auto">
            <a:xfrm>
              <a:off x="3149" y="2534"/>
              <a:ext cx="21" cy="20"/>
            </a:xfrm>
            <a:custGeom>
              <a:avLst/>
              <a:gdLst>
                <a:gd name="T0" fmla="*/ 10 w 40"/>
                <a:gd name="T1" fmla="*/ 4 h 39"/>
                <a:gd name="T2" fmla="*/ 10 w 40"/>
                <a:gd name="T3" fmla="*/ 2 h 39"/>
                <a:gd name="T4" fmla="*/ 8 w 40"/>
                <a:gd name="T5" fmla="*/ 1 h 39"/>
                <a:gd name="T6" fmla="*/ 6 w 40"/>
                <a:gd name="T7" fmla="*/ 0 h 39"/>
                <a:gd name="T8" fmla="*/ 4 w 40"/>
                <a:gd name="T9" fmla="*/ 1 h 39"/>
                <a:gd name="T10" fmla="*/ 2 w 40"/>
                <a:gd name="T11" fmla="*/ 1 h 39"/>
                <a:gd name="T12" fmla="*/ 1 w 40"/>
                <a:gd name="T13" fmla="*/ 3 h 39"/>
                <a:gd name="T14" fmla="*/ 0 w 40"/>
                <a:gd name="T15" fmla="*/ 5 h 39"/>
                <a:gd name="T16" fmla="*/ 1 w 40"/>
                <a:gd name="T17" fmla="*/ 7 h 39"/>
                <a:gd name="T18" fmla="*/ 2 w 40"/>
                <a:gd name="T19" fmla="*/ 8 h 39"/>
                <a:gd name="T20" fmla="*/ 3 w 40"/>
                <a:gd name="T21" fmla="*/ 10 h 39"/>
                <a:gd name="T22" fmla="*/ 5 w 40"/>
                <a:gd name="T23" fmla="*/ 10 h 39"/>
                <a:gd name="T24" fmla="*/ 7 w 40"/>
                <a:gd name="T25" fmla="*/ 10 h 39"/>
                <a:gd name="T26" fmla="*/ 9 w 40"/>
                <a:gd name="T27" fmla="*/ 9 h 39"/>
                <a:gd name="T28" fmla="*/ 10 w 40"/>
                <a:gd name="T29" fmla="*/ 8 h 39"/>
                <a:gd name="T30" fmla="*/ 11 w 40"/>
                <a:gd name="T31" fmla="*/ 6 h 39"/>
                <a:gd name="T32" fmla="*/ 10 w 40"/>
                <a:gd name="T33" fmla="*/ 4 h 3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0"/>
                <a:gd name="T52" fmla="*/ 0 h 39"/>
                <a:gd name="T53" fmla="*/ 40 w 40"/>
                <a:gd name="T54" fmla="*/ 39 h 3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0" h="39">
                  <a:moveTo>
                    <a:pt x="39" y="14"/>
                  </a:moveTo>
                  <a:lnTo>
                    <a:pt x="36" y="7"/>
                  </a:lnTo>
                  <a:lnTo>
                    <a:pt x="29" y="2"/>
                  </a:lnTo>
                  <a:lnTo>
                    <a:pt x="22" y="0"/>
                  </a:lnTo>
                  <a:lnTo>
                    <a:pt x="14" y="1"/>
                  </a:lnTo>
                  <a:lnTo>
                    <a:pt x="7" y="4"/>
                  </a:lnTo>
                  <a:lnTo>
                    <a:pt x="2" y="11"/>
                  </a:lnTo>
                  <a:lnTo>
                    <a:pt x="0" y="18"/>
                  </a:lnTo>
                  <a:lnTo>
                    <a:pt x="1" y="26"/>
                  </a:lnTo>
                  <a:lnTo>
                    <a:pt x="5" y="32"/>
                  </a:lnTo>
                  <a:lnTo>
                    <a:pt x="12" y="37"/>
                  </a:lnTo>
                  <a:lnTo>
                    <a:pt x="18" y="39"/>
                  </a:lnTo>
                  <a:lnTo>
                    <a:pt x="26" y="38"/>
                  </a:lnTo>
                  <a:lnTo>
                    <a:pt x="33" y="34"/>
                  </a:lnTo>
                  <a:lnTo>
                    <a:pt x="38" y="29"/>
                  </a:lnTo>
                  <a:lnTo>
                    <a:pt x="40" y="22"/>
                  </a:lnTo>
                  <a:lnTo>
                    <a:pt x="39" y="14"/>
                  </a:lnTo>
                  <a:close/>
                </a:path>
              </a:pathLst>
            </a:custGeom>
            <a:solidFill>
              <a:srgbClr val="FF0000"/>
            </a:solidFill>
            <a:ln w="9525">
              <a:noFill/>
              <a:round/>
              <a:headEnd/>
              <a:tailEnd/>
            </a:ln>
          </p:spPr>
          <p:txBody>
            <a:bodyPr/>
            <a:lstStyle/>
            <a:p>
              <a:endParaRPr lang="en-US"/>
            </a:p>
          </p:txBody>
        </p:sp>
        <p:sp>
          <p:nvSpPr>
            <p:cNvPr id="15715" name="Freeform 211"/>
            <p:cNvSpPr>
              <a:spLocks/>
            </p:cNvSpPr>
            <p:nvPr/>
          </p:nvSpPr>
          <p:spPr bwMode="auto">
            <a:xfrm>
              <a:off x="2944" y="2499"/>
              <a:ext cx="26" cy="26"/>
            </a:xfrm>
            <a:custGeom>
              <a:avLst/>
              <a:gdLst>
                <a:gd name="T0" fmla="*/ 7 w 52"/>
                <a:gd name="T1" fmla="*/ 14 h 50"/>
                <a:gd name="T2" fmla="*/ 10 w 52"/>
                <a:gd name="T3" fmla="*/ 13 h 50"/>
                <a:gd name="T4" fmla="*/ 12 w 52"/>
                <a:gd name="T5" fmla="*/ 11 h 50"/>
                <a:gd name="T6" fmla="*/ 13 w 52"/>
                <a:gd name="T7" fmla="*/ 9 h 50"/>
                <a:gd name="T8" fmla="*/ 13 w 52"/>
                <a:gd name="T9" fmla="*/ 7 h 50"/>
                <a:gd name="T10" fmla="*/ 13 w 52"/>
                <a:gd name="T11" fmla="*/ 4 h 50"/>
                <a:gd name="T12" fmla="*/ 12 w 52"/>
                <a:gd name="T13" fmla="*/ 2 h 50"/>
                <a:gd name="T14" fmla="*/ 10 w 52"/>
                <a:gd name="T15" fmla="*/ 1 h 50"/>
                <a:gd name="T16" fmla="*/ 7 w 52"/>
                <a:gd name="T17" fmla="*/ 0 h 50"/>
                <a:gd name="T18" fmla="*/ 4 w 52"/>
                <a:gd name="T19" fmla="*/ 1 h 50"/>
                <a:gd name="T20" fmla="*/ 2 w 52"/>
                <a:gd name="T21" fmla="*/ 2 h 50"/>
                <a:gd name="T22" fmla="*/ 1 w 52"/>
                <a:gd name="T23" fmla="*/ 4 h 50"/>
                <a:gd name="T24" fmla="*/ 0 w 52"/>
                <a:gd name="T25" fmla="*/ 7 h 50"/>
                <a:gd name="T26" fmla="*/ 1 w 52"/>
                <a:gd name="T27" fmla="*/ 9 h 50"/>
                <a:gd name="T28" fmla="*/ 2 w 52"/>
                <a:gd name="T29" fmla="*/ 11 h 50"/>
                <a:gd name="T30" fmla="*/ 4 w 52"/>
                <a:gd name="T31" fmla="*/ 13 h 50"/>
                <a:gd name="T32" fmla="*/ 7 w 52"/>
                <a:gd name="T33" fmla="*/ 14 h 5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2"/>
                <a:gd name="T52" fmla="*/ 0 h 50"/>
                <a:gd name="T53" fmla="*/ 52 w 52"/>
                <a:gd name="T54" fmla="*/ 50 h 5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2" h="50">
                  <a:moveTo>
                    <a:pt x="26" y="50"/>
                  </a:moveTo>
                  <a:lnTo>
                    <a:pt x="37" y="48"/>
                  </a:lnTo>
                  <a:lnTo>
                    <a:pt x="45" y="42"/>
                  </a:lnTo>
                  <a:lnTo>
                    <a:pt x="49" y="34"/>
                  </a:lnTo>
                  <a:lnTo>
                    <a:pt x="52" y="25"/>
                  </a:lnTo>
                  <a:lnTo>
                    <a:pt x="49" y="15"/>
                  </a:lnTo>
                  <a:lnTo>
                    <a:pt x="45" y="6"/>
                  </a:lnTo>
                  <a:lnTo>
                    <a:pt x="37" y="2"/>
                  </a:lnTo>
                  <a:lnTo>
                    <a:pt x="26" y="0"/>
                  </a:lnTo>
                  <a:lnTo>
                    <a:pt x="16" y="2"/>
                  </a:lnTo>
                  <a:lnTo>
                    <a:pt x="8" y="6"/>
                  </a:lnTo>
                  <a:lnTo>
                    <a:pt x="2" y="15"/>
                  </a:lnTo>
                  <a:lnTo>
                    <a:pt x="0" y="25"/>
                  </a:lnTo>
                  <a:lnTo>
                    <a:pt x="2" y="34"/>
                  </a:lnTo>
                  <a:lnTo>
                    <a:pt x="8" y="42"/>
                  </a:lnTo>
                  <a:lnTo>
                    <a:pt x="16" y="48"/>
                  </a:lnTo>
                  <a:lnTo>
                    <a:pt x="26" y="50"/>
                  </a:lnTo>
                  <a:close/>
                </a:path>
              </a:pathLst>
            </a:custGeom>
            <a:solidFill>
              <a:srgbClr val="FF0000"/>
            </a:solidFill>
            <a:ln w="9525">
              <a:noFill/>
              <a:round/>
              <a:headEnd/>
              <a:tailEnd/>
            </a:ln>
          </p:spPr>
          <p:txBody>
            <a:bodyPr/>
            <a:lstStyle/>
            <a:p>
              <a:endParaRPr lang="en-US"/>
            </a:p>
          </p:txBody>
        </p:sp>
        <p:sp>
          <p:nvSpPr>
            <p:cNvPr id="15716" name="Freeform 212"/>
            <p:cNvSpPr>
              <a:spLocks/>
            </p:cNvSpPr>
            <p:nvPr/>
          </p:nvSpPr>
          <p:spPr bwMode="auto">
            <a:xfrm>
              <a:off x="2930" y="2414"/>
              <a:ext cx="56" cy="78"/>
            </a:xfrm>
            <a:custGeom>
              <a:avLst/>
              <a:gdLst>
                <a:gd name="T0" fmla="*/ 17 w 113"/>
                <a:gd name="T1" fmla="*/ 39 h 156"/>
                <a:gd name="T2" fmla="*/ 11 w 113"/>
                <a:gd name="T3" fmla="*/ 39 h 156"/>
                <a:gd name="T4" fmla="*/ 9 w 113"/>
                <a:gd name="T5" fmla="*/ 38 h 156"/>
                <a:gd name="T6" fmla="*/ 7 w 113"/>
                <a:gd name="T7" fmla="*/ 33 h 156"/>
                <a:gd name="T8" fmla="*/ 4 w 113"/>
                <a:gd name="T9" fmla="*/ 26 h 156"/>
                <a:gd name="T10" fmla="*/ 1 w 113"/>
                <a:gd name="T11" fmla="*/ 20 h 156"/>
                <a:gd name="T12" fmla="*/ 0 w 113"/>
                <a:gd name="T13" fmla="*/ 12 h 156"/>
                <a:gd name="T14" fmla="*/ 1 w 113"/>
                <a:gd name="T15" fmla="*/ 6 h 156"/>
                <a:gd name="T16" fmla="*/ 5 w 113"/>
                <a:gd name="T17" fmla="*/ 2 h 156"/>
                <a:gd name="T18" fmla="*/ 13 w 113"/>
                <a:gd name="T19" fmla="*/ 0 h 156"/>
                <a:gd name="T20" fmla="*/ 22 w 113"/>
                <a:gd name="T21" fmla="*/ 2 h 156"/>
                <a:gd name="T22" fmla="*/ 27 w 113"/>
                <a:gd name="T23" fmla="*/ 6 h 156"/>
                <a:gd name="T24" fmla="*/ 28 w 113"/>
                <a:gd name="T25" fmla="*/ 12 h 156"/>
                <a:gd name="T26" fmla="*/ 26 w 113"/>
                <a:gd name="T27" fmla="*/ 20 h 156"/>
                <a:gd name="T28" fmla="*/ 24 w 113"/>
                <a:gd name="T29" fmla="*/ 26 h 156"/>
                <a:gd name="T30" fmla="*/ 21 w 113"/>
                <a:gd name="T31" fmla="*/ 33 h 156"/>
                <a:gd name="T32" fmla="*/ 18 w 113"/>
                <a:gd name="T33" fmla="*/ 38 h 156"/>
                <a:gd name="T34" fmla="*/ 17 w 113"/>
                <a:gd name="T35" fmla="*/ 39 h 1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3"/>
                <a:gd name="T55" fmla="*/ 0 h 156"/>
                <a:gd name="T56" fmla="*/ 113 w 113"/>
                <a:gd name="T57" fmla="*/ 156 h 1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FF0000"/>
            </a:solidFill>
            <a:ln w="9525">
              <a:noFill/>
              <a:round/>
              <a:headEnd/>
              <a:tailEnd/>
            </a:ln>
          </p:spPr>
          <p:txBody>
            <a:bodyPr/>
            <a:lstStyle/>
            <a:p>
              <a:endParaRPr lang="en-US"/>
            </a:p>
          </p:txBody>
        </p:sp>
        <p:sp>
          <p:nvSpPr>
            <p:cNvPr id="15717" name="Freeform 213"/>
            <p:cNvSpPr>
              <a:spLocks/>
            </p:cNvSpPr>
            <p:nvPr/>
          </p:nvSpPr>
          <p:spPr bwMode="auto">
            <a:xfrm>
              <a:off x="2930" y="2414"/>
              <a:ext cx="56" cy="78"/>
            </a:xfrm>
            <a:custGeom>
              <a:avLst/>
              <a:gdLst>
                <a:gd name="T0" fmla="*/ 17 w 113"/>
                <a:gd name="T1" fmla="*/ 39 h 156"/>
                <a:gd name="T2" fmla="*/ 11 w 113"/>
                <a:gd name="T3" fmla="*/ 39 h 156"/>
                <a:gd name="T4" fmla="*/ 9 w 113"/>
                <a:gd name="T5" fmla="*/ 38 h 156"/>
                <a:gd name="T6" fmla="*/ 7 w 113"/>
                <a:gd name="T7" fmla="*/ 33 h 156"/>
                <a:gd name="T8" fmla="*/ 4 w 113"/>
                <a:gd name="T9" fmla="*/ 26 h 156"/>
                <a:gd name="T10" fmla="*/ 1 w 113"/>
                <a:gd name="T11" fmla="*/ 20 h 156"/>
                <a:gd name="T12" fmla="*/ 0 w 113"/>
                <a:gd name="T13" fmla="*/ 12 h 156"/>
                <a:gd name="T14" fmla="*/ 1 w 113"/>
                <a:gd name="T15" fmla="*/ 6 h 156"/>
                <a:gd name="T16" fmla="*/ 5 w 113"/>
                <a:gd name="T17" fmla="*/ 2 h 156"/>
                <a:gd name="T18" fmla="*/ 13 w 113"/>
                <a:gd name="T19" fmla="*/ 0 h 156"/>
                <a:gd name="T20" fmla="*/ 22 w 113"/>
                <a:gd name="T21" fmla="*/ 2 h 156"/>
                <a:gd name="T22" fmla="*/ 27 w 113"/>
                <a:gd name="T23" fmla="*/ 6 h 156"/>
                <a:gd name="T24" fmla="*/ 28 w 113"/>
                <a:gd name="T25" fmla="*/ 12 h 156"/>
                <a:gd name="T26" fmla="*/ 26 w 113"/>
                <a:gd name="T27" fmla="*/ 20 h 156"/>
                <a:gd name="T28" fmla="*/ 24 w 113"/>
                <a:gd name="T29" fmla="*/ 26 h 156"/>
                <a:gd name="T30" fmla="*/ 21 w 113"/>
                <a:gd name="T31" fmla="*/ 33 h 156"/>
                <a:gd name="T32" fmla="*/ 18 w 113"/>
                <a:gd name="T33" fmla="*/ 38 h 156"/>
                <a:gd name="T34" fmla="*/ 17 w 113"/>
                <a:gd name="T35" fmla="*/ 39 h 1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3"/>
                <a:gd name="T55" fmla="*/ 0 h 156"/>
                <a:gd name="T56" fmla="*/ 113 w 113"/>
                <a:gd name="T57" fmla="*/ 156 h 1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FF0000"/>
            </a:solidFill>
            <a:ln w="9525">
              <a:noFill/>
              <a:round/>
              <a:headEnd/>
              <a:tailEnd/>
            </a:ln>
          </p:spPr>
          <p:txBody>
            <a:bodyPr/>
            <a:lstStyle/>
            <a:p>
              <a:endParaRPr lang="en-US"/>
            </a:p>
          </p:txBody>
        </p:sp>
        <p:sp>
          <p:nvSpPr>
            <p:cNvPr id="15718" name="Freeform 214"/>
            <p:cNvSpPr>
              <a:spLocks/>
            </p:cNvSpPr>
            <p:nvPr/>
          </p:nvSpPr>
          <p:spPr bwMode="auto">
            <a:xfrm>
              <a:off x="2972" y="2447"/>
              <a:ext cx="76" cy="61"/>
            </a:xfrm>
            <a:custGeom>
              <a:avLst/>
              <a:gdLst>
                <a:gd name="T0" fmla="*/ 3 w 152"/>
                <a:gd name="T1" fmla="*/ 30 h 123"/>
                <a:gd name="T2" fmla="*/ 0 w 152"/>
                <a:gd name="T3" fmla="*/ 25 h 123"/>
                <a:gd name="T4" fmla="*/ 1 w 152"/>
                <a:gd name="T5" fmla="*/ 23 h 123"/>
                <a:gd name="T6" fmla="*/ 3 w 152"/>
                <a:gd name="T7" fmla="*/ 18 h 123"/>
                <a:gd name="T8" fmla="*/ 7 w 152"/>
                <a:gd name="T9" fmla="*/ 13 h 123"/>
                <a:gd name="T10" fmla="*/ 12 w 152"/>
                <a:gd name="T11" fmla="*/ 6 h 123"/>
                <a:gd name="T12" fmla="*/ 18 w 152"/>
                <a:gd name="T13" fmla="*/ 2 h 123"/>
                <a:gd name="T14" fmla="*/ 23 w 152"/>
                <a:gd name="T15" fmla="*/ 0 h 123"/>
                <a:gd name="T16" fmla="*/ 29 w 152"/>
                <a:gd name="T17" fmla="*/ 1 h 123"/>
                <a:gd name="T18" fmla="*/ 36 w 152"/>
                <a:gd name="T19" fmla="*/ 8 h 123"/>
                <a:gd name="T20" fmla="*/ 38 w 152"/>
                <a:gd name="T21" fmla="*/ 12 h 123"/>
                <a:gd name="T22" fmla="*/ 38 w 152"/>
                <a:gd name="T23" fmla="*/ 16 h 123"/>
                <a:gd name="T24" fmla="*/ 38 w 152"/>
                <a:gd name="T25" fmla="*/ 19 h 123"/>
                <a:gd name="T26" fmla="*/ 37 w 152"/>
                <a:gd name="T27" fmla="*/ 22 h 123"/>
                <a:gd name="T28" fmla="*/ 35 w 152"/>
                <a:gd name="T29" fmla="*/ 24 h 123"/>
                <a:gd name="T30" fmla="*/ 32 w 152"/>
                <a:gd name="T31" fmla="*/ 26 h 123"/>
                <a:gd name="T32" fmla="*/ 28 w 152"/>
                <a:gd name="T33" fmla="*/ 28 h 123"/>
                <a:gd name="T34" fmla="*/ 25 w 152"/>
                <a:gd name="T35" fmla="*/ 29 h 123"/>
                <a:gd name="T36" fmla="*/ 21 w 152"/>
                <a:gd name="T37" fmla="*/ 30 h 123"/>
                <a:gd name="T38" fmla="*/ 18 w 152"/>
                <a:gd name="T39" fmla="*/ 30 h 123"/>
                <a:gd name="T40" fmla="*/ 13 w 152"/>
                <a:gd name="T41" fmla="*/ 30 h 123"/>
                <a:gd name="T42" fmla="*/ 10 w 152"/>
                <a:gd name="T43" fmla="*/ 30 h 123"/>
                <a:gd name="T44" fmla="*/ 7 w 152"/>
                <a:gd name="T45" fmla="*/ 30 h 123"/>
                <a:gd name="T46" fmla="*/ 5 w 152"/>
                <a:gd name="T47" fmla="*/ 30 h 123"/>
                <a:gd name="T48" fmla="*/ 4 w 152"/>
                <a:gd name="T49" fmla="*/ 30 h 123"/>
                <a:gd name="T50" fmla="*/ 3 w 152"/>
                <a:gd name="T51" fmla="*/ 30 h 12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52"/>
                <a:gd name="T79" fmla="*/ 0 h 123"/>
                <a:gd name="T80" fmla="*/ 152 w 152"/>
                <a:gd name="T81" fmla="*/ 123 h 12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52" h="123">
                  <a:moveTo>
                    <a:pt x="13" y="122"/>
                  </a:moveTo>
                  <a:lnTo>
                    <a:pt x="0" y="100"/>
                  </a:lnTo>
                  <a:lnTo>
                    <a:pt x="4" y="93"/>
                  </a:lnTo>
                  <a:lnTo>
                    <a:pt x="14" y="75"/>
                  </a:lnTo>
                  <a:lnTo>
                    <a:pt x="29" y="52"/>
                  </a:lnTo>
                  <a:lnTo>
                    <a:pt x="48" y="27"/>
                  </a:lnTo>
                  <a:lnTo>
                    <a:pt x="70" y="9"/>
                  </a:lnTo>
                  <a:lnTo>
                    <a:pt x="93" y="0"/>
                  </a:lnTo>
                  <a:lnTo>
                    <a:pt x="118" y="5"/>
                  </a:lnTo>
                  <a:lnTo>
                    <a:pt x="141" y="32"/>
                  </a:lnTo>
                  <a:lnTo>
                    <a:pt x="149" y="50"/>
                  </a:lnTo>
                  <a:lnTo>
                    <a:pt x="152" y="65"/>
                  </a:lnTo>
                  <a:lnTo>
                    <a:pt x="151" y="79"/>
                  </a:lnTo>
                  <a:lnTo>
                    <a:pt x="146" y="91"/>
                  </a:lnTo>
                  <a:lnTo>
                    <a:pt x="138" y="99"/>
                  </a:lnTo>
                  <a:lnTo>
                    <a:pt x="127" y="107"/>
                  </a:lnTo>
                  <a:lnTo>
                    <a:pt x="114" y="113"/>
                  </a:lnTo>
                  <a:lnTo>
                    <a:pt x="99" y="116"/>
                  </a:lnTo>
                  <a:lnTo>
                    <a:pt x="84" y="120"/>
                  </a:lnTo>
                  <a:lnTo>
                    <a:pt x="69" y="121"/>
                  </a:lnTo>
                  <a:lnTo>
                    <a:pt x="54" y="122"/>
                  </a:lnTo>
                  <a:lnTo>
                    <a:pt x="42" y="123"/>
                  </a:lnTo>
                  <a:lnTo>
                    <a:pt x="30" y="123"/>
                  </a:lnTo>
                  <a:lnTo>
                    <a:pt x="21" y="122"/>
                  </a:lnTo>
                  <a:lnTo>
                    <a:pt x="15" y="122"/>
                  </a:lnTo>
                  <a:lnTo>
                    <a:pt x="13" y="122"/>
                  </a:lnTo>
                  <a:close/>
                </a:path>
              </a:pathLst>
            </a:custGeom>
            <a:solidFill>
              <a:srgbClr val="FF0000"/>
            </a:solidFill>
            <a:ln w="9525">
              <a:noFill/>
              <a:round/>
              <a:headEnd/>
              <a:tailEnd/>
            </a:ln>
          </p:spPr>
          <p:txBody>
            <a:bodyPr/>
            <a:lstStyle/>
            <a:p>
              <a:endParaRPr lang="en-US"/>
            </a:p>
          </p:txBody>
        </p:sp>
        <p:sp>
          <p:nvSpPr>
            <p:cNvPr id="15719" name="Freeform 215"/>
            <p:cNvSpPr>
              <a:spLocks/>
            </p:cNvSpPr>
            <p:nvPr/>
          </p:nvSpPr>
          <p:spPr bwMode="auto">
            <a:xfrm>
              <a:off x="2972" y="2517"/>
              <a:ext cx="76" cy="61"/>
            </a:xfrm>
            <a:custGeom>
              <a:avLst/>
              <a:gdLst>
                <a:gd name="T0" fmla="*/ 0 w 153"/>
                <a:gd name="T1" fmla="*/ 6 h 122"/>
                <a:gd name="T2" fmla="*/ 3 w 153"/>
                <a:gd name="T3" fmla="*/ 1 h 122"/>
                <a:gd name="T4" fmla="*/ 3 w 153"/>
                <a:gd name="T5" fmla="*/ 1 h 122"/>
                <a:gd name="T6" fmla="*/ 5 w 153"/>
                <a:gd name="T7" fmla="*/ 1 h 122"/>
                <a:gd name="T8" fmla="*/ 7 w 153"/>
                <a:gd name="T9" fmla="*/ 0 h 122"/>
                <a:gd name="T10" fmla="*/ 10 w 153"/>
                <a:gd name="T11" fmla="*/ 0 h 122"/>
                <a:gd name="T12" fmla="*/ 13 w 153"/>
                <a:gd name="T13" fmla="*/ 1 h 122"/>
                <a:gd name="T14" fmla="*/ 17 w 153"/>
                <a:gd name="T15" fmla="*/ 1 h 122"/>
                <a:gd name="T16" fmla="*/ 21 w 153"/>
                <a:gd name="T17" fmla="*/ 1 h 122"/>
                <a:gd name="T18" fmla="*/ 24 w 153"/>
                <a:gd name="T19" fmla="*/ 2 h 122"/>
                <a:gd name="T20" fmla="*/ 28 w 153"/>
                <a:gd name="T21" fmla="*/ 3 h 122"/>
                <a:gd name="T22" fmla="*/ 31 w 153"/>
                <a:gd name="T23" fmla="*/ 4 h 122"/>
                <a:gd name="T24" fmla="*/ 34 w 153"/>
                <a:gd name="T25" fmla="*/ 6 h 122"/>
                <a:gd name="T26" fmla="*/ 36 w 153"/>
                <a:gd name="T27" fmla="*/ 8 h 122"/>
                <a:gd name="T28" fmla="*/ 38 w 153"/>
                <a:gd name="T29" fmla="*/ 11 h 122"/>
                <a:gd name="T30" fmla="*/ 38 w 153"/>
                <a:gd name="T31" fmla="*/ 14 h 122"/>
                <a:gd name="T32" fmla="*/ 37 w 153"/>
                <a:gd name="T33" fmla="*/ 18 h 122"/>
                <a:gd name="T34" fmla="*/ 35 w 153"/>
                <a:gd name="T35" fmla="*/ 23 h 122"/>
                <a:gd name="T36" fmla="*/ 29 w 153"/>
                <a:gd name="T37" fmla="*/ 29 h 122"/>
                <a:gd name="T38" fmla="*/ 23 w 153"/>
                <a:gd name="T39" fmla="*/ 31 h 122"/>
                <a:gd name="T40" fmla="*/ 17 w 153"/>
                <a:gd name="T41" fmla="*/ 29 h 122"/>
                <a:gd name="T42" fmla="*/ 12 w 153"/>
                <a:gd name="T43" fmla="*/ 24 h 122"/>
                <a:gd name="T44" fmla="*/ 7 w 153"/>
                <a:gd name="T45" fmla="*/ 18 h 122"/>
                <a:gd name="T46" fmla="*/ 3 w 153"/>
                <a:gd name="T47" fmla="*/ 12 h 122"/>
                <a:gd name="T48" fmla="*/ 1 w 153"/>
                <a:gd name="T49" fmla="*/ 8 h 122"/>
                <a:gd name="T50" fmla="*/ 0 w 153"/>
                <a:gd name="T51" fmla="*/ 6 h 12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53"/>
                <a:gd name="T79" fmla="*/ 0 h 122"/>
                <a:gd name="T80" fmla="*/ 153 w 153"/>
                <a:gd name="T81" fmla="*/ 122 h 12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53" h="122">
                  <a:moveTo>
                    <a:pt x="0" y="23"/>
                  </a:moveTo>
                  <a:lnTo>
                    <a:pt x="13" y="1"/>
                  </a:lnTo>
                  <a:lnTo>
                    <a:pt x="15" y="1"/>
                  </a:lnTo>
                  <a:lnTo>
                    <a:pt x="21" y="1"/>
                  </a:lnTo>
                  <a:lnTo>
                    <a:pt x="30" y="0"/>
                  </a:lnTo>
                  <a:lnTo>
                    <a:pt x="42" y="0"/>
                  </a:lnTo>
                  <a:lnTo>
                    <a:pt x="54" y="1"/>
                  </a:lnTo>
                  <a:lnTo>
                    <a:pt x="69" y="2"/>
                  </a:lnTo>
                  <a:lnTo>
                    <a:pt x="84" y="4"/>
                  </a:lnTo>
                  <a:lnTo>
                    <a:pt x="99" y="7"/>
                  </a:lnTo>
                  <a:lnTo>
                    <a:pt x="114" y="10"/>
                  </a:lnTo>
                  <a:lnTo>
                    <a:pt x="127" y="16"/>
                  </a:lnTo>
                  <a:lnTo>
                    <a:pt x="138" y="23"/>
                  </a:lnTo>
                  <a:lnTo>
                    <a:pt x="146" y="32"/>
                  </a:lnTo>
                  <a:lnTo>
                    <a:pt x="152" y="43"/>
                  </a:lnTo>
                  <a:lnTo>
                    <a:pt x="153" y="55"/>
                  </a:lnTo>
                  <a:lnTo>
                    <a:pt x="150" y="70"/>
                  </a:lnTo>
                  <a:lnTo>
                    <a:pt x="142" y="89"/>
                  </a:lnTo>
                  <a:lnTo>
                    <a:pt x="118" y="115"/>
                  </a:lnTo>
                  <a:lnTo>
                    <a:pt x="93" y="122"/>
                  </a:lnTo>
                  <a:lnTo>
                    <a:pt x="70" y="114"/>
                  </a:lnTo>
                  <a:lnTo>
                    <a:pt x="48" y="95"/>
                  </a:lnTo>
                  <a:lnTo>
                    <a:pt x="29" y="72"/>
                  </a:lnTo>
                  <a:lnTo>
                    <a:pt x="14" y="48"/>
                  </a:lnTo>
                  <a:lnTo>
                    <a:pt x="4" y="30"/>
                  </a:lnTo>
                  <a:lnTo>
                    <a:pt x="0" y="23"/>
                  </a:lnTo>
                  <a:close/>
                </a:path>
              </a:pathLst>
            </a:custGeom>
            <a:solidFill>
              <a:srgbClr val="FF0000"/>
            </a:solidFill>
            <a:ln w="9525">
              <a:noFill/>
              <a:round/>
              <a:headEnd/>
              <a:tailEnd/>
            </a:ln>
          </p:spPr>
          <p:txBody>
            <a:bodyPr/>
            <a:lstStyle/>
            <a:p>
              <a:endParaRPr lang="en-US"/>
            </a:p>
          </p:txBody>
        </p:sp>
        <p:sp>
          <p:nvSpPr>
            <p:cNvPr id="15720" name="Freeform 216"/>
            <p:cNvSpPr>
              <a:spLocks/>
            </p:cNvSpPr>
            <p:nvPr/>
          </p:nvSpPr>
          <p:spPr bwMode="auto">
            <a:xfrm>
              <a:off x="2930" y="2532"/>
              <a:ext cx="55" cy="78"/>
            </a:xfrm>
            <a:custGeom>
              <a:avLst/>
              <a:gdLst>
                <a:gd name="T0" fmla="*/ 10 w 112"/>
                <a:gd name="T1" fmla="*/ 0 h 156"/>
                <a:gd name="T2" fmla="*/ 16 w 112"/>
                <a:gd name="T3" fmla="*/ 0 h 156"/>
                <a:gd name="T4" fmla="*/ 18 w 112"/>
                <a:gd name="T5" fmla="*/ 2 h 156"/>
                <a:gd name="T6" fmla="*/ 20 w 112"/>
                <a:gd name="T7" fmla="*/ 6 h 156"/>
                <a:gd name="T8" fmla="*/ 23 w 112"/>
                <a:gd name="T9" fmla="*/ 12 h 156"/>
                <a:gd name="T10" fmla="*/ 26 w 112"/>
                <a:gd name="T11" fmla="*/ 20 h 156"/>
                <a:gd name="T12" fmla="*/ 27 w 112"/>
                <a:gd name="T13" fmla="*/ 26 h 156"/>
                <a:gd name="T14" fmla="*/ 26 w 112"/>
                <a:gd name="T15" fmla="*/ 33 h 156"/>
                <a:gd name="T16" fmla="*/ 22 w 112"/>
                <a:gd name="T17" fmla="*/ 38 h 156"/>
                <a:gd name="T18" fmla="*/ 14 w 112"/>
                <a:gd name="T19" fmla="*/ 39 h 156"/>
                <a:gd name="T20" fmla="*/ 5 w 112"/>
                <a:gd name="T21" fmla="*/ 38 h 156"/>
                <a:gd name="T22" fmla="*/ 1 w 112"/>
                <a:gd name="T23" fmla="*/ 33 h 156"/>
                <a:gd name="T24" fmla="*/ 0 w 112"/>
                <a:gd name="T25" fmla="*/ 26 h 156"/>
                <a:gd name="T26" fmla="*/ 1 w 112"/>
                <a:gd name="T27" fmla="*/ 20 h 156"/>
                <a:gd name="T28" fmla="*/ 3 w 112"/>
                <a:gd name="T29" fmla="*/ 12 h 156"/>
                <a:gd name="T30" fmla="*/ 7 w 112"/>
                <a:gd name="T31" fmla="*/ 6 h 156"/>
                <a:gd name="T32" fmla="*/ 9 w 112"/>
                <a:gd name="T33" fmla="*/ 2 h 156"/>
                <a:gd name="T34" fmla="*/ 10 w 112"/>
                <a:gd name="T35" fmla="*/ 0 h 1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2"/>
                <a:gd name="T55" fmla="*/ 0 h 156"/>
                <a:gd name="T56" fmla="*/ 112 w 112"/>
                <a:gd name="T57" fmla="*/ 156 h 1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2" h="156">
                  <a:moveTo>
                    <a:pt x="43" y="0"/>
                  </a:moveTo>
                  <a:lnTo>
                    <a:pt x="68" y="0"/>
                  </a:lnTo>
                  <a:lnTo>
                    <a:pt x="73" y="7"/>
                  </a:lnTo>
                  <a:lnTo>
                    <a:pt x="83" y="24"/>
                  </a:lnTo>
                  <a:lnTo>
                    <a:pt x="96" y="50"/>
                  </a:lnTo>
                  <a:lnTo>
                    <a:pt x="106" y="77"/>
                  </a:lnTo>
                  <a:lnTo>
                    <a:pt x="112" y="106"/>
                  </a:lnTo>
                  <a:lnTo>
                    <a:pt x="108" y="131"/>
                  </a:lnTo>
                  <a:lnTo>
                    <a:pt x="91" y="149"/>
                  </a:lnTo>
                  <a:lnTo>
                    <a:pt x="56" y="156"/>
                  </a:lnTo>
                  <a:lnTo>
                    <a:pt x="22" y="149"/>
                  </a:lnTo>
                  <a:lnTo>
                    <a:pt x="4" y="131"/>
                  </a:lnTo>
                  <a:lnTo>
                    <a:pt x="0" y="106"/>
                  </a:lnTo>
                  <a:lnTo>
                    <a:pt x="5" y="77"/>
                  </a:lnTo>
                  <a:lnTo>
                    <a:pt x="15" y="50"/>
                  </a:lnTo>
                  <a:lnTo>
                    <a:pt x="28" y="24"/>
                  </a:lnTo>
                  <a:lnTo>
                    <a:pt x="38" y="7"/>
                  </a:lnTo>
                  <a:lnTo>
                    <a:pt x="43" y="0"/>
                  </a:lnTo>
                  <a:close/>
                </a:path>
              </a:pathLst>
            </a:custGeom>
            <a:solidFill>
              <a:srgbClr val="FF0000"/>
            </a:solidFill>
            <a:ln w="9525">
              <a:noFill/>
              <a:round/>
              <a:headEnd/>
              <a:tailEnd/>
            </a:ln>
          </p:spPr>
          <p:txBody>
            <a:bodyPr/>
            <a:lstStyle/>
            <a:p>
              <a:endParaRPr lang="en-US"/>
            </a:p>
          </p:txBody>
        </p:sp>
        <p:sp>
          <p:nvSpPr>
            <p:cNvPr id="15721" name="Freeform 217"/>
            <p:cNvSpPr>
              <a:spLocks/>
            </p:cNvSpPr>
            <p:nvPr/>
          </p:nvSpPr>
          <p:spPr bwMode="auto">
            <a:xfrm>
              <a:off x="2868" y="2515"/>
              <a:ext cx="75" cy="62"/>
            </a:xfrm>
            <a:custGeom>
              <a:avLst/>
              <a:gdLst>
                <a:gd name="T0" fmla="*/ 34 w 151"/>
                <a:gd name="T1" fmla="*/ 1 h 123"/>
                <a:gd name="T2" fmla="*/ 37 w 151"/>
                <a:gd name="T3" fmla="*/ 6 h 123"/>
                <a:gd name="T4" fmla="*/ 36 w 151"/>
                <a:gd name="T5" fmla="*/ 8 h 123"/>
                <a:gd name="T6" fmla="*/ 34 w 151"/>
                <a:gd name="T7" fmla="*/ 12 h 123"/>
                <a:gd name="T8" fmla="*/ 30 w 151"/>
                <a:gd name="T9" fmla="*/ 18 h 123"/>
                <a:gd name="T10" fmla="*/ 25 w 151"/>
                <a:gd name="T11" fmla="*/ 24 h 123"/>
                <a:gd name="T12" fmla="*/ 20 w 151"/>
                <a:gd name="T13" fmla="*/ 29 h 123"/>
                <a:gd name="T14" fmla="*/ 14 w 151"/>
                <a:gd name="T15" fmla="*/ 31 h 123"/>
                <a:gd name="T16" fmla="*/ 8 w 151"/>
                <a:gd name="T17" fmla="*/ 30 h 123"/>
                <a:gd name="T18" fmla="*/ 2 w 151"/>
                <a:gd name="T19" fmla="*/ 23 h 123"/>
                <a:gd name="T20" fmla="*/ 0 w 151"/>
                <a:gd name="T21" fmla="*/ 18 h 123"/>
                <a:gd name="T22" fmla="*/ 0 w 151"/>
                <a:gd name="T23" fmla="*/ 15 h 123"/>
                <a:gd name="T24" fmla="*/ 0 w 151"/>
                <a:gd name="T25" fmla="*/ 11 h 123"/>
                <a:gd name="T26" fmla="*/ 1 w 151"/>
                <a:gd name="T27" fmla="*/ 8 h 123"/>
                <a:gd name="T28" fmla="*/ 3 w 151"/>
                <a:gd name="T29" fmla="*/ 6 h 123"/>
                <a:gd name="T30" fmla="*/ 6 w 151"/>
                <a:gd name="T31" fmla="*/ 4 h 123"/>
                <a:gd name="T32" fmla="*/ 9 w 151"/>
                <a:gd name="T33" fmla="*/ 3 h 123"/>
                <a:gd name="T34" fmla="*/ 13 w 151"/>
                <a:gd name="T35" fmla="*/ 2 h 123"/>
                <a:gd name="T36" fmla="*/ 16 w 151"/>
                <a:gd name="T37" fmla="*/ 1 h 123"/>
                <a:gd name="T38" fmla="*/ 20 w 151"/>
                <a:gd name="T39" fmla="*/ 1 h 123"/>
                <a:gd name="T40" fmla="*/ 24 w 151"/>
                <a:gd name="T41" fmla="*/ 1 h 123"/>
                <a:gd name="T42" fmla="*/ 27 w 151"/>
                <a:gd name="T43" fmla="*/ 0 h 123"/>
                <a:gd name="T44" fmla="*/ 30 w 151"/>
                <a:gd name="T45" fmla="*/ 0 h 123"/>
                <a:gd name="T46" fmla="*/ 32 w 151"/>
                <a:gd name="T47" fmla="*/ 1 h 123"/>
                <a:gd name="T48" fmla="*/ 34 w 151"/>
                <a:gd name="T49" fmla="*/ 1 h 123"/>
                <a:gd name="T50" fmla="*/ 34 w 151"/>
                <a:gd name="T51" fmla="*/ 1 h 12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51"/>
                <a:gd name="T79" fmla="*/ 0 h 123"/>
                <a:gd name="T80" fmla="*/ 151 w 151"/>
                <a:gd name="T81" fmla="*/ 123 h 12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51" h="123">
                  <a:moveTo>
                    <a:pt x="138" y="1"/>
                  </a:moveTo>
                  <a:lnTo>
                    <a:pt x="151" y="23"/>
                  </a:lnTo>
                  <a:lnTo>
                    <a:pt x="147" y="30"/>
                  </a:lnTo>
                  <a:lnTo>
                    <a:pt x="137" y="48"/>
                  </a:lnTo>
                  <a:lnTo>
                    <a:pt x="122" y="71"/>
                  </a:lnTo>
                  <a:lnTo>
                    <a:pt x="103" y="95"/>
                  </a:lnTo>
                  <a:lnTo>
                    <a:pt x="82" y="114"/>
                  </a:lnTo>
                  <a:lnTo>
                    <a:pt x="57" y="123"/>
                  </a:lnTo>
                  <a:lnTo>
                    <a:pt x="34" y="117"/>
                  </a:lnTo>
                  <a:lnTo>
                    <a:pt x="11" y="91"/>
                  </a:lnTo>
                  <a:lnTo>
                    <a:pt x="3" y="72"/>
                  </a:lnTo>
                  <a:lnTo>
                    <a:pt x="0" y="57"/>
                  </a:lnTo>
                  <a:lnTo>
                    <a:pt x="0" y="44"/>
                  </a:lnTo>
                  <a:lnTo>
                    <a:pt x="6" y="32"/>
                  </a:lnTo>
                  <a:lnTo>
                    <a:pt x="14" y="24"/>
                  </a:lnTo>
                  <a:lnTo>
                    <a:pt x="25" y="16"/>
                  </a:lnTo>
                  <a:lnTo>
                    <a:pt x="38" y="10"/>
                  </a:lnTo>
                  <a:lnTo>
                    <a:pt x="52" y="7"/>
                  </a:lnTo>
                  <a:lnTo>
                    <a:pt x="67" y="3"/>
                  </a:lnTo>
                  <a:lnTo>
                    <a:pt x="82" y="2"/>
                  </a:lnTo>
                  <a:lnTo>
                    <a:pt x="97" y="1"/>
                  </a:lnTo>
                  <a:lnTo>
                    <a:pt x="109" y="0"/>
                  </a:lnTo>
                  <a:lnTo>
                    <a:pt x="121" y="0"/>
                  </a:lnTo>
                  <a:lnTo>
                    <a:pt x="130" y="1"/>
                  </a:lnTo>
                  <a:lnTo>
                    <a:pt x="136" y="1"/>
                  </a:lnTo>
                  <a:lnTo>
                    <a:pt x="138" y="1"/>
                  </a:lnTo>
                  <a:close/>
                </a:path>
              </a:pathLst>
            </a:custGeom>
            <a:solidFill>
              <a:srgbClr val="FF0000"/>
            </a:solidFill>
            <a:ln w="9525">
              <a:noFill/>
              <a:round/>
              <a:headEnd/>
              <a:tailEnd/>
            </a:ln>
          </p:spPr>
          <p:txBody>
            <a:bodyPr/>
            <a:lstStyle/>
            <a:p>
              <a:endParaRPr lang="en-US"/>
            </a:p>
          </p:txBody>
        </p:sp>
        <p:sp>
          <p:nvSpPr>
            <p:cNvPr id="15722" name="Freeform 218"/>
            <p:cNvSpPr>
              <a:spLocks/>
            </p:cNvSpPr>
            <p:nvPr/>
          </p:nvSpPr>
          <p:spPr bwMode="auto">
            <a:xfrm>
              <a:off x="2867" y="2446"/>
              <a:ext cx="76" cy="62"/>
            </a:xfrm>
            <a:custGeom>
              <a:avLst/>
              <a:gdLst>
                <a:gd name="T0" fmla="*/ 38 w 152"/>
                <a:gd name="T1" fmla="*/ 25 h 123"/>
                <a:gd name="T2" fmla="*/ 35 w 152"/>
                <a:gd name="T3" fmla="*/ 31 h 123"/>
                <a:gd name="T4" fmla="*/ 35 w 152"/>
                <a:gd name="T5" fmla="*/ 31 h 123"/>
                <a:gd name="T6" fmla="*/ 33 w 152"/>
                <a:gd name="T7" fmla="*/ 31 h 123"/>
                <a:gd name="T8" fmla="*/ 30 w 152"/>
                <a:gd name="T9" fmla="*/ 31 h 123"/>
                <a:gd name="T10" fmla="*/ 27 w 152"/>
                <a:gd name="T11" fmla="*/ 31 h 123"/>
                <a:gd name="T12" fmla="*/ 24 w 152"/>
                <a:gd name="T13" fmla="*/ 31 h 123"/>
                <a:gd name="T14" fmla="*/ 21 w 152"/>
                <a:gd name="T15" fmla="*/ 31 h 123"/>
                <a:gd name="T16" fmla="*/ 17 w 152"/>
                <a:gd name="T17" fmla="*/ 30 h 123"/>
                <a:gd name="T18" fmla="*/ 13 w 152"/>
                <a:gd name="T19" fmla="*/ 29 h 123"/>
                <a:gd name="T20" fmla="*/ 10 w 152"/>
                <a:gd name="T21" fmla="*/ 28 h 123"/>
                <a:gd name="T22" fmla="*/ 6 w 152"/>
                <a:gd name="T23" fmla="*/ 27 h 123"/>
                <a:gd name="T24" fmla="*/ 4 w 152"/>
                <a:gd name="T25" fmla="*/ 25 h 123"/>
                <a:gd name="T26" fmla="*/ 2 w 152"/>
                <a:gd name="T27" fmla="*/ 23 h 123"/>
                <a:gd name="T28" fmla="*/ 1 w 152"/>
                <a:gd name="T29" fmla="*/ 20 h 123"/>
                <a:gd name="T30" fmla="*/ 0 w 152"/>
                <a:gd name="T31" fmla="*/ 17 h 123"/>
                <a:gd name="T32" fmla="*/ 1 w 152"/>
                <a:gd name="T33" fmla="*/ 13 h 123"/>
                <a:gd name="T34" fmla="*/ 3 w 152"/>
                <a:gd name="T35" fmla="*/ 9 h 123"/>
                <a:gd name="T36" fmla="*/ 9 w 152"/>
                <a:gd name="T37" fmla="*/ 2 h 123"/>
                <a:gd name="T38" fmla="*/ 14 w 152"/>
                <a:gd name="T39" fmla="*/ 0 h 123"/>
                <a:gd name="T40" fmla="*/ 21 w 152"/>
                <a:gd name="T41" fmla="*/ 2 h 123"/>
                <a:gd name="T42" fmla="*/ 26 w 152"/>
                <a:gd name="T43" fmla="*/ 7 h 123"/>
                <a:gd name="T44" fmla="*/ 31 w 152"/>
                <a:gd name="T45" fmla="*/ 13 h 123"/>
                <a:gd name="T46" fmla="*/ 35 w 152"/>
                <a:gd name="T47" fmla="*/ 19 h 123"/>
                <a:gd name="T48" fmla="*/ 37 w 152"/>
                <a:gd name="T49" fmla="*/ 23 h 123"/>
                <a:gd name="T50" fmla="*/ 38 w 152"/>
                <a:gd name="T51" fmla="*/ 25 h 12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52"/>
                <a:gd name="T79" fmla="*/ 0 h 123"/>
                <a:gd name="T80" fmla="*/ 152 w 152"/>
                <a:gd name="T81" fmla="*/ 123 h 12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52" h="123">
                  <a:moveTo>
                    <a:pt x="152" y="99"/>
                  </a:moveTo>
                  <a:lnTo>
                    <a:pt x="139" y="122"/>
                  </a:lnTo>
                  <a:lnTo>
                    <a:pt x="137" y="122"/>
                  </a:lnTo>
                  <a:lnTo>
                    <a:pt x="131" y="122"/>
                  </a:lnTo>
                  <a:lnTo>
                    <a:pt x="122" y="123"/>
                  </a:lnTo>
                  <a:lnTo>
                    <a:pt x="110" y="122"/>
                  </a:lnTo>
                  <a:lnTo>
                    <a:pt x="98" y="122"/>
                  </a:lnTo>
                  <a:lnTo>
                    <a:pt x="83" y="121"/>
                  </a:lnTo>
                  <a:lnTo>
                    <a:pt x="68" y="118"/>
                  </a:lnTo>
                  <a:lnTo>
                    <a:pt x="53" y="116"/>
                  </a:lnTo>
                  <a:lnTo>
                    <a:pt x="39" y="111"/>
                  </a:lnTo>
                  <a:lnTo>
                    <a:pt x="26" y="106"/>
                  </a:lnTo>
                  <a:lnTo>
                    <a:pt x="15" y="99"/>
                  </a:lnTo>
                  <a:lnTo>
                    <a:pt x="7" y="91"/>
                  </a:lnTo>
                  <a:lnTo>
                    <a:pt x="1" y="79"/>
                  </a:lnTo>
                  <a:lnTo>
                    <a:pt x="0" y="66"/>
                  </a:lnTo>
                  <a:lnTo>
                    <a:pt x="3" y="51"/>
                  </a:lnTo>
                  <a:lnTo>
                    <a:pt x="11" y="33"/>
                  </a:lnTo>
                  <a:lnTo>
                    <a:pt x="34" y="6"/>
                  </a:lnTo>
                  <a:lnTo>
                    <a:pt x="58" y="0"/>
                  </a:lnTo>
                  <a:lnTo>
                    <a:pt x="83" y="8"/>
                  </a:lnTo>
                  <a:lnTo>
                    <a:pt x="104" y="27"/>
                  </a:lnTo>
                  <a:lnTo>
                    <a:pt x="123" y="50"/>
                  </a:lnTo>
                  <a:lnTo>
                    <a:pt x="138" y="73"/>
                  </a:lnTo>
                  <a:lnTo>
                    <a:pt x="148" y="92"/>
                  </a:lnTo>
                  <a:lnTo>
                    <a:pt x="152" y="99"/>
                  </a:lnTo>
                  <a:close/>
                </a:path>
              </a:pathLst>
            </a:custGeom>
            <a:solidFill>
              <a:srgbClr val="FF0000"/>
            </a:solidFill>
            <a:ln w="9525">
              <a:noFill/>
              <a:round/>
              <a:headEnd/>
              <a:tailEnd/>
            </a:ln>
          </p:spPr>
          <p:txBody>
            <a:bodyPr/>
            <a:lstStyle/>
            <a:p>
              <a:endParaRPr lang="en-US"/>
            </a:p>
          </p:txBody>
        </p:sp>
        <p:sp>
          <p:nvSpPr>
            <p:cNvPr id="15723" name="Freeform 219"/>
            <p:cNvSpPr>
              <a:spLocks/>
            </p:cNvSpPr>
            <p:nvPr/>
          </p:nvSpPr>
          <p:spPr bwMode="auto">
            <a:xfrm>
              <a:off x="2555" y="2447"/>
              <a:ext cx="68" cy="74"/>
            </a:xfrm>
            <a:custGeom>
              <a:avLst/>
              <a:gdLst>
                <a:gd name="T0" fmla="*/ 1 w 136"/>
                <a:gd name="T1" fmla="*/ 17 h 148"/>
                <a:gd name="T2" fmla="*/ 0 w 136"/>
                <a:gd name="T3" fmla="*/ 12 h 148"/>
                <a:gd name="T4" fmla="*/ 2 w 136"/>
                <a:gd name="T5" fmla="*/ 9 h 148"/>
                <a:gd name="T6" fmla="*/ 4 w 136"/>
                <a:gd name="T7" fmla="*/ 7 h 148"/>
                <a:gd name="T8" fmla="*/ 6 w 136"/>
                <a:gd name="T9" fmla="*/ 6 h 148"/>
                <a:gd name="T10" fmla="*/ 9 w 136"/>
                <a:gd name="T11" fmla="*/ 6 h 148"/>
                <a:gd name="T12" fmla="*/ 11 w 136"/>
                <a:gd name="T13" fmla="*/ 4 h 148"/>
                <a:gd name="T14" fmla="*/ 14 w 136"/>
                <a:gd name="T15" fmla="*/ 1 h 148"/>
                <a:gd name="T16" fmla="*/ 20 w 136"/>
                <a:gd name="T17" fmla="*/ 1 h 148"/>
                <a:gd name="T18" fmla="*/ 23 w 136"/>
                <a:gd name="T19" fmla="*/ 4 h 148"/>
                <a:gd name="T20" fmla="*/ 25 w 136"/>
                <a:gd name="T21" fmla="*/ 6 h 148"/>
                <a:gd name="T22" fmla="*/ 28 w 136"/>
                <a:gd name="T23" fmla="*/ 6 h 148"/>
                <a:gd name="T24" fmla="*/ 30 w 136"/>
                <a:gd name="T25" fmla="*/ 6 h 148"/>
                <a:gd name="T26" fmla="*/ 33 w 136"/>
                <a:gd name="T27" fmla="*/ 8 h 148"/>
                <a:gd name="T28" fmla="*/ 34 w 136"/>
                <a:gd name="T29" fmla="*/ 11 h 148"/>
                <a:gd name="T30" fmla="*/ 33 w 136"/>
                <a:gd name="T31" fmla="*/ 17 h 148"/>
                <a:gd name="T32" fmla="*/ 33 w 136"/>
                <a:gd name="T33" fmla="*/ 20 h 148"/>
                <a:gd name="T34" fmla="*/ 34 w 136"/>
                <a:gd name="T35" fmla="*/ 25 h 148"/>
                <a:gd name="T36" fmla="*/ 33 w 136"/>
                <a:gd name="T37" fmla="*/ 29 h 148"/>
                <a:gd name="T38" fmla="*/ 30 w 136"/>
                <a:gd name="T39" fmla="*/ 30 h 148"/>
                <a:gd name="T40" fmla="*/ 28 w 136"/>
                <a:gd name="T41" fmla="*/ 31 h 148"/>
                <a:gd name="T42" fmla="*/ 25 w 136"/>
                <a:gd name="T43" fmla="*/ 30 h 148"/>
                <a:gd name="T44" fmla="*/ 23 w 136"/>
                <a:gd name="T45" fmla="*/ 33 h 148"/>
                <a:gd name="T46" fmla="*/ 20 w 136"/>
                <a:gd name="T47" fmla="*/ 37 h 148"/>
                <a:gd name="T48" fmla="*/ 15 w 136"/>
                <a:gd name="T49" fmla="*/ 37 h 148"/>
                <a:gd name="T50" fmla="*/ 11 w 136"/>
                <a:gd name="T51" fmla="*/ 33 h 148"/>
                <a:gd name="T52" fmla="*/ 9 w 136"/>
                <a:gd name="T53" fmla="*/ 31 h 148"/>
                <a:gd name="T54" fmla="*/ 6 w 136"/>
                <a:gd name="T55" fmla="*/ 31 h 148"/>
                <a:gd name="T56" fmla="*/ 4 w 136"/>
                <a:gd name="T57" fmla="*/ 30 h 148"/>
                <a:gd name="T58" fmla="*/ 2 w 136"/>
                <a:gd name="T59" fmla="*/ 29 h 148"/>
                <a:gd name="T60" fmla="*/ 1 w 136"/>
                <a:gd name="T61" fmla="*/ 25 h 148"/>
                <a:gd name="T62" fmla="*/ 2 w 136"/>
                <a:gd name="T63" fmla="*/ 21 h 14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36"/>
                <a:gd name="T97" fmla="*/ 0 h 148"/>
                <a:gd name="T98" fmla="*/ 136 w 136"/>
                <a:gd name="T99" fmla="*/ 148 h 14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36" h="148">
                  <a:moveTo>
                    <a:pt x="14" y="75"/>
                  </a:moveTo>
                  <a:lnTo>
                    <a:pt x="6" y="67"/>
                  </a:lnTo>
                  <a:lnTo>
                    <a:pt x="1" y="57"/>
                  </a:lnTo>
                  <a:lnTo>
                    <a:pt x="0" y="47"/>
                  </a:lnTo>
                  <a:lnTo>
                    <a:pt x="4" y="38"/>
                  </a:lnTo>
                  <a:lnTo>
                    <a:pt x="7" y="33"/>
                  </a:lnTo>
                  <a:lnTo>
                    <a:pt x="11" y="30"/>
                  </a:lnTo>
                  <a:lnTo>
                    <a:pt x="15" y="27"/>
                  </a:lnTo>
                  <a:lnTo>
                    <a:pt x="20" y="25"/>
                  </a:lnTo>
                  <a:lnTo>
                    <a:pt x="24" y="25"/>
                  </a:lnTo>
                  <a:lnTo>
                    <a:pt x="30" y="25"/>
                  </a:lnTo>
                  <a:lnTo>
                    <a:pt x="35" y="25"/>
                  </a:lnTo>
                  <a:lnTo>
                    <a:pt x="41" y="27"/>
                  </a:lnTo>
                  <a:lnTo>
                    <a:pt x="43" y="16"/>
                  </a:lnTo>
                  <a:lnTo>
                    <a:pt x="50" y="8"/>
                  </a:lnTo>
                  <a:lnTo>
                    <a:pt x="58" y="2"/>
                  </a:lnTo>
                  <a:lnTo>
                    <a:pt x="68" y="0"/>
                  </a:lnTo>
                  <a:lnTo>
                    <a:pt x="79" y="2"/>
                  </a:lnTo>
                  <a:lnTo>
                    <a:pt x="87" y="8"/>
                  </a:lnTo>
                  <a:lnTo>
                    <a:pt x="92" y="16"/>
                  </a:lnTo>
                  <a:lnTo>
                    <a:pt x="95" y="26"/>
                  </a:lnTo>
                  <a:lnTo>
                    <a:pt x="100" y="24"/>
                  </a:lnTo>
                  <a:lnTo>
                    <a:pt x="105" y="23"/>
                  </a:lnTo>
                  <a:lnTo>
                    <a:pt x="111" y="23"/>
                  </a:lnTo>
                  <a:lnTo>
                    <a:pt x="117" y="24"/>
                  </a:lnTo>
                  <a:lnTo>
                    <a:pt x="121" y="26"/>
                  </a:lnTo>
                  <a:lnTo>
                    <a:pt x="126" y="29"/>
                  </a:lnTo>
                  <a:lnTo>
                    <a:pt x="129" y="32"/>
                  </a:lnTo>
                  <a:lnTo>
                    <a:pt x="133" y="37"/>
                  </a:lnTo>
                  <a:lnTo>
                    <a:pt x="136" y="46"/>
                  </a:lnTo>
                  <a:lnTo>
                    <a:pt x="135" y="56"/>
                  </a:lnTo>
                  <a:lnTo>
                    <a:pt x="130" y="65"/>
                  </a:lnTo>
                  <a:lnTo>
                    <a:pt x="122" y="73"/>
                  </a:lnTo>
                  <a:lnTo>
                    <a:pt x="130" y="80"/>
                  </a:lnTo>
                  <a:lnTo>
                    <a:pt x="135" y="90"/>
                  </a:lnTo>
                  <a:lnTo>
                    <a:pt x="136" y="100"/>
                  </a:lnTo>
                  <a:lnTo>
                    <a:pt x="133" y="110"/>
                  </a:lnTo>
                  <a:lnTo>
                    <a:pt x="129" y="115"/>
                  </a:lnTo>
                  <a:lnTo>
                    <a:pt x="126" y="118"/>
                  </a:lnTo>
                  <a:lnTo>
                    <a:pt x="121" y="121"/>
                  </a:lnTo>
                  <a:lnTo>
                    <a:pt x="117" y="122"/>
                  </a:lnTo>
                  <a:lnTo>
                    <a:pt x="112" y="123"/>
                  </a:lnTo>
                  <a:lnTo>
                    <a:pt x="106" y="123"/>
                  </a:lnTo>
                  <a:lnTo>
                    <a:pt x="102" y="122"/>
                  </a:lnTo>
                  <a:lnTo>
                    <a:pt x="96" y="121"/>
                  </a:lnTo>
                  <a:lnTo>
                    <a:pt x="94" y="131"/>
                  </a:lnTo>
                  <a:lnTo>
                    <a:pt x="88" y="140"/>
                  </a:lnTo>
                  <a:lnTo>
                    <a:pt x="80" y="146"/>
                  </a:lnTo>
                  <a:lnTo>
                    <a:pt x="69" y="148"/>
                  </a:lnTo>
                  <a:lnTo>
                    <a:pt x="59" y="146"/>
                  </a:lnTo>
                  <a:lnTo>
                    <a:pt x="51" y="140"/>
                  </a:lnTo>
                  <a:lnTo>
                    <a:pt x="45" y="131"/>
                  </a:lnTo>
                  <a:lnTo>
                    <a:pt x="42" y="121"/>
                  </a:lnTo>
                  <a:lnTo>
                    <a:pt x="36" y="123"/>
                  </a:lnTo>
                  <a:lnTo>
                    <a:pt x="31" y="124"/>
                  </a:lnTo>
                  <a:lnTo>
                    <a:pt x="26" y="124"/>
                  </a:lnTo>
                  <a:lnTo>
                    <a:pt x="21" y="123"/>
                  </a:lnTo>
                  <a:lnTo>
                    <a:pt x="16" y="122"/>
                  </a:lnTo>
                  <a:lnTo>
                    <a:pt x="12" y="120"/>
                  </a:lnTo>
                  <a:lnTo>
                    <a:pt x="8" y="116"/>
                  </a:lnTo>
                  <a:lnTo>
                    <a:pt x="5" y="111"/>
                  </a:lnTo>
                  <a:lnTo>
                    <a:pt x="1" y="101"/>
                  </a:lnTo>
                  <a:lnTo>
                    <a:pt x="3" y="92"/>
                  </a:lnTo>
                  <a:lnTo>
                    <a:pt x="7" y="83"/>
                  </a:lnTo>
                  <a:lnTo>
                    <a:pt x="14" y="75"/>
                  </a:lnTo>
                  <a:close/>
                </a:path>
              </a:pathLst>
            </a:custGeom>
            <a:solidFill>
              <a:srgbClr val="FF0000"/>
            </a:solidFill>
            <a:ln w="9525">
              <a:noFill/>
              <a:round/>
              <a:headEnd/>
              <a:tailEnd/>
            </a:ln>
          </p:spPr>
          <p:txBody>
            <a:bodyPr/>
            <a:lstStyle/>
            <a:p>
              <a:endParaRPr lang="en-US"/>
            </a:p>
          </p:txBody>
        </p:sp>
        <p:sp>
          <p:nvSpPr>
            <p:cNvPr id="15724" name="Freeform 220"/>
            <p:cNvSpPr>
              <a:spLocks/>
            </p:cNvSpPr>
            <p:nvPr/>
          </p:nvSpPr>
          <p:spPr bwMode="auto">
            <a:xfrm>
              <a:off x="2579" y="2473"/>
              <a:ext cx="20" cy="21"/>
            </a:xfrm>
            <a:custGeom>
              <a:avLst/>
              <a:gdLst>
                <a:gd name="T0" fmla="*/ 5 w 39"/>
                <a:gd name="T1" fmla="*/ 11 h 40"/>
                <a:gd name="T2" fmla="*/ 7 w 39"/>
                <a:gd name="T3" fmla="*/ 10 h 40"/>
                <a:gd name="T4" fmla="*/ 9 w 39"/>
                <a:gd name="T5" fmla="*/ 9 h 40"/>
                <a:gd name="T6" fmla="*/ 10 w 39"/>
                <a:gd name="T7" fmla="*/ 7 h 40"/>
                <a:gd name="T8" fmla="*/ 10 w 39"/>
                <a:gd name="T9" fmla="*/ 6 h 40"/>
                <a:gd name="T10" fmla="*/ 10 w 39"/>
                <a:gd name="T11" fmla="*/ 3 h 40"/>
                <a:gd name="T12" fmla="*/ 9 w 39"/>
                <a:gd name="T13" fmla="*/ 2 h 40"/>
                <a:gd name="T14" fmla="*/ 7 w 39"/>
                <a:gd name="T15" fmla="*/ 1 h 40"/>
                <a:gd name="T16" fmla="*/ 5 w 39"/>
                <a:gd name="T17" fmla="*/ 0 h 40"/>
                <a:gd name="T18" fmla="*/ 3 w 39"/>
                <a:gd name="T19" fmla="*/ 1 h 40"/>
                <a:gd name="T20" fmla="*/ 2 w 39"/>
                <a:gd name="T21" fmla="*/ 2 h 40"/>
                <a:gd name="T22" fmla="*/ 1 w 39"/>
                <a:gd name="T23" fmla="*/ 3 h 40"/>
                <a:gd name="T24" fmla="*/ 0 w 39"/>
                <a:gd name="T25" fmla="*/ 6 h 40"/>
                <a:gd name="T26" fmla="*/ 1 w 39"/>
                <a:gd name="T27" fmla="*/ 7 h 40"/>
                <a:gd name="T28" fmla="*/ 2 w 39"/>
                <a:gd name="T29" fmla="*/ 9 h 40"/>
                <a:gd name="T30" fmla="*/ 3 w 39"/>
                <a:gd name="T31" fmla="*/ 10 h 40"/>
                <a:gd name="T32" fmla="*/ 5 w 39"/>
                <a:gd name="T33" fmla="*/ 11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9"/>
                <a:gd name="T52" fmla="*/ 0 h 40"/>
                <a:gd name="T53" fmla="*/ 39 w 39"/>
                <a:gd name="T54" fmla="*/ 40 h 4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9" h="40">
                  <a:moveTo>
                    <a:pt x="19" y="40"/>
                  </a:moveTo>
                  <a:lnTo>
                    <a:pt x="27" y="39"/>
                  </a:lnTo>
                  <a:lnTo>
                    <a:pt x="33" y="34"/>
                  </a:lnTo>
                  <a:lnTo>
                    <a:pt x="38" y="27"/>
                  </a:lnTo>
                  <a:lnTo>
                    <a:pt x="39" y="20"/>
                  </a:lnTo>
                  <a:lnTo>
                    <a:pt x="38" y="12"/>
                  </a:lnTo>
                  <a:lnTo>
                    <a:pt x="33" y="5"/>
                  </a:lnTo>
                  <a:lnTo>
                    <a:pt x="27" y="1"/>
                  </a:lnTo>
                  <a:lnTo>
                    <a:pt x="19" y="0"/>
                  </a:lnTo>
                  <a:lnTo>
                    <a:pt x="12" y="1"/>
                  </a:lnTo>
                  <a:lnTo>
                    <a:pt x="6" y="5"/>
                  </a:lnTo>
                  <a:lnTo>
                    <a:pt x="1" y="12"/>
                  </a:lnTo>
                  <a:lnTo>
                    <a:pt x="0" y="20"/>
                  </a:lnTo>
                  <a:lnTo>
                    <a:pt x="1" y="27"/>
                  </a:lnTo>
                  <a:lnTo>
                    <a:pt x="6" y="34"/>
                  </a:lnTo>
                  <a:lnTo>
                    <a:pt x="12" y="39"/>
                  </a:lnTo>
                  <a:lnTo>
                    <a:pt x="19" y="40"/>
                  </a:lnTo>
                  <a:close/>
                </a:path>
              </a:pathLst>
            </a:custGeom>
            <a:solidFill>
              <a:srgbClr val="FF0000"/>
            </a:solidFill>
            <a:ln w="9525">
              <a:noFill/>
              <a:round/>
              <a:headEnd/>
              <a:tailEnd/>
            </a:ln>
          </p:spPr>
          <p:txBody>
            <a:bodyPr/>
            <a:lstStyle/>
            <a:p>
              <a:endParaRPr lang="en-US"/>
            </a:p>
          </p:txBody>
        </p:sp>
        <p:sp>
          <p:nvSpPr>
            <p:cNvPr id="15725" name="Freeform 221"/>
            <p:cNvSpPr>
              <a:spLocks/>
            </p:cNvSpPr>
            <p:nvPr/>
          </p:nvSpPr>
          <p:spPr bwMode="auto">
            <a:xfrm>
              <a:off x="2642" y="1923"/>
              <a:ext cx="68" cy="74"/>
            </a:xfrm>
            <a:custGeom>
              <a:avLst/>
              <a:gdLst>
                <a:gd name="T0" fmla="*/ 1 w 136"/>
                <a:gd name="T1" fmla="*/ 17 h 147"/>
                <a:gd name="T2" fmla="*/ 0 w 136"/>
                <a:gd name="T3" fmla="*/ 12 h 147"/>
                <a:gd name="T4" fmla="*/ 2 w 136"/>
                <a:gd name="T5" fmla="*/ 9 h 147"/>
                <a:gd name="T6" fmla="*/ 4 w 136"/>
                <a:gd name="T7" fmla="*/ 7 h 147"/>
                <a:gd name="T8" fmla="*/ 6 w 136"/>
                <a:gd name="T9" fmla="*/ 6 h 147"/>
                <a:gd name="T10" fmla="*/ 9 w 136"/>
                <a:gd name="T11" fmla="*/ 7 h 147"/>
                <a:gd name="T12" fmla="*/ 11 w 136"/>
                <a:gd name="T13" fmla="*/ 4 h 147"/>
                <a:gd name="T14" fmla="*/ 14 w 136"/>
                <a:gd name="T15" fmla="*/ 1 h 147"/>
                <a:gd name="T16" fmla="*/ 20 w 136"/>
                <a:gd name="T17" fmla="*/ 1 h 147"/>
                <a:gd name="T18" fmla="*/ 23 w 136"/>
                <a:gd name="T19" fmla="*/ 4 h 147"/>
                <a:gd name="T20" fmla="*/ 25 w 136"/>
                <a:gd name="T21" fmla="*/ 6 h 147"/>
                <a:gd name="T22" fmla="*/ 28 w 136"/>
                <a:gd name="T23" fmla="*/ 6 h 147"/>
                <a:gd name="T24" fmla="*/ 30 w 136"/>
                <a:gd name="T25" fmla="*/ 7 h 147"/>
                <a:gd name="T26" fmla="*/ 33 w 136"/>
                <a:gd name="T27" fmla="*/ 8 h 147"/>
                <a:gd name="T28" fmla="*/ 34 w 136"/>
                <a:gd name="T29" fmla="*/ 12 h 147"/>
                <a:gd name="T30" fmla="*/ 33 w 136"/>
                <a:gd name="T31" fmla="*/ 17 h 147"/>
                <a:gd name="T32" fmla="*/ 33 w 136"/>
                <a:gd name="T33" fmla="*/ 20 h 147"/>
                <a:gd name="T34" fmla="*/ 34 w 136"/>
                <a:gd name="T35" fmla="*/ 25 h 147"/>
                <a:gd name="T36" fmla="*/ 33 w 136"/>
                <a:gd name="T37" fmla="*/ 29 h 147"/>
                <a:gd name="T38" fmla="*/ 30 w 136"/>
                <a:gd name="T39" fmla="*/ 31 h 147"/>
                <a:gd name="T40" fmla="*/ 28 w 136"/>
                <a:gd name="T41" fmla="*/ 31 h 147"/>
                <a:gd name="T42" fmla="*/ 25 w 136"/>
                <a:gd name="T43" fmla="*/ 31 h 147"/>
                <a:gd name="T44" fmla="*/ 23 w 136"/>
                <a:gd name="T45" fmla="*/ 33 h 147"/>
                <a:gd name="T46" fmla="*/ 20 w 136"/>
                <a:gd name="T47" fmla="*/ 37 h 147"/>
                <a:gd name="T48" fmla="*/ 15 w 136"/>
                <a:gd name="T49" fmla="*/ 37 h 147"/>
                <a:gd name="T50" fmla="*/ 11 w 136"/>
                <a:gd name="T51" fmla="*/ 33 h 147"/>
                <a:gd name="T52" fmla="*/ 9 w 136"/>
                <a:gd name="T53" fmla="*/ 31 h 147"/>
                <a:gd name="T54" fmla="*/ 6 w 136"/>
                <a:gd name="T55" fmla="*/ 31 h 147"/>
                <a:gd name="T56" fmla="*/ 4 w 136"/>
                <a:gd name="T57" fmla="*/ 31 h 147"/>
                <a:gd name="T58" fmla="*/ 2 w 136"/>
                <a:gd name="T59" fmla="*/ 29 h 147"/>
                <a:gd name="T60" fmla="*/ 1 w 136"/>
                <a:gd name="T61" fmla="*/ 26 h 147"/>
                <a:gd name="T62" fmla="*/ 2 w 136"/>
                <a:gd name="T63" fmla="*/ 21 h 14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36"/>
                <a:gd name="T97" fmla="*/ 0 h 147"/>
                <a:gd name="T98" fmla="*/ 136 w 136"/>
                <a:gd name="T99" fmla="*/ 147 h 14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36" h="147">
                  <a:moveTo>
                    <a:pt x="14" y="74"/>
                  </a:moveTo>
                  <a:lnTo>
                    <a:pt x="6" y="66"/>
                  </a:lnTo>
                  <a:lnTo>
                    <a:pt x="1" y="57"/>
                  </a:lnTo>
                  <a:lnTo>
                    <a:pt x="0" y="47"/>
                  </a:lnTo>
                  <a:lnTo>
                    <a:pt x="4" y="36"/>
                  </a:lnTo>
                  <a:lnTo>
                    <a:pt x="7" y="33"/>
                  </a:lnTo>
                  <a:lnTo>
                    <a:pt x="11" y="30"/>
                  </a:lnTo>
                  <a:lnTo>
                    <a:pt x="15" y="26"/>
                  </a:lnTo>
                  <a:lnTo>
                    <a:pt x="20" y="25"/>
                  </a:lnTo>
                  <a:lnTo>
                    <a:pt x="25" y="24"/>
                  </a:lnTo>
                  <a:lnTo>
                    <a:pt x="30" y="24"/>
                  </a:lnTo>
                  <a:lnTo>
                    <a:pt x="35" y="25"/>
                  </a:lnTo>
                  <a:lnTo>
                    <a:pt x="41" y="27"/>
                  </a:lnTo>
                  <a:lnTo>
                    <a:pt x="43" y="16"/>
                  </a:lnTo>
                  <a:lnTo>
                    <a:pt x="50" y="8"/>
                  </a:lnTo>
                  <a:lnTo>
                    <a:pt x="58" y="2"/>
                  </a:lnTo>
                  <a:lnTo>
                    <a:pt x="68" y="0"/>
                  </a:lnTo>
                  <a:lnTo>
                    <a:pt x="79" y="2"/>
                  </a:lnTo>
                  <a:lnTo>
                    <a:pt x="87" y="8"/>
                  </a:lnTo>
                  <a:lnTo>
                    <a:pt x="92" y="16"/>
                  </a:lnTo>
                  <a:lnTo>
                    <a:pt x="95" y="26"/>
                  </a:lnTo>
                  <a:lnTo>
                    <a:pt x="101" y="24"/>
                  </a:lnTo>
                  <a:lnTo>
                    <a:pt x="105" y="23"/>
                  </a:lnTo>
                  <a:lnTo>
                    <a:pt x="111" y="23"/>
                  </a:lnTo>
                  <a:lnTo>
                    <a:pt x="116" y="24"/>
                  </a:lnTo>
                  <a:lnTo>
                    <a:pt x="121" y="25"/>
                  </a:lnTo>
                  <a:lnTo>
                    <a:pt x="126" y="28"/>
                  </a:lnTo>
                  <a:lnTo>
                    <a:pt x="129" y="32"/>
                  </a:lnTo>
                  <a:lnTo>
                    <a:pt x="133" y="35"/>
                  </a:lnTo>
                  <a:lnTo>
                    <a:pt x="136" y="46"/>
                  </a:lnTo>
                  <a:lnTo>
                    <a:pt x="135" y="55"/>
                  </a:lnTo>
                  <a:lnTo>
                    <a:pt x="130" y="65"/>
                  </a:lnTo>
                  <a:lnTo>
                    <a:pt x="122" y="72"/>
                  </a:lnTo>
                  <a:lnTo>
                    <a:pt x="130" y="80"/>
                  </a:lnTo>
                  <a:lnTo>
                    <a:pt x="135" y="89"/>
                  </a:lnTo>
                  <a:lnTo>
                    <a:pt x="136" y="100"/>
                  </a:lnTo>
                  <a:lnTo>
                    <a:pt x="133" y="110"/>
                  </a:lnTo>
                  <a:lnTo>
                    <a:pt x="129" y="114"/>
                  </a:lnTo>
                  <a:lnTo>
                    <a:pt x="126" y="117"/>
                  </a:lnTo>
                  <a:lnTo>
                    <a:pt x="121" y="121"/>
                  </a:lnTo>
                  <a:lnTo>
                    <a:pt x="117" y="122"/>
                  </a:lnTo>
                  <a:lnTo>
                    <a:pt x="112" y="123"/>
                  </a:lnTo>
                  <a:lnTo>
                    <a:pt x="106" y="123"/>
                  </a:lnTo>
                  <a:lnTo>
                    <a:pt x="102" y="122"/>
                  </a:lnTo>
                  <a:lnTo>
                    <a:pt x="96" y="121"/>
                  </a:lnTo>
                  <a:lnTo>
                    <a:pt x="94" y="131"/>
                  </a:lnTo>
                  <a:lnTo>
                    <a:pt x="88" y="139"/>
                  </a:lnTo>
                  <a:lnTo>
                    <a:pt x="80" y="145"/>
                  </a:lnTo>
                  <a:lnTo>
                    <a:pt x="69" y="147"/>
                  </a:lnTo>
                  <a:lnTo>
                    <a:pt x="59" y="145"/>
                  </a:lnTo>
                  <a:lnTo>
                    <a:pt x="51" y="139"/>
                  </a:lnTo>
                  <a:lnTo>
                    <a:pt x="45" y="131"/>
                  </a:lnTo>
                  <a:lnTo>
                    <a:pt x="42" y="121"/>
                  </a:lnTo>
                  <a:lnTo>
                    <a:pt x="36" y="123"/>
                  </a:lnTo>
                  <a:lnTo>
                    <a:pt x="31" y="124"/>
                  </a:lnTo>
                  <a:lnTo>
                    <a:pt x="26" y="124"/>
                  </a:lnTo>
                  <a:lnTo>
                    <a:pt x="21" y="123"/>
                  </a:lnTo>
                  <a:lnTo>
                    <a:pt x="16" y="122"/>
                  </a:lnTo>
                  <a:lnTo>
                    <a:pt x="12" y="119"/>
                  </a:lnTo>
                  <a:lnTo>
                    <a:pt x="8" y="116"/>
                  </a:lnTo>
                  <a:lnTo>
                    <a:pt x="5" y="111"/>
                  </a:lnTo>
                  <a:lnTo>
                    <a:pt x="1" y="101"/>
                  </a:lnTo>
                  <a:lnTo>
                    <a:pt x="3" y="92"/>
                  </a:lnTo>
                  <a:lnTo>
                    <a:pt x="7" y="83"/>
                  </a:lnTo>
                  <a:lnTo>
                    <a:pt x="14" y="74"/>
                  </a:lnTo>
                  <a:close/>
                </a:path>
              </a:pathLst>
            </a:custGeom>
            <a:solidFill>
              <a:srgbClr val="FF0000"/>
            </a:solidFill>
            <a:ln w="9525">
              <a:noFill/>
              <a:round/>
              <a:headEnd/>
              <a:tailEnd/>
            </a:ln>
          </p:spPr>
          <p:txBody>
            <a:bodyPr/>
            <a:lstStyle/>
            <a:p>
              <a:endParaRPr lang="en-US"/>
            </a:p>
          </p:txBody>
        </p:sp>
        <p:sp>
          <p:nvSpPr>
            <p:cNvPr id="15726" name="Freeform 222"/>
            <p:cNvSpPr>
              <a:spLocks/>
            </p:cNvSpPr>
            <p:nvPr/>
          </p:nvSpPr>
          <p:spPr bwMode="auto">
            <a:xfrm>
              <a:off x="2667" y="1949"/>
              <a:ext cx="20" cy="20"/>
            </a:xfrm>
            <a:custGeom>
              <a:avLst/>
              <a:gdLst>
                <a:gd name="T0" fmla="*/ 5 w 39"/>
                <a:gd name="T1" fmla="*/ 10 h 39"/>
                <a:gd name="T2" fmla="*/ 7 w 39"/>
                <a:gd name="T3" fmla="*/ 10 h 39"/>
                <a:gd name="T4" fmla="*/ 9 w 39"/>
                <a:gd name="T5" fmla="*/ 9 h 39"/>
                <a:gd name="T6" fmla="*/ 10 w 39"/>
                <a:gd name="T7" fmla="*/ 7 h 39"/>
                <a:gd name="T8" fmla="*/ 10 w 39"/>
                <a:gd name="T9" fmla="*/ 5 h 39"/>
                <a:gd name="T10" fmla="*/ 10 w 39"/>
                <a:gd name="T11" fmla="*/ 3 h 39"/>
                <a:gd name="T12" fmla="*/ 9 w 39"/>
                <a:gd name="T13" fmla="*/ 2 h 39"/>
                <a:gd name="T14" fmla="*/ 7 w 39"/>
                <a:gd name="T15" fmla="*/ 1 h 39"/>
                <a:gd name="T16" fmla="*/ 5 w 39"/>
                <a:gd name="T17" fmla="*/ 0 h 39"/>
                <a:gd name="T18" fmla="*/ 4 w 39"/>
                <a:gd name="T19" fmla="*/ 1 h 39"/>
                <a:gd name="T20" fmla="*/ 2 w 39"/>
                <a:gd name="T21" fmla="*/ 2 h 39"/>
                <a:gd name="T22" fmla="*/ 1 w 39"/>
                <a:gd name="T23" fmla="*/ 3 h 39"/>
                <a:gd name="T24" fmla="*/ 0 w 39"/>
                <a:gd name="T25" fmla="*/ 5 h 39"/>
                <a:gd name="T26" fmla="*/ 1 w 39"/>
                <a:gd name="T27" fmla="*/ 7 h 39"/>
                <a:gd name="T28" fmla="*/ 2 w 39"/>
                <a:gd name="T29" fmla="*/ 9 h 39"/>
                <a:gd name="T30" fmla="*/ 4 w 39"/>
                <a:gd name="T31" fmla="*/ 10 h 39"/>
                <a:gd name="T32" fmla="*/ 5 w 39"/>
                <a:gd name="T33" fmla="*/ 10 h 3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9"/>
                <a:gd name="T52" fmla="*/ 0 h 39"/>
                <a:gd name="T53" fmla="*/ 39 w 39"/>
                <a:gd name="T54" fmla="*/ 39 h 3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9" h="39">
                  <a:moveTo>
                    <a:pt x="19" y="39"/>
                  </a:moveTo>
                  <a:lnTo>
                    <a:pt x="28" y="38"/>
                  </a:lnTo>
                  <a:lnTo>
                    <a:pt x="33" y="33"/>
                  </a:lnTo>
                  <a:lnTo>
                    <a:pt x="38" y="27"/>
                  </a:lnTo>
                  <a:lnTo>
                    <a:pt x="39" y="19"/>
                  </a:lnTo>
                  <a:lnTo>
                    <a:pt x="38" y="12"/>
                  </a:lnTo>
                  <a:lnTo>
                    <a:pt x="33" y="5"/>
                  </a:lnTo>
                  <a:lnTo>
                    <a:pt x="28" y="1"/>
                  </a:lnTo>
                  <a:lnTo>
                    <a:pt x="19" y="0"/>
                  </a:lnTo>
                  <a:lnTo>
                    <a:pt x="13" y="1"/>
                  </a:lnTo>
                  <a:lnTo>
                    <a:pt x="6" y="5"/>
                  </a:lnTo>
                  <a:lnTo>
                    <a:pt x="1" y="12"/>
                  </a:lnTo>
                  <a:lnTo>
                    <a:pt x="0" y="19"/>
                  </a:lnTo>
                  <a:lnTo>
                    <a:pt x="1" y="27"/>
                  </a:lnTo>
                  <a:lnTo>
                    <a:pt x="6" y="33"/>
                  </a:lnTo>
                  <a:lnTo>
                    <a:pt x="13" y="38"/>
                  </a:lnTo>
                  <a:lnTo>
                    <a:pt x="19" y="39"/>
                  </a:lnTo>
                  <a:close/>
                </a:path>
              </a:pathLst>
            </a:custGeom>
            <a:solidFill>
              <a:srgbClr val="FF0000"/>
            </a:solidFill>
            <a:ln w="9525">
              <a:noFill/>
              <a:round/>
              <a:headEnd/>
              <a:tailEnd/>
            </a:ln>
          </p:spPr>
          <p:txBody>
            <a:bodyPr/>
            <a:lstStyle/>
            <a:p>
              <a:endParaRPr lang="en-US"/>
            </a:p>
          </p:txBody>
        </p:sp>
        <p:sp>
          <p:nvSpPr>
            <p:cNvPr id="15727" name="Freeform 223"/>
            <p:cNvSpPr>
              <a:spLocks/>
            </p:cNvSpPr>
            <p:nvPr/>
          </p:nvSpPr>
          <p:spPr bwMode="auto">
            <a:xfrm>
              <a:off x="2593" y="1695"/>
              <a:ext cx="30" cy="30"/>
            </a:xfrm>
            <a:custGeom>
              <a:avLst/>
              <a:gdLst>
                <a:gd name="T0" fmla="*/ 15 w 60"/>
                <a:gd name="T1" fmla="*/ 8 h 59"/>
                <a:gd name="T2" fmla="*/ 15 w 60"/>
                <a:gd name="T3" fmla="*/ 6 h 59"/>
                <a:gd name="T4" fmla="*/ 15 w 60"/>
                <a:gd name="T5" fmla="*/ 5 h 59"/>
                <a:gd name="T6" fmla="*/ 14 w 60"/>
                <a:gd name="T7" fmla="*/ 4 h 59"/>
                <a:gd name="T8" fmla="*/ 13 w 60"/>
                <a:gd name="T9" fmla="*/ 3 h 59"/>
                <a:gd name="T10" fmla="*/ 12 w 60"/>
                <a:gd name="T11" fmla="*/ 2 h 59"/>
                <a:gd name="T12" fmla="*/ 11 w 60"/>
                <a:gd name="T13" fmla="*/ 1 h 59"/>
                <a:gd name="T14" fmla="*/ 9 w 60"/>
                <a:gd name="T15" fmla="*/ 1 h 59"/>
                <a:gd name="T16" fmla="*/ 8 w 60"/>
                <a:gd name="T17" fmla="*/ 0 h 59"/>
                <a:gd name="T18" fmla="*/ 5 w 60"/>
                <a:gd name="T19" fmla="*/ 1 h 59"/>
                <a:gd name="T20" fmla="*/ 3 w 60"/>
                <a:gd name="T21" fmla="*/ 3 h 59"/>
                <a:gd name="T22" fmla="*/ 1 w 60"/>
                <a:gd name="T23" fmla="*/ 5 h 59"/>
                <a:gd name="T24" fmla="*/ 0 w 60"/>
                <a:gd name="T25" fmla="*/ 8 h 59"/>
                <a:gd name="T26" fmla="*/ 1 w 60"/>
                <a:gd name="T27" fmla="*/ 9 h 59"/>
                <a:gd name="T28" fmla="*/ 1 w 60"/>
                <a:gd name="T29" fmla="*/ 11 h 59"/>
                <a:gd name="T30" fmla="*/ 2 w 60"/>
                <a:gd name="T31" fmla="*/ 12 h 59"/>
                <a:gd name="T32" fmla="*/ 3 w 60"/>
                <a:gd name="T33" fmla="*/ 13 h 59"/>
                <a:gd name="T34" fmla="*/ 4 w 60"/>
                <a:gd name="T35" fmla="*/ 14 h 59"/>
                <a:gd name="T36" fmla="*/ 5 w 60"/>
                <a:gd name="T37" fmla="*/ 15 h 59"/>
                <a:gd name="T38" fmla="*/ 7 w 60"/>
                <a:gd name="T39" fmla="*/ 15 h 59"/>
                <a:gd name="T40" fmla="*/ 8 w 60"/>
                <a:gd name="T41" fmla="*/ 15 h 59"/>
                <a:gd name="T42" fmla="*/ 9 w 60"/>
                <a:gd name="T43" fmla="*/ 15 h 59"/>
                <a:gd name="T44" fmla="*/ 11 w 60"/>
                <a:gd name="T45" fmla="*/ 15 h 59"/>
                <a:gd name="T46" fmla="*/ 12 w 60"/>
                <a:gd name="T47" fmla="*/ 14 h 59"/>
                <a:gd name="T48" fmla="*/ 13 w 60"/>
                <a:gd name="T49" fmla="*/ 13 h 59"/>
                <a:gd name="T50" fmla="*/ 14 w 60"/>
                <a:gd name="T51" fmla="*/ 12 h 59"/>
                <a:gd name="T52" fmla="*/ 15 w 60"/>
                <a:gd name="T53" fmla="*/ 11 h 59"/>
                <a:gd name="T54" fmla="*/ 15 w 60"/>
                <a:gd name="T55" fmla="*/ 9 h 59"/>
                <a:gd name="T56" fmla="*/ 15 w 60"/>
                <a:gd name="T57" fmla="*/ 8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29"/>
                  </a:moveTo>
                  <a:lnTo>
                    <a:pt x="59" y="24"/>
                  </a:lnTo>
                  <a:lnTo>
                    <a:pt x="58" y="18"/>
                  </a:lnTo>
                  <a:lnTo>
                    <a:pt x="55" y="13"/>
                  </a:lnTo>
                  <a:lnTo>
                    <a:pt x="51" y="9"/>
                  </a:lnTo>
                  <a:lnTo>
                    <a:pt x="47" y="5"/>
                  </a:lnTo>
                  <a:lnTo>
                    <a:pt x="42" y="2"/>
                  </a:lnTo>
                  <a:lnTo>
                    <a:pt x="36" y="1"/>
                  </a:lnTo>
                  <a:lnTo>
                    <a:pt x="30" y="0"/>
                  </a:lnTo>
                  <a:lnTo>
                    <a:pt x="19" y="2"/>
                  </a:lnTo>
                  <a:lnTo>
                    <a:pt x="10" y="9"/>
                  </a:lnTo>
                  <a:lnTo>
                    <a:pt x="3" y="18"/>
                  </a:lnTo>
                  <a:lnTo>
                    <a:pt x="0" y="29"/>
                  </a:lnTo>
                  <a:lnTo>
                    <a:pt x="2" y="35"/>
                  </a:lnTo>
                  <a:lnTo>
                    <a:pt x="3" y="41"/>
                  </a:lnTo>
                  <a:lnTo>
                    <a:pt x="6" y="46"/>
                  </a:lnTo>
                  <a:lnTo>
                    <a:pt x="10" y="50"/>
                  </a:lnTo>
                  <a:lnTo>
                    <a:pt x="14" y="54"/>
                  </a:lnTo>
                  <a:lnTo>
                    <a:pt x="19" y="57"/>
                  </a:lnTo>
                  <a:lnTo>
                    <a:pt x="25" y="58"/>
                  </a:lnTo>
                  <a:lnTo>
                    <a:pt x="30" y="59"/>
                  </a:lnTo>
                  <a:lnTo>
                    <a:pt x="36" y="58"/>
                  </a:lnTo>
                  <a:lnTo>
                    <a:pt x="42" y="57"/>
                  </a:lnTo>
                  <a:lnTo>
                    <a:pt x="47" y="54"/>
                  </a:lnTo>
                  <a:lnTo>
                    <a:pt x="51" y="50"/>
                  </a:lnTo>
                  <a:lnTo>
                    <a:pt x="55" y="46"/>
                  </a:lnTo>
                  <a:lnTo>
                    <a:pt x="58" y="41"/>
                  </a:lnTo>
                  <a:lnTo>
                    <a:pt x="59" y="35"/>
                  </a:lnTo>
                  <a:lnTo>
                    <a:pt x="60" y="29"/>
                  </a:lnTo>
                  <a:close/>
                </a:path>
              </a:pathLst>
            </a:custGeom>
            <a:solidFill>
              <a:srgbClr val="FF0000"/>
            </a:solidFill>
            <a:ln w="9525">
              <a:noFill/>
              <a:round/>
              <a:headEnd/>
              <a:tailEnd/>
            </a:ln>
          </p:spPr>
          <p:txBody>
            <a:bodyPr/>
            <a:lstStyle/>
            <a:p>
              <a:endParaRPr lang="en-US"/>
            </a:p>
          </p:txBody>
        </p:sp>
        <p:sp>
          <p:nvSpPr>
            <p:cNvPr id="15728" name="Freeform 224"/>
            <p:cNvSpPr>
              <a:spLocks/>
            </p:cNvSpPr>
            <p:nvPr/>
          </p:nvSpPr>
          <p:spPr bwMode="auto">
            <a:xfrm>
              <a:off x="2601" y="1702"/>
              <a:ext cx="15" cy="15"/>
            </a:xfrm>
            <a:custGeom>
              <a:avLst/>
              <a:gdLst>
                <a:gd name="T0" fmla="*/ 4 w 30"/>
                <a:gd name="T1" fmla="*/ 8 h 30"/>
                <a:gd name="T2" fmla="*/ 4 w 30"/>
                <a:gd name="T3" fmla="*/ 8 h 30"/>
                <a:gd name="T4" fmla="*/ 3 w 30"/>
                <a:gd name="T5" fmla="*/ 8 h 30"/>
                <a:gd name="T6" fmla="*/ 2 w 30"/>
                <a:gd name="T7" fmla="*/ 7 h 30"/>
                <a:gd name="T8" fmla="*/ 2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2 w 30"/>
                <a:gd name="T25" fmla="*/ 2 h 30"/>
                <a:gd name="T26" fmla="*/ 2 w 30"/>
                <a:gd name="T27" fmla="*/ 1 h 30"/>
                <a:gd name="T28" fmla="*/ 3 w 30"/>
                <a:gd name="T29" fmla="*/ 1 h 30"/>
                <a:gd name="T30" fmla="*/ 4 w 30"/>
                <a:gd name="T31" fmla="*/ 0 h 30"/>
                <a:gd name="T32" fmla="*/ 4 w 30"/>
                <a:gd name="T33" fmla="*/ 0 h 30"/>
                <a:gd name="T34" fmla="*/ 5 w 30"/>
                <a:gd name="T35" fmla="*/ 0 h 30"/>
                <a:gd name="T36" fmla="*/ 6 w 30"/>
                <a:gd name="T37" fmla="*/ 1 h 30"/>
                <a:gd name="T38" fmla="*/ 6 w 30"/>
                <a:gd name="T39" fmla="*/ 1 h 30"/>
                <a:gd name="T40" fmla="*/ 7 w 30"/>
                <a:gd name="T41" fmla="*/ 2 h 30"/>
                <a:gd name="T42" fmla="*/ 7 w 30"/>
                <a:gd name="T43" fmla="*/ 2 h 30"/>
                <a:gd name="T44" fmla="*/ 8 w 30"/>
                <a:gd name="T45" fmla="*/ 3 h 30"/>
                <a:gd name="T46" fmla="*/ 8 w 30"/>
                <a:gd name="T47" fmla="*/ 3 h 30"/>
                <a:gd name="T48" fmla="*/ 8 w 30"/>
                <a:gd name="T49" fmla="*/ 4 h 30"/>
                <a:gd name="T50" fmla="*/ 8 w 30"/>
                <a:gd name="T51" fmla="*/ 6 h 30"/>
                <a:gd name="T52" fmla="*/ 7 w 30"/>
                <a:gd name="T53" fmla="*/ 7 h 30"/>
                <a:gd name="T54" fmla="*/ 6 w 30"/>
                <a:gd name="T55" fmla="*/ 8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3" y="30"/>
                  </a:lnTo>
                  <a:lnTo>
                    <a:pt x="11" y="29"/>
                  </a:lnTo>
                  <a:lnTo>
                    <a:pt x="7" y="27"/>
                  </a:lnTo>
                  <a:lnTo>
                    <a:pt x="5" y="26"/>
                  </a:lnTo>
                  <a:lnTo>
                    <a:pt x="4" y="24"/>
                  </a:lnTo>
                  <a:lnTo>
                    <a:pt x="2" y="20"/>
                  </a:lnTo>
                  <a:lnTo>
                    <a:pt x="0" y="18"/>
                  </a:lnTo>
                  <a:lnTo>
                    <a:pt x="0" y="15"/>
                  </a:lnTo>
                  <a:lnTo>
                    <a:pt x="0" y="12"/>
                  </a:lnTo>
                  <a:lnTo>
                    <a:pt x="2" y="10"/>
                  </a:lnTo>
                  <a:lnTo>
                    <a:pt x="4" y="7"/>
                  </a:lnTo>
                  <a:lnTo>
                    <a:pt x="5" y="5"/>
                  </a:lnTo>
                  <a:lnTo>
                    <a:pt x="7" y="3"/>
                  </a:lnTo>
                  <a:lnTo>
                    <a:pt x="11" y="2"/>
                  </a:lnTo>
                  <a:lnTo>
                    <a:pt x="13" y="0"/>
                  </a:lnTo>
                  <a:lnTo>
                    <a:pt x="15" y="0"/>
                  </a:lnTo>
                  <a:lnTo>
                    <a:pt x="19" y="0"/>
                  </a:lnTo>
                  <a:lnTo>
                    <a:pt x="21" y="2"/>
                  </a:lnTo>
                  <a:lnTo>
                    <a:pt x="23" y="3"/>
                  </a:lnTo>
                  <a:lnTo>
                    <a:pt x="26" y="5"/>
                  </a:lnTo>
                  <a:lnTo>
                    <a:pt x="28" y="7"/>
                  </a:lnTo>
                  <a:lnTo>
                    <a:pt x="29" y="10"/>
                  </a:lnTo>
                  <a:lnTo>
                    <a:pt x="30" y="12"/>
                  </a:lnTo>
                  <a:lnTo>
                    <a:pt x="30" y="15"/>
                  </a:lnTo>
                  <a:lnTo>
                    <a:pt x="29" y="21"/>
                  </a:lnTo>
                  <a:lnTo>
                    <a:pt x="26" y="26"/>
                  </a:lnTo>
                  <a:lnTo>
                    <a:pt x="21" y="29"/>
                  </a:lnTo>
                  <a:lnTo>
                    <a:pt x="15" y="30"/>
                  </a:lnTo>
                  <a:close/>
                </a:path>
              </a:pathLst>
            </a:custGeom>
            <a:solidFill>
              <a:srgbClr val="FF0000"/>
            </a:solidFill>
            <a:ln w="9525">
              <a:noFill/>
              <a:round/>
              <a:headEnd/>
              <a:tailEnd/>
            </a:ln>
          </p:spPr>
          <p:txBody>
            <a:bodyPr/>
            <a:lstStyle/>
            <a:p>
              <a:endParaRPr lang="en-US"/>
            </a:p>
          </p:txBody>
        </p:sp>
        <p:sp>
          <p:nvSpPr>
            <p:cNvPr id="15729" name="Freeform 225"/>
            <p:cNvSpPr>
              <a:spLocks/>
            </p:cNvSpPr>
            <p:nvPr/>
          </p:nvSpPr>
          <p:spPr bwMode="auto">
            <a:xfrm>
              <a:off x="2352" y="1812"/>
              <a:ext cx="30" cy="30"/>
            </a:xfrm>
            <a:custGeom>
              <a:avLst/>
              <a:gdLst>
                <a:gd name="T0" fmla="*/ 15 w 60"/>
                <a:gd name="T1" fmla="*/ 8 h 60"/>
                <a:gd name="T2" fmla="*/ 15 w 60"/>
                <a:gd name="T3" fmla="*/ 7 h 60"/>
                <a:gd name="T4" fmla="*/ 15 w 60"/>
                <a:gd name="T5" fmla="*/ 5 h 60"/>
                <a:gd name="T6" fmla="*/ 14 w 60"/>
                <a:gd name="T7" fmla="*/ 4 h 60"/>
                <a:gd name="T8" fmla="*/ 13 w 60"/>
                <a:gd name="T9" fmla="*/ 3 h 60"/>
                <a:gd name="T10" fmla="*/ 12 w 60"/>
                <a:gd name="T11" fmla="*/ 2 h 60"/>
                <a:gd name="T12" fmla="*/ 11 w 60"/>
                <a:gd name="T13" fmla="*/ 1 h 60"/>
                <a:gd name="T14" fmla="*/ 9 w 60"/>
                <a:gd name="T15" fmla="*/ 1 h 60"/>
                <a:gd name="T16" fmla="*/ 8 w 60"/>
                <a:gd name="T17" fmla="*/ 0 h 60"/>
                <a:gd name="T18" fmla="*/ 5 w 60"/>
                <a:gd name="T19" fmla="*/ 1 h 60"/>
                <a:gd name="T20" fmla="*/ 2 w 60"/>
                <a:gd name="T21" fmla="*/ 3 h 60"/>
                <a:gd name="T22" fmla="*/ 1 w 60"/>
                <a:gd name="T23" fmla="*/ 5 h 60"/>
                <a:gd name="T24" fmla="*/ 0 w 60"/>
                <a:gd name="T25" fmla="*/ 8 h 60"/>
                <a:gd name="T26" fmla="*/ 0 w 60"/>
                <a:gd name="T27" fmla="*/ 9 h 60"/>
                <a:gd name="T28" fmla="*/ 1 w 60"/>
                <a:gd name="T29" fmla="*/ 11 h 60"/>
                <a:gd name="T30" fmla="*/ 1 w 60"/>
                <a:gd name="T31" fmla="*/ 12 h 60"/>
                <a:gd name="T32" fmla="*/ 2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5"/>
                  </a:lnTo>
                  <a:lnTo>
                    <a:pt x="57" y="19"/>
                  </a:lnTo>
                  <a:lnTo>
                    <a:pt x="54" y="14"/>
                  </a:lnTo>
                  <a:lnTo>
                    <a:pt x="51" y="10"/>
                  </a:lnTo>
                  <a:lnTo>
                    <a:pt x="46" y="6"/>
                  </a:lnTo>
                  <a:lnTo>
                    <a:pt x="41" y="3"/>
                  </a:lnTo>
                  <a:lnTo>
                    <a:pt x="36" y="1"/>
                  </a:lnTo>
                  <a:lnTo>
                    <a:pt x="30" y="0"/>
                  </a:lnTo>
                  <a:lnTo>
                    <a:pt x="18" y="3"/>
                  </a:lnTo>
                  <a:lnTo>
                    <a:pt x="8" y="10"/>
                  </a:lnTo>
                  <a:lnTo>
                    <a:pt x="2" y="19"/>
                  </a:lnTo>
                  <a:lnTo>
                    <a:pt x="0" y="30"/>
                  </a:lnTo>
                  <a:lnTo>
                    <a:pt x="0" y="36"/>
                  </a:lnTo>
                  <a:lnTo>
                    <a:pt x="2" y="42"/>
                  </a:lnTo>
                  <a:lnTo>
                    <a:pt x="4" y="46"/>
                  </a:lnTo>
                  <a:lnTo>
                    <a:pt x="8" y="51"/>
                  </a:lnTo>
                  <a:lnTo>
                    <a:pt x="13" y="54"/>
                  </a:lnTo>
                  <a:lnTo>
                    <a:pt x="18" y="58"/>
                  </a:lnTo>
                  <a:lnTo>
                    <a:pt x="24" y="59"/>
                  </a:lnTo>
                  <a:lnTo>
                    <a:pt x="30" y="60"/>
                  </a:lnTo>
                  <a:lnTo>
                    <a:pt x="36" y="59"/>
                  </a:lnTo>
                  <a:lnTo>
                    <a:pt x="41" y="58"/>
                  </a:lnTo>
                  <a:lnTo>
                    <a:pt x="46" y="54"/>
                  </a:lnTo>
                  <a:lnTo>
                    <a:pt x="51" y="51"/>
                  </a:lnTo>
                  <a:lnTo>
                    <a:pt x="54" y="46"/>
                  </a:lnTo>
                  <a:lnTo>
                    <a:pt x="57" y="42"/>
                  </a:lnTo>
                  <a:lnTo>
                    <a:pt x="59" y="36"/>
                  </a:lnTo>
                  <a:lnTo>
                    <a:pt x="60" y="30"/>
                  </a:lnTo>
                  <a:close/>
                </a:path>
              </a:pathLst>
            </a:custGeom>
            <a:solidFill>
              <a:srgbClr val="FF0000"/>
            </a:solidFill>
            <a:ln w="9525">
              <a:noFill/>
              <a:round/>
              <a:headEnd/>
              <a:tailEnd/>
            </a:ln>
          </p:spPr>
          <p:txBody>
            <a:bodyPr/>
            <a:lstStyle/>
            <a:p>
              <a:endParaRPr lang="en-US"/>
            </a:p>
          </p:txBody>
        </p:sp>
        <p:sp>
          <p:nvSpPr>
            <p:cNvPr id="15730" name="Freeform 226"/>
            <p:cNvSpPr>
              <a:spLocks/>
            </p:cNvSpPr>
            <p:nvPr/>
          </p:nvSpPr>
          <p:spPr bwMode="auto">
            <a:xfrm>
              <a:off x="2359" y="1819"/>
              <a:ext cx="15" cy="15"/>
            </a:xfrm>
            <a:custGeom>
              <a:avLst/>
              <a:gdLst>
                <a:gd name="T0" fmla="*/ 4 w 29"/>
                <a:gd name="T1" fmla="*/ 8 h 30"/>
                <a:gd name="T2" fmla="*/ 3 w 29"/>
                <a:gd name="T3" fmla="*/ 8 h 30"/>
                <a:gd name="T4" fmla="*/ 3 w 29"/>
                <a:gd name="T5" fmla="*/ 8 h 30"/>
                <a:gd name="T6" fmla="*/ 2 w 29"/>
                <a:gd name="T7" fmla="*/ 7 h 30"/>
                <a:gd name="T8" fmla="*/ 1 w 29"/>
                <a:gd name="T9" fmla="*/ 7 h 30"/>
                <a:gd name="T10" fmla="*/ 1 w 29"/>
                <a:gd name="T11" fmla="*/ 6 h 30"/>
                <a:gd name="T12" fmla="*/ 1 w 29"/>
                <a:gd name="T13" fmla="*/ 6 h 30"/>
                <a:gd name="T14" fmla="*/ 0 w 29"/>
                <a:gd name="T15" fmla="*/ 5 h 30"/>
                <a:gd name="T16" fmla="*/ 0 w 29"/>
                <a:gd name="T17" fmla="*/ 4 h 30"/>
                <a:gd name="T18" fmla="*/ 0 w 29"/>
                <a:gd name="T19" fmla="*/ 4 h 30"/>
                <a:gd name="T20" fmla="*/ 1 w 29"/>
                <a:gd name="T21" fmla="*/ 3 h 30"/>
                <a:gd name="T22" fmla="*/ 1 w 29"/>
                <a:gd name="T23" fmla="*/ 2 h 30"/>
                <a:gd name="T24" fmla="*/ 1 w 29"/>
                <a:gd name="T25" fmla="*/ 2 h 30"/>
                <a:gd name="T26" fmla="*/ 2 w 29"/>
                <a:gd name="T27" fmla="*/ 1 h 30"/>
                <a:gd name="T28" fmla="*/ 3 w 29"/>
                <a:gd name="T29" fmla="*/ 1 h 30"/>
                <a:gd name="T30" fmla="*/ 3 w 29"/>
                <a:gd name="T31" fmla="*/ 0 h 30"/>
                <a:gd name="T32" fmla="*/ 4 w 29"/>
                <a:gd name="T33" fmla="*/ 0 h 30"/>
                <a:gd name="T34" fmla="*/ 5 w 29"/>
                <a:gd name="T35" fmla="*/ 0 h 30"/>
                <a:gd name="T36" fmla="*/ 6 w 29"/>
                <a:gd name="T37" fmla="*/ 1 h 30"/>
                <a:gd name="T38" fmla="*/ 6 w 29"/>
                <a:gd name="T39" fmla="*/ 1 h 30"/>
                <a:gd name="T40" fmla="*/ 7 w 29"/>
                <a:gd name="T41" fmla="*/ 2 h 30"/>
                <a:gd name="T42" fmla="*/ 7 w 29"/>
                <a:gd name="T43" fmla="*/ 2 h 30"/>
                <a:gd name="T44" fmla="*/ 7 w 29"/>
                <a:gd name="T45" fmla="*/ 3 h 30"/>
                <a:gd name="T46" fmla="*/ 8 w 29"/>
                <a:gd name="T47" fmla="*/ 4 h 30"/>
                <a:gd name="T48" fmla="*/ 8 w 29"/>
                <a:gd name="T49" fmla="*/ 4 h 30"/>
                <a:gd name="T50" fmla="*/ 7 w 29"/>
                <a:gd name="T51" fmla="*/ 6 h 30"/>
                <a:gd name="T52" fmla="*/ 7 w 29"/>
                <a:gd name="T53" fmla="*/ 7 h 30"/>
                <a:gd name="T54" fmla="*/ 6 w 29"/>
                <a:gd name="T55" fmla="*/ 8 h 30"/>
                <a:gd name="T56" fmla="*/ 4 w 29"/>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9"/>
                <a:gd name="T88" fmla="*/ 0 h 30"/>
                <a:gd name="T89" fmla="*/ 29 w 29"/>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9" h="30">
                  <a:moveTo>
                    <a:pt x="15" y="30"/>
                  </a:moveTo>
                  <a:lnTo>
                    <a:pt x="11" y="30"/>
                  </a:lnTo>
                  <a:lnTo>
                    <a:pt x="9" y="29"/>
                  </a:lnTo>
                  <a:lnTo>
                    <a:pt x="7" y="27"/>
                  </a:lnTo>
                  <a:lnTo>
                    <a:pt x="4" y="26"/>
                  </a:lnTo>
                  <a:lnTo>
                    <a:pt x="2" y="23"/>
                  </a:lnTo>
                  <a:lnTo>
                    <a:pt x="1" y="21"/>
                  </a:lnTo>
                  <a:lnTo>
                    <a:pt x="0" y="18"/>
                  </a:lnTo>
                  <a:lnTo>
                    <a:pt x="0" y="15"/>
                  </a:lnTo>
                  <a:lnTo>
                    <a:pt x="0" y="13"/>
                  </a:lnTo>
                  <a:lnTo>
                    <a:pt x="1" y="10"/>
                  </a:lnTo>
                  <a:lnTo>
                    <a:pt x="2" y="7"/>
                  </a:lnTo>
                  <a:lnTo>
                    <a:pt x="4" y="5"/>
                  </a:lnTo>
                  <a:lnTo>
                    <a:pt x="7" y="3"/>
                  </a:lnTo>
                  <a:lnTo>
                    <a:pt x="9" y="1"/>
                  </a:lnTo>
                  <a:lnTo>
                    <a:pt x="11" y="0"/>
                  </a:lnTo>
                  <a:lnTo>
                    <a:pt x="15" y="0"/>
                  </a:lnTo>
                  <a:lnTo>
                    <a:pt x="17" y="0"/>
                  </a:lnTo>
                  <a:lnTo>
                    <a:pt x="21" y="1"/>
                  </a:lnTo>
                  <a:lnTo>
                    <a:pt x="23" y="3"/>
                  </a:lnTo>
                  <a:lnTo>
                    <a:pt x="25" y="5"/>
                  </a:lnTo>
                  <a:lnTo>
                    <a:pt x="26" y="7"/>
                  </a:lnTo>
                  <a:lnTo>
                    <a:pt x="28" y="10"/>
                  </a:lnTo>
                  <a:lnTo>
                    <a:pt x="29" y="13"/>
                  </a:lnTo>
                  <a:lnTo>
                    <a:pt x="29" y="15"/>
                  </a:lnTo>
                  <a:lnTo>
                    <a:pt x="28" y="21"/>
                  </a:lnTo>
                  <a:lnTo>
                    <a:pt x="25" y="26"/>
                  </a:lnTo>
                  <a:lnTo>
                    <a:pt x="21" y="29"/>
                  </a:lnTo>
                  <a:lnTo>
                    <a:pt x="15" y="30"/>
                  </a:lnTo>
                  <a:close/>
                </a:path>
              </a:pathLst>
            </a:custGeom>
            <a:solidFill>
              <a:srgbClr val="FF0000"/>
            </a:solidFill>
            <a:ln w="9525">
              <a:noFill/>
              <a:round/>
              <a:headEnd/>
              <a:tailEnd/>
            </a:ln>
          </p:spPr>
          <p:txBody>
            <a:bodyPr/>
            <a:lstStyle/>
            <a:p>
              <a:endParaRPr lang="en-US"/>
            </a:p>
          </p:txBody>
        </p:sp>
        <p:sp>
          <p:nvSpPr>
            <p:cNvPr id="15731" name="Freeform 227"/>
            <p:cNvSpPr>
              <a:spLocks/>
            </p:cNvSpPr>
            <p:nvPr/>
          </p:nvSpPr>
          <p:spPr bwMode="auto">
            <a:xfrm>
              <a:off x="2336" y="1607"/>
              <a:ext cx="30" cy="29"/>
            </a:xfrm>
            <a:custGeom>
              <a:avLst/>
              <a:gdLst>
                <a:gd name="T0" fmla="*/ 15 w 60"/>
                <a:gd name="T1" fmla="*/ 7 h 59"/>
                <a:gd name="T2" fmla="*/ 15 w 60"/>
                <a:gd name="T3" fmla="*/ 6 h 59"/>
                <a:gd name="T4" fmla="*/ 15 w 60"/>
                <a:gd name="T5" fmla="*/ 4 h 59"/>
                <a:gd name="T6" fmla="*/ 14 w 60"/>
                <a:gd name="T7" fmla="*/ 3 h 59"/>
                <a:gd name="T8" fmla="*/ 13 w 60"/>
                <a:gd name="T9" fmla="*/ 2 h 59"/>
                <a:gd name="T10" fmla="*/ 12 w 60"/>
                <a:gd name="T11" fmla="*/ 1 h 59"/>
                <a:gd name="T12" fmla="*/ 11 w 60"/>
                <a:gd name="T13" fmla="*/ 0 h 59"/>
                <a:gd name="T14" fmla="*/ 9 w 60"/>
                <a:gd name="T15" fmla="*/ 0 h 59"/>
                <a:gd name="T16" fmla="*/ 8 w 60"/>
                <a:gd name="T17" fmla="*/ 0 h 59"/>
                <a:gd name="T18" fmla="*/ 5 w 60"/>
                <a:gd name="T19" fmla="*/ 0 h 59"/>
                <a:gd name="T20" fmla="*/ 3 w 60"/>
                <a:gd name="T21" fmla="*/ 2 h 59"/>
                <a:gd name="T22" fmla="*/ 1 w 60"/>
                <a:gd name="T23" fmla="*/ 4 h 59"/>
                <a:gd name="T24" fmla="*/ 0 w 60"/>
                <a:gd name="T25" fmla="*/ 7 h 59"/>
                <a:gd name="T26" fmla="*/ 1 w 60"/>
                <a:gd name="T27" fmla="*/ 9 h 59"/>
                <a:gd name="T28" fmla="*/ 1 w 60"/>
                <a:gd name="T29" fmla="*/ 10 h 59"/>
                <a:gd name="T30" fmla="*/ 2 w 60"/>
                <a:gd name="T31" fmla="*/ 11 h 59"/>
                <a:gd name="T32" fmla="*/ 3 w 60"/>
                <a:gd name="T33" fmla="*/ 12 h 59"/>
                <a:gd name="T34" fmla="*/ 4 w 60"/>
                <a:gd name="T35" fmla="*/ 13 h 59"/>
                <a:gd name="T36" fmla="*/ 5 w 60"/>
                <a:gd name="T37" fmla="*/ 14 h 59"/>
                <a:gd name="T38" fmla="*/ 6 w 60"/>
                <a:gd name="T39" fmla="*/ 14 h 59"/>
                <a:gd name="T40" fmla="*/ 8 w 60"/>
                <a:gd name="T41" fmla="*/ 14 h 59"/>
                <a:gd name="T42" fmla="*/ 9 w 60"/>
                <a:gd name="T43" fmla="*/ 14 h 59"/>
                <a:gd name="T44" fmla="*/ 11 w 60"/>
                <a:gd name="T45" fmla="*/ 14 h 59"/>
                <a:gd name="T46" fmla="*/ 12 w 60"/>
                <a:gd name="T47" fmla="*/ 13 h 59"/>
                <a:gd name="T48" fmla="*/ 13 w 60"/>
                <a:gd name="T49" fmla="*/ 12 h 59"/>
                <a:gd name="T50" fmla="*/ 14 w 60"/>
                <a:gd name="T51" fmla="*/ 11 h 59"/>
                <a:gd name="T52" fmla="*/ 15 w 60"/>
                <a:gd name="T53" fmla="*/ 10 h 59"/>
                <a:gd name="T54" fmla="*/ 15 w 60"/>
                <a:gd name="T55" fmla="*/ 9 h 59"/>
                <a:gd name="T56" fmla="*/ 15 w 60"/>
                <a:gd name="T57" fmla="*/ 7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30"/>
                  </a:moveTo>
                  <a:lnTo>
                    <a:pt x="58" y="24"/>
                  </a:lnTo>
                  <a:lnTo>
                    <a:pt x="57" y="19"/>
                  </a:lnTo>
                  <a:lnTo>
                    <a:pt x="54" y="13"/>
                  </a:lnTo>
                  <a:lnTo>
                    <a:pt x="50" y="8"/>
                  </a:lnTo>
                  <a:lnTo>
                    <a:pt x="46" y="5"/>
                  </a:lnTo>
                  <a:lnTo>
                    <a:pt x="41" y="3"/>
                  </a:lnTo>
                  <a:lnTo>
                    <a:pt x="35" y="0"/>
                  </a:lnTo>
                  <a:lnTo>
                    <a:pt x="30" y="0"/>
                  </a:lnTo>
                  <a:lnTo>
                    <a:pt x="18" y="3"/>
                  </a:lnTo>
                  <a:lnTo>
                    <a:pt x="9" y="8"/>
                  </a:lnTo>
                  <a:lnTo>
                    <a:pt x="2" y="19"/>
                  </a:lnTo>
                  <a:lnTo>
                    <a:pt x="0" y="30"/>
                  </a:lnTo>
                  <a:lnTo>
                    <a:pt x="1" y="36"/>
                  </a:lnTo>
                  <a:lnTo>
                    <a:pt x="2" y="41"/>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1"/>
                  </a:lnTo>
                  <a:lnTo>
                    <a:pt x="58" y="36"/>
                  </a:lnTo>
                  <a:lnTo>
                    <a:pt x="60" y="30"/>
                  </a:lnTo>
                  <a:close/>
                </a:path>
              </a:pathLst>
            </a:custGeom>
            <a:solidFill>
              <a:srgbClr val="FF0000"/>
            </a:solidFill>
            <a:ln w="9525">
              <a:noFill/>
              <a:round/>
              <a:headEnd/>
              <a:tailEnd/>
            </a:ln>
          </p:spPr>
          <p:txBody>
            <a:bodyPr/>
            <a:lstStyle/>
            <a:p>
              <a:endParaRPr lang="en-US"/>
            </a:p>
          </p:txBody>
        </p:sp>
        <p:sp>
          <p:nvSpPr>
            <p:cNvPr id="15732" name="Freeform 228"/>
            <p:cNvSpPr>
              <a:spLocks/>
            </p:cNvSpPr>
            <p:nvPr/>
          </p:nvSpPr>
          <p:spPr bwMode="auto">
            <a:xfrm>
              <a:off x="2343" y="1614"/>
              <a:ext cx="15" cy="15"/>
            </a:xfrm>
            <a:custGeom>
              <a:avLst/>
              <a:gdLst>
                <a:gd name="T0" fmla="*/ 4 w 30"/>
                <a:gd name="T1" fmla="*/ 8 h 29"/>
                <a:gd name="T2" fmla="*/ 3 w 30"/>
                <a:gd name="T3" fmla="*/ 8 h 29"/>
                <a:gd name="T4" fmla="*/ 3 w 30"/>
                <a:gd name="T5" fmla="*/ 7 h 29"/>
                <a:gd name="T6" fmla="*/ 2 w 30"/>
                <a:gd name="T7" fmla="*/ 7 h 29"/>
                <a:gd name="T8" fmla="*/ 1 w 30"/>
                <a:gd name="T9" fmla="*/ 7 h 29"/>
                <a:gd name="T10" fmla="*/ 1 w 30"/>
                <a:gd name="T11" fmla="*/ 6 h 29"/>
                <a:gd name="T12" fmla="*/ 1 w 30"/>
                <a:gd name="T13" fmla="*/ 5 h 29"/>
                <a:gd name="T14" fmla="*/ 0 w 30"/>
                <a:gd name="T15" fmla="*/ 5 h 29"/>
                <a:gd name="T16" fmla="*/ 0 w 30"/>
                <a:gd name="T17" fmla="*/ 4 h 29"/>
                <a:gd name="T18" fmla="*/ 0 w 30"/>
                <a:gd name="T19" fmla="*/ 3 h 29"/>
                <a:gd name="T20" fmla="*/ 1 w 30"/>
                <a:gd name="T21" fmla="*/ 3 h 29"/>
                <a:gd name="T22" fmla="*/ 1 w 30"/>
                <a:gd name="T23" fmla="*/ 2 h 29"/>
                <a:gd name="T24" fmla="*/ 1 w 30"/>
                <a:gd name="T25" fmla="*/ 1 h 29"/>
                <a:gd name="T26" fmla="*/ 2 w 30"/>
                <a:gd name="T27" fmla="*/ 1 h 29"/>
                <a:gd name="T28" fmla="*/ 3 w 30"/>
                <a:gd name="T29" fmla="*/ 1 h 29"/>
                <a:gd name="T30" fmla="*/ 3 w 30"/>
                <a:gd name="T31" fmla="*/ 0 h 29"/>
                <a:gd name="T32" fmla="*/ 4 w 30"/>
                <a:gd name="T33" fmla="*/ 0 h 29"/>
                <a:gd name="T34" fmla="*/ 5 w 30"/>
                <a:gd name="T35" fmla="*/ 0 h 29"/>
                <a:gd name="T36" fmla="*/ 5 w 30"/>
                <a:gd name="T37" fmla="*/ 1 h 29"/>
                <a:gd name="T38" fmla="*/ 6 w 30"/>
                <a:gd name="T39" fmla="*/ 1 h 29"/>
                <a:gd name="T40" fmla="*/ 7 w 30"/>
                <a:gd name="T41" fmla="*/ 1 h 29"/>
                <a:gd name="T42" fmla="*/ 7 w 30"/>
                <a:gd name="T43" fmla="*/ 2 h 29"/>
                <a:gd name="T44" fmla="*/ 7 w 30"/>
                <a:gd name="T45" fmla="*/ 3 h 29"/>
                <a:gd name="T46" fmla="*/ 8 w 30"/>
                <a:gd name="T47" fmla="*/ 3 h 29"/>
                <a:gd name="T48" fmla="*/ 8 w 30"/>
                <a:gd name="T49" fmla="*/ 4 h 29"/>
                <a:gd name="T50" fmla="*/ 7 w 30"/>
                <a:gd name="T51" fmla="*/ 6 h 29"/>
                <a:gd name="T52" fmla="*/ 7 w 30"/>
                <a:gd name="T53" fmla="*/ 7 h 29"/>
                <a:gd name="T54" fmla="*/ 5 w 30"/>
                <a:gd name="T55" fmla="*/ 7 h 29"/>
                <a:gd name="T56" fmla="*/ 4 w 30"/>
                <a:gd name="T57" fmla="*/ 8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9"/>
                <a:gd name="T89" fmla="*/ 30 w 30"/>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9">
                  <a:moveTo>
                    <a:pt x="15" y="29"/>
                  </a:moveTo>
                  <a:lnTo>
                    <a:pt x="11" y="29"/>
                  </a:lnTo>
                  <a:lnTo>
                    <a:pt x="9" y="28"/>
                  </a:lnTo>
                  <a:lnTo>
                    <a:pt x="7" y="27"/>
                  </a:lnTo>
                  <a:lnTo>
                    <a:pt x="4" y="26"/>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1"/>
                  </a:lnTo>
                  <a:lnTo>
                    <a:pt x="25" y="26"/>
                  </a:lnTo>
                  <a:lnTo>
                    <a:pt x="20" y="28"/>
                  </a:lnTo>
                  <a:lnTo>
                    <a:pt x="15" y="29"/>
                  </a:lnTo>
                  <a:close/>
                </a:path>
              </a:pathLst>
            </a:custGeom>
            <a:solidFill>
              <a:srgbClr val="FF0000"/>
            </a:solidFill>
            <a:ln w="9525">
              <a:noFill/>
              <a:round/>
              <a:headEnd/>
              <a:tailEnd/>
            </a:ln>
          </p:spPr>
          <p:txBody>
            <a:bodyPr/>
            <a:lstStyle/>
            <a:p>
              <a:endParaRPr lang="en-US"/>
            </a:p>
          </p:txBody>
        </p:sp>
        <p:sp>
          <p:nvSpPr>
            <p:cNvPr id="15733" name="Freeform 229"/>
            <p:cNvSpPr>
              <a:spLocks/>
            </p:cNvSpPr>
            <p:nvPr/>
          </p:nvSpPr>
          <p:spPr bwMode="auto">
            <a:xfrm>
              <a:off x="2456" y="1929"/>
              <a:ext cx="30" cy="30"/>
            </a:xfrm>
            <a:custGeom>
              <a:avLst/>
              <a:gdLst>
                <a:gd name="T0" fmla="*/ 15 w 60"/>
                <a:gd name="T1" fmla="*/ 8 h 60"/>
                <a:gd name="T2" fmla="*/ 15 w 60"/>
                <a:gd name="T3" fmla="*/ 6 h 60"/>
                <a:gd name="T4" fmla="*/ 15 w 60"/>
                <a:gd name="T5" fmla="*/ 5 h 60"/>
                <a:gd name="T6" fmla="*/ 14 w 60"/>
                <a:gd name="T7" fmla="*/ 4 h 60"/>
                <a:gd name="T8" fmla="*/ 13 w 60"/>
                <a:gd name="T9" fmla="*/ 2 h 60"/>
                <a:gd name="T10" fmla="*/ 12 w 60"/>
                <a:gd name="T11" fmla="*/ 2 h 60"/>
                <a:gd name="T12" fmla="*/ 11 w 60"/>
                <a:gd name="T13" fmla="*/ 1 h 60"/>
                <a:gd name="T14" fmla="*/ 9 w 60"/>
                <a:gd name="T15" fmla="*/ 0 h 60"/>
                <a:gd name="T16" fmla="*/ 8 w 60"/>
                <a:gd name="T17" fmla="*/ 0 h 60"/>
                <a:gd name="T18" fmla="*/ 5 w 60"/>
                <a:gd name="T19" fmla="*/ 1 h 60"/>
                <a:gd name="T20" fmla="*/ 3 w 60"/>
                <a:gd name="T21" fmla="*/ 2 h 60"/>
                <a:gd name="T22" fmla="*/ 1 w 60"/>
                <a:gd name="T23" fmla="*/ 5 h 60"/>
                <a:gd name="T24" fmla="*/ 0 w 60"/>
                <a:gd name="T25" fmla="*/ 8 h 60"/>
                <a:gd name="T26" fmla="*/ 1 w 60"/>
                <a:gd name="T27" fmla="*/ 9 h 60"/>
                <a:gd name="T28" fmla="*/ 1 w 60"/>
                <a:gd name="T29" fmla="*/ 11 h 60"/>
                <a:gd name="T30" fmla="*/ 2 w 60"/>
                <a:gd name="T31" fmla="*/ 12 h 60"/>
                <a:gd name="T32" fmla="*/ 3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8" y="19"/>
                  </a:lnTo>
                  <a:lnTo>
                    <a:pt x="55" y="13"/>
                  </a:lnTo>
                  <a:lnTo>
                    <a:pt x="52" y="8"/>
                  </a:lnTo>
                  <a:lnTo>
                    <a:pt x="47" y="5"/>
                  </a:lnTo>
                  <a:lnTo>
                    <a:pt x="42" y="3"/>
                  </a:lnTo>
                  <a:lnTo>
                    <a:pt x="36" y="0"/>
                  </a:lnTo>
                  <a:lnTo>
                    <a:pt x="30" y="0"/>
                  </a:lnTo>
                  <a:lnTo>
                    <a:pt x="19" y="3"/>
                  </a:lnTo>
                  <a:lnTo>
                    <a:pt x="9" y="8"/>
                  </a:lnTo>
                  <a:lnTo>
                    <a:pt x="2" y="19"/>
                  </a:lnTo>
                  <a:lnTo>
                    <a:pt x="0" y="30"/>
                  </a:lnTo>
                  <a:lnTo>
                    <a:pt x="1" y="36"/>
                  </a:lnTo>
                  <a:lnTo>
                    <a:pt x="2" y="42"/>
                  </a:lnTo>
                  <a:lnTo>
                    <a:pt x="6" y="46"/>
                  </a:lnTo>
                  <a:lnTo>
                    <a:pt x="9" y="51"/>
                  </a:lnTo>
                  <a:lnTo>
                    <a:pt x="14" y="54"/>
                  </a:lnTo>
                  <a:lnTo>
                    <a:pt x="19" y="58"/>
                  </a:lnTo>
                  <a:lnTo>
                    <a:pt x="24" y="59"/>
                  </a:lnTo>
                  <a:lnTo>
                    <a:pt x="30" y="60"/>
                  </a:lnTo>
                  <a:lnTo>
                    <a:pt x="36" y="59"/>
                  </a:lnTo>
                  <a:lnTo>
                    <a:pt x="42" y="58"/>
                  </a:lnTo>
                  <a:lnTo>
                    <a:pt x="47" y="54"/>
                  </a:lnTo>
                  <a:lnTo>
                    <a:pt x="52" y="51"/>
                  </a:lnTo>
                  <a:lnTo>
                    <a:pt x="55" y="46"/>
                  </a:lnTo>
                  <a:lnTo>
                    <a:pt x="58" y="42"/>
                  </a:lnTo>
                  <a:lnTo>
                    <a:pt x="59" y="36"/>
                  </a:lnTo>
                  <a:lnTo>
                    <a:pt x="60" y="30"/>
                  </a:lnTo>
                  <a:close/>
                </a:path>
              </a:pathLst>
            </a:custGeom>
            <a:solidFill>
              <a:srgbClr val="FF0000"/>
            </a:solidFill>
            <a:ln w="9525">
              <a:noFill/>
              <a:round/>
              <a:headEnd/>
              <a:tailEnd/>
            </a:ln>
          </p:spPr>
          <p:txBody>
            <a:bodyPr/>
            <a:lstStyle/>
            <a:p>
              <a:endParaRPr lang="en-US"/>
            </a:p>
          </p:txBody>
        </p:sp>
        <p:sp>
          <p:nvSpPr>
            <p:cNvPr id="15734" name="Freeform 230"/>
            <p:cNvSpPr>
              <a:spLocks/>
            </p:cNvSpPr>
            <p:nvPr/>
          </p:nvSpPr>
          <p:spPr bwMode="auto">
            <a:xfrm>
              <a:off x="2463" y="1937"/>
              <a:ext cx="15" cy="15"/>
            </a:xfrm>
            <a:custGeom>
              <a:avLst/>
              <a:gdLst>
                <a:gd name="T0" fmla="*/ 4 w 30"/>
                <a:gd name="T1" fmla="*/ 8 h 30"/>
                <a:gd name="T2" fmla="*/ 4 w 30"/>
                <a:gd name="T3" fmla="*/ 8 h 30"/>
                <a:gd name="T4" fmla="*/ 3 w 30"/>
                <a:gd name="T5" fmla="*/ 8 h 30"/>
                <a:gd name="T6" fmla="*/ 2 w 30"/>
                <a:gd name="T7" fmla="*/ 7 h 30"/>
                <a:gd name="T8" fmla="*/ 2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2 w 30"/>
                <a:gd name="T25" fmla="*/ 2 h 30"/>
                <a:gd name="T26" fmla="*/ 2 w 30"/>
                <a:gd name="T27" fmla="*/ 1 h 30"/>
                <a:gd name="T28" fmla="*/ 3 w 30"/>
                <a:gd name="T29" fmla="*/ 1 h 30"/>
                <a:gd name="T30" fmla="*/ 4 w 30"/>
                <a:gd name="T31" fmla="*/ 0 h 30"/>
                <a:gd name="T32" fmla="*/ 4 w 30"/>
                <a:gd name="T33" fmla="*/ 0 h 30"/>
                <a:gd name="T34" fmla="*/ 5 w 30"/>
                <a:gd name="T35" fmla="*/ 0 h 30"/>
                <a:gd name="T36" fmla="*/ 6 w 30"/>
                <a:gd name="T37" fmla="*/ 1 h 30"/>
                <a:gd name="T38" fmla="*/ 6 w 30"/>
                <a:gd name="T39" fmla="*/ 1 h 30"/>
                <a:gd name="T40" fmla="*/ 7 w 30"/>
                <a:gd name="T41" fmla="*/ 2 h 30"/>
                <a:gd name="T42" fmla="*/ 7 w 30"/>
                <a:gd name="T43" fmla="*/ 2 h 30"/>
                <a:gd name="T44" fmla="*/ 8 w 30"/>
                <a:gd name="T45" fmla="*/ 3 h 30"/>
                <a:gd name="T46" fmla="*/ 8 w 30"/>
                <a:gd name="T47" fmla="*/ 3 h 30"/>
                <a:gd name="T48" fmla="*/ 8 w 30"/>
                <a:gd name="T49" fmla="*/ 4 h 30"/>
                <a:gd name="T50" fmla="*/ 8 w 30"/>
                <a:gd name="T51" fmla="*/ 6 h 30"/>
                <a:gd name="T52" fmla="*/ 7 w 30"/>
                <a:gd name="T53" fmla="*/ 7 h 30"/>
                <a:gd name="T54" fmla="*/ 6 w 30"/>
                <a:gd name="T55" fmla="*/ 8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3" y="30"/>
                  </a:lnTo>
                  <a:lnTo>
                    <a:pt x="11" y="29"/>
                  </a:lnTo>
                  <a:lnTo>
                    <a:pt x="7" y="27"/>
                  </a:lnTo>
                  <a:lnTo>
                    <a:pt x="5" y="26"/>
                  </a:lnTo>
                  <a:lnTo>
                    <a:pt x="4" y="23"/>
                  </a:lnTo>
                  <a:lnTo>
                    <a:pt x="1" y="20"/>
                  </a:lnTo>
                  <a:lnTo>
                    <a:pt x="0" y="18"/>
                  </a:lnTo>
                  <a:lnTo>
                    <a:pt x="0" y="15"/>
                  </a:lnTo>
                  <a:lnTo>
                    <a:pt x="0" y="12"/>
                  </a:lnTo>
                  <a:lnTo>
                    <a:pt x="1" y="9"/>
                  </a:lnTo>
                  <a:lnTo>
                    <a:pt x="4" y="7"/>
                  </a:lnTo>
                  <a:lnTo>
                    <a:pt x="5" y="5"/>
                  </a:lnTo>
                  <a:lnTo>
                    <a:pt x="7" y="3"/>
                  </a:lnTo>
                  <a:lnTo>
                    <a:pt x="11" y="1"/>
                  </a:lnTo>
                  <a:lnTo>
                    <a:pt x="13" y="0"/>
                  </a:lnTo>
                  <a:lnTo>
                    <a:pt x="15" y="0"/>
                  </a:lnTo>
                  <a:lnTo>
                    <a:pt x="19" y="0"/>
                  </a:lnTo>
                  <a:lnTo>
                    <a:pt x="21" y="1"/>
                  </a:lnTo>
                  <a:lnTo>
                    <a:pt x="23" y="3"/>
                  </a:lnTo>
                  <a:lnTo>
                    <a:pt x="26" y="5"/>
                  </a:lnTo>
                  <a:lnTo>
                    <a:pt x="28" y="7"/>
                  </a:lnTo>
                  <a:lnTo>
                    <a:pt x="29" y="9"/>
                  </a:lnTo>
                  <a:lnTo>
                    <a:pt x="30" y="12"/>
                  </a:lnTo>
                  <a:lnTo>
                    <a:pt x="30" y="15"/>
                  </a:lnTo>
                  <a:lnTo>
                    <a:pt x="29" y="21"/>
                  </a:lnTo>
                  <a:lnTo>
                    <a:pt x="26" y="26"/>
                  </a:lnTo>
                  <a:lnTo>
                    <a:pt x="21" y="29"/>
                  </a:lnTo>
                  <a:lnTo>
                    <a:pt x="15" y="30"/>
                  </a:lnTo>
                  <a:close/>
                </a:path>
              </a:pathLst>
            </a:custGeom>
            <a:solidFill>
              <a:srgbClr val="FF0000"/>
            </a:solidFill>
            <a:ln w="9525">
              <a:noFill/>
              <a:round/>
              <a:headEnd/>
              <a:tailEnd/>
            </a:ln>
          </p:spPr>
          <p:txBody>
            <a:bodyPr/>
            <a:lstStyle/>
            <a:p>
              <a:endParaRPr lang="en-US"/>
            </a:p>
          </p:txBody>
        </p:sp>
        <p:sp>
          <p:nvSpPr>
            <p:cNvPr id="15735" name="Freeform 231"/>
            <p:cNvSpPr>
              <a:spLocks/>
            </p:cNvSpPr>
            <p:nvPr/>
          </p:nvSpPr>
          <p:spPr bwMode="auto">
            <a:xfrm>
              <a:off x="2357" y="1988"/>
              <a:ext cx="30" cy="29"/>
            </a:xfrm>
            <a:custGeom>
              <a:avLst/>
              <a:gdLst>
                <a:gd name="T0" fmla="*/ 15 w 60"/>
                <a:gd name="T1" fmla="*/ 7 h 59"/>
                <a:gd name="T2" fmla="*/ 15 w 60"/>
                <a:gd name="T3" fmla="*/ 6 h 59"/>
                <a:gd name="T4" fmla="*/ 15 w 60"/>
                <a:gd name="T5" fmla="*/ 4 h 59"/>
                <a:gd name="T6" fmla="*/ 14 w 60"/>
                <a:gd name="T7" fmla="*/ 3 h 59"/>
                <a:gd name="T8" fmla="*/ 13 w 60"/>
                <a:gd name="T9" fmla="*/ 2 h 59"/>
                <a:gd name="T10" fmla="*/ 12 w 60"/>
                <a:gd name="T11" fmla="*/ 1 h 59"/>
                <a:gd name="T12" fmla="*/ 11 w 60"/>
                <a:gd name="T13" fmla="*/ 0 h 59"/>
                <a:gd name="T14" fmla="*/ 9 w 60"/>
                <a:gd name="T15" fmla="*/ 0 h 59"/>
                <a:gd name="T16" fmla="*/ 8 w 60"/>
                <a:gd name="T17" fmla="*/ 0 h 59"/>
                <a:gd name="T18" fmla="*/ 5 w 60"/>
                <a:gd name="T19" fmla="*/ 0 h 59"/>
                <a:gd name="T20" fmla="*/ 3 w 60"/>
                <a:gd name="T21" fmla="*/ 2 h 59"/>
                <a:gd name="T22" fmla="*/ 1 w 60"/>
                <a:gd name="T23" fmla="*/ 4 h 59"/>
                <a:gd name="T24" fmla="*/ 0 w 60"/>
                <a:gd name="T25" fmla="*/ 7 h 59"/>
                <a:gd name="T26" fmla="*/ 1 w 60"/>
                <a:gd name="T27" fmla="*/ 8 h 59"/>
                <a:gd name="T28" fmla="*/ 1 w 60"/>
                <a:gd name="T29" fmla="*/ 10 h 59"/>
                <a:gd name="T30" fmla="*/ 2 w 60"/>
                <a:gd name="T31" fmla="*/ 11 h 59"/>
                <a:gd name="T32" fmla="*/ 3 w 60"/>
                <a:gd name="T33" fmla="*/ 12 h 59"/>
                <a:gd name="T34" fmla="*/ 4 w 60"/>
                <a:gd name="T35" fmla="*/ 13 h 59"/>
                <a:gd name="T36" fmla="*/ 5 w 60"/>
                <a:gd name="T37" fmla="*/ 14 h 59"/>
                <a:gd name="T38" fmla="*/ 6 w 60"/>
                <a:gd name="T39" fmla="*/ 14 h 59"/>
                <a:gd name="T40" fmla="*/ 8 w 60"/>
                <a:gd name="T41" fmla="*/ 14 h 59"/>
                <a:gd name="T42" fmla="*/ 9 w 60"/>
                <a:gd name="T43" fmla="*/ 14 h 59"/>
                <a:gd name="T44" fmla="*/ 11 w 60"/>
                <a:gd name="T45" fmla="*/ 14 h 59"/>
                <a:gd name="T46" fmla="*/ 12 w 60"/>
                <a:gd name="T47" fmla="*/ 13 h 59"/>
                <a:gd name="T48" fmla="*/ 13 w 60"/>
                <a:gd name="T49" fmla="*/ 12 h 59"/>
                <a:gd name="T50" fmla="*/ 14 w 60"/>
                <a:gd name="T51" fmla="*/ 11 h 59"/>
                <a:gd name="T52" fmla="*/ 15 w 60"/>
                <a:gd name="T53" fmla="*/ 10 h 59"/>
                <a:gd name="T54" fmla="*/ 15 w 60"/>
                <a:gd name="T55" fmla="*/ 8 h 59"/>
                <a:gd name="T56" fmla="*/ 15 w 60"/>
                <a:gd name="T57" fmla="*/ 7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30"/>
                  </a:moveTo>
                  <a:lnTo>
                    <a:pt x="59" y="24"/>
                  </a:lnTo>
                  <a:lnTo>
                    <a:pt x="58" y="18"/>
                  </a:lnTo>
                  <a:lnTo>
                    <a:pt x="54" y="12"/>
                  </a:lnTo>
                  <a:lnTo>
                    <a:pt x="51" y="8"/>
                  </a:lnTo>
                  <a:lnTo>
                    <a:pt x="46" y="4"/>
                  </a:lnTo>
                  <a:lnTo>
                    <a:pt x="42" y="2"/>
                  </a:lnTo>
                  <a:lnTo>
                    <a:pt x="36" y="0"/>
                  </a:lnTo>
                  <a:lnTo>
                    <a:pt x="30" y="0"/>
                  </a:lnTo>
                  <a:lnTo>
                    <a:pt x="19" y="2"/>
                  </a:lnTo>
                  <a:lnTo>
                    <a:pt x="9" y="8"/>
                  </a:lnTo>
                  <a:lnTo>
                    <a:pt x="3" y="18"/>
                  </a:lnTo>
                  <a:lnTo>
                    <a:pt x="0" y="30"/>
                  </a:lnTo>
                  <a:lnTo>
                    <a:pt x="1" y="35"/>
                  </a:lnTo>
                  <a:lnTo>
                    <a:pt x="3" y="40"/>
                  </a:lnTo>
                  <a:lnTo>
                    <a:pt x="6" y="46"/>
                  </a:lnTo>
                  <a:lnTo>
                    <a:pt x="9" y="50"/>
                  </a:lnTo>
                  <a:lnTo>
                    <a:pt x="14" y="54"/>
                  </a:lnTo>
                  <a:lnTo>
                    <a:pt x="19" y="56"/>
                  </a:lnTo>
                  <a:lnTo>
                    <a:pt x="24" y="59"/>
                  </a:lnTo>
                  <a:lnTo>
                    <a:pt x="30" y="59"/>
                  </a:lnTo>
                  <a:lnTo>
                    <a:pt x="36" y="59"/>
                  </a:lnTo>
                  <a:lnTo>
                    <a:pt x="42" y="56"/>
                  </a:lnTo>
                  <a:lnTo>
                    <a:pt x="46" y="54"/>
                  </a:lnTo>
                  <a:lnTo>
                    <a:pt x="51" y="50"/>
                  </a:lnTo>
                  <a:lnTo>
                    <a:pt x="54" y="46"/>
                  </a:lnTo>
                  <a:lnTo>
                    <a:pt x="58" y="40"/>
                  </a:lnTo>
                  <a:lnTo>
                    <a:pt x="59" y="35"/>
                  </a:lnTo>
                  <a:lnTo>
                    <a:pt x="60" y="30"/>
                  </a:lnTo>
                  <a:close/>
                </a:path>
              </a:pathLst>
            </a:custGeom>
            <a:solidFill>
              <a:srgbClr val="FF0000"/>
            </a:solidFill>
            <a:ln w="9525">
              <a:noFill/>
              <a:round/>
              <a:headEnd/>
              <a:tailEnd/>
            </a:ln>
          </p:spPr>
          <p:txBody>
            <a:bodyPr/>
            <a:lstStyle/>
            <a:p>
              <a:endParaRPr lang="en-US"/>
            </a:p>
          </p:txBody>
        </p:sp>
        <p:sp>
          <p:nvSpPr>
            <p:cNvPr id="15736" name="Freeform 232"/>
            <p:cNvSpPr>
              <a:spLocks/>
            </p:cNvSpPr>
            <p:nvPr/>
          </p:nvSpPr>
          <p:spPr bwMode="auto">
            <a:xfrm>
              <a:off x="2365" y="1995"/>
              <a:ext cx="15" cy="15"/>
            </a:xfrm>
            <a:custGeom>
              <a:avLst/>
              <a:gdLst>
                <a:gd name="T0" fmla="*/ 4 w 30"/>
                <a:gd name="T1" fmla="*/ 8 h 29"/>
                <a:gd name="T2" fmla="*/ 4 w 30"/>
                <a:gd name="T3" fmla="*/ 8 h 29"/>
                <a:gd name="T4" fmla="*/ 3 w 30"/>
                <a:gd name="T5" fmla="*/ 7 h 29"/>
                <a:gd name="T6" fmla="*/ 2 w 30"/>
                <a:gd name="T7" fmla="*/ 7 h 29"/>
                <a:gd name="T8" fmla="*/ 2 w 30"/>
                <a:gd name="T9" fmla="*/ 7 h 29"/>
                <a:gd name="T10" fmla="*/ 1 w 30"/>
                <a:gd name="T11" fmla="*/ 6 h 29"/>
                <a:gd name="T12" fmla="*/ 1 w 30"/>
                <a:gd name="T13" fmla="*/ 5 h 29"/>
                <a:gd name="T14" fmla="*/ 0 w 30"/>
                <a:gd name="T15" fmla="*/ 5 h 29"/>
                <a:gd name="T16" fmla="*/ 0 w 30"/>
                <a:gd name="T17" fmla="*/ 4 h 29"/>
                <a:gd name="T18" fmla="*/ 0 w 30"/>
                <a:gd name="T19" fmla="*/ 3 h 29"/>
                <a:gd name="T20" fmla="*/ 1 w 30"/>
                <a:gd name="T21" fmla="*/ 3 h 29"/>
                <a:gd name="T22" fmla="*/ 1 w 30"/>
                <a:gd name="T23" fmla="*/ 2 h 29"/>
                <a:gd name="T24" fmla="*/ 2 w 30"/>
                <a:gd name="T25" fmla="*/ 1 h 29"/>
                <a:gd name="T26" fmla="*/ 2 w 30"/>
                <a:gd name="T27" fmla="*/ 1 h 29"/>
                <a:gd name="T28" fmla="*/ 3 w 30"/>
                <a:gd name="T29" fmla="*/ 1 h 29"/>
                <a:gd name="T30" fmla="*/ 4 w 30"/>
                <a:gd name="T31" fmla="*/ 0 h 29"/>
                <a:gd name="T32" fmla="*/ 4 w 30"/>
                <a:gd name="T33" fmla="*/ 0 h 29"/>
                <a:gd name="T34" fmla="*/ 5 w 30"/>
                <a:gd name="T35" fmla="*/ 0 h 29"/>
                <a:gd name="T36" fmla="*/ 6 w 30"/>
                <a:gd name="T37" fmla="*/ 1 h 29"/>
                <a:gd name="T38" fmla="*/ 6 w 30"/>
                <a:gd name="T39" fmla="*/ 1 h 29"/>
                <a:gd name="T40" fmla="*/ 7 w 30"/>
                <a:gd name="T41" fmla="*/ 1 h 29"/>
                <a:gd name="T42" fmla="*/ 7 w 30"/>
                <a:gd name="T43" fmla="*/ 2 h 29"/>
                <a:gd name="T44" fmla="*/ 8 w 30"/>
                <a:gd name="T45" fmla="*/ 3 h 29"/>
                <a:gd name="T46" fmla="*/ 8 w 30"/>
                <a:gd name="T47" fmla="*/ 3 h 29"/>
                <a:gd name="T48" fmla="*/ 8 w 30"/>
                <a:gd name="T49" fmla="*/ 4 h 29"/>
                <a:gd name="T50" fmla="*/ 8 w 30"/>
                <a:gd name="T51" fmla="*/ 5 h 29"/>
                <a:gd name="T52" fmla="*/ 7 w 30"/>
                <a:gd name="T53" fmla="*/ 7 h 29"/>
                <a:gd name="T54" fmla="*/ 6 w 30"/>
                <a:gd name="T55" fmla="*/ 7 h 29"/>
                <a:gd name="T56" fmla="*/ 4 w 30"/>
                <a:gd name="T57" fmla="*/ 8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9"/>
                <a:gd name="T89" fmla="*/ 30 w 30"/>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9">
                  <a:moveTo>
                    <a:pt x="15" y="29"/>
                  </a:moveTo>
                  <a:lnTo>
                    <a:pt x="13" y="29"/>
                  </a:lnTo>
                  <a:lnTo>
                    <a:pt x="9" y="27"/>
                  </a:lnTo>
                  <a:lnTo>
                    <a:pt x="7" y="26"/>
                  </a:lnTo>
                  <a:lnTo>
                    <a:pt x="5" y="25"/>
                  </a:lnTo>
                  <a:lnTo>
                    <a:pt x="3" y="23"/>
                  </a:lnTo>
                  <a:lnTo>
                    <a:pt x="1" y="19"/>
                  </a:lnTo>
                  <a:lnTo>
                    <a:pt x="0" y="17"/>
                  </a:lnTo>
                  <a:lnTo>
                    <a:pt x="0" y="15"/>
                  </a:lnTo>
                  <a:lnTo>
                    <a:pt x="0" y="11"/>
                  </a:lnTo>
                  <a:lnTo>
                    <a:pt x="1" y="9"/>
                  </a:lnTo>
                  <a:lnTo>
                    <a:pt x="3" y="6"/>
                  </a:lnTo>
                  <a:lnTo>
                    <a:pt x="5" y="3"/>
                  </a:lnTo>
                  <a:lnTo>
                    <a:pt x="7" y="2"/>
                  </a:lnTo>
                  <a:lnTo>
                    <a:pt x="9" y="1"/>
                  </a:lnTo>
                  <a:lnTo>
                    <a:pt x="13" y="0"/>
                  </a:lnTo>
                  <a:lnTo>
                    <a:pt x="15" y="0"/>
                  </a:lnTo>
                  <a:lnTo>
                    <a:pt x="18" y="0"/>
                  </a:lnTo>
                  <a:lnTo>
                    <a:pt x="21" y="1"/>
                  </a:lnTo>
                  <a:lnTo>
                    <a:pt x="23" y="2"/>
                  </a:lnTo>
                  <a:lnTo>
                    <a:pt x="26" y="3"/>
                  </a:lnTo>
                  <a:lnTo>
                    <a:pt x="27" y="6"/>
                  </a:lnTo>
                  <a:lnTo>
                    <a:pt x="29" y="9"/>
                  </a:lnTo>
                  <a:lnTo>
                    <a:pt x="30" y="11"/>
                  </a:lnTo>
                  <a:lnTo>
                    <a:pt x="30" y="15"/>
                  </a:lnTo>
                  <a:lnTo>
                    <a:pt x="29" y="20"/>
                  </a:lnTo>
                  <a:lnTo>
                    <a:pt x="26" y="25"/>
                  </a:lnTo>
                  <a:lnTo>
                    <a:pt x="21" y="27"/>
                  </a:lnTo>
                  <a:lnTo>
                    <a:pt x="15" y="29"/>
                  </a:lnTo>
                  <a:close/>
                </a:path>
              </a:pathLst>
            </a:custGeom>
            <a:solidFill>
              <a:srgbClr val="FF0000"/>
            </a:solidFill>
            <a:ln w="9525">
              <a:noFill/>
              <a:round/>
              <a:headEnd/>
              <a:tailEnd/>
            </a:ln>
          </p:spPr>
          <p:txBody>
            <a:bodyPr/>
            <a:lstStyle/>
            <a:p>
              <a:endParaRPr lang="en-US"/>
            </a:p>
          </p:txBody>
        </p:sp>
        <p:sp>
          <p:nvSpPr>
            <p:cNvPr id="15737" name="Freeform 233"/>
            <p:cNvSpPr>
              <a:spLocks/>
            </p:cNvSpPr>
            <p:nvPr/>
          </p:nvSpPr>
          <p:spPr bwMode="auto">
            <a:xfrm>
              <a:off x="2658" y="2044"/>
              <a:ext cx="30" cy="30"/>
            </a:xfrm>
            <a:custGeom>
              <a:avLst/>
              <a:gdLst>
                <a:gd name="T0" fmla="*/ 15 w 59"/>
                <a:gd name="T1" fmla="*/ 8 h 60"/>
                <a:gd name="T2" fmla="*/ 15 w 59"/>
                <a:gd name="T3" fmla="*/ 7 h 60"/>
                <a:gd name="T4" fmla="*/ 15 w 59"/>
                <a:gd name="T5" fmla="*/ 5 h 60"/>
                <a:gd name="T6" fmla="*/ 14 w 59"/>
                <a:gd name="T7" fmla="*/ 4 h 60"/>
                <a:gd name="T8" fmla="*/ 13 w 59"/>
                <a:gd name="T9" fmla="*/ 3 h 60"/>
                <a:gd name="T10" fmla="*/ 12 w 59"/>
                <a:gd name="T11" fmla="*/ 2 h 60"/>
                <a:gd name="T12" fmla="*/ 11 w 59"/>
                <a:gd name="T13" fmla="*/ 1 h 60"/>
                <a:gd name="T14" fmla="*/ 9 w 59"/>
                <a:gd name="T15" fmla="*/ 1 h 60"/>
                <a:gd name="T16" fmla="*/ 8 w 59"/>
                <a:gd name="T17" fmla="*/ 0 h 60"/>
                <a:gd name="T18" fmla="*/ 5 w 59"/>
                <a:gd name="T19" fmla="*/ 1 h 60"/>
                <a:gd name="T20" fmla="*/ 3 w 59"/>
                <a:gd name="T21" fmla="*/ 3 h 60"/>
                <a:gd name="T22" fmla="*/ 1 w 59"/>
                <a:gd name="T23" fmla="*/ 5 h 60"/>
                <a:gd name="T24" fmla="*/ 0 w 59"/>
                <a:gd name="T25" fmla="*/ 8 h 60"/>
                <a:gd name="T26" fmla="*/ 1 w 59"/>
                <a:gd name="T27" fmla="*/ 9 h 60"/>
                <a:gd name="T28" fmla="*/ 1 w 59"/>
                <a:gd name="T29" fmla="*/ 11 h 60"/>
                <a:gd name="T30" fmla="*/ 2 w 59"/>
                <a:gd name="T31" fmla="*/ 12 h 60"/>
                <a:gd name="T32" fmla="*/ 3 w 59"/>
                <a:gd name="T33" fmla="*/ 13 h 60"/>
                <a:gd name="T34" fmla="*/ 4 w 59"/>
                <a:gd name="T35" fmla="*/ 14 h 60"/>
                <a:gd name="T36" fmla="*/ 5 w 59"/>
                <a:gd name="T37" fmla="*/ 15 h 60"/>
                <a:gd name="T38" fmla="*/ 6 w 59"/>
                <a:gd name="T39" fmla="*/ 15 h 60"/>
                <a:gd name="T40" fmla="*/ 8 w 59"/>
                <a:gd name="T41" fmla="*/ 15 h 60"/>
                <a:gd name="T42" fmla="*/ 9 w 59"/>
                <a:gd name="T43" fmla="*/ 15 h 60"/>
                <a:gd name="T44" fmla="*/ 11 w 59"/>
                <a:gd name="T45" fmla="*/ 15 h 60"/>
                <a:gd name="T46" fmla="*/ 12 w 59"/>
                <a:gd name="T47" fmla="*/ 14 h 60"/>
                <a:gd name="T48" fmla="*/ 13 w 59"/>
                <a:gd name="T49" fmla="*/ 13 h 60"/>
                <a:gd name="T50" fmla="*/ 14 w 59"/>
                <a:gd name="T51" fmla="*/ 12 h 60"/>
                <a:gd name="T52" fmla="*/ 15 w 59"/>
                <a:gd name="T53" fmla="*/ 11 h 60"/>
                <a:gd name="T54" fmla="*/ 15 w 59"/>
                <a:gd name="T55" fmla="*/ 9 h 60"/>
                <a:gd name="T56" fmla="*/ 15 w 59"/>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9"/>
                <a:gd name="T88" fmla="*/ 0 h 60"/>
                <a:gd name="T89" fmla="*/ 59 w 59"/>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9" h="60">
                  <a:moveTo>
                    <a:pt x="59" y="30"/>
                  </a:moveTo>
                  <a:lnTo>
                    <a:pt x="58" y="25"/>
                  </a:lnTo>
                  <a:lnTo>
                    <a:pt x="57" y="19"/>
                  </a:lnTo>
                  <a:lnTo>
                    <a:pt x="54" y="13"/>
                  </a:lnTo>
                  <a:lnTo>
                    <a:pt x="50" y="9"/>
                  </a:lnTo>
                  <a:lnTo>
                    <a:pt x="46" y="5"/>
                  </a:lnTo>
                  <a:lnTo>
                    <a:pt x="41" y="3"/>
                  </a:lnTo>
                  <a:lnTo>
                    <a:pt x="35" y="2"/>
                  </a:lnTo>
                  <a:lnTo>
                    <a:pt x="30" y="0"/>
                  </a:lnTo>
                  <a:lnTo>
                    <a:pt x="18" y="3"/>
                  </a:lnTo>
                  <a:lnTo>
                    <a:pt x="9" y="9"/>
                  </a:lnTo>
                  <a:lnTo>
                    <a:pt x="2" y="19"/>
                  </a:lnTo>
                  <a:lnTo>
                    <a:pt x="0" y="30"/>
                  </a:lnTo>
                  <a:lnTo>
                    <a:pt x="1" y="36"/>
                  </a:lnTo>
                  <a:lnTo>
                    <a:pt x="2" y="42"/>
                  </a:lnTo>
                  <a:lnTo>
                    <a:pt x="5" y="47"/>
                  </a:lnTo>
                  <a:lnTo>
                    <a:pt x="9" y="51"/>
                  </a:lnTo>
                  <a:lnTo>
                    <a:pt x="13" y="55"/>
                  </a:lnTo>
                  <a:lnTo>
                    <a:pt x="18" y="58"/>
                  </a:lnTo>
                  <a:lnTo>
                    <a:pt x="24" y="59"/>
                  </a:lnTo>
                  <a:lnTo>
                    <a:pt x="30" y="60"/>
                  </a:lnTo>
                  <a:lnTo>
                    <a:pt x="35" y="59"/>
                  </a:lnTo>
                  <a:lnTo>
                    <a:pt x="41" y="58"/>
                  </a:lnTo>
                  <a:lnTo>
                    <a:pt x="46" y="55"/>
                  </a:lnTo>
                  <a:lnTo>
                    <a:pt x="50" y="51"/>
                  </a:lnTo>
                  <a:lnTo>
                    <a:pt x="54" y="47"/>
                  </a:lnTo>
                  <a:lnTo>
                    <a:pt x="57" y="42"/>
                  </a:lnTo>
                  <a:lnTo>
                    <a:pt x="58" y="36"/>
                  </a:lnTo>
                  <a:lnTo>
                    <a:pt x="59" y="30"/>
                  </a:lnTo>
                  <a:close/>
                </a:path>
              </a:pathLst>
            </a:custGeom>
            <a:solidFill>
              <a:srgbClr val="FF0000"/>
            </a:solidFill>
            <a:ln w="9525">
              <a:noFill/>
              <a:round/>
              <a:headEnd/>
              <a:tailEnd/>
            </a:ln>
          </p:spPr>
          <p:txBody>
            <a:bodyPr/>
            <a:lstStyle/>
            <a:p>
              <a:endParaRPr lang="en-US"/>
            </a:p>
          </p:txBody>
        </p:sp>
        <p:sp>
          <p:nvSpPr>
            <p:cNvPr id="15738" name="Freeform 234"/>
            <p:cNvSpPr>
              <a:spLocks/>
            </p:cNvSpPr>
            <p:nvPr/>
          </p:nvSpPr>
          <p:spPr bwMode="auto">
            <a:xfrm>
              <a:off x="2666" y="2051"/>
              <a:ext cx="15" cy="15"/>
            </a:xfrm>
            <a:custGeom>
              <a:avLst/>
              <a:gdLst>
                <a:gd name="T0" fmla="*/ 4 w 30"/>
                <a:gd name="T1" fmla="*/ 8 h 30"/>
                <a:gd name="T2" fmla="*/ 3 w 30"/>
                <a:gd name="T3" fmla="*/ 8 h 30"/>
                <a:gd name="T4" fmla="*/ 3 w 30"/>
                <a:gd name="T5" fmla="*/ 8 h 30"/>
                <a:gd name="T6" fmla="*/ 2 w 30"/>
                <a:gd name="T7" fmla="*/ 7 h 30"/>
                <a:gd name="T8" fmla="*/ 1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1 w 30"/>
                <a:gd name="T25" fmla="*/ 2 h 30"/>
                <a:gd name="T26" fmla="*/ 2 w 30"/>
                <a:gd name="T27" fmla="*/ 1 h 30"/>
                <a:gd name="T28" fmla="*/ 3 w 30"/>
                <a:gd name="T29" fmla="*/ 1 h 30"/>
                <a:gd name="T30" fmla="*/ 3 w 30"/>
                <a:gd name="T31" fmla="*/ 0 h 30"/>
                <a:gd name="T32" fmla="*/ 4 w 30"/>
                <a:gd name="T33" fmla="*/ 0 h 30"/>
                <a:gd name="T34" fmla="*/ 5 w 30"/>
                <a:gd name="T35" fmla="*/ 0 h 30"/>
                <a:gd name="T36" fmla="*/ 5 w 30"/>
                <a:gd name="T37" fmla="*/ 1 h 30"/>
                <a:gd name="T38" fmla="*/ 6 w 30"/>
                <a:gd name="T39" fmla="*/ 1 h 30"/>
                <a:gd name="T40" fmla="*/ 7 w 30"/>
                <a:gd name="T41" fmla="*/ 2 h 30"/>
                <a:gd name="T42" fmla="*/ 7 w 30"/>
                <a:gd name="T43" fmla="*/ 2 h 30"/>
                <a:gd name="T44" fmla="*/ 7 w 30"/>
                <a:gd name="T45" fmla="*/ 3 h 30"/>
                <a:gd name="T46" fmla="*/ 8 w 30"/>
                <a:gd name="T47" fmla="*/ 3 h 30"/>
                <a:gd name="T48" fmla="*/ 8 w 30"/>
                <a:gd name="T49" fmla="*/ 4 h 30"/>
                <a:gd name="T50" fmla="*/ 7 w 30"/>
                <a:gd name="T51" fmla="*/ 6 h 30"/>
                <a:gd name="T52" fmla="*/ 7 w 30"/>
                <a:gd name="T53" fmla="*/ 7 h 30"/>
                <a:gd name="T54" fmla="*/ 5 w 30"/>
                <a:gd name="T55" fmla="*/ 8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2" y="30"/>
                  </a:lnTo>
                  <a:lnTo>
                    <a:pt x="9" y="29"/>
                  </a:lnTo>
                  <a:lnTo>
                    <a:pt x="6" y="27"/>
                  </a:lnTo>
                  <a:lnTo>
                    <a:pt x="4" y="26"/>
                  </a:lnTo>
                  <a:lnTo>
                    <a:pt x="3" y="24"/>
                  </a:lnTo>
                  <a:lnTo>
                    <a:pt x="1" y="20"/>
                  </a:lnTo>
                  <a:lnTo>
                    <a:pt x="0" y="18"/>
                  </a:lnTo>
                  <a:lnTo>
                    <a:pt x="0" y="15"/>
                  </a:lnTo>
                  <a:lnTo>
                    <a:pt x="0" y="12"/>
                  </a:lnTo>
                  <a:lnTo>
                    <a:pt x="1" y="10"/>
                  </a:lnTo>
                  <a:lnTo>
                    <a:pt x="3" y="7"/>
                  </a:lnTo>
                  <a:lnTo>
                    <a:pt x="4" y="5"/>
                  </a:lnTo>
                  <a:lnTo>
                    <a:pt x="6" y="3"/>
                  </a:lnTo>
                  <a:lnTo>
                    <a:pt x="9" y="2"/>
                  </a:lnTo>
                  <a:lnTo>
                    <a:pt x="12" y="0"/>
                  </a:lnTo>
                  <a:lnTo>
                    <a:pt x="15" y="0"/>
                  </a:lnTo>
                  <a:lnTo>
                    <a:pt x="18" y="0"/>
                  </a:lnTo>
                  <a:lnTo>
                    <a:pt x="20" y="2"/>
                  </a:lnTo>
                  <a:lnTo>
                    <a:pt x="23" y="3"/>
                  </a:lnTo>
                  <a:lnTo>
                    <a:pt x="25" y="5"/>
                  </a:lnTo>
                  <a:lnTo>
                    <a:pt x="27" y="7"/>
                  </a:lnTo>
                  <a:lnTo>
                    <a:pt x="28" y="10"/>
                  </a:lnTo>
                  <a:lnTo>
                    <a:pt x="30" y="12"/>
                  </a:lnTo>
                  <a:lnTo>
                    <a:pt x="30" y="15"/>
                  </a:lnTo>
                  <a:lnTo>
                    <a:pt x="28" y="21"/>
                  </a:lnTo>
                  <a:lnTo>
                    <a:pt x="25" y="26"/>
                  </a:lnTo>
                  <a:lnTo>
                    <a:pt x="20" y="29"/>
                  </a:lnTo>
                  <a:lnTo>
                    <a:pt x="15" y="30"/>
                  </a:lnTo>
                  <a:close/>
                </a:path>
              </a:pathLst>
            </a:custGeom>
            <a:solidFill>
              <a:srgbClr val="FF0000"/>
            </a:solidFill>
            <a:ln w="9525">
              <a:noFill/>
              <a:round/>
              <a:headEnd/>
              <a:tailEnd/>
            </a:ln>
          </p:spPr>
          <p:txBody>
            <a:bodyPr/>
            <a:lstStyle/>
            <a:p>
              <a:endParaRPr lang="en-US"/>
            </a:p>
          </p:txBody>
        </p:sp>
        <p:sp>
          <p:nvSpPr>
            <p:cNvPr id="15739" name="Freeform 235"/>
            <p:cNvSpPr>
              <a:spLocks/>
            </p:cNvSpPr>
            <p:nvPr/>
          </p:nvSpPr>
          <p:spPr bwMode="auto">
            <a:xfrm>
              <a:off x="2674" y="1787"/>
              <a:ext cx="30" cy="30"/>
            </a:xfrm>
            <a:custGeom>
              <a:avLst/>
              <a:gdLst>
                <a:gd name="T0" fmla="*/ 15 w 60"/>
                <a:gd name="T1" fmla="*/ 8 h 60"/>
                <a:gd name="T2" fmla="*/ 15 w 60"/>
                <a:gd name="T3" fmla="*/ 6 h 60"/>
                <a:gd name="T4" fmla="*/ 15 w 60"/>
                <a:gd name="T5" fmla="*/ 5 h 60"/>
                <a:gd name="T6" fmla="*/ 14 w 60"/>
                <a:gd name="T7" fmla="*/ 4 h 60"/>
                <a:gd name="T8" fmla="*/ 13 w 60"/>
                <a:gd name="T9" fmla="*/ 3 h 60"/>
                <a:gd name="T10" fmla="*/ 12 w 60"/>
                <a:gd name="T11" fmla="*/ 2 h 60"/>
                <a:gd name="T12" fmla="*/ 11 w 60"/>
                <a:gd name="T13" fmla="*/ 1 h 60"/>
                <a:gd name="T14" fmla="*/ 9 w 60"/>
                <a:gd name="T15" fmla="*/ 1 h 60"/>
                <a:gd name="T16" fmla="*/ 8 w 60"/>
                <a:gd name="T17" fmla="*/ 0 h 60"/>
                <a:gd name="T18" fmla="*/ 5 w 60"/>
                <a:gd name="T19" fmla="*/ 1 h 60"/>
                <a:gd name="T20" fmla="*/ 3 w 60"/>
                <a:gd name="T21" fmla="*/ 3 h 60"/>
                <a:gd name="T22" fmla="*/ 1 w 60"/>
                <a:gd name="T23" fmla="*/ 5 h 60"/>
                <a:gd name="T24" fmla="*/ 0 w 60"/>
                <a:gd name="T25" fmla="*/ 8 h 60"/>
                <a:gd name="T26" fmla="*/ 1 w 60"/>
                <a:gd name="T27" fmla="*/ 9 h 60"/>
                <a:gd name="T28" fmla="*/ 1 w 60"/>
                <a:gd name="T29" fmla="*/ 11 h 60"/>
                <a:gd name="T30" fmla="*/ 2 w 60"/>
                <a:gd name="T31" fmla="*/ 12 h 60"/>
                <a:gd name="T32" fmla="*/ 3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7" y="18"/>
                  </a:lnTo>
                  <a:lnTo>
                    <a:pt x="54" y="14"/>
                  </a:lnTo>
                  <a:lnTo>
                    <a:pt x="51" y="9"/>
                  </a:lnTo>
                  <a:lnTo>
                    <a:pt x="46" y="6"/>
                  </a:lnTo>
                  <a:lnTo>
                    <a:pt x="41" y="2"/>
                  </a:lnTo>
                  <a:lnTo>
                    <a:pt x="36" y="1"/>
                  </a:lnTo>
                  <a:lnTo>
                    <a:pt x="30" y="0"/>
                  </a:lnTo>
                  <a:lnTo>
                    <a:pt x="18" y="2"/>
                  </a:lnTo>
                  <a:lnTo>
                    <a:pt x="9" y="9"/>
                  </a:lnTo>
                  <a:lnTo>
                    <a:pt x="2" y="18"/>
                  </a:lnTo>
                  <a:lnTo>
                    <a:pt x="0" y="30"/>
                  </a:lnTo>
                  <a:lnTo>
                    <a:pt x="1" y="36"/>
                  </a:lnTo>
                  <a:lnTo>
                    <a:pt x="2" y="41"/>
                  </a:lnTo>
                  <a:lnTo>
                    <a:pt x="6" y="47"/>
                  </a:lnTo>
                  <a:lnTo>
                    <a:pt x="9" y="52"/>
                  </a:lnTo>
                  <a:lnTo>
                    <a:pt x="14" y="55"/>
                  </a:lnTo>
                  <a:lnTo>
                    <a:pt x="18" y="58"/>
                  </a:lnTo>
                  <a:lnTo>
                    <a:pt x="24" y="60"/>
                  </a:lnTo>
                  <a:lnTo>
                    <a:pt x="30" y="60"/>
                  </a:lnTo>
                  <a:lnTo>
                    <a:pt x="36" y="60"/>
                  </a:lnTo>
                  <a:lnTo>
                    <a:pt x="41" y="58"/>
                  </a:lnTo>
                  <a:lnTo>
                    <a:pt x="46" y="55"/>
                  </a:lnTo>
                  <a:lnTo>
                    <a:pt x="51" y="52"/>
                  </a:lnTo>
                  <a:lnTo>
                    <a:pt x="54" y="47"/>
                  </a:lnTo>
                  <a:lnTo>
                    <a:pt x="57" y="41"/>
                  </a:lnTo>
                  <a:lnTo>
                    <a:pt x="59" y="36"/>
                  </a:lnTo>
                  <a:lnTo>
                    <a:pt x="60" y="30"/>
                  </a:lnTo>
                  <a:close/>
                </a:path>
              </a:pathLst>
            </a:custGeom>
            <a:solidFill>
              <a:srgbClr val="FF0000"/>
            </a:solidFill>
            <a:ln w="9525">
              <a:noFill/>
              <a:round/>
              <a:headEnd/>
              <a:tailEnd/>
            </a:ln>
          </p:spPr>
          <p:txBody>
            <a:bodyPr/>
            <a:lstStyle/>
            <a:p>
              <a:endParaRPr lang="en-US"/>
            </a:p>
          </p:txBody>
        </p:sp>
        <p:sp>
          <p:nvSpPr>
            <p:cNvPr id="15740" name="Freeform 236"/>
            <p:cNvSpPr>
              <a:spLocks/>
            </p:cNvSpPr>
            <p:nvPr/>
          </p:nvSpPr>
          <p:spPr bwMode="auto">
            <a:xfrm>
              <a:off x="2682" y="1795"/>
              <a:ext cx="15" cy="15"/>
            </a:xfrm>
            <a:custGeom>
              <a:avLst/>
              <a:gdLst>
                <a:gd name="T0" fmla="*/ 4 w 30"/>
                <a:gd name="T1" fmla="*/ 8 h 30"/>
                <a:gd name="T2" fmla="*/ 3 w 30"/>
                <a:gd name="T3" fmla="*/ 8 h 30"/>
                <a:gd name="T4" fmla="*/ 3 w 30"/>
                <a:gd name="T5" fmla="*/ 8 h 30"/>
                <a:gd name="T6" fmla="*/ 2 w 30"/>
                <a:gd name="T7" fmla="*/ 7 h 30"/>
                <a:gd name="T8" fmla="*/ 1 w 30"/>
                <a:gd name="T9" fmla="*/ 7 h 30"/>
                <a:gd name="T10" fmla="*/ 1 w 30"/>
                <a:gd name="T11" fmla="*/ 6 h 30"/>
                <a:gd name="T12" fmla="*/ 1 w 30"/>
                <a:gd name="T13" fmla="*/ 6 h 30"/>
                <a:gd name="T14" fmla="*/ 0 w 30"/>
                <a:gd name="T15" fmla="*/ 5 h 30"/>
                <a:gd name="T16" fmla="*/ 0 w 30"/>
                <a:gd name="T17" fmla="*/ 4 h 30"/>
                <a:gd name="T18" fmla="*/ 0 w 30"/>
                <a:gd name="T19" fmla="*/ 4 h 30"/>
                <a:gd name="T20" fmla="*/ 1 w 30"/>
                <a:gd name="T21" fmla="*/ 3 h 30"/>
                <a:gd name="T22" fmla="*/ 1 w 30"/>
                <a:gd name="T23" fmla="*/ 2 h 30"/>
                <a:gd name="T24" fmla="*/ 1 w 30"/>
                <a:gd name="T25" fmla="*/ 2 h 30"/>
                <a:gd name="T26" fmla="*/ 2 w 30"/>
                <a:gd name="T27" fmla="*/ 1 h 30"/>
                <a:gd name="T28" fmla="*/ 3 w 30"/>
                <a:gd name="T29" fmla="*/ 1 h 30"/>
                <a:gd name="T30" fmla="*/ 3 w 30"/>
                <a:gd name="T31" fmla="*/ 0 h 30"/>
                <a:gd name="T32" fmla="*/ 4 w 30"/>
                <a:gd name="T33" fmla="*/ 0 h 30"/>
                <a:gd name="T34" fmla="*/ 5 w 30"/>
                <a:gd name="T35" fmla="*/ 0 h 30"/>
                <a:gd name="T36" fmla="*/ 6 w 30"/>
                <a:gd name="T37" fmla="*/ 1 h 30"/>
                <a:gd name="T38" fmla="*/ 6 w 30"/>
                <a:gd name="T39" fmla="*/ 1 h 30"/>
                <a:gd name="T40" fmla="*/ 7 w 30"/>
                <a:gd name="T41" fmla="*/ 2 h 30"/>
                <a:gd name="T42" fmla="*/ 7 w 30"/>
                <a:gd name="T43" fmla="*/ 2 h 30"/>
                <a:gd name="T44" fmla="*/ 8 w 30"/>
                <a:gd name="T45" fmla="*/ 3 h 30"/>
                <a:gd name="T46" fmla="*/ 8 w 30"/>
                <a:gd name="T47" fmla="*/ 4 h 30"/>
                <a:gd name="T48" fmla="*/ 8 w 30"/>
                <a:gd name="T49" fmla="*/ 4 h 30"/>
                <a:gd name="T50" fmla="*/ 8 w 30"/>
                <a:gd name="T51" fmla="*/ 6 h 30"/>
                <a:gd name="T52" fmla="*/ 7 w 30"/>
                <a:gd name="T53" fmla="*/ 7 h 30"/>
                <a:gd name="T54" fmla="*/ 6 w 30"/>
                <a:gd name="T55" fmla="*/ 8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1" y="30"/>
                  </a:lnTo>
                  <a:lnTo>
                    <a:pt x="9" y="29"/>
                  </a:lnTo>
                  <a:lnTo>
                    <a:pt x="7" y="28"/>
                  </a:lnTo>
                  <a:lnTo>
                    <a:pt x="4" y="25"/>
                  </a:lnTo>
                  <a:lnTo>
                    <a:pt x="2" y="23"/>
                  </a:lnTo>
                  <a:lnTo>
                    <a:pt x="1" y="21"/>
                  </a:lnTo>
                  <a:lnTo>
                    <a:pt x="0" y="18"/>
                  </a:lnTo>
                  <a:lnTo>
                    <a:pt x="0" y="15"/>
                  </a:lnTo>
                  <a:lnTo>
                    <a:pt x="0" y="13"/>
                  </a:lnTo>
                  <a:lnTo>
                    <a:pt x="1" y="9"/>
                  </a:lnTo>
                  <a:lnTo>
                    <a:pt x="2" y="7"/>
                  </a:lnTo>
                  <a:lnTo>
                    <a:pt x="4" y="5"/>
                  </a:lnTo>
                  <a:lnTo>
                    <a:pt x="7" y="3"/>
                  </a:lnTo>
                  <a:lnTo>
                    <a:pt x="9" y="1"/>
                  </a:lnTo>
                  <a:lnTo>
                    <a:pt x="11" y="0"/>
                  </a:lnTo>
                  <a:lnTo>
                    <a:pt x="15" y="0"/>
                  </a:lnTo>
                  <a:lnTo>
                    <a:pt x="17" y="0"/>
                  </a:lnTo>
                  <a:lnTo>
                    <a:pt x="21" y="1"/>
                  </a:lnTo>
                  <a:lnTo>
                    <a:pt x="23" y="3"/>
                  </a:lnTo>
                  <a:lnTo>
                    <a:pt x="25" y="5"/>
                  </a:lnTo>
                  <a:lnTo>
                    <a:pt x="26" y="7"/>
                  </a:lnTo>
                  <a:lnTo>
                    <a:pt x="29" y="9"/>
                  </a:lnTo>
                  <a:lnTo>
                    <a:pt x="30" y="13"/>
                  </a:lnTo>
                  <a:lnTo>
                    <a:pt x="30" y="15"/>
                  </a:lnTo>
                  <a:lnTo>
                    <a:pt x="29" y="21"/>
                  </a:lnTo>
                  <a:lnTo>
                    <a:pt x="25" y="25"/>
                  </a:lnTo>
                  <a:lnTo>
                    <a:pt x="21" y="29"/>
                  </a:lnTo>
                  <a:lnTo>
                    <a:pt x="15" y="30"/>
                  </a:lnTo>
                  <a:close/>
                </a:path>
              </a:pathLst>
            </a:custGeom>
            <a:solidFill>
              <a:srgbClr val="FF0000"/>
            </a:solidFill>
            <a:ln w="9525">
              <a:noFill/>
              <a:round/>
              <a:headEnd/>
              <a:tailEnd/>
            </a:ln>
          </p:spPr>
          <p:txBody>
            <a:bodyPr/>
            <a:lstStyle/>
            <a:p>
              <a:endParaRPr lang="en-US"/>
            </a:p>
          </p:txBody>
        </p:sp>
        <p:sp>
          <p:nvSpPr>
            <p:cNvPr id="15741" name="Freeform 237"/>
            <p:cNvSpPr>
              <a:spLocks/>
            </p:cNvSpPr>
            <p:nvPr/>
          </p:nvSpPr>
          <p:spPr bwMode="auto">
            <a:xfrm>
              <a:off x="2677" y="2164"/>
              <a:ext cx="30" cy="29"/>
            </a:xfrm>
            <a:custGeom>
              <a:avLst/>
              <a:gdLst>
                <a:gd name="T0" fmla="*/ 16 w 58"/>
                <a:gd name="T1" fmla="*/ 7 h 60"/>
                <a:gd name="T2" fmla="*/ 16 w 58"/>
                <a:gd name="T3" fmla="*/ 6 h 60"/>
                <a:gd name="T4" fmla="*/ 15 w 58"/>
                <a:gd name="T5" fmla="*/ 4 h 60"/>
                <a:gd name="T6" fmla="*/ 14 w 58"/>
                <a:gd name="T7" fmla="*/ 3 h 60"/>
                <a:gd name="T8" fmla="*/ 13 w 58"/>
                <a:gd name="T9" fmla="*/ 2 h 60"/>
                <a:gd name="T10" fmla="*/ 12 w 58"/>
                <a:gd name="T11" fmla="*/ 1 h 60"/>
                <a:gd name="T12" fmla="*/ 11 w 58"/>
                <a:gd name="T13" fmla="*/ 0 h 60"/>
                <a:gd name="T14" fmla="*/ 9 w 58"/>
                <a:gd name="T15" fmla="*/ 0 h 60"/>
                <a:gd name="T16" fmla="*/ 7 w 58"/>
                <a:gd name="T17" fmla="*/ 0 h 60"/>
                <a:gd name="T18" fmla="*/ 5 w 58"/>
                <a:gd name="T19" fmla="*/ 0 h 60"/>
                <a:gd name="T20" fmla="*/ 2 w 58"/>
                <a:gd name="T21" fmla="*/ 2 h 60"/>
                <a:gd name="T22" fmla="*/ 1 w 58"/>
                <a:gd name="T23" fmla="*/ 4 h 60"/>
                <a:gd name="T24" fmla="*/ 0 w 58"/>
                <a:gd name="T25" fmla="*/ 7 h 60"/>
                <a:gd name="T26" fmla="*/ 0 w 58"/>
                <a:gd name="T27" fmla="*/ 8 h 60"/>
                <a:gd name="T28" fmla="*/ 1 w 58"/>
                <a:gd name="T29" fmla="*/ 10 h 60"/>
                <a:gd name="T30" fmla="*/ 1 w 58"/>
                <a:gd name="T31" fmla="*/ 11 h 60"/>
                <a:gd name="T32" fmla="*/ 2 w 58"/>
                <a:gd name="T33" fmla="*/ 12 h 60"/>
                <a:gd name="T34" fmla="*/ 3 w 58"/>
                <a:gd name="T35" fmla="*/ 13 h 60"/>
                <a:gd name="T36" fmla="*/ 5 w 58"/>
                <a:gd name="T37" fmla="*/ 14 h 60"/>
                <a:gd name="T38" fmla="*/ 6 w 58"/>
                <a:gd name="T39" fmla="*/ 14 h 60"/>
                <a:gd name="T40" fmla="*/ 7 w 58"/>
                <a:gd name="T41" fmla="*/ 14 h 60"/>
                <a:gd name="T42" fmla="*/ 9 w 58"/>
                <a:gd name="T43" fmla="*/ 14 h 60"/>
                <a:gd name="T44" fmla="*/ 11 w 58"/>
                <a:gd name="T45" fmla="*/ 14 h 60"/>
                <a:gd name="T46" fmla="*/ 12 w 58"/>
                <a:gd name="T47" fmla="*/ 13 h 60"/>
                <a:gd name="T48" fmla="*/ 13 w 58"/>
                <a:gd name="T49" fmla="*/ 12 h 60"/>
                <a:gd name="T50" fmla="*/ 14 w 58"/>
                <a:gd name="T51" fmla="*/ 11 h 60"/>
                <a:gd name="T52" fmla="*/ 15 w 58"/>
                <a:gd name="T53" fmla="*/ 10 h 60"/>
                <a:gd name="T54" fmla="*/ 16 w 58"/>
                <a:gd name="T55" fmla="*/ 8 h 60"/>
                <a:gd name="T56" fmla="*/ 16 w 58"/>
                <a:gd name="T57" fmla="*/ 7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8"/>
                <a:gd name="T88" fmla="*/ 0 h 60"/>
                <a:gd name="T89" fmla="*/ 58 w 58"/>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8" h="60">
                  <a:moveTo>
                    <a:pt x="58" y="30"/>
                  </a:moveTo>
                  <a:lnTo>
                    <a:pt x="58" y="24"/>
                  </a:lnTo>
                  <a:lnTo>
                    <a:pt x="56" y="18"/>
                  </a:lnTo>
                  <a:lnTo>
                    <a:pt x="54" y="14"/>
                  </a:lnTo>
                  <a:lnTo>
                    <a:pt x="50" y="9"/>
                  </a:lnTo>
                  <a:lnTo>
                    <a:pt x="46" y="6"/>
                  </a:lnTo>
                  <a:lnTo>
                    <a:pt x="40" y="2"/>
                  </a:lnTo>
                  <a:lnTo>
                    <a:pt x="34" y="1"/>
                  </a:lnTo>
                  <a:lnTo>
                    <a:pt x="28" y="0"/>
                  </a:lnTo>
                  <a:lnTo>
                    <a:pt x="17" y="2"/>
                  </a:lnTo>
                  <a:lnTo>
                    <a:pt x="8" y="9"/>
                  </a:lnTo>
                  <a:lnTo>
                    <a:pt x="2" y="18"/>
                  </a:lnTo>
                  <a:lnTo>
                    <a:pt x="0" y="30"/>
                  </a:lnTo>
                  <a:lnTo>
                    <a:pt x="0" y="36"/>
                  </a:lnTo>
                  <a:lnTo>
                    <a:pt x="2" y="42"/>
                  </a:lnTo>
                  <a:lnTo>
                    <a:pt x="4" y="46"/>
                  </a:lnTo>
                  <a:lnTo>
                    <a:pt x="8" y="51"/>
                  </a:lnTo>
                  <a:lnTo>
                    <a:pt x="12" y="54"/>
                  </a:lnTo>
                  <a:lnTo>
                    <a:pt x="18" y="58"/>
                  </a:lnTo>
                  <a:lnTo>
                    <a:pt x="23" y="59"/>
                  </a:lnTo>
                  <a:lnTo>
                    <a:pt x="28" y="60"/>
                  </a:lnTo>
                  <a:lnTo>
                    <a:pt x="34" y="59"/>
                  </a:lnTo>
                  <a:lnTo>
                    <a:pt x="40" y="58"/>
                  </a:lnTo>
                  <a:lnTo>
                    <a:pt x="46" y="54"/>
                  </a:lnTo>
                  <a:lnTo>
                    <a:pt x="50" y="51"/>
                  </a:lnTo>
                  <a:lnTo>
                    <a:pt x="54" y="46"/>
                  </a:lnTo>
                  <a:lnTo>
                    <a:pt x="56" y="42"/>
                  </a:lnTo>
                  <a:lnTo>
                    <a:pt x="58" y="36"/>
                  </a:lnTo>
                  <a:lnTo>
                    <a:pt x="58" y="30"/>
                  </a:lnTo>
                  <a:close/>
                </a:path>
              </a:pathLst>
            </a:custGeom>
            <a:solidFill>
              <a:srgbClr val="FF0000"/>
            </a:solidFill>
            <a:ln w="9525">
              <a:noFill/>
              <a:round/>
              <a:headEnd/>
              <a:tailEnd/>
            </a:ln>
          </p:spPr>
          <p:txBody>
            <a:bodyPr/>
            <a:lstStyle/>
            <a:p>
              <a:endParaRPr lang="en-US"/>
            </a:p>
          </p:txBody>
        </p:sp>
        <p:sp>
          <p:nvSpPr>
            <p:cNvPr id="15742" name="Freeform 238"/>
            <p:cNvSpPr>
              <a:spLocks/>
            </p:cNvSpPr>
            <p:nvPr/>
          </p:nvSpPr>
          <p:spPr bwMode="auto">
            <a:xfrm>
              <a:off x="2685" y="2171"/>
              <a:ext cx="14" cy="15"/>
            </a:xfrm>
            <a:custGeom>
              <a:avLst/>
              <a:gdLst>
                <a:gd name="T0" fmla="*/ 4 w 28"/>
                <a:gd name="T1" fmla="*/ 8 h 30"/>
                <a:gd name="T2" fmla="*/ 3 w 28"/>
                <a:gd name="T3" fmla="*/ 8 h 30"/>
                <a:gd name="T4" fmla="*/ 3 w 28"/>
                <a:gd name="T5" fmla="*/ 8 h 30"/>
                <a:gd name="T6" fmla="*/ 2 w 28"/>
                <a:gd name="T7" fmla="*/ 7 h 30"/>
                <a:gd name="T8" fmla="*/ 1 w 28"/>
                <a:gd name="T9" fmla="*/ 7 h 30"/>
                <a:gd name="T10" fmla="*/ 1 w 28"/>
                <a:gd name="T11" fmla="*/ 6 h 30"/>
                <a:gd name="T12" fmla="*/ 1 w 28"/>
                <a:gd name="T13" fmla="*/ 6 h 30"/>
                <a:gd name="T14" fmla="*/ 0 w 28"/>
                <a:gd name="T15" fmla="*/ 5 h 30"/>
                <a:gd name="T16" fmla="*/ 0 w 28"/>
                <a:gd name="T17" fmla="*/ 4 h 30"/>
                <a:gd name="T18" fmla="*/ 0 w 28"/>
                <a:gd name="T19" fmla="*/ 4 h 30"/>
                <a:gd name="T20" fmla="*/ 1 w 28"/>
                <a:gd name="T21" fmla="*/ 3 h 30"/>
                <a:gd name="T22" fmla="*/ 1 w 28"/>
                <a:gd name="T23" fmla="*/ 2 h 30"/>
                <a:gd name="T24" fmla="*/ 1 w 28"/>
                <a:gd name="T25" fmla="*/ 2 h 30"/>
                <a:gd name="T26" fmla="*/ 2 w 28"/>
                <a:gd name="T27" fmla="*/ 1 h 30"/>
                <a:gd name="T28" fmla="*/ 3 w 28"/>
                <a:gd name="T29" fmla="*/ 1 h 30"/>
                <a:gd name="T30" fmla="*/ 3 w 28"/>
                <a:gd name="T31" fmla="*/ 0 h 30"/>
                <a:gd name="T32" fmla="*/ 4 w 28"/>
                <a:gd name="T33" fmla="*/ 0 h 30"/>
                <a:gd name="T34" fmla="*/ 5 w 28"/>
                <a:gd name="T35" fmla="*/ 0 h 30"/>
                <a:gd name="T36" fmla="*/ 5 w 28"/>
                <a:gd name="T37" fmla="*/ 1 h 30"/>
                <a:gd name="T38" fmla="*/ 6 w 28"/>
                <a:gd name="T39" fmla="*/ 1 h 30"/>
                <a:gd name="T40" fmla="*/ 7 w 28"/>
                <a:gd name="T41" fmla="*/ 2 h 30"/>
                <a:gd name="T42" fmla="*/ 7 w 28"/>
                <a:gd name="T43" fmla="*/ 2 h 30"/>
                <a:gd name="T44" fmla="*/ 7 w 28"/>
                <a:gd name="T45" fmla="*/ 3 h 30"/>
                <a:gd name="T46" fmla="*/ 7 w 28"/>
                <a:gd name="T47" fmla="*/ 4 h 30"/>
                <a:gd name="T48" fmla="*/ 7 w 28"/>
                <a:gd name="T49" fmla="*/ 4 h 30"/>
                <a:gd name="T50" fmla="*/ 7 w 28"/>
                <a:gd name="T51" fmla="*/ 6 h 30"/>
                <a:gd name="T52" fmla="*/ 7 w 28"/>
                <a:gd name="T53" fmla="*/ 7 h 30"/>
                <a:gd name="T54" fmla="*/ 5 w 28"/>
                <a:gd name="T55" fmla="*/ 8 h 30"/>
                <a:gd name="T56" fmla="*/ 4 w 28"/>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8"/>
                <a:gd name="T88" fmla="*/ 0 h 30"/>
                <a:gd name="T89" fmla="*/ 28 w 28"/>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8" h="30">
                  <a:moveTo>
                    <a:pt x="13" y="30"/>
                  </a:moveTo>
                  <a:lnTo>
                    <a:pt x="11" y="30"/>
                  </a:lnTo>
                  <a:lnTo>
                    <a:pt x="9" y="29"/>
                  </a:lnTo>
                  <a:lnTo>
                    <a:pt x="5" y="28"/>
                  </a:lnTo>
                  <a:lnTo>
                    <a:pt x="3" y="25"/>
                  </a:lnTo>
                  <a:lnTo>
                    <a:pt x="2" y="23"/>
                  </a:lnTo>
                  <a:lnTo>
                    <a:pt x="1" y="21"/>
                  </a:lnTo>
                  <a:lnTo>
                    <a:pt x="0" y="18"/>
                  </a:lnTo>
                  <a:lnTo>
                    <a:pt x="0" y="15"/>
                  </a:lnTo>
                  <a:lnTo>
                    <a:pt x="0" y="13"/>
                  </a:lnTo>
                  <a:lnTo>
                    <a:pt x="1" y="9"/>
                  </a:lnTo>
                  <a:lnTo>
                    <a:pt x="2" y="7"/>
                  </a:lnTo>
                  <a:lnTo>
                    <a:pt x="3" y="5"/>
                  </a:lnTo>
                  <a:lnTo>
                    <a:pt x="5" y="3"/>
                  </a:lnTo>
                  <a:lnTo>
                    <a:pt x="9" y="1"/>
                  </a:lnTo>
                  <a:lnTo>
                    <a:pt x="11" y="0"/>
                  </a:lnTo>
                  <a:lnTo>
                    <a:pt x="13" y="0"/>
                  </a:lnTo>
                  <a:lnTo>
                    <a:pt x="17" y="0"/>
                  </a:lnTo>
                  <a:lnTo>
                    <a:pt x="19" y="1"/>
                  </a:lnTo>
                  <a:lnTo>
                    <a:pt x="23" y="3"/>
                  </a:lnTo>
                  <a:lnTo>
                    <a:pt x="25" y="5"/>
                  </a:lnTo>
                  <a:lnTo>
                    <a:pt x="26" y="7"/>
                  </a:lnTo>
                  <a:lnTo>
                    <a:pt x="27" y="9"/>
                  </a:lnTo>
                  <a:lnTo>
                    <a:pt x="28" y="13"/>
                  </a:lnTo>
                  <a:lnTo>
                    <a:pt x="28" y="15"/>
                  </a:lnTo>
                  <a:lnTo>
                    <a:pt x="27" y="21"/>
                  </a:lnTo>
                  <a:lnTo>
                    <a:pt x="25" y="25"/>
                  </a:lnTo>
                  <a:lnTo>
                    <a:pt x="19" y="29"/>
                  </a:lnTo>
                  <a:lnTo>
                    <a:pt x="13" y="30"/>
                  </a:lnTo>
                  <a:close/>
                </a:path>
              </a:pathLst>
            </a:custGeom>
            <a:solidFill>
              <a:srgbClr val="FF0000"/>
            </a:solidFill>
            <a:ln w="9525">
              <a:noFill/>
              <a:round/>
              <a:headEnd/>
              <a:tailEnd/>
            </a:ln>
          </p:spPr>
          <p:txBody>
            <a:bodyPr/>
            <a:lstStyle/>
            <a:p>
              <a:endParaRPr lang="en-US"/>
            </a:p>
          </p:txBody>
        </p:sp>
        <p:sp>
          <p:nvSpPr>
            <p:cNvPr id="15743" name="Freeform 239"/>
            <p:cNvSpPr>
              <a:spLocks/>
            </p:cNvSpPr>
            <p:nvPr/>
          </p:nvSpPr>
          <p:spPr bwMode="auto">
            <a:xfrm>
              <a:off x="2539" y="2259"/>
              <a:ext cx="29" cy="30"/>
            </a:xfrm>
            <a:custGeom>
              <a:avLst/>
              <a:gdLst>
                <a:gd name="T0" fmla="*/ 14 w 60"/>
                <a:gd name="T1" fmla="*/ 8 h 60"/>
                <a:gd name="T2" fmla="*/ 14 w 60"/>
                <a:gd name="T3" fmla="*/ 6 h 60"/>
                <a:gd name="T4" fmla="*/ 14 w 60"/>
                <a:gd name="T5" fmla="*/ 5 h 60"/>
                <a:gd name="T6" fmla="*/ 13 w 60"/>
                <a:gd name="T7" fmla="*/ 4 h 60"/>
                <a:gd name="T8" fmla="*/ 12 w 60"/>
                <a:gd name="T9" fmla="*/ 2 h 60"/>
                <a:gd name="T10" fmla="*/ 11 w 60"/>
                <a:gd name="T11" fmla="*/ 2 h 60"/>
                <a:gd name="T12" fmla="*/ 10 w 60"/>
                <a:gd name="T13" fmla="*/ 1 h 60"/>
                <a:gd name="T14" fmla="*/ 8 w 60"/>
                <a:gd name="T15" fmla="*/ 1 h 60"/>
                <a:gd name="T16" fmla="*/ 7 w 60"/>
                <a:gd name="T17" fmla="*/ 0 h 60"/>
                <a:gd name="T18" fmla="*/ 4 w 60"/>
                <a:gd name="T19" fmla="*/ 1 h 60"/>
                <a:gd name="T20" fmla="*/ 2 w 60"/>
                <a:gd name="T21" fmla="*/ 2 h 60"/>
                <a:gd name="T22" fmla="*/ 0 w 60"/>
                <a:gd name="T23" fmla="*/ 5 h 60"/>
                <a:gd name="T24" fmla="*/ 0 w 60"/>
                <a:gd name="T25" fmla="*/ 8 h 60"/>
                <a:gd name="T26" fmla="*/ 0 w 60"/>
                <a:gd name="T27" fmla="*/ 9 h 60"/>
                <a:gd name="T28" fmla="*/ 0 w 60"/>
                <a:gd name="T29" fmla="*/ 11 h 60"/>
                <a:gd name="T30" fmla="*/ 1 w 60"/>
                <a:gd name="T31" fmla="*/ 12 h 60"/>
                <a:gd name="T32" fmla="*/ 2 w 60"/>
                <a:gd name="T33" fmla="*/ 13 h 60"/>
                <a:gd name="T34" fmla="*/ 3 w 60"/>
                <a:gd name="T35" fmla="*/ 14 h 60"/>
                <a:gd name="T36" fmla="*/ 4 w 60"/>
                <a:gd name="T37" fmla="*/ 15 h 60"/>
                <a:gd name="T38" fmla="*/ 6 w 60"/>
                <a:gd name="T39" fmla="*/ 15 h 60"/>
                <a:gd name="T40" fmla="*/ 7 w 60"/>
                <a:gd name="T41" fmla="*/ 15 h 60"/>
                <a:gd name="T42" fmla="*/ 8 w 60"/>
                <a:gd name="T43" fmla="*/ 15 h 60"/>
                <a:gd name="T44" fmla="*/ 10 w 60"/>
                <a:gd name="T45" fmla="*/ 15 h 60"/>
                <a:gd name="T46" fmla="*/ 11 w 60"/>
                <a:gd name="T47" fmla="*/ 14 h 60"/>
                <a:gd name="T48" fmla="*/ 12 w 60"/>
                <a:gd name="T49" fmla="*/ 13 h 60"/>
                <a:gd name="T50" fmla="*/ 13 w 60"/>
                <a:gd name="T51" fmla="*/ 12 h 60"/>
                <a:gd name="T52" fmla="*/ 14 w 60"/>
                <a:gd name="T53" fmla="*/ 11 h 60"/>
                <a:gd name="T54" fmla="*/ 14 w 60"/>
                <a:gd name="T55" fmla="*/ 9 h 60"/>
                <a:gd name="T56" fmla="*/ 14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8" y="19"/>
                  </a:lnTo>
                  <a:lnTo>
                    <a:pt x="54" y="13"/>
                  </a:lnTo>
                  <a:lnTo>
                    <a:pt x="51" y="8"/>
                  </a:lnTo>
                  <a:lnTo>
                    <a:pt x="46" y="5"/>
                  </a:lnTo>
                  <a:lnTo>
                    <a:pt x="42" y="3"/>
                  </a:lnTo>
                  <a:lnTo>
                    <a:pt x="36" y="1"/>
                  </a:lnTo>
                  <a:lnTo>
                    <a:pt x="30" y="0"/>
                  </a:lnTo>
                  <a:lnTo>
                    <a:pt x="18" y="3"/>
                  </a:lnTo>
                  <a:lnTo>
                    <a:pt x="8" y="8"/>
                  </a:lnTo>
                  <a:lnTo>
                    <a:pt x="2" y="19"/>
                  </a:lnTo>
                  <a:lnTo>
                    <a:pt x="0" y="30"/>
                  </a:lnTo>
                  <a:lnTo>
                    <a:pt x="1" y="36"/>
                  </a:lnTo>
                  <a:lnTo>
                    <a:pt x="2" y="42"/>
                  </a:lnTo>
                  <a:lnTo>
                    <a:pt x="5" y="46"/>
                  </a:lnTo>
                  <a:lnTo>
                    <a:pt x="8" y="51"/>
                  </a:lnTo>
                  <a:lnTo>
                    <a:pt x="13" y="54"/>
                  </a:lnTo>
                  <a:lnTo>
                    <a:pt x="18" y="58"/>
                  </a:lnTo>
                  <a:lnTo>
                    <a:pt x="24" y="59"/>
                  </a:lnTo>
                  <a:lnTo>
                    <a:pt x="30" y="60"/>
                  </a:lnTo>
                  <a:lnTo>
                    <a:pt x="36" y="59"/>
                  </a:lnTo>
                  <a:lnTo>
                    <a:pt x="42" y="58"/>
                  </a:lnTo>
                  <a:lnTo>
                    <a:pt x="46" y="54"/>
                  </a:lnTo>
                  <a:lnTo>
                    <a:pt x="51" y="51"/>
                  </a:lnTo>
                  <a:lnTo>
                    <a:pt x="54" y="46"/>
                  </a:lnTo>
                  <a:lnTo>
                    <a:pt x="58" y="42"/>
                  </a:lnTo>
                  <a:lnTo>
                    <a:pt x="59" y="36"/>
                  </a:lnTo>
                  <a:lnTo>
                    <a:pt x="60" y="30"/>
                  </a:lnTo>
                  <a:close/>
                </a:path>
              </a:pathLst>
            </a:custGeom>
            <a:solidFill>
              <a:srgbClr val="FF0000"/>
            </a:solidFill>
            <a:ln w="9525">
              <a:noFill/>
              <a:round/>
              <a:headEnd/>
              <a:tailEnd/>
            </a:ln>
          </p:spPr>
          <p:txBody>
            <a:bodyPr/>
            <a:lstStyle/>
            <a:p>
              <a:endParaRPr lang="en-US"/>
            </a:p>
          </p:txBody>
        </p:sp>
        <p:sp>
          <p:nvSpPr>
            <p:cNvPr id="15744" name="Freeform 240"/>
            <p:cNvSpPr>
              <a:spLocks/>
            </p:cNvSpPr>
            <p:nvPr/>
          </p:nvSpPr>
          <p:spPr bwMode="auto">
            <a:xfrm>
              <a:off x="2546" y="2267"/>
              <a:ext cx="15" cy="15"/>
            </a:xfrm>
            <a:custGeom>
              <a:avLst/>
              <a:gdLst>
                <a:gd name="T0" fmla="*/ 4 w 30"/>
                <a:gd name="T1" fmla="*/ 8 h 30"/>
                <a:gd name="T2" fmla="*/ 3 w 30"/>
                <a:gd name="T3" fmla="*/ 8 h 30"/>
                <a:gd name="T4" fmla="*/ 3 w 30"/>
                <a:gd name="T5" fmla="*/ 8 h 30"/>
                <a:gd name="T6" fmla="*/ 2 w 30"/>
                <a:gd name="T7" fmla="*/ 7 h 30"/>
                <a:gd name="T8" fmla="*/ 2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2 w 30"/>
                <a:gd name="T25" fmla="*/ 2 h 30"/>
                <a:gd name="T26" fmla="*/ 2 w 30"/>
                <a:gd name="T27" fmla="*/ 1 h 30"/>
                <a:gd name="T28" fmla="*/ 3 w 30"/>
                <a:gd name="T29" fmla="*/ 1 h 30"/>
                <a:gd name="T30" fmla="*/ 3 w 30"/>
                <a:gd name="T31" fmla="*/ 0 h 30"/>
                <a:gd name="T32" fmla="*/ 4 w 30"/>
                <a:gd name="T33" fmla="*/ 0 h 30"/>
                <a:gd name="T34" fmla="*/ 5 w 30"/>
                <a:gd name="T35" fmla="*/ 0 h 30"/>
                <a:gd name="T36" fmla="*/ 6 w 30"/>
                <a:gd name="T37" fmla="*/ 1 h 30"/>
                <a:gd name="T38" fmla="*/ 6 w 30"/>
                <a:gd name="T39" fmla="*/ 1 h 30"/>
                <a:gd name="T40" fmla="*/ 7 w 30"/>
                <a:gd name="T41" fmla="*/ 2 h 30"/>
                <a:gd name="T42" fmla="*/ 7 w 30"/>
                <a:gd name="T43" fmla="*/ 2 h 30"/>
                <a:gd name="T44" fmla="*/ 8 w 30"/>
                <a:gd name="T45" fmla="*/ 3 h 30"/>
                <a:gd name="T46" fmla="*/ 8 w 30"/>
                <a:gd name="T47" fmla="*/ 3 h 30"/>
                <a:gd name="T48" fmla="*/ 8 w 30"/>
                <a:gd name="T49" fmla="*/ 4 h 30"/>
                <a:gd name="T50" fmla="*/ 8 w 30"/>
                <a:gd name="T51" fmla="*/ 6 h 30"/>
                <a:gd name="T52" fmla="*/ 7 w 30"/>
                <a:gd name="T53" fmla="*/ 7 h 30"/>
                <a:gd name="T54" fmla="*/ 6 w 30"/>
                <a:gd name="T55" fmla="*/ 8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2" y="30"/>
                  </a:lnTo>
                  <a:lnTo>
                    <a:pt x="9" y="29"/>
                  </a:lnTo>
                  <a:lnTo>
                    <a:pt x="7" y="27"/>
                  </a:lnTo>
                  <a:lnTo>
                    <a:pt x="5" y="26"/>
                  </a:lnTo>
                  <a:lnTo>
                    <a:pt x="2" y="23"/>
                  </a:lnTo>
                  <a:lnTo>
                    <a:pt x="1" y="20"/>
                  </a:lnTo>
                  <a:lnTo>
                    <a:pt x="0" y="18"/>
                  </a:lnTo>
                  <a:lnTo>
                    <a:pt x="0" y="15"/>
                  </a:lnTo>
                  <a:lnTo>
                    <a:pt x="0" y="12"/>
                  </a:lnTo>
                  <a:lnTo>
                    <a:pt x="1" y="9"/>
                  </a:lnTo>
                  <a:lnTo>
                    <a:pt x="2" y="7"/>
                  </a:lnTo>
                  <a:lnTo>
                    <a:pt x="5" y="5"/>
                  </a:lnTo>
                  <a:lnTo>
                    <a:pt x="7" y="3"/>
                  </a:lnTo>
                  <a:lnTo>
                    <a:pt x="9" y="1"/>
                  </a:lnTo>
                  <a:lnTo>
                    <a:pt x="12" y="0"/>
                  </a:lnTo>
                  <a:lnTo>
                    <a:pt x="15" y="0"/>
                  </a:lnTo>
                  <a:lnTo>
                    <a:pt x="17" y="0"/>
                  </a:lnTo>
                  <a:lnTo>
                    <a:pt x="21" y="1"/>
                  </a:lnTo>
                  <a:lnTo>
                    <a:pt x="23" y="3"/>
                  </a:lnTo>
                  <a:lnTo>
                    <a:pt x="25" y="5"/>
                  </a:lnTo>
                  <a:lnTo>
                    <a:pt x="27" y="7"/>
                  </a:lnTo>
                  <a:lnTo>
                    <a:pt x="29" y="9"/>
                  </a:lnTo>
                  <a:lnTo>
                    <a:pt x="30" y="12"/>
                  </a:lnTo>
                  <a:lnTo>
                    <a:pt x="30" y="15"/>
                  </a:lnTo>
                  <a:lnTo>
                    <a:pt x="29" y="21"/>
                  </a:lnTo>
                  <a:lnTo>
                    <a:pt x="25" y="26"/>
                  </a:lnTo>
                  <a:lnTo>
                    <a:pt x="21" y="29"/>
                  </a:lnTo>
                  <a:lnTo>
                    <a:pt x="15" y="30"/>
                  </a:lnTo>
                  <a:close/>
                </a:path>
              </a:pathLst>
            </a:custGeom>
            <a:solidFill>
              <a:srgbClr val="FF0000"/>
            </a:solidFill>
            <a:ln w="9525">
              <a:noFill/>
              <a:round/>
              <a:headEnd/>
              <a:tailEnd/>
            </a:ln>
          </p:spPr>
          <p:txBody>
            <a:bodyPr/>
            <a:lstStyle/>
            <a:p>
              <a:endParaRPr lang="en-US"/>
            </a:p>
          </p:txBody>
        </p:sp>
        <p:sp>
          <p:nvSpPr>
            <p:cNvPr id="15745" name="Freeform 241"/>
            <p:cNvSpPr>
              <a:spLocks/>
            </p:cNvSpPr>
            <p:nvPr/>
          </p:nvSpPr>
          <p:spPr bwMode="auto">
            <a:xfrm>
              <a:off x="2416" y="2291"/>
              <a:ext cx="30" cy="30"/>
            </a:xfrm>
            <a:custGeom>
              <a:avLst/>
              <a:gdLst>
                <a:gd name="T0" fmla="*/ 15 w 60"/>
                <a:gd name="T1" fmla="*/ 8 h 59"/>
                <a:gd name="T2" fmla="*/ 15 w 60"/>
                <a:gd name="T3" fmla="*/ 6 h 59"/>
                <a:gd name="T4" fmla="*/ 15 w 60"/>
                <a:gd name="T5" fmla="*/ 5 h 59"/>
                <a:gd name="T6" fmla="*/ 14 w 60"/>
                <a:gd name="T7" fmla="*/ 4 h 59"/>
                <a:gd name="T8" fmla="*/ 13 w 60"/>
                <a:gd name="T9" fmla="*/ 3 h 59"/>
                <a:gd name="T10" fmla="*/ 12 w 60"/>
                <a:gd name="T11" fmla="*/ 2 h 59"/>
                <a:gd name="T12" fmla="*/ 11 w 60"/>
                <a:gd name="T13" fmla="*/ 1 h 59"/>
                <a:gd name="T14" fmla="*/ 9 w 60"/>
                <a:gd name="T15" fmla="*/ 1 h 59"/>
                <a:gd name="T16" fmla="*/ 8 w 60"/>
                <a:gd name="T17" fmla="*/ 0 h 59"/>
                <a:gd name="T18" fmla="*/ 5 w 60"/>
                <a:gd name="T19" fmla="*/ 1 h 59"/>
                <a:gd name="T20" fmla="*/ 3 w 60"/>
                <a:gd name="T21" fmla="*/ 3 h 59"/>
                <a:gd name="T22" fmla="*/ 1 w 60"/>
                <a:gd name="T23" fmla="*/ 5 h 59"/>
                <a:gd name="T24" fmla="*/ 0 w 60"/>
                <a:gd name="T25" fmla="*/ 8 h 59"/>
                <a:gd name="T26" fmla="*/ 1 w 60"/>
                <a:gd name="T27" fmla="*/ 9 h 59"/>
                <a:gd name="T28" fmla="*/ 1 w 60"/>
                <a:gd name="T29" fmla="*/ 11 h 59"/>
                <a:gd name="T30" fmla="*/ 1 w 60"/>
                <a:gd name="T31" fmla="*/ 12 h 59"/>
                <a:gd name="T32" fmla="*/ 2 w 60"/>
                <a:gd name="T33" fmla="*/ 13 h 59"/>
                <a:gd name="T34" fmla="*/ 3 w 60"/>
                <a:gd name="T35" fmla="*/ 14 h 59"/>
                <a:gd name="T36" fmla="*/ 5 w 60"/>
                <a:gd name="T37" fmla="*/ 15 h 59"/>
                <a:gd name="T38" fmla="*/ 6 w 60"/>
                <a:gd name="T39" fmla="*/ 15 h 59"/>
                <a:gd name="T40" fmla="*/ 8 w 60"/>
                <a:gd name="T41" fmla="*/ 15 h 59"/>
                <a:gd name="T42" fmla="*/ 9 w 60"/>
                <a:gd name="T43" fmla="*/ 15 h 59"/>
                <a:gd name="T44" fmla="*/ 11 w 60"/>
                <a:gd name="T45" fmla="*/ 15 h 59"/>
                <a:gd name="T46" fmla="*/ 12 w 60"/>
                <a:gd name="T47" fmla="*/ 14 h 59"/>
                <a:gd name="T48" fmla="*/ 13 w 60"/>
                <a:gd name="T49" fmla="*/ 13 h 59"/>
                <a:gd name="T50" fmla="*/ 14 w 60"/>
                <a:gd name="T51" fmla="*/ 12 h 59"/>
                <a:gd name="T52" fmla="*/ 15 w 60"/>
                <a:gd name="T53" fmla="*/ 11 h 59"/>
                <a:gd name="T54" fmla="*/ 15 w 60"/>
                <a:gd name="T55" fmla="*/ 9 h 59"/>
                <a:gd name="T56" fmla="*/ 15 w 60"/>
                <a:gd name="T57" fmla="*/ 8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30"/>
                  </a:moveTo>
                  <a:lnTo>
                    <a:pt x="58" y="24"/>
                  </a:lnTo>
                  <a:lnTo>
                    <a:pt x="57" y="18"/>
                  </a:lnTo>
                  <a:lnTo>
                    <a:pt x="54" y="13"/>
                  </a:lnTo>
                  <a:lnTo>
                    <a:pt x="50" y="9"/>
                  </a:lnTo>
                  <a:lnTo>
                    <a:pt x="46" y="5"/>
                  </a:lnTo>
                  <a:lnTo>
                    <a:pt x="41" y="2"/>
                  </a:lnTo>
                  <a:lnTo>
                    <a:pt x="35" y="1"/>
                  </a:lnTo>
                  <a:lnTo>
                    <a:pt x="30" y="0"/>
                  </a:lnTo>
                  <a:lnTo>
                    <a:pt x="18" y="2"/>
                  </a:lnTo>
                  <a:lnTo>
                    <a:pt x="9" y="9"/>
                  </a:lnTo>
                  <a:lnTo>
                    <a:pt x="2" y="18"/>
                  </a:lnTo>
                  <a:lnTo>
                    <a:pt x="0" y="30"/>
                  </a:lnTo>
                  <a:lnTo>
                    <a:pt x="1" y="35"/>
                  </a:lnTo>
                  <a:lnTo>
                    <a:pt x="2" y="41"/>
                  </a:lnTo>
                  <a:lnTo>
                    <a:pt x="4" y="47"/>
                  </a:lnTo>
                  <a:lnTo>
                    <a:pt x="8" y="51"/>
                  </a:lnTo>
                  <a:lnTo>
                    <a:pt x="12" y="55"/>
                  </a:lnTo>
                  <a:lnTo>
                    <a:pt x="18" y="57"/>
                  </a:lnTo>
                  <a:lnTo>
                    <a:pt x="24" y="59"/>
                  </a:lnTo>
                  <a:lnTo>
                    <a:pt x="30" y="59"/>
                  </a:lnTo>
                  <a:lnTo>
                    <a:pt x="35" y="59"/>
                  </a:lnTo>
                  <a:lnTo>
                    <a:pt x="41" y="57"/>
                  </a:lnTo>
                  <a:lnTo>
                    <a:pt x="46" y="55"/>
                  </a:lnTo>
                  <a:lnTo>
                    <a:pt x="50" y="51"/>
                  </a:lnTo>
                  <a:lnTo>
                    <a:pt x="54" y="47"/>
                  </a:lnTo>
                  <a:lnTo>
                    <a:pt x="57" y="41"/>
                  </a:lnTo>
                  <a:lnTo>
                    <a:pt x="58" y="35"/>
                  </a:lnTo>
                  <a:lnTo>
                    <a:pt x="60" y="30"/>
                  </a:lnTo>
                  <a:close/>
                </a:path>
              </a:pathLst>
            </a:custGeom>
            <a:solidFill>
              <a:srgbClr val="FF0000"/>
            </a:solidFill>
            <a:ln w="9525">
              <a:noFill/>
              <a:round/>
              <a:headEnd/>
              <a:tailEnd/>
            </a:ln>
          </p:spPr>
          <p:txBody>
            <a:bodyPr/>
            <a:lstStyle/>
            <a:p>
              <a:endParaRPr lang="en-US"/>
            </a:p>
          </p:txBody>
        </p:sp>
        <p:sp>
          <p:nvSpPr>
            <p:cNvPr id="15746" name="Freeform 242"/>
            <p:cNvSpPr>
              <a:spLocks/>
            </p:cNvSpPr>
            <p:nvPr/>
          </p:nvSpPr>
          <p:spPr bwMode="auto">
            <a:xfrm>
              <a:off x="2423" y="2298"/>
              <a:ext cx="15" cy="15"/>
            </a:xfrm>
            <a:custGeom>
              <a:avLst/>
              <a:gdLst>
                <a:gd name="T0" fmla="*/ 4 w 30"/>
                <a:gd name="T1" fmla="*/ 8 h 30"/>
                <a:gd name="T2" fmla="*/ 3 w 30"/>
                <a:gd name="T3" fmla="*/ 8 h 30"/>
                <a:gd name="T4" fmla="*/ 3 w 30"/>
                <a:gd name="T5" fmla="*/ 7 h 30"/>
                <a:gd name="T6" fmla="*/ 2 w 30"/>
                <a:gd name="T7" fmla="*/ 7 h 30"/>
                <a:gd name="T8" fmla="*/ 1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1 w 30"/>
                <a:gd name="T25" fmla="*/ 1 h 30"/>
                <a:gd name="T26" fmla="*/ 2 w 30"/>
                <a:gd name="T27" fmla="*/ 1 h 30"/>
                <a:gd name="T28" fmla="*/ 3 w 30"/>
                <a:gd name="T29" fmla="*/ 1 h 30"/>
                <a:gd name="T30" fmla="*/ 3 w 30"/>
                <a:gd name="T31" fmla="*/ 0 h 30"/>
                <a:gd name="T32" fmla="*/ 4 w 30"/>
                <a:gd name="T33" fmla="*/ 0 h 30"/>
                <a:gd name="T34" fmla="*/ 5 w 30"/>
                <a:gd name="T35" fmla="*/ 0 h 30"/>
                <a:gd name="T36" fmla="*/ 5 w 30"/>
                <a:gd name="T37" fmla="*/ 1 h 30"/>
                <a:gd name="T38" fmla="*/ 6 w 30"/>
                <a:gd name="T39" fmla="*/ 1 h 30"/>
                <a:gd name="T40" fmla="*/ 7 w 30"/>
                <a:gd name="T41" fmla="*/ 1 h 30"/>
                <a:gd name="T42" fmla="*/ 7 w 30"/>
                <a:gd name="T43" fmla="*/ 2 h 30"/>
                <a:gd name="T44" fmla="*/ 7 w 30"/>
                <a:gd name="T45" fmla="*/ 3 h 30"/>
                <a:gd name="T46" fmla="*/ 8 w 30"/>
                <a:gd name="T47" fmla="*/ 3 h 30"/>
                <a:gd name="T48" fmla="*/ 8 w 30"/>
                <a:gd name="T49" fmla="*/ 4 h 30"/>
                <a:gd name="T50" fmla="*/ 7 w 30"/>
                <a:gd name="T51" fmla="*/ 5 h 30"/>
                <a:gd name="T52" fmla="*/ 7 w 30"/>
                <a:gd name="T53" fmla="*/ 7 h 30"/>
                <a:gd name="T54" fmla="*/ 5 w 30"/>
                <a:gd name="T55" fmla="*/ 7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1" y="30"/>
                  </a:lnTo>
                  <a:lnTo>
                    <a:pt x="9" y="28"/>
                  </a:lnTo>
                  <a:lnTo>
                    <a:pt x="7" y="27"/>
                  </a:lnTo>
                  <a:lnTo>
                    <a:pt x="4" y="25"/>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0"/>
                  </a:lnTo>
                  <a:lnTo>
                    <a:pt x="25" y="25"/>
                  </a:lnTo>
                  <a:lnTo>
                    <a:pt x="20" y="28"/>
                  </a:lnTo>
                  <a:lnTo>
                    <a:pt x="15" y="30"/>
                  </a:lnTo>
                  <a:close/>
                </a:path>
              </a:pathLst>
            </a:custGeom>
            <a:solidFill>
              <a:srgbClr val="FF0000"/>
            </a:solidFill>
            <a:ln w="9525">
              <a:noFill/>
              <a:round/>
              <a:headEnd/>
              <a:tailEnd/>
            </a:ln>
          </p:spPr>
          <p:txBody>
            <a:bodyPr/>
            <a:lstStyle/>
            <a:p>
              <a:endParaRPr lang="en-US"/>
            </a:p>
          </p:txBody>
        </p:sp>
        <p:sp>
          <p:nvSpPr>
            <p:cNvPr id="15747" name="Freeform 243"/>
            <p:cNvSpPr>
              <a:spLocks/>
            </p:cNvSpPr>
            <p:nvPr/>
          </p:nvSpPr>
          <p:spPr bwMode="auto">
            <a:xfrm>
              <a:off x="2344" y="2212"/>
              <a:ext cx="30" cy="29"/>
            </a:xfrm>
            <a:custGeom>
              <a:avLst/>
              <a:gdLst>
                <a:gd name="T0" fmla="*/ 15 w 60"/>
                <a:gd name="T1" fmla="*/ 7 h 57"/>
                <a:gd name="T2" fmla="*/ 15 w 60"/>
                <a:gd name="T3" fmla="*/ 6 h 57"/>
                <a:gd name="T4" fmla="*/ 15 w 60"/>
                <a:gd name="T5" fmla="*/ 5 h 57"/>
                <a:gd name="T6" fmla="*/ 14 w 60"/>
                <a:gd name="T7" fmla="*/ 3 h 57"/>
                <a:gd name="T8" fmla="*/ 13 w 60"/>
                <a:gd name="T9" fmla="*/ 2 h 57"/>
                <a:gd name="T10" fmla="*/ 12 w 60"/>
                <a:gd name="T11" fmla="*/ 1 h 57"/>
                <a:gd name="T12" fmla="*/ 11 w 60"/>
                <a:gd name="T13" fmla="*/ 1 h 57"/>
                <a:gd name="T14" fmla="*/ 9 w 60"/>
                <a:gd name="T15" fmla="*/ 0 h 57"/>
                <a:gd name="T16" fmla="*/ 8 w 60"/>
                <a:gd name="T17" fmla="*/ 0 h 57"/>
                <a:gd name="T18" fmla="*/ 5 w 60"/>
                <a:gd name="T19" fmla="*/ 1 h 57"/>
                <a:gd name="T20" fmla="*/ 3 w 60"/>
                <a:gd name="T21" fmla="*/ 2 h 57"/>
                <a:gd name="T22" fmla="*/ 1 w 60"/>
                <a:gd name="T23" fmla="*/ 5 h 57"/>
                <a:gd name="T24" fmla="*/ 0 w 60"/>
                <a:gd name="T25" fmla="*/ 7 h 57"/>
                <a:gd name="T26" fmla="*/ 1 w 60"/>
                <a:gd name="T27" fmla="*/ 9 h 57"/>
                <a:gd name="T28" fmla="*/ 1 w 60"/>
                <a:gd name="T29" fmla="*/ 10 h 57"/>
                <a:gd name="T30" fmla="*/ 1 w 60"/>
                <a:gd name="T31" fmla="*/ 12 h 57"/>
                <a:gd name="T32" fmla="*/ 2 w 60"/>
                <a:gd name="T33" fmla="*/ 13 h 57"/>
                <a:gd name="T34" fmla="*/ 3 w 60"/>
                <a:gd name="T35" fmla="*/ 14 h 57"/>
                <a:gd name="T36" fmla="*/ 5 w 60"/>
                <a:gd name="T37" fmla="*/ 14 h 57"/>
                <a:gd name="T38" fmla="*/ 6 w 60"/>
                <a:gd name="T39" fmla="*/ 15 h 57"/>
                <a:gd name="T40" fmla="*/ 8 w 60"/>
                <a:gd name="T41" fmla="*/ 15 h 57"/>
                <a:gd name="T42" fmla="*/ 9 w 60"/>
                <a:gd name="T43" fmla="*/ 15 h 57"/>
                <a:gd name="T44" fmla="*/ 11 w 60"/>
                <a:gd name="T45" fmla="*/ 14 h 57"/>
                <a:gd name="T46" fmla="*/ 12 w 60"/>
                <a:gd name="T47" fmla="*/ 14 h 57"/>
                <a:gd name="T48" fmla="*/ 13 w 60"/>
                <a:gd name="T49" fmla="*/ 13 h 57"/>
                <a:gd name="T50" fmla="*/ 14 w 60"/>
                <a:gd name="T51" fmla="*/ 12 h 57"/>
                <a:gd name="T52" fmla="*/ 15 w 60"/>
                <a:gd name="T53" fmla="*/ 10 h 57"/>
                <a:gd name="T54" fmla="*/ 15 w 60"/>
                <a:gd name="T55" fmla="*/ 9 h 57"/>
                <a:gd name="T56" fmla="*/ 15 w 60"/>
                <a:gd name="T57" fmla="*/ 7 h 5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7"/>
                <a:gd name="T89" fmla="*/ 60 w 60"/>
                <a:gd name="T90" fmla="*/ 57 h 5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7">
                  <a:moveTo>
                    <a:pt x="60" y="27"/>
                  </a:moveTo>
                  <a:lnTo>
                    <a:pt x="59" y="23"/>
                  </a:lnTo>
                  <a:lnTo>
                    <a:pt x="57" y="17"/>
                  </a:lnTo>
                  <a:lnTo>
                    <a:pt x="54" y="12"/>
                  </a:lnTo>
                  <a:lnTo>
                    <a:pt x="50" y="8"/>
                  </a:lnTo>
                  <a:lnTo>
                    <a:pt x="46" y="4"/>
                  </a:lnTo>
                  <a:lnTo>
                    <a:pt x="41" y="2"/>
                  </a:lnTo>
                  <a:lnTo>
                    <a:pt x="35" y="0"/>
                  </a:lnTo>
                  <a:lnTo>
                    <a:pt x="30" y="0"/>
                  </a:lnTo>
                  <a:lnTo>
                    <a:pt x="18" y="2"/>
                  </a:lnTo>
                  <a:lnTo>
                    <a:pt x="9" y="8"/>
                  </a:lnTo>
                  <a:lnTo>
                    <a:pt x="2" y="17"/>
                  </a:lnTo>
                  <a:lnTo>
                    <a:pt x="0" y="27"/>
                  </a:lnTo>
                  <a:lnTo>
                    <a:pt x="1" y="33"/>
                  </a:lnTo>
                  <a:lnTo>
                    <a:pt x="2" y="39"/>
                  </a:lnTo>
                  <a:lnTo>
                    <a:pt x="4" y="45"/>
                  </a:lnTo>
                  <a:lnTo>
                    <a:pt x="8" y="49"/>
                  </a:lnTo>
                  <a:lnTo>
                    <a:pt x="12" y="53"/>
                  </a:lnTo>
                  <a:lnTo>
                    <a:pt x="18" y="55"/>
                  </a:lnTo>
                  <a:lnTo>
                    <a:pt x="24" y="57"/>
                  </a:lnTo>
                  <a:lnTo>
                    <a:pt x="30" y="57"/>
                  </a:lnTo>
                  <a:lnTo>
                    <a:pt x="35" y="57"/>
                  </a:lnTo>
                  <a:lnTo>
                    <a:pt x="41" y="55"/>
                  </a:lnTo>
                  <a:lnTo>
                    <a:pt x="46" y="53"/>
                  </a:lnTo>
                  <a:lnTo>
                    <a:pt x="50" y="49"/>
                  </a:lnTo>
                  <a:lnTo>
                    <a:pt x="54" y="45"/>
                  </a:lnTo>
                  <a:lnTo>
                    <a:pt x="57" y="39"/>
                  </a:lnTo>
                  <a:lnTo>
                    <a:pt x="59" y="33"/>
                  </a:lnTo>
                  <a:lnTo>
                    <a:pt x="60" y="27"/>
                  </a:lnTo>
                  <a:close/>
                </a:path>
              </a:pathLst>
            </a:custGeom>
            <a:solidFill>
              <a:srgbClr val="FF0000"/>
            </a:solidFill>
            <a:ln w="9525">
              <a:noFill/>
              <a:round/>
              <a:headEnd/>
              <a:tailEnd/>
            </a:ln>
          </p:spPr>
          <p:txBody>
            <a:bodyPr/>
            <a:lstStyle/>
            <a:p>
              <a:endParaRPr lang="en-US"/>
            </a:p>
          </p:txBody>
        </p:sp>
        <p:sp>
          <p:nvSpPr>
            <p:cNvPr id="15748" name="Freeform 244"/>
            <p:cNvSpPr>
              <a:spLocks/>
            </p:cNvSpPr>
            <p:nvPr/>
          </p:nvSpPr>
          <p:spPr bwMode="auto">
            <a:xfrm>
              <a:off x="2351" y="2219"/>
              <a:ext cx="15" cy="14"/>
            </a:xfrm>
            <a:custGeom>
              <a:avLst/>
              <a:gdLst>
                <a:gd name="T0" fmla="*/ 4 w 30"/>
                <a:gd name="T1" fmla="*/ 7 h 27"/>
                <a:gd name="T2" fmla="*/ 3 w 30"/>
                <a:gd name="T3" fmla="*/ 7 h 27"/>
                <a:gd name="T4" fmla="*/ 3 w 30"/>
                <a:gd name="T5" fmla="*/ 7 h 27"/>
                <a:gd name="T6" fmla="*/ 2 w 30"/>
                <a:gd name="T7" fmla="*/ 7 h 27"/>
                <a:gd name="T8" fmla="*/ 1 w 30"/>
                <a:gd name="T9" fmla="*/ 6 h 27"/>
                <a:gd name="T10" fmla="*/ 1 w 30"/>
                <a:gd name="T11" fmla="*/ 6 h 27"/>
                <a:gd name="T12" fmla="*/ 1 w 30"/>
                <a:gd name="T13" fmla="*/ 5 h 27"/>
                <a:gd name="T14" fmla="*/ 0 w 30"/>
                <a:gd name="T15" fmla="*/ 4 h 27"/>
                <a:gd name="T16" fmla="*/ 0 w 30"/>
                <a:gd name="T17" fmla="*/ 3 h 27"/>
                <a:gd name="T18" fmla="*/ 0 w 30"/>
                <a:gd name="T19" fmla="*/ 3 h 27"/>
                <a:gd name="T20" fmla="*/ 1 w 30"/>
                <a:gd name="T21" fmla="*/ 2 h 27"/>
                <a:gd name="T22" fmla="*/ 1 w 30"/>
                <a:gd name="T23" fmla="*/ 1 h 27"/>
                <a:gd name="T24" fmla="*/ 1 w 30"/>
                <a:gd name="T25" fmla="*/ 1 h 27"/>
                <a:gd name="T26" fmla="*/ 2 w 30"/>
                <a:gd name="T27" fmla="*/ 1 h 27"/>
                <a:gd name="T28" fmla="*/ 3 w 30"/>
                <a:gd name="T29" fmla="*/ 0 h 27"/>
                <a:gd name="T30" fmla="*/ 3 w 30"/>
                <a:gd name="T31" fmla="*/ 0 h 27"/>
                <a:gd name="T32" fmla="*/ 4 w 30"/>
                <a:gd name="T33" fmla="*/ 0 h 27"/>
                <a:gd name="T34" fmla="*/ 5 w 30"/>
                <a:gd name="T35" fmla="*/ 0 h 27"/>
                <a:gd name="T36" fmla="*/ 5 w 30"/>
                <a:gd name="T37" fmla="*/ 0 h 27"/>
                <a:gd name="T38" fmla="*/ 6 w 30"/>
                <a:gd name="T39" fmla="*/ 1 h 27"/>
                <a:gd name="T40" fmla="*/ 7 w 30"/>
                <a:gd name="T41" fmla="*/ 1 h 27"/>
                <a:gd name="T42" fmla="*/ 7 w 30"/>
                <a:gd name="T43" fmla="*/ 1 h 27"/>
                <a:gd name="T44" fmla="*/ 8 w 30"/>
                <a:gd name="T45" fmla="*/ 2 h 27"/>
                <a:gd name="T46" fmla="*/ 8 w 30"/>
                <a:gd name="T47" fmla="*/ 3 h 27"/>
                <a:gd name="T48" fmla="*/ 8 w 30"/>
                <a:gd name="T49" fmla="*/ 3 h 27"/>
                <a:gd name="T50" fmla="*/ 8 w 30"/>
                <a:gd name="T51" fmla="*/ 5 h 27"/>
                <a:gd name="T52" fmla="*/ 7 w 30"/>
                <a:gd name="T53" fmla="*/ 6 h 27"/>
                <a:gd name="T54" fmla="*/ 5 w 30"/>
                <a:gd name="T55" fmla="*/ 7 h 27"/>
                <a:gd name="T56" fmla="*/ 4 w 30"/>
                <a:gd name="T57" fmla="*/ 7 h 2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7"/>
                <a:gd name="T89" fmla="*/ 30 w 30"/>
                <a:gd name="T90" fmla="*/ 27 h 2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7">
                  <a:moveTo>
                    <a:pt x="15" y="27"/>
                  </a:moveTo>
                  <a:lnTo>
                    <a:pt x="11" y="27"/>
                  </a:lnTo>
                  <a:lnTo>
                    <a:pt x="9" y="26"/>
                  </a:lnTo>
                  <a:lnTo>
                    <a:pt x="7" y="25"/>
                  </a:lnTo>
                  <a:lnTo>
                    <a:pt x="4" y="23"/>
                  </a:lnTo>
                  <a:lnTo>
                    <a:pt x="2" y="21"/>
                  </a:lnTo>
                  <a:lnTo>
                    <a:pt x="1" y="18"/>
                  </a:lnTo>
                  <a:lnTo>
                    <a:pt x="0" y="16"/>
                  </a:lnTo>
                  <a:lnTo>
                    <a:pt x="0" y="12"/>
                  </a:lnTo>
                  <a:lnTo>
                    <a:pt x="0" y="10"/>
                  </a:lnTo>
                  <a:lnTo>
                    <a:pt x="1" y="7"/>
                  </a:lnTo>
                  <a:lnTo>
                    <a:pt x="2" y="4"/>
                  </a:lnTo>
                  <a:lnTo>
                    <a:pt x="4" y="2"/>
                  </a:lnTo>
                  <a:lnTo>
                    <a:pt x="7" y="1"/>
                  </a:lnTo>
                  <a:lnTo>
                    <a:pt x="9" y="0"/>
                  </a:lnTo>
                  <a:lnTo>
                    <a:pt x="11" y="0"/>
                  </a:lnTo>
                  <a:lnTo>
                    <a:pt x="15" y="0"/>
                  </a:lnTo>
                  <a:lnTo>
                    <a:pt x="17" y="0"/>
                  </a:lnTo>
                  <a:lnTo>
                    <a:pt x="20" y="0"/>
                  </a:lnTo>
                  <a:lnTo>
                    <a:pt x="23" y="1"/>
                  </a:lnTo>
                  <a:lnTo>
                    <a:pt x="25" y="2"/>
                  </a:lnTo>
                  <a:lnTo>
                    <a:pt x="26" y="4"/>
                  </a:lnTo>
                  <a:lnTo>
                    <a:pt x="29" y="7"/>
                  </a:lnTo>
                  <a:lnTo>
                    <a:pt x="30" y="10"/>
                  </a:lnTo>
                  <a:lnTo>
                    <a:pt x="30" y="12"/>
                  </a:lnTo>
                  <a:lnTo>
                    <a:pt x="29" y="18"/>
                  </a:lnTo>
                  <a:lnTo>
                    <a:pt x="25" y="23"/>
                  </a:lnTo>
                  <a:lnTo>
                    <a:pt x="20" y="26"/>
                  </a:lnTo>
                  <a:lnTo>
                    <a:pt x="15" y="27"/>
                  </a:lnTo>
                  <a:close/>
                </a:path>
              </a:pathLst>
            </a:custGeom>
            <a:solidFill>
              <a:srgbClr val="FF0000"/>
            </a:solidFill>
            <a:ln w="9525">
              <a:noFill/>
              <a:round/>
              <a:headEnd/>
              <a:tailEnd/>
            </a:ln>
          </p:spPr>
          <p:txBody>
            <a:bodyPr/>
            <a:lstStyle/>
            <a:p>
              <a:endParaRPr lang="en-US"/>
            </a:p>
          </p:txBody>
        </p:sp>
        <p:sp>
          <p:nvSpPr>
            <p:cNvPr id="15749" name="Freeform 245"/>
            <p:cNvSpPr>
              <a:spLocks/>
            </p:cNvSpPr>
            <p:nvPr/>
          </p:nvSpPr>
          <p:spPr bwMode="auto">
            <a:xfrm>
              <a:off x="2458" y="2403"/>
              <a:ext cx="30" cy="30"/>
            </a:xfrm>
            <a:custGeom>
              <a:avLst/>
              <a:gdLst>
                <a:gd name="T0" fmla="*/ 15 w 60"/>
                <a:gd name="T1" fmla="*/ 8 h 60"/>
                <a:gd name="T2" fmla="*/ 15 w 60"/>
                <a:gd name="T3" fmla="*/ 6 h 60"/>
                <a:gd name="T4" fmla="*/ 15 w 60"/>
                <a:gd name="T5" fmla="*/ 5 h 60"/>
                <a:gd name="T6" fmla="*/ 14 w 60"/>
                <a:gd name="T7" fmla="*/ 4 h 60"/>
                <a:gd name="T8" fmla="*/ 13 w 60"/>
                <a:gd name="T9" fmla="*/ 2 h 60"/>
                <a:gd name="T10" fmla="*/ 12 w 60"/>
                <a:gd name="T11" fmla="*/ 2 h 60"/>
                <a:gd name="T12" fmla="*/ 11 w 60"/>
                <a:gd name="T13" fmla="*/ 1 h 60"/>
                <a:gd name="T14" fmla="*/ 9 w 60"/>
                <a:gd name="T15" fmla="*/ 1 h 60"/>
                <a:gd name="T16" fmla="*/ 8 w 60"/>
                <a:gd name="T17" fmla="*/ 0 h 60"/>
                <a:gd name="T18" fmla="*/ 5 w 60"/>
                <a:gd name="T19" fmla="*/ 1 h 60"/>
                <a:gd name="T20" fmla="*/ 3 w 60"/>
                <a:gd name="T21" fmla="*/ 2 h 60"/>
                <a:gd name="T22" fmla="*/ 1 w 60"/>
                <a:gd name="T23" fmla="*/ 5 h 60"/>
                <a:gd name="T24" fmla="*/ 0 w 60"/>
                <a:gd name="T25" fmla="*/ 8 h 60"/>
                <a:gd name="T26" fmla="*/ 1 w 60"/>
                <a:gd name="T27" fmla="*/ 9 h 60"/>
                <a:gd name="T28" fmla="*/ 1 w 60"/>
                <a:gd name="T29" fmla="*/ 11 h 60"/>
                <a:gd name="T30" fmla="*/ 2 w 60"/>
                <a:gd name="T31" fmla="*/ 12 h 60"/>
                <a:gd name="T32" fmla="*/ 3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8" y="19"/>
                  </a:lnTo>
                  <a:lnTo>
                    <a:pt x="54" y="13"/>
                  </a:lnTo>
                  <a:lnTo>
                    <a:pt x="51" y="8"/>
                  </a:lnTo>
                  <a:lnTo>
                    <a:pt x="46" y="5"/>
                  </a:lnTo>
                  <a:lnTo>
                    <a:pt x="41" y="3"/>
                  </a:lnTo>
                  <a:lnTo>
                    <a:pt x="36" y="1"/>
                  </a:lnTo>
                  <a:lnTo>
                    <a:pt x="30" y="0"/>
                  </a:lnTo>
                  <a:lnTo>
                    <a:pt x="18" y="3"/>
                  </a:lnTo>
                  <a:lnTo>
                    <a:pt x="9" y="8"/>
                  </a:lnTo>
                  <a:lnTo>
                    <a:pt x="2" y="19"/>
                  </a:lnTo>
                  <a:lnTo>
                    <a:pt x="0" y="30"/>
                  </a:lnTo>
                  <a:lnTo>
                    <a:pt x="1" y="36"/>
                  </a:lnTo>
                  <a:lnTo>
                    <a:pt x="2" y="42"/>
                  </a:lnTo>
                  <a:lnTo>
                    <a:pt x="6" y="46"/>
                  </a:lnTo>
                  <a:lnTo>
                    <a:pt x="9" y="51"/>
                  </a:lnTo>
                  <a:lnTo>
                    <a:pt x="14" y="54"/>
                  </a:lnTo>
                  <a:lnTo>
                    <a:pt x="18" y="58"/>
                  </a:lnTo>
                  <a:lnTo>
                    <a:pt x="24" y="59"/>
                  </a:lnTo>
                  <a:lnTo>
                    <a:pt x="30" y="60"/>
                  </a:lnTo>
                  <a:lnTo>
                    <a:pt x="36" y="59"/>
                  </a:lnTo>
                  <a:lnTo>
                    <a:pt x="41" y="58"/>
                  </a:lnTo>
                  <a:lnTo>
                    <a:pt x="46" y="54"/>
                  </a:lnTo>
                  <a:lnTo>
                    <a:pt x="51" y="51"/>
                  </a:lnTo>
                  <a:lnTo>
                    <a:pt x="54" y="46"/>
                  </a:lnTo>
                  <a:lnTo>
                    <a:pt x="58" y="42"/>
                  </a:lnTo>
                  <a:lnTo>
                    <a:pt x="59" y="36"/>
                  </a:lnTo>
                  <a:lnTo>
                    <a:pt x="60" y="30"/>
                  </a:lnTo>
                  <a:close/>
                </a:path>
              </a:pathLst>
            </a:custGeom>
            <a:solidFill>
              <a:srgbClr val="FF0000"/>
            </a:solidFill>
            <a:ln w="9525">
              <a:noFill/>
              <a:round/>
              <a:headEnd/>
              <a:tailEnd/>
            </a:ln>
          </p:spPr>
          <p:txBody>
            <a:bodyPr/>
            <a:lstStyle/>
            <a:p>
              <a:endParaRPr lang="en-US"/>
            </a:p>
          </p:txBody>
        </p:sp>
        <p:sp>
          <p:nvSpPr>
            <p:cNvPr id="15750" name="Freeform 246"/>
            <p:cNvSpPr>
              <a:spLocks/>
            </p:cNvSpPr>
            <p:nvPr/>
          </p:nvSpPr>
          <p:spPr bwMode="auto">
            <a:xfrm>
              <a:off x="2466" y="2411"/>
              <a:ext cx="15" cy="15"/>
            </a:xfrm>
            <a:custGeom>
              <a:avLst/>
              <a:gdLst>
                <a:gd name="T0" fmla="*/ 4 w 30"/>
                <a:gd name="T1" fmla="*/ 8 h 30"/>
                <a:gd name="T2" fmla="*/ 3 w 30"/>
                <a:gd name="T3" fmla="*/ 8 h 30"/>
                <a:gd name="T4" fmla="*/ 3 w 30"/>
                <a:gd name="T5" fmla="*/ 8 h 30"/>
                <a:gd name="T6" fmla="*/ 2 w 30"/>
                <a:gd name="T7" fmla="*/ 7 h 30"/>
                <a:gd name="T8" fmla="*/ 2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2 w 30"/>
                <a:gd name="T25" fmla="*/ 2 h 30"/>
                <a:gd name="T26" fmla="*/ 2 w 30"/>
                <a:gd name="T27" fmla="*/ 1 h 30"/>
                <a:gd name="T28" fmla="*/ 3 w 30"/>
                <a:gd name="T29" fmla="*/ 1 h 30"/>
                <a:gd name="T30" fmla="*/ 3 w 30"/>
                <a:gd name="T31" fmla="*/ 0 h 30"/>
                <a:gd name="T32" fmla="*/ 4 w 30"/>
                <a:gd name="T33" fmla="*/ 0 h 30"/>
                <a:gd name="T34" fmla="*/ 5 w 30"/>
                <a:gd name="T35" fmla="*/ 0 h 30"/>
                <a:gd name="T36" fmla="*/ 6 w 30"/>
                <a:gd name="T37" fmla="*/ 1 h 30"/>
                <a:gd name="T38" fmla="*/ 6 w 30"/>
                <a:gd name="T39" fmla="*/ 1 h 30"/>
                <a:gd name="T40" fmla="*/ 7 w 30"/>
                <a:gd name="T41" fmla="*/ 2 h 30"/>
                <a:gd name="T42" fmla="*/ 7 w 30"/>
                <a:gd name="T43" fmla="*/ 2 h 30"/>
                <a:gd name="T44" fmla="*/ 8 w 30"/>
                <a:gd name="T45" fmla="*/ 3 h 30"/>
                <a:gd name="T46" fmla="*/ 8 w 30"/>
                <a:gd name="T47" fmla="*/ 3 h 30"/>
                <a:gd name="T48" fmla="*/ 8 w 30"/>
                <a:gd name="T49" fmla="*/ 4 h 30"/>
                <a:gd name="T50" fmla="*/ 8 w 30"/>
                <a:gd name="T51" fmla="*/ 6 h 30"/>
                <a:gd name="T52" fmla="*/ 7 w 30"/>
                <a:gd name="T53" fmla="*/ 7 h 30"/>
                <a:gd name="T54" fmla="*/ 6 w 30"/>
                <a:gd name="T55" fmla="*/ 8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1" y="30"/>
                  </a:lnTo>
                  <a:lnTo>
                    <a:pt x="9" y="29"/>
                  </a:lnTo>
                  <a:lnTo>
                    <a:pt x="7" y="27"/>
                  </a:lnTo>
                  <a:lnTo>
                    <a:pt x="5" y="26"/>
                  </a:lnTo>
                  <a:lnTo>
                    <a:pt x="2" y="23"/>
                  </a:lnTo>
                  <a:lnTo>
                    <a:pt x="1" y="20"/>
                  </a:lnTo>
                  <a:lnTo>
                    <a:pt x="0" y="17"/>
                  </a:lnTo>
                  <a:lnTo>
                    <a:pt x="0" y="15"/>
                  </a:lnTo>
                  <a:lnTo>
                    <a:pt x="0" y="12"/>
                  </a:lnTo>
                  <a:lnTo>
                    <a:pt x="1" y="9"/>
                  </a:lnTo>
                  <a:lnTo>
                    <a:pt x="2" y="7"/>
                  </a:lnTo>
                  <a:lnTo>
                    <a:pt x="5" y="5"/>
                  </a:lnTo>
                  <a:lnTo>
                    <a:pt x="7" y="2"/>
                  </a:lnTo>
                  <a:lnTo>
                    <a:pt x="9" y="1"/>
                  </a:lnTo>
                  <a:lnTo>
                    <a:pt x="11" y="0"/>
                  </a:lnTo>
                  <a:lnTo>
                    <a:pt x="15" y="0"/>
                  </a:lnTo>
                  <a:lnTo>
                    <a:pt x="17" y="0"/>
                  </a:lnTo>
                  <a:lnTo>
                    <a:pt x="21" y="1"/>
                  </a:lnTo>
                  <a:lnTo>
                    <a:pt x="23" y="2"/>
                  </a:lnTo>
                  <a:lnTo>
                    <a:pt x="25" y="5"/>
                  </a:lnTo>
                  <a:lnTo>
                    <a:pt x="26" y="7"/>
                  </a:lnTo>
                  <a:lnTo>
                    <a:pt x="29" y="9"/>
                  </a:lnTo>
                  <a:lnTo>
                    <a:pt x="30" y="12"/>
                  </a:lnTo>
                  <a:lnTo>
                    <a:pt x="30" y="15"/>
                  </a:lnTo>
                  <a:lnTo>
                    <a:pt x="29" y="21"/>
                  </a:lnTo>
                  <a:lnTo>
                    <a:pt x="25" y="26"/>
                  </a:lnTo>
                  <a:lnTo>
                    <a:pt x="21" y="29"/>
                  </a:lnTo>
                  <a:lnTo>
                    <a:pt x="15" y="30"/>
                  </a:lnTo>
                  <a:close/>
                </a:path>
              </a:pathLst>
            </a:custGeom>
            <a:solidFill>
              <a:srgbClr val="FF0000"/>
            </a:solidFill>
            <a:ln w="9525">
              <a:noFill/>
              <a:round/>
              <a:headEnd/>
              <a:tailEnd/>
            </a:ln>
          </p:spPr>
          <p:txBody>
            <a:bodyPr/>
            <a:lstStyle/>
            <a:p>
              <a:endParaRPr lang="en-US"/>
            </a:p>
          </p:txBody>
        </p:sp>
        <p:sp>
          <p:nvSpPr>
            <p:cNvPr id="15751" name="Freeform 247"/>
            <p:cNvSpPr>
              <a:spLocks/>
            </p:cNvSpPr>
            <p:nvPr/>
          </p:nvSpPr>
          <p:spPr bwMode="auto">
            <a:xfrm>
              <a:off x="2403" y="2539"/>
              <a:ext cx="30" cy="30"/>
            </a:xfrm>
            <a:custGeom>
              <a:avLst/>
              <a:gdLst>
                <a:gd name="T0" fmla="*/ 15 w 60"/>
                <a:gd name="T1" fmla="*/ 8 h 60"/>
                <a:gd name="T2" fmla="*/ 15 w 60"/>
                <a:gd name="T3" fmla="*/ 6 h 60"/>
                <a:gd name="T4" fmla="*/ 15 w 60"/>
                <a:gd name="T5" fmla="*/ 5 h 60"/>
                <a:gd name="T6" fmla="*/ 14 w 60"/>
                <a:gd name="T7" fmla="*/ 4 h 60"/>
                <a:gd name="T8" fmla="*/ 13 w 60"/>
                <a:gd name="T9" fmla="*/ 3 h 60"/>
                <a:gd name="T10" fmla="*/ 12 w 60"/>
                <a:gd name="T11" fmla="*/ 2 h 60"/>
                <a:gd name="T12" fmla="*/ 11 w 60"/>
                <a:gd name="T13" fmla="*/ 1 h 60"/>
                <a:gd name="T14" fmla="*/ 9 w 60"/>
                <a:gd name="T15" fmla="*/ 1 h 60"/>
                <a:gd name="T16" fmla="*/ 8 w 60"/>
                <a:gd name="T17" fmla="*/ 0 h 60"/>
                <a:gd name="T18" fmla="*/ 5 w 60"/>
                <a:gd name="T19" fmla="*/ 1 h 60"/>
                <a:gd name="T20" fmla="*/ 2 w 60"/>
                <a:gd name="T21" fmla="*/ 3 h 60"/>
                <a:gd name="T22" fmla="*/ 1 w 60"/>
                <a:gd name="T23" fmla="*/ 5 h 60"/>
                <a:gd name="T24" fmla="*/ 0 w 60"/>
                <a:gd name="T25" fmla="*/ 8 h 60"/>
                <a:gd name="T26" fmla="*/ 0 w 60"/>
                <a:gd name="T27" fmla="*/ 9 h 60"/>
                <a:gd name="T28" fmla="*/ 1 w 60"/>
                <a:gd name="T29" fmla="*/ 11 h 60"/>
                <a:gd name="T30" fmla="*/ 2 w 60"/>
                <a:gd name="T31" fmla="*/ 12 h 60"/>
                <a:gd name="T32" fmla="*/ 2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8" y="18"/>
                  </a:lnTo>
                  <a:lnTo>
                    <a:pt x="54" y="14"/>
                  </a:lnTo>
                  <a:lnTo>
                    <a:pt x="51" y="9"/>
                  </a:lnTo>
                  <a:lnTo>
                    <a:pt x="46" y="6"/>
                  </a:lnTo>
                  <a:lnTo>
                    <a:pt x="42" y="2"/>
                  </a:lnTo>
                  <a:lnTo>
                    <a:pt x="36" y="1"/>
                  </a:lnTo>
                  <a:lnTo>
                    <a:pt x="30" y="0"/>
                  </a:lnTo>
                  <a:lnTo>
                    <a:pt x="19" y="2"/>
                  </a:lnTo>
                  <a:lnTo>
                    <a:pt x="8" y="9"/>
                  </a:lnTo>
                  <a:lnTo>
                    <a:pt x="3" y="18"/>
                  </a:lnTo>
                  <a:lnTo>
                    <a:pt x="0" y="30"/>
                  </a:lnTo>
                  <a:lnTo>
                    <a:pt x="0" y="36"/>
                  </a:lnTo>
                  <a:lnTo>
                    <a:pt x="3" y="41"/>
                  </a:lnTo>
                  <a:lnTo>
                    <a:pt x="5" y="46"/>
                  </a:lnTo>
                  <a:lnTo>
                    <a:pt x="8" y="51"/>
                  </a:lnTo>
                  <a:lnTo>
                    <a:pt x="13"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FF0000"/>
            </a:solidFill>
            <a:ln w="9525">
              <a:noFill/>
              <a:round/>
              <a:headEnd/>
              <a:tailEnd/>
            </a:ln>
          </p:spPr>
          <p:txBody>
            <a:bodyPr/>
            <a:lstStyle/>
            <a:p>
              <a:endParaRPr lang="en-US"/>
            </a:p>
          </p:txBody>
        </p:sp>
        <p:sp>
          <p:nvSpPr>
            <p:cNvPr id="15752" name="Freeform 248"/>
            <p:cNvSpPr>
              <a:spLocks/>
            </p:cNvSpPr>
            <p:nvPr/>
          </p:nvSpPr>
          <p:spPr bwMode="auto">
            <a:xfrm>
              <a:off x="2410" y="2546"/>
              <a:ext cx="15" cy="15"/>
            </a:xfrm>
            <a:custGeom>
              <a:avLst/>
              <a:gdLst>
                <a:gd name="T0" fmla="*/ 4 w 29"/>
                <a:gd name="T1" fmla="*/ 8 h 30"/>
                <a:gd name="T2" fmla="*/ 3 w 29"/>
                <a:gd name="T3" fmla="*/ 8 h 30"/>
                <a:gd name="T4" fmla="*/ 3 w 29"/>
                <a:gd name="T5" fmla="*/ 8 h 30"/>
                <a:gd name="T6" fmla="*/ 2 w 29"/>
                <a:gd name="T7" fmla="*/ 7 h 30"/>
                <a:gd name="T8" fmla="*/ 2 w 29"/>
                <a:gd name="T9" fmla="*/ 7 h 30"/>
                <a:gd name="T10" fmla="*/ 1 w 29"/>
                <a:gd name="T11" fmla="*/ 6 h 30"/>
                <a:gd name="T12" fmla="*/ 1 w 29"/>
                <a:gd name="T13" fmla="*/ 6 h 30"/>
                <a:gd name="T14" fmla="*/ 0 w 29"/>
                <a:gd name="T15" fmla="*/ 5 h 30"/>
                <a:gd name="T16" fmla="*/ 0 w 29"/>
                <a:gd name="T17" fmla="*/ 4 h 30"/>
                <a:gd name="T18" fmla="*/ 0 w 29"/>
                <a:gd name="T19" fmla="*/ 3 h 30"/>
                <a:gd name="T20" fmla="*/ 1 w 29"/>
                <a:gd name="T21" fmla="*/ 3 h 30"/>
                <a:gd name="T22" fmla="*/ 1 w 29"/>
                <a:gd name="T23" fmla="*/ 2 h 30"/>
                <a:gd name="T24" fmla="*/ 2 w 29"/>
                <a:gd name="T25" fmla="*/ 2 h 30"/>
                <a:gd name="T26" fmla="*/ 2 w 29"/>
                <a:gd name="T27" fmla="*/ 1 h 30"/>
                <a:gd name="T28" fmla="*/ 3 w 29"/>
                <a:gd name="T29" fmla="*/ 1 h 30"/>
                <a:gd name="T30" fmla="*/ 3 w 29"/>
                <a:gd name="T31" fmla="*/ 0 h 30"/>
                <a:gd name="T32" fmla="*/ 4 w 29"/>
                <a:gd name="T33" fmla="*/ 0 h 30"/>
                <a:gd name="T34" fmla="*/ 5 w 29"/>
                <a:gd name="T35" fmla="*/ 0 h 30"/>
                <a:gd name="T36" fmla="*/ 6 w 29"/>
                <a:gd name="T37" fmla="*/ 1 h 30"/>
                <a:gd name="T38" fmla="*/ 6 w 29"/>
                <a:gd name="T39" fmla="*/ 1 h 30"/>
                <a:gd name="T40" fmla="*/ 7 w 29"/>
                <a:gd name="T41" fmla="*/ 2 h 30"/>
                <a:gd name="T42" fmla="*/ 7 w 29"/>
                <a:gd name="T43" fmla="*/ 2 h 30"/>
                <a:gd name="T44" fmla="*/ 7 w 29"/>
                <a:gd name="T45" fmla="*/ 3 h 30"/>
                <a:gd name="T46" fmla="*/ 8 w 29"/>
                <a:gd name="T47" fmla="*/ 3 h 30"/>
                <a:gd name="T48" fmla="*/ 8 w 29"/>
                <a:gd name="T49" fmla="*/ 4 h 30"/>
                <a:gd name="T50" fmla="*/ 7 w 29"/>
                <a:gd name="T51" fmla="*/ 6 h 30"/>
                <a:gd name="T52" fmla="*/ 7 w 29"/>
                <a:gd name="T53" fmla="*/ 7 h 30"/>
                <a:gd name="T54" fmla="*/ 6 w 29"/>
                <a:gd name="T55" fmla="*/ 8 h 30"/>
                <a:gd name="T56" fmla="*/ 4 w 29"/>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9"/>
                <a:gd name="T88" fmla="*/ 0 h 30"/>
                <a:gd name="T89" fmla="*/ 29 w 29"/>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9" h="30">
                  <a:moveTo>
                    <a:pt x="15" y="30"/>
                  </a:moveTo>
                  <a:lnTo>
                    <a:pt x="12" y="30"/>
                  </a:lnTo>
                  <a:lnTo>
                    <a:pt x="9" y="29"/>
                  </a:lnTo>
                  <a:lnTo>
                    <a:pt x="7" y="26"/>
                  </a:lnTo>
                  <a:lnTo>
                    <a:pt x="5" y="25"/>
                  </a:lnTo>
                  <a:lnTo>
                    <a:pt x="3" y="23"/>
                  </a:lnTo>
                  <a:lnTo>
                    <a:pt x="1" y="21"/>
                  </a:lnTo>
                  <a:lnTo>
                    <a:pt x="0" y="17"/>
                  </a:lnTo>
                  <a:lnTo>
                    <a:pt x="0" y="15"/>
                  </a:lnTo>
                  <a:lnTo>
                    <a:pt x="0" y="12"/>
                  </a:lnTo>
                  <a:lnTo>
                    <a:pt x="1" y="9"/>
                  </a:lnTo>
                  <a:lnTo>
                    <a:pt x="3" y="7"/>
                  </a:lnTo>
                  <a:lnTo>
                    <a:pt x="5" y="5"/>
                  </a:lnTo>
                  <a:lnTo>
                    <a:pt x="7" y="2"/>
                  </a:lnTo>
                  <a:lnTo>
                    <a:pt x="9" y="1"/>
                  </a:lnTo>
                  <a:lnTo>
                    <a:pt x="12" y="0"/>
                  </a:lnTo>
                  <a:lnTo>
                    <a:pt x="15" y="0"/>
                  </a:lnTo>
                  <a:lnTo>
                    <a:pt x="17" y="0"/>
                  </a:lnTo>
                  <a:lnTo>
                    <a:pt x="21" y="1"/>
                  </a:lnTo>
                  <a:lnTo>
                    <a:pt x="23" y="2"/>
                  </a:lnTo>
                  <a:lnTo>
                    <a:pt x="26" y="5"/>
                  </a:lnTo>
                  <a:lnTo>
                    <a:pt x="27" y="7"/>
                  </a:lnTo>
                  <a:lnTo>
                    <a:pt x="28" y="9"/>
                  </a:lnTo>
                  <a:lnTo>
                    <a:pt x="29" y="12"/>
                  </a:lnTo>
                  <a:lnTo>
                    <a:pt x="29" y="15"/>
                  </a:lnTo>
                  <a:lnTo>
                    <a:pt x="28" y="21"/>
                  </a:lnTo>
                  <a:lnTo>
                    <a:pt x="26" y="25"/>
                  </a:lnTo>
                  <a:lnTo>
                    <a:pt x="21" y="29"/>
                  </a:lnTo>
                  <a:lnTo>
                    <a:pt x="15" y="30"/>
                  </a:lnTo>
                  <a:close/>
                </a:path>
              </a:pathLst>
            </a:custGeom>
            <a:solidFill>
              <a:srgbClr val="FF0000"/>
            </a:solidFill>
            <a:ln w="9525">
              <a:noFill/>
              <a:round/>
              <a:headEnd/>
              <a:tailEnd/>
            </a:ln>
          </p:spPr>
          <p:txBody>
            <a:bodyPr/>
            <a:lstStyle/>
            <a:p>
              <a:endParaRPr lang="en-US"/>
            </a:p>
          </p:txBody>
        </p:sp>
        <p:sp>
          <p:nvSpPr>
            <p:cNvPr id="15753" name="Freeform 249"/>
            <p:cNvSpPr>
              <a:spLocks/>
            </p:cNvSpPr>
            <p:nvPr/>
          </p:nvSpPr>
          <p:spPr bwMode="auto">
            <a:xfrm>
              <a:off x="2480" y="2665"/>
              <a:ext cx="30" cy="29"/>
            </a:xfrm>
            <a:custGeom>
              <a:avLst/>
              <a:gdLst>
                <a:gd name="T0" fmla="*/ 15 w 59"/>
                <a:gd name="T1" fmla="*/ 7 h 59"/>
                <a:gd name="T2" fmla="*/ 15 w 59"/>
                <a:gd name="T3" fmla="*/ 5 h 59"/>
                <a:gd name="T4" fmla="*/ 15 w 59"/>
                <a:gd name="T5" fmla="*/ 4 h 59"/>
                <a:gd name="T6" fmla="*/ 14 w 59"/>
                <a:gd name="T7" fmla="*/ 3 h 59"/>
                <a:gd name="T8" fmla="*/ 13 w 59"/>
                <a:gd name="T9" fmla="*/ 2 h 59"/>
                <a:gd name="T10" fmla="*/ 12 w 59"/>
                <a:gd name="T11" fmla="*/ 1 h 59"/>
                <a:gd name="T12" fmla="*/ 11 w 59"/>
                <a:gd name="T13" fmla="*/ 0 h 59"/>
                <a:gd name="T14" fmla="*/ 9 w 59"/>
                <a:gd name="T15" fmla="*/ 0 h 59"/>
                <a:gd name="T16" fmla="*/ 8 w 59"/>
                <a:gd name="T17" fmla="*/ 0 h 59"/>
                <a:gd name="T18" fmla="*/ 5 w 59"/>
                <a:gd name="T19" fmla="*/ 0 h 59"/>
                <a:gd name="T20" fmla="*/ 3 w 59"/>
                <a:gd name="T21" fmla="*/ 2 h 59"/>
                <a:gd name="T22" fmla="*/ 1 w 59"/>
                <a:gd name="T23" fmla="*/ 4 h 59"/>
                <a:gd name="T24" fmla="*/ 0 w 59"/>
                <a:gd name="T25" fmla="*/ 7 h 59"/>
                <a:gd name="T26" fmla="*/ 1 w 59"/>
                <a:gd name="T27" fmla="*/ 8 h 59"/>
                <a:gd name="T28" fmla="*/ 1 w 59"/>
                <a:gd name="T29" fmla="*/ 10 h 59"/>
                <a:gd name="T30" fmla="*/ 2 w 59"/>
                <a:gd name="T31" fmla="*/ 11 h 59"/>
                <a:gd name="T32" fmla="*/ 3 w 59"/>
                <a:gd name="T33" fmla="*/ 12 h 59"/>
                <a:gd name="T34" fmla="*/ 4 w 59"/>
                <a:gd name="T35" fmla="*/ 13 h 59"/>
                <a:gd name="T36" fmla="*/ 5 w 59"/>
                <a:gd name="T37" fmla="*/ 14 h 59"/>
                <a:gd name="T38" fmla="*/ 6 w 59"/>
                <a:gd name="T39" fmla="*/ 14 h 59"/>
                <a:gd name="T40" fmla="*/ 8 w 59"/>
                <a:gd name="T41" fmla="*/ 14 h 59"/>
                <a:gd name="T42" fmla="*/ 9 w 59"/>
                <a:gd name="T43" fmla="*/ 14 h 59"/>
                <a:gd name="T44" fmla="*/ 11 w 59"/>
                <a:gd name="T45" fmla="*/ 14 h 59"/>
                <a:gd name="T46" fmla="*/ 12 w 59"/>
                <a:gd name="T47" fmla="*/ 13 h 59"/>
                <a:gd name="T48" fmla="*/ 13 w 59"/>
                <a:gd name="T49" fmla="*/ 12 h 59"/>
                <a:gd name="T50" fmla="*/ 14 w 59"/>
                <a:gd name="T51" fmla="*/ 11 h 59"/>
                <a:gd name="T52" fmla="*/ 15 w 59"/>
                <a:gd name="T53" fmla="*/ 10 h 59"/>
                <a:gd name="T54" fmla="*/ 15 w 59"/>
                <a:gd name="T55" fmla="*/ 8 h 59"/>
                <a:gd name="T56" fmla="*/ 15 w 59"/>
                <a:gd name="T57" fmla="*/ 7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9"/>
                <a:gd name="T88" fmla="*/ 0 h 59"/>
                <a:gd name="T89" fmla="*/ 59 w 59"/>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9" h="59">
                  <a:moveTo>
                    <a:pt x="59" y="29"/>
                  </a:moveTo>
                  <a:lnTo>
                    <a:pt x="58" y="23"/>
                  </a:lnTo>
                  <a:lnTo>
                    <a:pt x="57" y="19"/>
                  </a:lnTo>
                  <a:lnTo>
                    <a:pt x="54" y="13"/>
                  </a:lnTo>
                  <a:lnTo>
                    <a:pt x="50" y="8"/>
                  </a:lnTo>
                  <a:lnTo>
                    <a:pt x="46" y="5"/>
                  </a:lnTo>
                  <a:lnTo>
                    <a:pt x="41" y="2"/>
                  </a:lnTo>
                  <a:lnTo>
                    <a:pt x="35" y="0"/>
                  </a:lnTo>
                  <a:lnTo>
                    <a:pt x="30" y="0"/>
                  </a:lnTo>
                  <a:lnTo>
                    <a:pt x="18" y="2"/>
                  </a:lnTo>
                  <a:lnTo>
                    <a:pt x="9" y="8"/>
                  </a:lnTo>
                  <a:lnTo>
                    <a:pt x="2" y="17"/>
                  </a:lnTo>
                  <a:lnTo>
                    <a:pt x="0" y="29"/>
                  </a:lnTo>
                  <a:lnTo>
                    <a:pt x="1" y="35"/>
                  </a:lnTo>
                  <a:lnTo>
                    <a:pt x="2" y="40"/>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0"/>
                  </a:lnTo>
                  <a:lnTo>
                    <a:pt x="58" y="35"/>
                  </a:lnTo>
                  <a:lnTo>
                    <a:pt x="59" y="29"/>
                  </a:lnTo>
                  <a:close/>
                </a:path>
              </a:pathLst>
            </a:custGeom>
            <a:solidFill>
              <a:srgbClr val="FF0000"/>
            </a:solidFill>
            <a:ln w="9525">
              <a:noFill/>
              <a:round/>
              <a:headEnd/>
              <a:tailEnd/>
            </a:ln>
          </p:spPr>
          <p:txBody>
            <a:bodyPr/>
            <a:lstStyle/>
            <a:p>
              <a:endParaRPr lang="en-US"/>
            </a:p>
          </p:txBody>
        </p:sp>
        <p:sp>
          <p:nvSpPr>
            <p:cNvPr id="15754" name="Freeform 250"/>
            <p:cNvSpPr>
              <a:spLocks/>
            </p:cNvSpPr>
            <p:nvPr/>
          </p:nvSpPr>
          <p:spPr bwMode="auto">
            <a:xfrm>
              <a:off x="2487" y="2672"/>
              <a:ext cx="15" cy="14"/>
            </a:xfrm>
            <a:custGeom>
              <a:avLst/>
              <a:gdLst>
                <a:gd name="T0" fmla="*/ 4 w 29"/>
                <a:gd name="T1" fmla="*/ 7 h 29"/>
                <a:gd name="T2" fmla="*/ 3 w 29"/>
                <a:gd name="T3" fmla="*/ 7 h 29"/>
                <a:gd name="T4" fmla="*/ 3 w 29"/>
                <a:gd name="T5" fmla="*/ 7 h 29"/>
                <a:gd name="T6" fmla="*/ 2 w 29"/>
                <a:gd name="T7" fmla="*/ 6 h 29"/>
                <a:gd name="T8" fmla="*/ 1 w 29"/>
                <a:gd name="T9" fmla="*/ 6 h 29"/>
                <a:gd name="T10" fmla="*/ 1 w 29"/>
                <a:gd name="T11" fmla="*/ 5 h 29"/>
                <a:gd name="T12" fmla="*/ 1 w 29"/>
                <a:gd name="T13" fmla="*/ 5 h 29"/>
                <a:gd name="T14" fmla="*/ 0 w 29"/>
                <a:gd name="T15" fmla="*/ 4 h 29"/>
                <a:gd name="T16" fmla="*/ 0 w 29"/>
                <a:gd name="T17" fmla="*/ 3 h 29"/>
                <a:gd name="T18" fmla="*/ 0 w 29"/>
                <a:gd name="T19" fmla="*/ 3 h 29"/>
                <a:gd name="T20" fmla="*/ 1 w 29"/>
                <a:gd name="T21" fmla="*/ 2 h 29"/>
                <a:gd name="T22" fmla="*/ 1 w 29"/>
                <a:gd name="T23" fmla="*/ 1 h 29"/>
                <a:gd name="T24" fmla="*/ 1 w 29"/>
                <a:gd name="T25" fmla="*/ 1 h 29"/>
                <a:gd name="T26" fmla="*/ 2 w 29"/>
                <a:gd name="T27" fmla="*/ 0 h 29"/>
                <a:gd name="T28" fmla="*/ 3 w 29"/>
                <a:gd name="T29" fmla="*/ 0 h 29"/>
                <a:gd name="T30" fmla="*/ 3 w 29"/>
                <a:gd name="T31" fmla="*/ 0 h 29"/>
                <a:gd name="T32" fmla="*/ 4 w 29"/>
                <a:gd name="T33" fmla="*/ 0 h 29"/>
                <a:gd name="T34" fmla="*/ 5 w 29"/>
                <a:gd name="T35" fmla="*/ 0 h 29"/>
                <a:gd name="T36" fmla="*/ 5 w 29"/>
                <a:gd name="T37" fmla="*/ 0 h 29"/>
                <a:gd name="T38" fmla="*/ 6 w 29"/>
                <a:gd name="T39" fmla="*/ 0 h 29"/>
                <a:gd name="T40" fmla="*/ 7 w 29"/>
                <a:gd name="T41" fmla="*/ 1 h 29"/>
                <a:gd name="T42" fmla="*/ 7 w 29"/>
                <a:gd name="T43" fmla="*/ 1 h 29"/>
                <a:gd name="T44" fmla="*/ 7 w 29"/>
                <a:gd name="T45" fmla="*/ 2 h 29"/>
                <a:gd name="T46" fmla="*/ 8 w 29"/>
                <a:gd name="T47" fmla="*/ 3 h 29"/>
                <a:gd name="T48" fmla="*/ 8 w 29"/>
                <a:gd name="T49" fmla="*/ 3 h 29"/>
                <a:gd name="T50" fmla="*/ 7 w 29"/>
                <a:gd name="T51" fmla="*/ 5 h 29"/>
                <a:gd name="T52" fmla="*/ 7 w 29"/>
                <a:gd name="T53" fmla="*/ 6 h 29"/>
                <a:gd name="T54" fmla="*/ 5 w 29"/>
                <a:gd name="T55" fmla="*/ 7 h 29"/>
                <a:gd name="T56" fmla="*/ 4 w 29"/>
                <a:gd name="T57" fmla="*/ 7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9"/>
                <a:gd name="T88" fmla="*/ 0 h 29"/>
                <a:gd name="T89" fmla="*/ 29 w 29"/>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9" h="29">
                  <a:moveTo>
                    <a:pt x="15" y="29"/>
                  </a:moveTo>
                  <a:lnTo>
                    <a:pt x="11" y="29"/>
                  </a:lnTo>
                  <a:lnTo>
                    <a:pt x="9" y="28"/>
                  </a:lnTo>
                  <a:lnTo>
                    <a:pt x="6" y="27"/>
                  </a:lnTo>
                  <a:lnTo>
                    <a:pt x="4" y="25"/>
                  </a:lnTo>
                  <a:lnTo>
                    <a:pt x="2" y="23"/>
                  </a:lnTo>
                  <a:lnTo>
                    <a:pt x="1" y="20"/>
                  </a:lnTo>
                  <a:lnTo>
                    <a:pt x="0" y="17"/>
                  </a:lnTo>
                  <a:lnTo>
                    <a:pt x="0" y="14"/>
                  </a:lnTo>
                  <a:lnTo>
                    <a:pt x="0" y="12"/>
                  </a:lnTo>
                  <a:lnTo>
                    <a:pt x="1" y="8"/>
                  </a:lnTo>
                  <a:lnTo>
                    <a:pt x="2" y="6"/>
                  </a:lnTo>
                  <a:lnTo>
                    <a:pt x="4" y="4"/>
                  </a:lnTo>
                  <a:lnTo>
                    <a:pt x="6" y="2"/>
                  </a:lnTo>
                  <a:lnTo>
                    <a:pt x="9" y="1"/>
                  </a:lnTo>
                  <a:lnTo>
                    <a:pt x="11" y="0"/>
                  </a:lnTo>
                  <a:lnTo>
                    <a:pt x="15" y="0"/>
                  </a:lnTo>
                  <a:lnTo>
                    <a:pt x="17" y="0"/>
                  </a:lnTo>
                  <a:lnTo>
                    <a:pt x="20" y="1"/>
                  </a:lnTo>
                  <a:lnTo>
                    <a:pt x="23" y="2"/>
                  </a:lnTo>
                  <a:lnTo>
                    <a:pt x="25" y="4"/>
                  </a:lnTo>
                  <a:lnTo>
                    <a:pt x="26" y="6"/>
                  </a:lnTo>
                  <a:lnTo>
                    <a:pt x="28" y="8"/>
                  </a:lnTo>
                  <a:lnTo>
                    <a:pt x="29" y="12"/>
                  </a:lnTo>
                  <a:lnTo>
                    <a:pt x="29" y="14"/>
                  </a:lnTo>
                  <a:lnTo>
                    <a:pt x="28" y="20"/>
                  </a:lnTo>
                  <a:lnTo>
                    <a:pt x="25" y="24"/>
                  </a:lnTo>
                  <a:lnTo>
                    <a:pt x="20" y="28"/>
                  </a:lnTo>
                  <a:lnTo>
                    <a:pt x="15" y="29"/>
                  </a:lnTo>
                  <a:close/>
                </a:path>
              </a:pathLst>
            </a:custGeom>
            <a:solidFill>
              <a:srgbClr val="FF0000"/>
            </a:solidFill>
            <a:ln w="9525">
              <a:noFill/>
              <a:round/>
              <a:headEnd/>
              <a:tailEnd/>
            </a:ln>
          </p:spPr>
          <p:txBody>
            <a:bodyPr/>
            <a:lstStyle/>
            <a:p>
              <a:endParaRPr lang="en-US"/>
            </a:p>
          </p:txBody>
        </p:sp>
        <p:sp>
          <p:nvSpPr>
            <p:cNvPr id="15755" name="Freeform 251"/>
            <p:cNvSpPr>
              <a:spLocks/>
            </p:cNvSpPr>
            <p:nvPr/>
          </p:nvSpPr>
          <p:spPr bwMode="auto">
            <a:xfrm>
              <a:off x="2624" y="2585"/>
              <a:ext cx="30" cy="29"/>
            </a:xfrm>
            <a:custGeom>
              <a:avLst/>
              <a:gdLst>
                <a:gd name="T0" fmla="*/ 15 w 60"/>
                <a:gd name="T1" fmla="*/ 7 h 59"/>
                <a:gd name="T2" fmla="*/ 15 w 60"/>
                <a:gd name="T3" fmla="*/ 6 h 59"/>
                <a:gd name="T4" fmla="*/ 15 w 60"/>
                <a:gd name="T5" fmla="*/ 4 h 59"/>
                <a:gd name="T6" fmla="*/ 14 w 60"/>
                <a:gd name="T7" fmla="*/ 3 h 59"/>
                <a:gd name="T8" fmla="*/ 13 w 60"/>
                <a:gd name="T9" fmla="*/ 2 h 59"/>
                <a:gd name="T10" fmla="*/ 12 w 60"/>
                <a:gd name="T11" fmla="*/ 1 h 59"/>
                <a:gd name="T12" fmla="*/ 11 w 60"/>
                <a:gd name="T13" fmla="*/ 0 h 59"/>
                <a:gd name="T14" fmla="*/ 9 w 60"/>
                <a:gd name="T15" fmla="*/ 0 h 59"/>
                <a:gd name="T16" fmla="*/ 8 w 60"/>
                <a:gd name="T17" fmla="*/ 0 h 59"/>
                <a:gd name="T18" fmla="*/ 5 w 60"/>
                <a:gd name="T19" fmla="*/ 0 h 59"/>
                <a:gd name="T20" fmla="*/ 3 w 60"/>
                <a:gd name="T21" fmla="*/ 2 h 59"/>
                <a:gd name="T22" fmla="*/ 1 w 60"/>
                <a:gd name="T23" fmla="*/ 4 h 59"/>
                <a:gd name="T24" fmla="*/ 0 w 60"/>
                <a:gd name="T25" fmla="*/ 7 h 59"/>
                <a:gd name="T26" fmla="*/ 1 w 60"/>
                <a:gd name="T27" fmla="*/ 9 h 59"/>
                <a:gd name="T28" fmla="*/ 1 w 60"/>
                <a:gd name="T29" fmla="*/ 10 h 59"/>
                <a:gd name="T30" fmla="*/ 2 w 60"/>
                <a:gd name="T31" fmla="*/ 11 h 59"/>
                <a:gd name="T32" fmla="*/ 3 w 60"/>
                <a:gd name="T33" fmla="*/ 12 h 59"/>
                <a:gd name="T34" fmla="*/ 4 w 60"/>
                <a:gd name="T35" fmla="*/ 13 h 59"/>
                <a:gd name="T36" fmla="*/ 5 w 60"/>
                <a:gd name="T37" fmla="*/ 14 h 59"/>
                <a:gd name="T38" fmla="*/ 7 w 60"/>
                <a:gd name="T39" fmla="*/ 14 h 59"/>
                <a:gd name="T40" fmla="*/ 8 w 60"/>
                <a:gd name="T41" fmla="*/ 14 h 59"/>
                <a:gd name="T42" fmla="*/ 9 w 60"/>
                <a:gd name="T43" fmla="*/ 14 h 59"/>
                <a:gd name="T44" fmla="*/ 11 w 60"/>
                <a:gd name="T45" fmla="*/ 14 h 59"/>
                <a:gd name="T46" fmla="*/ 12 w 60"/>
                <a:gd name="T47" fmla="*/ 13 h 59"/>
                <a:gd name="T48" fmla="*/ 13 w 60"/>
                <a:gd name="T49" fmla="*/ 12 h 59"/>
                <a:gd name="T50" fmla="*/ 14 w 60"/>
                <a:gd name="T51" fmla="*/ 11 h 59"/>
                <a:gd name="T52" fmla="*/ 15 w 60"/>
                <a:gd name="T53" fmla="*/ 10 h 59"/>
                <a:gd name="T54" fmla="*/ 15 w 60"/>
                <a:gd name="T55" fmla="*/ 9 h 59"/>
                <a:gd name="T56" fmla="*/ 15 w 60"/>
                <a:gd name="T57" fmla="*/ 7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30"/>
                  </a:moveTo>
                  <a:lnTo>
                    <a:pt x="59" y="24"/>
                  </a:lnTo>
                  <a:lnTo>
                    <a:pt x="58" y="18"/>
                  </a:lnTo>
                  <a:lnTo>
                    <a:pt x="55" y="13"/>
                  </a:lnTo>
                  <a:lnTo>
                    <a:pt x="51" y="8"/>
                  </a:lnTo>
                  <a:lnTo>
                    <a:pt x="47" y="5"/>
                  </a:lnTo>
                  <a:lnTo>
                    <a:pt x="42" y="2"/>
                  </a:lnTo>
                  <a:lnTo>
                    <a:pt x="36" y="0"/>
                  </a:lnTo>
                  <a:lnTo>
                    <a:pt x="30" y="0"/>
                  </a:lnTo>
                  <a:lnTo>
                    <a:pt x="19" y="2"/>
                  </a:lnTo>
                  <a:lnTo>
                    <a:pt x="10" y="8"/>
                  </a:lnTo>
                  <a:lnTo>
                    <a:pt x="3" y="18"/>
                  </a:lnTo>
                  <a:lnTo>
                    <a:pt x="0" y="30"/>
                  </a:lnTo>
                  <a:lnTo>
                    <a:pt x="2" y="36"/>
                  </a:lnTo>
                  <a:lnTo>
                    <a:pt x="3" y="40"/>
                  </a:lnTo>
                  <a:lnTo>
                    <a:pt x="6" y="46"/>
                  </a:lnTo>
                  <a:lnTo>
                    <a:pt x="10" y="51"/>
                  </a:lnTo>
                  <a:lnTo>
                    <a:pt x="14" y="54"/>
                  </a:lnTo>
                  <a:lnTo>
                    <a:pt x="19" y="56"/>
                  </a:lnTo>
                  <a:lnTo>
                    <a:pt x="25" y="59"/>
                  </a:lnTo>
                  <a:lnTo>
                    <a:pt x="30" y="59"/>
                  </a:lnTo>
                  <a:lnTo>
                    <a:pt x="36" y="59"/>
                  </a:lnTo>
                  <a:lnTo>
                    <a:pt x="42" y="56"/>
                  </a:lnTo>
                  <a:lnTo>
                    <a:pt x="47" y="54"/>
                  </a:lnTo>
                  <a:lnTo>
                    <a:pt x="51" y="51"/>
                  </a:lnTo>
                  <a:lnTo>
                    <a:pt x="55" y="46"/>
                  </a:lnTo>
                  <a:lnTo>
                    <a:pt x="58" y="40"/>
                  </a:lnTo>
                  <a:lnTo>
                    <a:pt x="59" y="36"/>
                  </a:lnTo>
                  <a:lnTo>
                    <a:pt x="60" y="30"/>
                  </a:lnTo>
                  <a:close/>
                </a:path>
              </a:pathLst>
            </a:custGeom>
            <a:solidFill>
              <a:srgbClr val="FF0000"/>
            </a:solidFill>
            <a:ln w="9525">
              <a:noFill/>
              <a:round/>
              <a:headEnd/>
              <a:tailEnd/>
            </a:ln>
          </p:spPr>
          <p:txBody>
            <a:bodyPr/>
            <a:lstStyle/>
            <a:p>
              <a:endParaRPr lang="en-US"/>
            </a:p>
          </p:txBody>
        </p:sp>
        <p:sp>
          <p:nvSpPr>
            <p:cNvPr id="15756" name="Freeform 252"/>
            <p:cNvSpPr>
              <a:spLocks/>
            </p:cNvSpPr>
            <p:nvPr/>
          </p:nvSpPr>
          <p:spPr bwMode="auto">
            <a:xfrm>
              <a:off x="2631" y="2592"/>
              <a:ext cx="15" cy="14"/>
            </a:xfrm>
            <a:custGeom>
              <a:avLst/>
              <a:gdLst>
                <a:gd name="T0" fmla="*/ 4 w 30"/>
                <a:gd name="T1" fmla="*/ 7 h 29"/>
                <a:gd name="T2" fmla="*/ 3 w 30"/>
                <a:gd name="T3" fmla="*/ 7 h 29"/>
                <a:gd name="T4" fmla="*/ 3 w 30"/>
                <a:gd name="T5" fmla="*/ 7 h 29"/>
                <a:gd name="T6" fmla="*/ 2 w 30"/>
                <a:gd name="T7" fmla="*/ 6 h 29"/>
                <a:gd name="T8" fmla="*/ 2 w 30"/>
                <a:gd name="T9" fmla="*/ 6 h 29"/>
                <a:gd name="T10" fmla="*/ 1 w 30"/>
                <a:gd name="T11" fmla="*/ 5 h 29"/>
                <a:gd name="T12" fmla="*/ 1 w 30"/>
                <a:gd name="T13" fmla="*/ 5 h 29"/>
                <a:gd name="T14" fmla="*/ 0 w 30"/>
                <a:gd name="T15" fmla="*/ 4 h 29"/>
                <a:gd name="T16" fmla="*/ 0 w 30"/>
                <a:gd name="T17" fmla="*/ 3 h 29"/>
                <a:gd name="T18" fmla="*/ 0 w 30"/>
                <a:gd name="T19" fmla="*/ 2 h 29"/>
                <a:gd name="T20" fmla="*/ 1 w 30"/>
                <a:gd name="T21" fmla="*/ 2 h 29"/>
                <a:gd name="T22" fmla="*/ 1 w 30"/>
                <a:gd name="T23" fmla="*/ 1 h 29"/>
                <a:gd name="T24" fmla="*/ 2 w 30"/>
                <a:gd name="T25" fmla="*/ 1 h 29"/>
                <a:gd name="T26" fmla="*/ 2 w 30"/>
                <a:gd name="T27" fmla="*/ 0 h 29"/>
                <a:gd name="T28" fmla="*/ 3 w 30"/>
                <a:gd name="T29" fmla="*/ 0 h 29"/>
                <a:gd name="T30" fmla="*/ 3 w 30"/>
                <a:gd name="T31" fmla="*/ 0 h 29"/>
                <a:gd name="T32" fmla="*/ 4 w 30"/>
                <a:gd name="T33" fmla="*/ 0 h 29"/>
                <a:gd name="T34" fmla="*/ 5 w 30"/>
                <a:gd name="T35" fmla="*/ 0 h 29"/>
                <a:gd name="T36" fmla="*/ 6 w 30"/>
                <a:gd name="T37" fmla="*/ 0 h 29"/>
                <a:gd name="T38" fmla="*/ 6 w 30"/>
                <a:gd name="T39" fmla="*/ 0 h 29"/>
                <a:gd name="T40" fmla="*/ 7 w 30"/>
                <a:gd name="T41" fmla="*/ 1 h 29"/>
                <a:gd name="T42" fmla="*/ 7 w 30"/>
                <a:gd name="T43" fmla="*/ 1 h 29"/>
                <a:gd name="T44" fmla="*/ 8 w 30"/>
                <a:gd name="T45" fmla="*/ 2 h 29"/>
                <a:gd name="T46" fmla="*/ 8 w 30"/>
                <a:gd name="T47" fmla="*/ 2 h 29"/>
                <a:gd name="T48" fmla="*/ 8 w 30"/>
                <a:gd name="T49" fmla="*/ 3 h 29"/>
                <a:gd name="T50" fmla="*/ 8 w 30"/>
                <a:gd name="T51" fmla="*/ 5 h 29"/>
                <a:gd name="T52" fmla="*/ 7 w 30"/>
                <a:gd name="T53" fmla="*/ 6 h 29"/>
                <a:gd name="T54" fmla="*/ 6 w 30"/>
                <a:gd name="T55" fmla="*/ 7 h 29"/>
                <a:gd name="T56" fmla="*/ 4 w 30"/>
                <a:gd name="T57" fmla="*/ 7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9"/>
                <a:gd name="T89" fmla="*/ 30 w 30"/>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9">
                  <a:moveTo>
                    <a:pt x="15" y="29"/>
                  </a:moveTo>
                  <a:lnTo>
                    <a:pt x="12" y="29"/>
                  </a:lnTo>
                  <a:lnTo>
                    <a:pt x="10" y="28"/>
                  </a:lnTo>
                  <a:lnTo>
                    <a:pt x="7" y="26"/>
                  </a:lnTo>
                  <a:lnTo>
                    <a:pt x="5" y="25"/>
                  </a:lnTo>
                  <a:lnTo>
                    <a:pt x="3" y="23"/>
                  </a:lnTo>
                  <a:lnTo>
                    <a:pt x="2" y="20"/>
                  </a:lnTo>
                  <a:lnTo>
                    <a:pt x="0" y="17"/>
                  </a:lnTo>
                  <a:lnTo>
                    <a:pt x="0" y="15"/>
                  </a:lnTo>
                  <a:lnTo>
                    <a:pt x="0" y="11"/>
                  </a:lnTo>
                  <a:lnTo>
                    <a:pt x="2" y="9"/>
                  </a:lnTo>
                  <a:lnTo>
                    <a:pt x="3" y="7"/>
                  </a:lnTo>
                  <a:lnTo>
                    <a:pt x="5" y="5"/>
                  </a:lnTo>
                  <a:lnTo>
                    <a:pt x="7" y="2"/>
                  </a:lnTo>
                  <a:lnTo>
                    <a:pt x="10" y="1"/>
                  </a:lnTo>
                  <a:lnTo>
                    <a:pt x="12" y="0"/>
                  </a:lnTo>
                  <a:lnTo>
                    <a:pt x="15" y="0"/>
                  </a:lnTo>
                  <a:lnTo>
                    <a:pt x="18" y="0"/>
                  </a:lnTo>
                  <a:lnTo>
                    <a:pt x="21" y="1"/>
                  </a:lnTo>
                  <a:lnTo>
                    <a:pt x="23" y="2"/>
                  </a:lnTo>
                  <a:lnTo>
                    <a:pt x="26" y="5"/>
                  </a:lnTo>
                  <a:lnTo>
                    <a:pt x="27" y="7"/>
                  </a:lnTo>
                  <a:lnTo>
                    <a:pt x="29" y="9"/>
                  </a:lnTo>
                  <a:lnTo>
                    <a:pt x="30" y="11"/>
                  </a:lnTo>
                  <a:lnTo>
                    <a:pt x="30" y="15"/>
                  </a:lnTo>
                  <a:lnTo>
                    <a:pt x="29" y="21"/>
                  </a:lnTo>
                  <a:lnTo>
                    <a:pt x="26" y="25"/>
                  </a:lnTo>
                  <a:lnTo>
                    <a:pt x="21" y="28"/>
                  </a:lnTo>
                  <a:lnTo>
                    <a:pt x="15" y="29"/>
                  </a:lnTo>
                  <a:close/>
                </a:path>
              </a:pathLst>
            </a:custGeom>
            <a:solidFill>
              <a:srgbClr val="FF0000"/>
            </a:solidFill>
            <a:ln w="9525">
              <a:noFill/>
              <a:round/>
              <a:headEnd/>
              <a:tailEnd/>
            </a:ln>
          </p:spPr>
          <p:txBody>
            <a:bodyPr/>
            <a:lstStyle/>
            <a:p>
              <a:endParaRPr lang="en-US"/>
            </a:p>
          </p:txBody>
        </p:sp>
        <p:sp>
          <p:nvSpPr>
            <p:cNvPr id="15757" name="Freeform 253"/>
            <p:cNvSpPr>
              <a:spLocks/>
            </p:cNvSpPr>
            <p:nvPr/>
          </p:nvSpPr>
          <p:spPr bwMode="auto">
            <a:xfrm>
              <a:off x="2621" y="2333"/>
              <a:ext cx="30" cy="30"/>
            </a:xfrm>
            <a:custGeom>
              <a:avLst/>
              <a:gdLst>
                <a:gd name="T0" fmla="*/ 15 w 60"/>
                <a:gd name="T1" fmla="*/ 8 h 60"/>
                <a:gd name="T2" fmla="*/ 15 w 60"/>
                <a:gd name="T3" fmla="*/ 6 h 60"/>
                <a:gd name="T4" fmla="*/ 15 w 60"/>
                <a:gd name="T5" fmla="*/ 5 h 60"/>
                <a:gd name="T6" fmla="*/ 14 w 60"/>
                <a:gd name="T7" fmla="*/ 4 h 60"/>
                <a:gd name="T8" fmla="*/ 13 w 60"/>
                <a:gd name="T9" fmla="*/ 3 h 60"/>
                <a:gd name="T10" fmla="*/ 12 w 60"/>
                <a:gd name="T11" fmla="*/ 2 h 60"/>
                <a:gd name="T12" fmla="*/ 11 w 60"/>
                <a:gd name="T13" fmla="*/ 1 h 60"/>
                <a:gd name="T14" fmla="*/ 9 w 60"/>
                <a:gd name="T15" fmla="*/ 1 h 60"/>
                <a:gd name="T16" fmla="*/ 8 w 60"/>
                <a:gd name="T17" fmla="*/ 0 h 60"/>
                <a:gd name="T18" fmla="*/ 5 w 60"/>
                <a:gd name="T19" fmla="*/ 1 h 60"/>
                <a:gd name="T20" fmla="*/ 3 w 60"/>
                <a:gd name="T21" fmla="*/ 3 h 60"/>
                <a:gd name="T22" fmla="*/ 1 w 60"/>
                <a:gd name="T23" fmla="*/ 5 h 60"/>
                <a:gd name="T24" fmla="*/ 0 w 60"/>
                <a:gd name="T25" fmla="*/ 8 h 60"/>
                <a:gd name="T26" fmla="*/ 1 w 60"/>
                <a:gd name="T27" fmla="*/ 9 h 60"/>
                <a:gd name="T28" fmla="*/ 1 w 60"/>
                <a:gd name="T29" fmla="*/ 11 h 60"/>
                <a:gd name="T30" fmla="*/ 2 w 60"/>
                <a:gd name="T31" fmla="*/ 12 h 60"/>
                <a:gd name="T32" fmla="*/ 3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8" y="24"/>
                  </a:lnTo>
                  <a:lnTo>
                    <a:pt x="57" y="18"/>
                  </a:lnTo>
                  <a:lnTo>
                    <a:pt x="55" y="14"/>
                  </a:lnTo>
                  <a:lnTo>
                    <a:pt x="52" y="9"/>
                  </a:lnTo>
                  <a:lnTo>
                    <a:pt x="47" y="6"/>
                  </a:lnTo>
                  <a:lnTo>
                    <a:pt x="41" y="2"/>
                  </a:lnTo>
                  <a:lnTo>
                    <a:pt x="35" y="1"/>
                  </a:lnTo>
                  <a:lnTo>
                    <a:pt x="30" y="0"/>
                  </a:lnTo>
                  <a:lnTo>
                    <a:pt x="18" y="2"/>
                  </a:lnTo>
                  <a:lnTo>
                    <a:pt x="9" y="9"/>
                  </a:lnTo>
                  <a:lnTo>
                    <a:pt x="2" y="18"/>
                  </a:lnTo>
                  <a:lnTo>
                    <a:pt x="0" y="30"/>
                  </a:lnTo>
                  <a:lnTo>
                    <a:pt x="1" y="36"/>
                  </a:lnTo>
                  <a:lnTo>
                    <a:pt x="2" y="41"/>
                  </a:lnTo>
                  <a:lnTo>
                    <a:pt x="5" y="47"/>
                  </a:lnTo>
                  <a:lnTo>
                    <a:pt x="9" y="52"/>
                  </a:lnTo>
                  <a:lnTo>
                    <a:pt x="14" y="55"/>
                  </a:lnTo>
                  <a:lnTo>
                    <a:pt x="18" y="57"/>
                  </a:lnTo>
                  <a:lnTo>
                    <a:pt x="24" y="60"/>
                  </a:lnTo>
                  <a:lnTo>
                    <a:pt x="30" y="60"/>
                  </a:lnTo>
                  <a:lnTo>
                    <a:pt x="35" y="60"/>
                  </a:lnTo>
                  <a:lnTo>
                    <a:pt x="41" y="57"/>
                  </a:lnTo>
                  <a:lnTo>
                    <a:pt x="47" y="55"/>
                  </a:lnTo>
                  <a:lnTo>
                    <a:pt x="52" y="52"/>
                  </a:lnTo>
                  <a:lnTo>
                    <a:pt x="55" y="47"/>
                  </a:lnTo>
                  <a:lnTo>
                    <a:pt x="57" y="41"/>
                  </a:lnTo>
                  <a:lnTo>
                    <a:pt x="58" y="36"/>
                  </a:lnTo>
                  <a:lnTo>
                    <a:pt x="60" y="30"/>
                  </a:lnTo>
                  <a:close/>
                </a:path>
              </a:pathLst>
            </a:custGeom>
            <a:solidFill>
              <a:srgbClr val="FF0000"/>
            </a:solidFill>
            <a:ln w="9525">
              <a:noFill/>
              <a:round/>
              <a:headEnd/>
              <a:tailEnd/>
            </a:ln>
          </p:spPr>
          <p:txBody>
            <a:bodyPr/>
            <a:lstStyle/>
            <a:p>
              <a:endParaRPr lang="en-US"/>
            </a:p>
          </p:txBody>
        </p:sp>
        <p:sp>
          <p:nvSpPr>
            <p:cNvPr id="15758" name="Freeform 254"/>
            <p:cNvSpPr>
              <a:spLocks/>
            </p:cNvSpPr>
            <p:nvPr/>
          </p:nvSpPr>
          <p:spPr bwMode="auto">
            <a:xfrm>
              <a:off x="2628" y="2341"/>
              <a:ext cx="15" cy="15"/>
            </a:xfrm>
            <a:custGeom>
              <a:avLst/>
              <a:gdLst>
                <a:gd name="T0" fmla="*/ 4 w 30"/>
                <a:gd name="T1" fmla="*/ 8 h 29"/>
                <a:gd name="T2" fmla="*/ 3 w 30"/>
                <a:gd name="T3" fmla="*/ 8 h 29"/>
                <a:gd name="T4" fmla="*/ 3 w 30"/>
                <a:gd name="T5" fmla="*/ 7 h 29"/>
                <a:gd name="T6" fmla="*/ 2 w 30"/>
                <a:gd name="T7" fmla="*/ 7 h 29"/>
                <a:gd name="T8" fmla="*/ 1 w 30"/>
                <a:gd name="T9" fmla="*/ 6 h 29"/>
                <a:gd name="T10" fmla="*/ 1 w 30"/>
                <a:gd name="T11" fmla="*/ 6 h 29"/>
                <a:gd name="T12" fmla="*/ 1 w 30"/>
                <a:gd name="T13" fmla="*/ 5 h 29"/>
                <a:gd name="T14" fmla="*/ 0 w 30"/>
                <a:gd name="T15" fmla="*/ 5 h 29"/>
                <a:gd name="T16" fmla="*/ 0 w 30"/>
                <a:gd name="T17" fmla="*/ 4 h 29"/>
                <a:gd name="T18" fmla="*/ 0 w 30"/>
                <a:gd name="T19" fmla="*/ 3 h 29"/>
                <a:gd name="T20" fmla="*/ 1 w 30"/>
                <a:gd name="T21" fmla="*/ 2 h 29"/>
                <a:gd name="T22" fmla="*/ 1 w 30"/>
                <a:gd name="T23" fmla="*/ 2 h 29"/>
                <a:gd name="T24" fmla="*/ 1 w 30"/>
                <a:gd name="T25" fmla="*/ 1 h 29"/>
                <a:gd name="T26" fmla="*/ 2 w 30"/>
                <a:gd name="T27" fmla="*/ 1 h 29"/>
                <a:gd name="T28" fmla="*/ 3 w 30"/>
                <a:gd name="T29" fmla="*/ 1 h 29"/>
                <a:gd name="T30" fmla="*/ 3 w 30"/>
                <a:gd name="T31" fmla="*/ 0 h 29"/>
                <a:gd name="T32" fmla="*/ 4 w 30"/>
                <a:gd name="T33" fmla="*/ 0 h 29"/>
                <a:gd name="T34" fmla="*/ 5 w 30"/>
                <a:gd name="T35" fmla="*/ 0 h 29"/>
                <a:gd name="T36" fmla="*/ 5 w 30"/>
                <a:gd name="T37" fmla="*/ 1 h 29"/>
                <a:gd name="T38" fmla="*/ 6 w 30"/>
                <a:gd name="T39" fmla="*/ 1 h 29"/>
                <a:gd name="T40" fmla="*/ 7 w 30"/>
                <a:gd name="T41" fmla="*/ 1 h 29"/>
                <a:gd name="T42" fmla="*/ 7 w 30"/>
                <a:gd name="T43" fmla="*/ 2 h 29"/>
                <a:gd name="T44" fmla="*/ 7 w 30"/>
                <a:gd name="T45" fmla="*/ 2 h 29"/>
                <a:gd name="T46" fmla="*/ 8 w 30"/>
                <a:gd name="T47" fmla="*/ 3 h 29"/>
                <a:gd name="T48" fmla="*/ 8 w 30"/>
                <a:gd name="T49" fmla="*/ 4 h 29"/>
                <a:gd name="T50" fmla="*/ 7 w 30"/>
                <a:gd name="T51" fmla="*/ 5 h 29"/>
                <a:gd name="T52" fmla="*/ 7 w 30"/>
                <a:gd name="T53" fmla="*/ 6 h 29"/>
                <a:gd name="T54" fmla="*/ 5 w 30"/>
                <a:gd name="T55" fmla="*/ 7 h 29"/>
                <a:gd name="T56" fmla="*/ 4 w 30"/>
                <a:gd name="T57" fmla="*/ 8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9"/>
                <a:gd name="T89" fmla="*/ 30 w 30"/>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9">
                  <a:moveTo>
                    <a:pt x="15" y="29"/>
                  </a:moveTo>
                  <a:lnTo>
                    <a:pt x="12" y="29"/>
                  </a:lnTo>
                  <a:lnTo>
                    <a:pt x="10" y="28"/>
                  </a:lnTo>
                  <a:lnTo>
                    <a:pt x="7" y="26"/>
                  </a:lnTo>
                  <a:lnTo>
                    <a:pt x="4" y="24"/>
                  </a:lnTo>
                  <a:lnTo>
                    <a:pt x="3" y="22"/>
                  </a:lnTo>
                  <a:lnTo>
                    <a:pt x="1" y="20"/>
                  </a:lnTo>
                  <a:lnTo>
                    <a:pt x="0" y="17"/>
                  </a:lnTo>
                  <a:lnTo>
                    <a:pt x="0" y="14"/>
                  </a:lnTo>
                  <a:lnTo>
                    <a:pt x="0" y="11"/>
                  </a:lnTo>
                  <a:lnTo>
                    <a:pt x="1" y="8"/>
                  </a:lnTo>
                  <a:lnTo>
                    <a:pt x="3" y="6"/>
                  </a:lnTo>
                  <a:lnTo>
                    <a:pt x="4" y="3"/>
                  </a:lnTo>
                  <a:lnTo>
                    <a:pt x="7" y="2"/>
                  </a:lnTo>
                  <a:lnTo>
                    <a:pt x="10" y="1"/>
                  </a:lnTo>
                  <a:lnTo>
                    <a:pt x="12" y="0"/>
                  </a:lnTo>
                  <a:lnTo>
                    <a:pt x="15" y="0"/>
                  </a:lnTo>
                  <a:lnTo>
                    <a:pt x="18" y="0"/>
                  </a:lnTo>
                  <a:lnTo>
                    <a:pt x="20" y="1"/>
                  </a:lnTo>
                  <a:lnTo>
                    <a:pt x="23" y="2"/>
                  </a:lnTo>
                  <a:lnTo>
                    <a:pt x="25" y="3"/>
                  </a:lnTo>
                  <a:lnTo>
                    <a:pt x="27" y="6"/>
                  </a:lnTo>
                  <a:lnTo>
                    <a:pt x="28" y="8"/>
                  </a:lnTo>
                  <a:lnTo>
                    <a:pt x="30" y="11"/>
                  </a:lnTo>
                  <a:lnTo>
                    <a:pt x="30" y="14"/>
                  </a:lnTo>
                  <a:lnTo>
                    <a:pt x="28" y="20"/>
                  </a:lnTo>
                  <a:lnTo>
                    <a:pt x="25" y="24"/>
                  </a:lnTo>
                  <a:lnTo>
                    <a:pt x="20" y="28"/>
                  </a:lnTo>
                  <a:lnTo>
                    <a:pt x="15" y="29"/>
                  </a:lnTo>
                  <a:close/>
                </a:path>
              </a:pathLst>
            </a:custGeom>
            <a:solidFill>
              <a:srgbClr val="FF0000"/>
            </a:solidFill>
            <a:ln w="9525">
              <a:noFill/>
              <a:round/>
              <a:headEnd/>
              <a:tailEnd/>
            </a:ln>
          </p:spPr>
          <p:txBody>
            <a:bodyPr/>
            <a:lstStyle/>
            <a:p>
              <a:endParaRPr lang="en-US"/>
            </a:p>
          </p:txBody>
        </p:sp>
        <p:sp>
          <p:nvSpPr>
            <p:cNvPr id="15759" name="Freeform 255"/>
            <p:cNvSpPr>
              <a:spLocks/>
            </p:cNvSpPr>
            <p:nvPr/>
          </p:nvSpPr>
          <p:spPr bwMode="auto">
            <a:xfrm>
              <a:off x="2709" y="2526"/>
              <a:ext cx="30" cy="30"/>
            </a:xfrm>
            <a:custGeom>
              <a:avLst/>
              <a:gdLst>
                <a:gd name="T0" fmla="*/ 15 w 60"/>
                <a:gd name="T1" fmla="*/ 8 h 59"/>
                <a:gd name="T2" fmla="*/ 15 w 60"/>
                <a:gd name="T3" fmla="*/ 6 h 59"/>
                <a:gd name="T4" fmla="*/ 15 w 60"/>
                <a:gd name="T5" fmla="*/ 5 h 59"/>
                <a:gd name="T6" fmla="*/ 14 w 60"/>
                <a:gd name="T7" fmla="*/ 3 h 59"/>
                <a:gd name="T8" fmla="*/ 13 w 60"/>
                <a:gd name="T9" fmla="*/ 2 h 59"/>
                <a:gd name="T10" fmla="*/ 12 w 60"/>
                <a:gd name="T11" fmla="*/ 1 h 59"/>
                <a:gd name="T12" fmla="*/ 11 w 60"/>
                <a:gd name="T13" fmla="*/ 1 h 59"/>
                <a:gd name="T14" fmla="*/ 9 w 60"/>
                <a:gd name="T15" fmla="*/ 1 h 59"/>
                <a:gd name="T16" fmla="*/ 8 w 60"/>
                <a:gd name="T17" fmla="*/ 0 h 59"/>
                <a:gd name="T18" fmla="*/ 5 w 60"/>
                <a:gd name="T19" fmla="*/ 1 h 59"/>
                <a:gd name="T20" fmla="*/ 3 w 60"/>
                <a:gd name="T21" fmla="*/ 2 h 59"/>
                <a:gd name="T22" fmla="*/ 1 w 60"/>
                <a:gd name="T23" fmla="*/ 5 h 59"/>
                <a:gd name="T24" fmla="*/ 0 w 60"/>
                <a:gd name="T25" fmla="*/ 8 h 59"/>
                <a:gd name="T26" fmla="*/ 1 w 60"/>
                <a:gd name="T27" fmla="*/ 9 h 59"/>
                <a:gd name="T28" fmla="*/ 1 w 60"/>
                <a:gd name="T29" fmla="*/ 11 h 59"/>
                <a:gd name="T30" fmla="*/ 2 w 60"/>
                <a:gd name="T31" fmla="*/ 12 h 59"/>
                <a:gd name="T32" fmla="*/ 3 w 60"/>
                <a:gd name="T33" fmla="*/ 13 h 59"/>
                <a:gd name="T34" fmla="*/ 4 w 60"/>
                <a:gd name="T35" fmla="*/ 14 h 59"/>
                <a:gd name="T36" fmla="*/ 5 w 60"/>
                <a:gd name="T37" fmla="*/ 15 h 59"/>
                <a:gd name="T38" fmla="*/ 6 w 60"/>
                <a:gd name="T39" fmla="*/ 15 h 59"/>
                <a:gd name="T40" fmla="*/ 8 w 60"/>
                <a:gd name="T41" fmla="*/ 15 h 59"/>
                <a:gd name="T42" fmla="*/ 9 w 60"/>
                <a:gd name="T43" fmla="*/ 15 h 59"/>
                <a:gd name="T44" fmla="*/ 11 w 60"/>
                <a:gd name="T45" fmla="*/ 15 h 59"/>
                <a:gd name="T46" fmla="*/ 12 w 60"/>
                <a:gd name="T47" fmla="*/ 14 h 59"/>
                <a:gd name="T48" fmla="*/ 13 w 60"/>
                <a:gd name="T49" fmla="*/ 13 h 59"/>
                <a:gd name="T50" fmla="*/ 14 w 60"/>
                <a:gd name="T51" fmla="*/ 12 h 59"/>
                <a:gd name="T52" fmla="*/ 15 w 60"/>
                <a:gd name="T53" fmla="*/ 11 h 59"/>
                <a:gd name="T54" fmla="*/ 15 w 60"/>
                <a:gd name="T55" fmla="*/ 9 h 59"/>
                <a:gd name="T56" fmla="*/ 15 w 60"/>
                <a:gd name="T57" fmla="*/ 8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29"/>
                  </a:moveTo>
                  <a:lnTo>
                    <a:pt x="59" y="24"/>
                  </a:lnTo>
                  <a:lnTo>
                    <a:pt x="58" y="18"/>
                  </a:lnTo>
                  <a:lnTo>
                    <a:pt x="54" y="12"/>
                  </a:lnTo>
                  <a:lnTo>
                    <a:pt x="51" y="8"/>
                  </a:lnTo>
                  <a:lnTo>
                    <a:pt x="46" y="4"/>
                  </a:lnTo>
                  <a:lnTo>
                    <a:pt x="41" y="2"/>
                  </a:lnTo>
                  <a:lnTo>
                    <a:pt x="36" y="1"/>
                  </a:lnTo>
                  <a:lnTo>
                    <a:pt x="30" y="0"/>
                  </a:lnTo>
                  <a:lnTo>
                    <a:pt x="18" y="2"/>
                  </a:lnTo>
                  <a:lnTo>
                    <a:pt x="9" y="8"/>
                  </a:lnTo>
                  <a:lnTo>
                    <a:pt x="2" y="18"/>
                  </a:lnTo>
                  <a:lnTo>
                    <a:pt x="0" y="29"/>
                  </a:lnTo>
                  <a:lnTo>
                    <a:pt x="1" y="35"/>
                  </a:lnTo>
                  <a:lnTo>
                    <a:pt x="2" y="41"/>
                  </a:lnTo>
                  <a:lnTo>
                    <a:pt x="6" y="46"/>
                  </a:lnTo>
                  <a:lnTo>
                    <a:pt x="9" y="50"/>
                  </a:lnTo>
                  <a:lnTo>
                    <a:pt x="14" y="54"/>
                  </a:lnTo>
                  <a:lnTo>
                    <a:pt x="18" y="57"/>
                  </a:lnTo>
                  <a:lnTo>
                    <a:pt x="24" y="58"/>
                  </a:lnTo>
                  <a:lnTo>
                    <a:pt x="30" y="59"/>
                  </a:lnTo>
                  <a:lnTo>
                    <a:pt x="36" y="58"/>
                  </a:lnTo>
                  <a:lnTo>
                    <a:pt x="41" y="57"/>
                  </a:lnTo>
                  <a:lnTo>
                    <a:pt x="46" y="54"/>
                  </a:lnTo>
                  <a:lnTo>
                    <a:pt x="51" y="50"/>
                  </a:lnTo>
                  <a:lnTo>
                    <a:pt x="54" y="46"/>
                  </a:lnTo>
                  <a:lnTo>
                    <a:pt x="58" y="41"/>
                  </a:lnTo>
                  <a:lnTo>
                    <a:pt x="59" y="35"/>
                  </a:lnTo>
                  <a:lnTo>
                    <a:pt x="60" y="29"/>
                  </a:lnTo>
                  <a:close/>
                </a:path>
              </a:pathLst>
            </a:custGeom>
            <a:solidFill>
              <a:srgbClr val="FF0000"/>
            </a:solidFill>
            <a:ln w="9525">
              <a:noFill/>
              <a:round/>
              <a:headEnd/>
              <a:tailEnd/>
            </a:ln>
          </p:spPr>
          <p:txBody>
            <a:bodyPr/>
            <a:lstStyle/>
            <a:p>
              <a:endParaRPr lang="en-US"/>
            </a:p>
          </p:txBody>
        </p:sp>
        <p:sp>
          <p:nvSpPr>
            <p:cNvPr id="15760" name="Freeform 256"/>
            <p:cNvSpPr>
              <a:spLocks/>
            </p:cNvSpPr>
            <p:nvPr/>
          </p:nvSpPr>
          <p:spPr bwMode="auto">
            <a:xfrm>
              <a:off x="2716" y="2533"/>
              <a:ext cx="15" cy="15"/>
            </a:xfrm>
            <a:custGeom>
              <a:avLst/>
              <a:gdLst>
                <a:gd name="T0" fmla="*/ 4 w 30"/>
                <a:gd name="T1" fmla="*/ 8 h 30"/>
                <a:gd name="T2" fmla="*/ 4 w 30"/>
                <a:gd name="T3" fmla="*/ 8 h 30"/>
                <a:gd name="T4" fmla="*/ 3 w 30"/>
                <a:gd name="T5" fmla="*/ 8 h 30"/>
                <a:gd name="T6" fmla="*/ 2 w 30"/>
                <a:gd name="T7" fmla="*/ 7 h 30"/>
                <a:gd name="T8" fmla="*/ 2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2 w 30"/>
                <a:gd name="T25" fmla="*/ 2 h 30"/>
                <a:gd name="T26" fmla="*/ 2 w 30"/>
                <a:gd name="T27" fmla="*/ 1 h 30"/>
                <a:gd name="T28" fmla="*/ 3 w 30"/>
                <a:gd name="T29" fmla="*/ 1 h 30"/>
                <a:gd name="T30" fmla="*/ 4 w 30"/>
                <a:gd name="T31" fmla="*/ 0 h 30"/>
                <a:gd name="T32" fmla="*/ 4 w 30"/>
                <a:gd name="T33" fmla="*/ 0 h 30"/>
                <a:gd name="T34" fmla="*/ 5 w 30"/>
                <a:gd name="T35" fmla="*/ 0 h 30"/>
                <a:gd name="T36" fmla="*/ 6 w 30"/>
                <a:gd name="T37" fmla="*/ 1 h 30"/>
                <a:gd name="T38" fmla="*/ 6 w 30"/>
                <a:gd name="T39" fmla="*/ 1 h 30"/>
                <a:gd name="T40" fmla="*/ 7 w 30"/>
                <a:gd name="T41" fmla="*/ 2 h 30"/>
                <a:gd name="T42" fmla="*/ 7 w 30"/>
                <a:gd name="T43" fmla="*/ 2 h 30"/>
                <a:gd name="T44" fmla="*/ 8 w 30"/>
                <a:gd name="T45" fmla="*/ 3 h 30"/>
                <a:gd name="T46" fmla="*/ 8 w 30"/>
                <a:gd name="T47" fmla="*/ 3 h 30"/>
                <a:gd name="T48" fmla="*/ 8 w 30"/>
                <a:gd name="T49" fmla="*/ 4 h 30"/>
                <a:gd name="T50" fmla="*/ 8 w 30"/>
                <a:gd name="T51" fmla="*/ 6 h 30"/>
                <a:gd name="T52" fmla="*/ 7 w 30"/>
                <a:gd name="T53" fmla="*/ 7 h 30"/>
                <a:gd name="T54" fmla="*/ 6 w 30"/>
                <a:gd name="T55" fmla="*/ 8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3" y="30"/>
                  </a:lnTo>
                  <a:lnTo>
                    <a:pt x="9" y="29"/>
                  </a:lnTo>
                  <a:lnTo>
                    <a:pt x="7" y="27"/>
                  </a:lnTo>
                  <a:lnTo>
                    <a:pt x="5" y="26"/>
                  </a:lnTo>
                  <a:lnTo>
                    <a:pt x="3" y="24"/>
                  </a:lnTo>
                  <a:lnTo>
                    <a:pt x="1" y="20"/>
                  </a:lnTo>
                  <a:lnTo>
                    <a:pt x="0" y="18"/>
                  </a:lnTo>
                  <a:lnTo>
                    <a:pt x="0" y="15"/>
                  </a:lnTo>
                  <a:lnTo>
                    <a:pt x="0" y="12"/>
                  </a:lnTo>
                  <a:lnTo>
                    <a:pt x="1" y="10"/>
                  </a:lnTo>
                  <a:lnTo>
                    <a:pt x="3" y="7"/>
                  </a:lnTo>
                  <a:lnTo>
                    <a:pt x="5" y="5"/>
                  </a:lnTo>
                  <a:lnTo>
                    <a:pt x="7" y="3"/>
                  </a:lnTo>
                  <a:lnTo>
                    <a:pt x="9" y="2"/>
                  </a:lnTo>
                  <a:lnTo>
                    <a:pt x="13" y="0"/>
                  </a:lnTo>
                  <a:lnTo>
                    <a:pt x="15" y="0"/>
                  </a:lnTo>
                  <a:lnTo>
                    <a:pt x="17"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0000"/>
            </a:solidFill>
            <a:ln w="9525">
              <a:noFill/>
              <a:round/>
              <a:headEnd/>
              <a:tailEnd/>
            </a:ln>
          </p:spPr>
          <p:txBody>
            <a:bodyPr/>
            <a:lstStyle/>
            <a:p>
              <a:endParaRPr lang="en-US"/>
            </a:p>
          </p:txBody>
        </p:sp>
        <p:sp>
          <p:nvSpPr>
            <p:cNvPr id="15761" name="Freeform 257"/>
            <p:cNvSpPr>
              <a:spLocks/>
            </p:cNvSpPr>
            <p:nvPr/>
          </p:nvSpPr>
          <p:spPr bwMode="auto">
            <a:xfrm>
              <a:off x="2821" y="2427"/>
              <a:ext cx="30" cy="30"/>
            </a:xfrm>
            <a:custGeom>
              <a:avLst/>
              <a:gdLst>
                <a:gd name="T0" fmla="*/ 16 w 58"/>
                <a:gd name="T1" fmla="*/ 7 h 58"/>
                <a:gd name="T2" fmla="*/ 16 w 58"/>
                <a:gd name="T3" fmla="*/ 6 h 58"/>
                <a:gd name="T4" fmla="*/ 15 w 58"/>
                <a:gd name="T5" fmla="*/ 5 h 58"/>
                <a:gd name="T6" fmla="*/ 14 w 58"/>
                <a:gd name="T7" fmla="*/ 3 h 58"/>
                <a:gd name="T8" fmla="*/ 13 w 58"/>
                <a:gd name="T9" fmla="*/ 2 h 58"/>
                <a:gd name="T10" fmla="*/ 12 w 58"/>
                <a:gd name="T11" fmla="*/ 1 h 58"/>
                <a:gd name="T12" fmla="*/ 11 w 58"/>
                <a:gd name="T13" fmla="*/ 1 h 58"/>
                <a:gd name="T14" fmla="*/ 9 w 58"/>
                <a:gd name="T15" fmla="*/ 0 h 58"/>
                <a:gd name="T16" fmla="*/ 7 w 58"/>
                <a:gd name="T17" fmla="*/ 0 h 58"/>
                <a:gd name="T18" fmla="*/ 5 w 58"/>
                <a:gd name="T19" fmla="*/ 1 h 58"/>
                <a:gd name="T20" fmla="*/ 2 w 58"/>
                <a:gd name="T21" fmla="*/ 2 h 58"/>
                <a:gd name="T22" fmla="*/ 1 w 58"/>
                <a:gd name="T23" fmla="*/ 5 h 58"/>
                <a:gd name="T24" fmla="*/ 0 w 58"/>
                <a:gd name="T25" fmla="*/ 7 h 58"/>
                <a:gd name="T26" fmla="*/ 0 w 58"/>
                <a:gd name="T27" fmla="*/ 9 h 58"/>
                <a:gd name="T28" fmla="*/ 1 w 58"/>
                <a:gd name="T29" fmla="*/ 11 h 58"/>
                <a:gd name="T30" fmla="*/ 1 w 58"/>
                <a:gd name="T31" fmla="*/ 12 h 58"/>
                <a:gd name="T32" fmla="*/ 2 w 58"/>
                <a:gd name="T33" fmla="*/ 13 h 58"/>
                <a:gd name="T34" fmla="*/ 3 w 58"/>
                <a:gd name="T35" fmla="*/ 14 h 58"/>
                <a:gd name="T36" fmla="*/ 5 w 58"/>
                <a:gd name="T37" fmla="*/ 15 h 58"/>
                <a:gd name="T38" fmla="*/ 6 w 58"/>
                <a:gd name="T39" fmla="*/ 16 h 58"/>
                <a:gd name="T40" fmla="*/ 7 w 58"/>
                <a:gd name="T41" fmla="*/ 16 h 58"/>
                <a:gd name="T42" fmla="*/ 9 w 58"/>
                <a:gd name="T43" fmla="*/ 16 h 58"/>
                <a:gd name="T44" fmla="*/ 11 w 58"/>
                <a:gd name="T45" fmla="*/ 15 h 58"/>
                <a:gd name="T46" fmla="*/ 12 w 58"/>
                <a:gd name="T47" fmla="*/ 14 h 58"/>
                <a:gd name="T48" fmla="*/ 13 w 58"/>
                <a:gd name="T49" fmla="*/ 13 h 58"/>
                <a:gd name="T50" fmla="*/ 14 w 58"/>
                <a:gd name="T51" fmla="*/ 12 h 58"/>
                <a:gd name="T52" fmla="*/ 15 w 58"/>
                <a:gd name="T53" fmla="*/ 11 h 58"/>
                <a:gd name="T54" fmla="*/ 16 w 58"/>
                <a:gd name="T55" fmla="*/ 9 h 58"/>
                <a:gd name="T56" fmla="*/ 16 w 58"/>
                <a:gd name="T57" fmla="*/ 7 h 5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8"/>
                <a:gd name="T88" fmla="*/ 0 h 58"/>
                <a:gd name="T89" fmla="*/ 58 w 58"/>
                <a:gd name="T90" fmla="*/ 58 h 5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8" h="58">
                  <a:moveTo>
                    <a:pt x="58" y="28"/>
                  </a:moveTo>
                  <a:lnTo>
                    <a:pt x="58" y="23"/>
                  </a:lnTo>
                  <a:lnTo>
                    <a:pt x="56" y="18"/>
                  </a:lnTo>
                  <a:lnTo>
                    <a:pt x="54" y="12"/>
                  </a:lnTo>
                  <a:lnTo>
                    <a:pt x="50" y="8"/>
                  </a:lnTo>
                  <a:lnTo>
                    <a:pt x="46" y="4"/>
                  </a:lnTo>
                  <a:lnTo>
                    <a:pt x="40" y="2"/>
                  </a:lnTo>
                  <a:lnTo>
                    <a:pt x="34" y="0"/>
                  </a:lnTo>
                  <a:lnTo>
                    <a:pt x="28" y="0"/>
                  </a:lnTo>
                  <a:lnTo>
                    <a:pt x="17" y="2"/>
                  </a:lnTo>
                  <a:lnTo>
                    <a:pt x="8" y="8"/>
                  </a:lnTo>
                  <a:lnTo>
                    <a:pt x="2" y="17"/>
                  </a:lnTo>
                  <a:lnTo>
                    <a:pt x="0" y="28"/>
                  </a:lnTo>
                  <a:lnTo>
                    <a:pt x="0" y="34"/>
                  </a:lnTo>
                  <a:lnTo>
                    <a:pt x="2" y="40"/>
                  </a:lnTo>
                  <a:lnTo>
                    <a:pt x="4" y="46"/>
                  </a:lnTo>
                  <a:lnTo>
                    <a:pt x="8" y="50"/>
                  </a:lnTo>
                  <a:lnTo>
                    <a:pt x="12" y="54"/>
                  </a:lnTo>
                  <a:lnTo>
                    <a:pt x="18" y="56"/>
                  </a:lnTo>
                  <a:lnTo>
                    <a:pt x="23" y="58"/>
                  </a:lnTo>
                  <a:lnTo>
                    <a:pt x="28" y="58"/>
                  </a:lnTo>
                  <a:lnTo>
                    <a:pt x="34" y="58"/>
                  </a:lnTo>
                  <a:lnTo>
                    <a:pt x="40" y="56"/>
                  </a:lnTo>
                  <a:lnTo>
                    <a:pt x="46" y="54"/>
                  </a:lnTo>
                  <a:lnTo>
                    <a:pt x="50" y="50"/>
                  </a:lnTo>
                  <a:lnTo>
                    <a:pt x="54" y="46"/>
                  </a:lnTo>
                  <a:lnTo>
                    <a:pt x="56" y="40"/>
                  </a:lnTo>
                  <a:lnTo>
                    <a:pt x="58" y="34"/>
                  </a:lnTo>
                  <a:lnTo>
                    <a:pt x="58" y="28"/>
                  </a:lnTo>
                  <a:close/>
                </a:path>
              </a:pathLst>
            </a:custGeom>
            <a:solidFill>
              <a:srgbClr val="FF0000"/>
            </a:solidFill>
            <a:ln w="9525">
              <a:noFill/>
              <a:round/>
              <a:headEnd/>
              <a:tailEnd/>
            </a:ln>
          </p:spPr>
          <p:txBody>
            <a:bodyPr/>
            <a:lstStyle/>
            <a:p>
              <a:endParaRPr lang="en-US"/>
            </a:p>
          </p:txBody>
        </p:sp>
        <p:sp>
          <p:nvSpPr>
            <p:cNvPr id="15762" name="Freeform 258"/>
            <p:cNvSpPr>
              <a:spLocks/>
            </p:cNvSpPr>
            <p:nvPr/>
          </p:nvSpPr>
          <p:spPr bwMode="auto">
            <a:xfrm>
              <a:off x="2829" y="2435"/>
              <a:ext cx="14" cy="14"/>
            </a:xfrm>
            <a:custGeom>
              <a:avLst/>
              <a:gdLst>
                <a:gd name="T0" fmla="*/ 3 w 29"/>
                <a:gd name="T1" fmla="*/ 7 h 28"/>
                <a:gd name="T2" fmla="*/ 3 w 29"/>
                <a:gd name="T3" fmla="*/ 7 h 28"/>
                <a:gd name="T4" fmla="*/ 2 w 29"/>
                <a:gd name="T5" fmla="*/ 7 h 28"/>
                <a:gd name="T6" fmla="*/ 1 w 29"/>
                <a:gd name="T7" fmla="*/ 7 h 28"/>
                <a:gd name="T8" fmla="*/ 1 w 29"/>
                <a:gd name="T9" fmla="*/ 6 h 28"/>
                <a:gd name="T10" fmla="*/ 0 w 29"/>
                <a:gd name="T11" fmla="*/ 6 h 28"/>
                <a:gd name="T12" fmla="*/ 0 w 29"/>
                <a:gd name="T13" fmla="*/ 5 h 28"/>
                <a:gd name="T14" fmla="*/ 0 w 29"/>
                <a:gd name="T15" fmla="*/ 5 h 28"/>
                <a:gd name="T16" fmla="*/ 0 w 29"/>
                <a:gd name="T17" fmla="*/ 4 h 28"/>
                <a:gd name="T18" fmla="*/ 0 w 29"/>
                <a:gd name="T19" fmla="*/ 3 h 28"/>
                <a:gd name="T20" fmla="*/ 0 w 29"/>
                <a:gd name="T21" fmla="*/ 2 h 28"/>
                <a:gd name="T22" fmla="*/ 0 w 29"/>
                <a:gd name="T23" fmla="*/ 2 h 28"/>
                <a:gd name="T24" fmla="*/ 1 w 29"/>
                <a:gd name="T25" fmla="*/ 1 h 28"/>
                <a:gd name="T26" fmla="*/ 1 w 29"/>
                <a:gd name="T27" fmla="*/ 1 h 28"/>
                <a:gd name="T28" fmla="*/ 2 w 29"/>
                <a:gd name="T29" fmla="*/ 1 h 28"/>
                <a:gd name="T30" fmla="*/ 3 w 29"/>
                <a:gd name="T31" fmla="*/ 0 h 28"/>
                <a:gd name="T32" fmla="*/ 3 w 29"/>
                <a:gd name="T33" fmla="*/ 0 h 28"/>
                <a:gd name="T34" fmla="*/ 4 w 29"/>
                <a:gd name="T35" fmla="*/ 0 h 28"/>
                <a:gd name="T36" fmla="*/ 5 w 29"/>
                <a:gd name="T37" fmla="*/ 1 h 28"/>
                <a:gd name="T38" fmla="*/ 6 w 29"/>
                <a:gd name="T39" fmla="*/ 1 h 28"/>
                <a:gd name="T40" fmla="*/ 6 w 29"/>
                <a:gd name="T41" fmla="*/ 1 h 28"/>
                <a:gd name="T42" fmla="*/ 6 w 29"/>
                <a:gd name="T43" fmla="*/ 2 h 28"/>
                <a:gd name="T44" fmla="*/ 7 w 29"/>
                <a:gd name="T45" fmla="*/ 2 h 28"/>
                <a:gd name="T46" fmla="*/ 7 w 29"/>
                <a:gd name="T47" fmla="*/ 3 h 28"/>
                <a:gd name="T48" fmla="*/ 7 w 29"/>
                <a:gd name="T49" fmla="*/ 4 h 28"/>
                <a:gd name="T50" fmla="*/ 7 w 29"/>
                <a:gd name="T51" fmla="*/ 5 h 28"/>
                <a:gd name="T52" fmla="*/ 6 w 29"/>
                <a:gd name="T53" fmla="*/ 6 h 28"/>
                <a:gd name="T54" fmla="*/ 5 w 29"/>
                <a:gd name="T55" fmla="*/ 7 h 28"/>
                <a:gd name="T56" fmla="*/ 3 w 29"/>
                <a:gd name="T57" fmla="*/ 7 h 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9"/>
                <a:gd name="T88" fmla="*/ 0 h 28"/>
                <a:gd name="T89" fmla="*/ 29 w 29"/>
                <a:gd name="T90" fmla="*/ 28 h 2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9" h="28">
                  <a:moveTo>
                    <a:pt x="14" y="28"/>
                  </a:moveTo>
                  <a:lnTo>
                    <a:pt x="12" y="28"/>
                  </a:lnTo>
                  <a:lnTo>
                    <a:pt x="10" y="27"/>
                  </a:lnTo>
                  <a:lnTo>
                    <a:pt x="6" y="26"/>
                  </a:lnTo>
                  <a:lnTo>
                    <a:pt x="4" y="24"/>
                  </a:lnTo>
                  <a:lnTo>
                    <a:pt x="3" y="21"/>
                  </a:lnTo>
                  <a:lnTo>
                    <a:pt x="2" y="19"/>
                  </a:lnTo>
                  <a:lnTo>
                    <a:pt x="0" y="17"/>
                  </a:lnTo>
                  <a:lnTo>
                    <a:pt x="0" y="13"/>
                  </a:lnTo>
                  <a:lnTo>
                    <a:pt x="0" y="11"/>
                  </a:lnTo>
                  <a:lnTo>
                    <a:pt x="2" y="8"/>
                  </a:lnTo>
                  <a:lnTo>
                    <a:pt x="3" y="5"/>
                  </a:lnTo>
                  <a:lnTo>
                    <a:pt x="4" y="3"/>
                  </a:lnTo>
                  <a:lnTo>
                    <a:pt x="6" y="2"/>
                  </a:lnTo>
                  <a:lnTo>
                    <a:pt x="10" y="1"/>
                  </a:lnTo>
                  <a:lnTo>
                    <a:pt x="12" y="0"/>
                  </a:lnTo>
                  <a:lnTo>
                    <a:pt x="14" y="0"/>
                  </a:lnTo>
                  <a:lnTo>
                    <a:pt x="18" y="0"/>
                  </a:lnTo>
                  <a:lnTo>
                    <a:pt x="20" y="1"/>
                  </a:lnTo>
                  <a:lnTo>
                    <a:pt x="24" y="2"/>
                  </a:lnTo>
                  <a:lnTo>
                    <a:pt x="26" y="3"/>
                  </a:lnTo>
                  <a:lnTo>
                    <a:pt x="27" y="5"/>
                  </a:lnTo>
                  <a:lnTo>
                    <a:pt x="28" y="8"/>
                  </a:lnTo>
                  <a:lnTo>
                    <a:pt x="29" y="11"/>
                  </a:lnTo>
                  <a:lnTo>
                    <a:pt x="29" y="13"/>
                  </a:lnTo>
                  <a:lnTo>
                    <a:pt x="28" y="19"/>
                  </a:lnTo>
                  <a:lnTo>
                    <a:pt x="26" y="24"/>
                  </a:lnTo>
                  <a:lnTo>
                    <a:pt x="20" y="27"/>
                  </a:lnTo>
                  <a:lnTo>
                    <a:pt x="14" y="28"/>
                  </a:lnTo>
                  <a:close/>
                </a:path>
              </a:pathLst>
            </a:custGeom>
            <a:solidFill>
              <a:srgbClr val="FF0000"/>
            </a:solidFill>
            <a:ln w="9525">
              <a:noFill/>
              <a:round/>
              <a:headEnd/>
              <a:tailEnd/>
            </a:ln>
          </p:spPr>
          <p:txBody>
            <a:bodyPr/>
            <a:lstStyle/>
            <a:p>
              <a:endParaRPr lang="en-US"/>
            </a:p>
          </p:txBody>
        </p:sp>
        <p:sp>
          <p:nvSpPr>
            <p:cNvPr id="15763" name="Freeform 259"/>
            <p:cNvSpPr>
              <a:spLocks/>
            </p:cNvSpPr>
            <p:nvPr/>
          </p:nvSpPr>
          <p:spPr bwMode="auto">
            <a:xfrm>
              <a:off x="2818" y="2606"/>
              <a:ext cx="30" cy="30"/>
            </a:xfrm>
            <a:custGeom>
              <a:avLst/>
              <a:gdLst>
                <a:gd name="T0" fmla="*/ 15 w 60"/>
                <a:gd name="T1" fmla="*/ 8 h 60"/>
                <a:gd name="T2" fmla="*/ 15 w 60"/>
                <a:gd name="T3" fmla="*/ 6 h 60"/>
                <a:gd name="T4" fmla="*/ 15 w 60"/>
                <a:gd name="T5" fmla="*/ 5 h 60"/>
                <a:gd name="T6" fmla="*/ 14 w 60"/>
                <a:gd name="T7" fmla="*/ 3 h 60"/>
                <a:gd name="T8" fmla="*/ 13 w 60"/>
                <a:gd name="T9" fmla="*/ 2 h 60"/>
                <a:gd name="T10" fmla="*/ 12 w 60"/>
                <a:gd name="T11" fmla="*/ 1 h 60"/>
                <a:gd name="T12" fmla="*/ 11 w 60"/>
                <a:gd name="T13" fmla="*/ 1 h 60"/>
                <a:gd name="T14" fmla="*/ 9 w 60"/>
                <a:gd name="T15" fmla="*/ 0 h 60"/>
                <a:gd name="T16" fmla="*/ 8 w 60"/>
                <a:gd name="T17" fmla="*/ 0 h 60"/>
                <a:gd name="T18" fmla="*/ 5 w 60"/>
                <a:gd name="T19" fmla="*/ 1 h 60"/>
                <a:gd name="T20" fmla="*/ 3 w 60"/>
                <a:gd name="T21" fmla="*/ 2 h 60"/>
                <a:gd name="T22" fmla="*/ 1 w 60"/>
                <a:gd name="T23" fmla="*/ 5 h 60"/>
                <a:gd name="T24" fmla="*/ 0 w 60"/>
                <a:gd name="T25" fmla="*/ 8 h 60"/>
                <a:gd name="T26" fmla="*/ 1 w 60"/>
                <a:gd name="T27" fmla="*/ 9 h 60"/>
                <a:gd name="T28" fmla="*/ 1 w 60"/>
                <a:gd name="T29" fmla="*/ 11 h 60"/>
                <a:gd name="T30" fmla="*/ 2 w 60"/>
                <a:gd name="T31" fmla="*/ 12 h 60"/>
                <a:gd name="T32" fmla="*/ 3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7" y="18"/>
                  </a:lnTo>
                  <a:lnTo>
                    <a:pt x="54" y="12"/>
                  </a:lnTo>
                  <a:lnTo>
                    <a:pt x="50" y="8"/>
                  </a:lnTo>
                  <a:lnTo>
                    <a:pt x="46" y="4"/>
                  </a:lnTo>
                  <a:lnTo>
                    <a:pt x="41" y="2"/>
                  </a:lnTo>
                  <a:lnTo>
                    <a:pt x="35" y="0"/>
                  </a:lnTo>
                  <a:lnTo>
                    <a:pt x="30" y="0"/>
                  </a:lnTo>
                  <a:lnTo>
                    <a:pt x="18" y="2"/>
                  </a:lnTo>
                  <a:lnTo>
                    <a:pt x="9" y="8"/>
                  </a:lnTo>
                  <a:lnTo>
                    <a:pt x="2" y="18"/>
                  </a:lnTo>
                  <a:lnTo>
                    <a:pt x="0" y="30"/>
                  </a:lnTo>
                  <a:lnTo>
                    <a:pt x="1" y="35"/>
                  </a:lnTo>
                  <a:lnTo>
                    <a:pt x="2" y="41"/>
                  </a:lnTo>
                  <a:lnTo>
                    <a:pt x="6" y="46"/>
                  </a:lnTo>
                  <a:lnTo>
                    <a:pt x="9" y="50"/>
                  </a:lnTo>
                  <a:lnTo>
                    <a:pt x="14" y="54"/>
                  </a:lnTo>
                  <a:lnTo>
                    <a:pt x="18" y="57"/>
                  </a:lnTo>
                  <a:lnTo>
                    <a:pt x="24" y="58"/>
                  </a:lnTo>
                  <a:lnTo>
                    <a:pt x="30" y="60"/>
                  </a:lnTo>
                  <a:lnTo>
                    <a:pt x="35" y="58"/>
                  </a:lnTo>
                  <a:lnTo>
                    <a:pt x="41" y="57"/>
                  </a:lnTo>
                  <a:lnTo>
                    <a:pt x="46" y="54"/>
                  </a:lnTo>
                  <a:lnTo>
                    <a:pt x="50" y="50"/>
                  </a:lnTo>
                  <a:lnTo>
                    <a:pt x="54" y="46"/>
                  </a:lnTo>
                  <a:lnTo>
                    <a:pt x="57" y="41"/>
                  </a:lnTo>
                  <a:lnTo>
                    <a:pt x="59" y="35"/>
                  </a:lnTo>
                  <a:lnTo>
                    <a:pt x="60" y="30"/>
                  </a:lnTo>
                  <a:close/>
                </a:path>
              </a:pathLst>
            </a:custGeom>
            <a:solidFill>
              <a:srgbClr val="FF0000"/>
            </a:solidFill>
            <a:ln w="9525">
              <a:noFill/>
              <a:round/>
              <a:headEnd/>
              <a:tailEnd/>
            </a:ln>
          </p:spPr>
          <p:txBody>
            <a:bodyPr/>
            <a:lstStyle/>
            <a:p>
              <a:endParaRPr lang="en-US"/>
            </a:p>
          </p:txBody>
        </p:sp>
        <p:sp>
          <p:nvSpPr>
            <p:cNvPr id="15764" name="Freeform 260"/>
            <p:cNvSpPr>
              <a:spLocks/>
            </p:cNvSpPr>
            <p:nvPr/>
          </p:nvSpPr>
          <p:spPr bwMode="auto">
            <a:xfrm>
              <a:off x="2826" y="2613"/>
              <a:ext cx="15" cy="15"/>
            </a:xfrm>
            <a:custGeom>
              <a:avLst/>
              <a:gdLst>
                <a:gd name="T0" fmla="*/ 4 w 30"/>
                <a:gd name="T1" fmla="*/ 8 h 28"/>
                <a:gd name="T2" fmla="*/ 3 w 30"/>
                <a:gd name="T3" fmla="*/ 8 h 28"/>
                <a:gd name="T4" fmla="*/ 3 w 30"/>
                <a:gd name="T5" fmla="*/ 8 h 28"/>
                <a:gd name="T6" fmla="*/ 2 w 30"/>
                <a:gd name="T7" fmla="*/ 8 h 28"/>
                <a:gd name="T8" fmla="*/ 1 w 30"/>
                <a:gd name="T9" fmla="*/ 7 h 28"/>
                <a:gd name="T10" fmla="*/ 1 w 30"/>
                <a:gd name="T11" fmla="*/ 6 h 28"/>
                <a:gd name="T12" fmla="*/ 1 w 30"/>
                <a:gd name="T13" fmla="*/ 5 h 28"/>
                <a:gd name="T14" fmla="*/ 0 w 30"/>
                <a:gd name="T15" fmla="*/ 5 h 28"/>
                <a:gd name="T16" fmla="*/ 0 w 30"/>
                <a:gd name="T17" fmla="*/ 4 h 28"/>
                <a:gd name="T18" fmla="*/ 0 w 30"/>
                <a:gd name="T19" fmla="*/ 3 h 28"/>
                <a:gd name="T20" fmla="*/ 1 w 30"/>
                <a:gd name="T21" fmla="*/ 3 h 28"/>
                <a:gd name="T22" fmla="*/ 1 w 30"/>
                <a:gd name="T23" fmla="*/ 2 h 28"/>
                <a:gd name="T24" fmla="*/ 1 w 30"/>
                <a:gd name="T25" fmla="*/ 1 h 28"/>
                <a:gd name="T26" fmla="*/ 2 w 30"/>
                <a:gd name="T27" fmla="*/ 1 h 28"/>
                <a:gd name="T28" fmla="*/ 3 w 30"/>
                <a:gd name="T29" fmla="*/ 1 h 28"/>
                <a:gd name="T30" fmla="*/ 3 w 30"/>
                <a:gd name="T31" fmla="*/ 0 h 28"/>
                <a:gd name="T32" fmla="*/ 4 w 30"/>
                <a:gd name="T33" fmla="*/ 0 h 28"/>
                <a:gd name="T34" fmla="*/ 5 w 30"/>
                <a:gd name="T35" fmla="*/ 0 h 28"/>
                <a:gd name="T36" fmla="*/ 5 w 30"/>
                <a:gd name="T37" fmla="*/ 1 h 28"/>
                <a:gd name="T38" fmla="*/ 6 w 30"/>
                <a:gd name="T39" fmla="*/ 1 h 28"/>
                <a:gd name="T40" fmla="*/ 7 w 30"/>
                <a:gd name="T41" fmla="*/ 1 h 28"/>
                <a:gd name="T42" fmla="*/ 7 w 30"/>
                <a:gd name="T43" fmla="*/ 2 h 28"/>
                <a:gd name="T44" fmla="*/ 8 w 30"/>
                <a:gd name="T45" fmla="*/ 3 h 28"/>
                <a:gd name="T46" fmla="*/ 8 w 30"/>
                <a:gd name="T47" fmla="*/ 3 h 28"/>
                <a:gd name="T48" fmla="*/ 8 w 30"/>
                <a:gd name="T49" fmla="*/ 4 h 28"/>
                <a:gd name="T50" fmla="*/ 8 w 30"/>
                <a:gd name="T51" fmla="*/ 6 h 28"/>
                <a:gd name="T52" fmla="*/ 7 w 30"/>
                <a:gd name="T53" fmla="*/ 7 h 28"/>
                <a:gd name="T54" fmla="*/ 5 w 30"/>
                <a:gd name="T55" fmla="*/ 8 h 28"/>
                <a:gd name="T56" fmla="*/ 4 w 30"/>
                <a:gd name="T57" fmla="*/ 8 h 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8"/>
                <a:gd name="T89" fmla="*/ 30 w 30"/>
                <a:gd name="T90" fmla="*/ 28 h 2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7"/>
                  </a:lnTo>
                  <a:lnTo>
                    <a:pt x="4" y="4"/>
                  </a:lnTo>
                  <a:lnTo>
                    <a:pt x="7" y="2"/>
                  </a:lnTo>
                  <a:lnTo>
                    <a:pt x="9" y="1"/>
                  </a:lnTo>
                  <a:lnTo>
                    <a:pt x="11" y="0"/>
                  </a:lnTo>
                  <a:lnTo>
                    <a:pt x="15" y="0"/>
                  </a:lnTo>
                  <a:lnTo>
                    <a:pt x="17" y="0"/>
                  </a:lnTo>
                  <a:lnTo>
                    <a:pt x="20" y="1"/>
                  </a:lnTo>
                  <a:lnTo>
                    <a:pt x="23" y="2"/>
                  </a:lnTo>
                  <a:lnTo>
                    <a:pt x="25" y="4"/>
                  </a:lnTo>
                  <a:lnTo>
                    <a:pt x="26" y="7"/>
                  </a:lnTo>
                  <a:lnTo>
                    <a:pt x="29" y="9"/>
                  </a:lnTo>
                  <a:lnTo>
                    <a:pt x="30" y="11"/>
                  </a:lnTo>
                  <a:lnTo>
                    <a:pt x="30" y="15"/>
                  </a:lnTo>
                  <a:lnTo>
                    <a:pt x="29" y="20"/>
                  </a:lnTo>
                  <a:lnTo>
                    <a:pt x="25" y="25"/>
                  </a:lnTo>
                  <a:lnTo>
                    <a:pt x="20" y="27"/>
                  </a:lnTo>
                  <a:lnTo>
                    <a:pt x="15" y="28"/>
                  </a:lnTo>
                  <a:close/>
                </a:path>
              </a:pathLst>
            </a:custGeom>
            <a:solidFill>
              <a:srgbClr val="FF0000"/>
            </a:solidFill>
            <a:ln w="9525">
              <a:noFill/>
              <a:round/>
              <a:headEnd/>
              <a:tailEnd/>
            </a:ln>
          </p:spPr>
          <p:txBody>
            <a:bodyPr/>
            <a:lstStyle/>
            <a:p>
              <a:endParaRPr lang="en-US"/>
            </a:p>
          </p:txBody>
        </p:sp>
        <p:sp>
          <p:nvSpPr>
            <p:cNvPr id="15765" name="Freeform 261"/>
            <p:cNvSpPr>
              <a:spLocks/>
            </p:cNvSpPr>
            <p:nvPr/>
          </p:nvSpPr>
          <p:spPr bwMode="auto">
            <a:xfrm>
              <a:off x="2802" y="2723"/>
              <a:ext cx="30" cy="30"/>
            </a:xfrm>
            <a:custGeom>
              <a:avLst/>
              <a:gdLst>
                <a:gd name="T0" fmla="*/ 15 w 59"/>
                <a:gd name="T1" fmla="*/ 8 h 60"/>
                <a:gd name="T2" fmla="*/ 15 w 59"/>
                <a:gd name="T3" fmla="*/ 7 h 60"/>
                <a:gd name="T4" fmla="*/ 15 w 59"/>
                <a:gd name="T5" fmla="*/ 5 h 60"/>
                <a:gd name="T6" fmla="*/ 14 w 59"/>
                <a:gd name="T7" fmla="*/ 4 h 60"/>
                <a:gd name="T8" fmla="*/ 13 w 59"/>
                <a:gd name="T9" fmla="*/ 3 h 60"/>
                <a:gd name="T10" fmla="*/ 12 w 59"/>
                <a:gd name="T11" fmla="*/ 2 h 60"/>
                <a:gd name="T12" fmla="*/ 11 w 59"/>
                <a:gd name="T13" fmla="*/ 1 h 60"/>
                <a:gd name="T14" fmla="*/ 9 w 59"/>
                <a:gd name="T15" fmla="*/ 1 h 60"/>
                <a:gd name="T16" fmla="*/ 8 w 59"/>
                <a:gd name="T17" fmla="*/ 0 h 60"/>
                <a:gd name="T18" fmla="*/ 5 w 59"/>
                <a:gd name="T19" fmla="*/ 1 h 60"/>
                <a:gd name="T20" fmla="*/ 3 w 59"/>
                <a:gd name="T21" fmla="*/ 3 h 60"/>
                <a:gd name="T22" fmla="*/ 1 w 59"/>
                <a:gd name="T23" fmla="*/ 5 h 60"/>
                <a:gd name="T24" fmla="*/ 0 w 59"/>
                <a:gd name="T25" fmla="*/ 8 h 60"/>
                <a:gd name="T26" fmla="*/ 1 w 59"/>
                <a:gd name="T27" fmla="*/ 9 h 60"/>
                <a:gd name="T28" fmla="*/ 1 w 59"/>
                <a:gd name="T29" fmla="*/ 11 h 60"/>
                <a:gd name="T30" fmla="*/ 2 w 59"/>
                <a:gd name="T31" fmla="*/ 12 h 60"/>
                <a:gd name="T32" fmla="*/ 3 w 59"/>
                <a:gd name="T33" fmla="*/ 13 h 60"/>
                <a:gd name="T34" fmla="*/ 4 w 59"/>
                <a:gd name="T35" fmla="*/ 14 h 60"/>
                <a:gd name="T36" fmla="*/ 5 w 59"/>
                <a:gd name="T37" fmla="*/ 15 h 60"/>
                <a:gd name="T38" fmla="*/ 6 w 59"/>
                <a:gd name="T39" fmla="*/ 15 h 60"/>
                <a:gd name="T40" fmla="*/ 8 w 59"/>
                <a:gd name="T41" fmla="*/ 15 h 60"/>
                <a:gd name="T42" fmla="*/ 9 w 59"/>
                <a:gd name="T43" fmla="*/ 15 h 60"/>
                <a:gd name="T44" fmla="*/ 11 w 59"/>
                <a:gd name="T45" fmla="*/ 15 h 60"/>
                <a:gd name="T46" fmla="*/ 12 w 59"/>
                <a:gd name="T47" fmla="*/ 14 h 60"/>
                <a:gd name="T48" fmla="*/ 13 w 59"/>
                <a:gd name="T49" fmla="*/ 13 h 60"/>
                <a:gd name="T50" fmla="*/ 14 w 59"/>
                <a:gd name="T51" fmla="*/ 12 h 60"/>
                <a:gd name="T52" fmla="*/ 15 w 59"/>
                <a:gd name="T53" fmla="*/ 11 h 60"/>
                <a:gd name="T54" fmla="*/ 15 w 59"/>
                <a:gd name="T55" fmla="*/ 9 h 60"/>
                <a:gd name="T56" fmla="*/ 15 w 59"/>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9"/>
                <a:gd name="T88" fmla="*/ 0 h 60"/>
                <a:gd name="T89" fmla="*/ 59 w 59"/>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9" h="60">
                  <a:moveTo>
                    <a:pt x="59" y="30"/>
                  </a:moveTo>
                  <a:lnTo>
                    <a:pt x="58" y="25"/>
                  </a:lnTo>
                  <a:lnTo>
                    <a:pt x="57" y="19"/>
                  </a:lnTo>
                  <a:lnTo>
                    <a:pt x="54" y="14"/>
                  </a:lnTo>
                  <a:lnTo>
                    <a:pt x="50" y="10"/>
                  </a:lnTo>
                  <a:lnTo>
                    <a:pt x="46" y="6"/>
                  </a:lnTo>
                  <a:lnTo>
                    <a:pt x="41" y="3"/>
                  </a:lnTo>
                  <a:lnTo>
                    <a:pt x="35" y="2"/>
                  </a:lnTo>
                  <a:lnTo>
                    <a:pt x="29" y="0"/>
                  </a:lnTo>
                  <a:lnTo>
                    <a:pt x="18" y="3"/>
                  </a:lnTo>
                  <a:lnTo>
                    <a:pt x="9" y="10"/>
                  </a:lnTo>
                  <a:lnTo>
                    <a:pt x="2" y="19"/>
                  </a:lnTo>
                  <a:lnTo>
                    <a:pt x="0" y="30"/>
                  </a:lnTo>
                  <a:lnTo>
                    <a:pt x="1" y="36"/>
                  </a:lnTo>
                  <a:lnTo>
                    <a:pt x="2" y="42"/>
                  </a:lnTo>
                  <a:lnTo>
                    <a:pt x="5" y="48"/>
                  </a:lnTo>
                  <a:lnTo>
                    <a:pt x="9" y="52"/>
                  </a:lnTo>
                  <a:lnTo>
                    <a:pt x="13" y="56"/>
                  </a:lnTo>
                  <a:lnTo>
                    <a:pt x="18" y="58"/>
                  </a:lnTo>
                  <a:lnTo>
                    <a:pt x="24" y="60"/>
                  </a:lnTo>
                  <a:lnTo>
                    <a:pt x="29" y="60"/>
                  </a:lnTo>
                  <a:lnTo>
                    <a:pt x="35" y="60"/>
                  </a:lnTo>
                  <a:lnTo>
                    <a:pt x="41" y="58"/>
                  </a:lnTo>
                  <a:lnTo>
                    <a:pt x="46" y="56"/>
                  </a:lnTo>
                  <a:lnTo>
                    <a:pt x="50" y="52"/>
                  </a:lnTo>
                  <a:lnTo>
                    <a:pt x="54" y="48"/>
                  </a:lnTo>
                  <a:lnTo>
                    <a:pt x="57" y="42"/>
                  </a:lnTo>
                  <a:lnTo>
                    <a:pt x="58" y="36"/>
                  </a:lnTo>
                  <a:lnTo>
                    <a:pt x="59" y="30"/>
                  </a:lnTo>
                  <a:close/>
                </a:path>
              </a:pathLst>
            </a:custGeom>
            <a:solidFill>
              <a:srgbClr val="FF0000"/>
            </a:solidFill>
            <a:ln w="9525">
              <a:noFill/>
              <a:round/>
              <a:headEnd/>
              <a:tailEnd/>
            </a:ln>
          </p:spPr>
          <p:txBody>
            <a:bodyPr/>
            <a:lstStyle/>
            <a:p>
              <a:endParaRPr lang="en-US"/>
            </a:p>
          </p:txBody>
        </p:sp>
        <p:sp>
          <p:nvSpPr>
            <p:cNvPr id="15766" name="Freeform 262"/>
            <p:cNvSpPr>
              <a:spLocks/>
            </p:cNvSpPr>
            <p:nvPr/>
          </p:nvSpPr>
          <p:spPr bwMode="auto">
            <a:xfrm>
              <a:off x="2810" y="2730"/>
              <a:ext cx="15" cy="15"/>
            </a:xfrm>
            <a:custGeom>
              <a:avLst/>
              <a:gdLst>
                <a:gd name="T0" fmla="*/ 4 w 30"/>
                <a:gd name="T1" fmla="*/ 8 h 30"/>
                <a:gd name="T2" fmla="*/ 4 w 30"/>
                <a:gd name="T3" fmla="*/ 8 h 30"/>
                <a:gd name="T4" fmla="*/ 3 w 30"/>
                <a:gd name="T5" fmla="*/ 8 h 30"/>
                <a:gd name="T6" fmla="*/ 2 w 30"/>
                <a:gd name="T7" fmla="*/ 7 h 30"/>
                <a:gd name="T8" fmla="*/ 2 w 30"/>
                <a:gd name="T9" fmla="*/ 7 h 30"/>
                <a:gd name="T10" fmla="*/ 1 w 30"/>
                <a:gd name="T11" fmla="*/ 6 h 30"/>
                <a:gd name="T12" fmla="*/ 1 w 30"/>
                <a:gd name="T13" fmla="*/ 6 h 30"/>
                <a:gd name="T14" fmla="*/ 0 w 30"/>
                <a:gd name="T15" fmla="*/ 5 h 30"/>
                <a:gd name="T16" fmla="*/ 0 w 30"/>
                <a:gd name="T17" fmla="*/ 4 h 30"/>
                <a:gd name="T18" fmla="*/ 0 w 30"/>
                <a:gd name="T19" fmla="*/ 4 h 30"/>
                <a:gd name="T20" fmla="*/ 1 w 30"/>
                <a:gd name="T21" fmla="*/ 3 h 30"/>
                <a:gd name="T22" fmla="*/ 1 w 30"/>
                <a:gd name="T23" fmla="*/ 2 h 30"/>
                <a:gd name="T24" fmla="*/ 2 w 30"/>
                <a:gd name="T25" fmla="*/ 2 h 30"/>
                <a:gd name="T26" fmla="*/ 2 w 30"/>
                <a:gd name="T27" fmla="*/ 1 h 30"/>
                <a:gd name="T28" fmla="*/ 3 w 30"/>
                <a:gd name="T29" fmla="*/ 1 h 30"/>
                <a:gd name="T30" fmla="*/ 4 w 30"/>
                <a:gd name="T31" fmla="*/ 0 h 30"/>
                <a:gd name="T32" fmla="*/ 4 w 30"/>
                <a:gd name="T33" fmla="*/ 0 h 30"/>
                <a:gd name="T34" fmla="*/ 5 w 30"/>
                <a:gd name="T35" fmla="*/ 0 h 30"/>
                <a:gd name="T36" fmla="*/ 6 w 30"/>
                <a:gd name="T37" fmla="*/ 1 h 30"/>
                <a:gd name="T38" fmla="*/ 6 w 30"/>
                <a:gd name="T39" fmla="*/ 1 h 30"/>
                <a:gd name="T40" fmla="*/ 7 w 30"/>
                <a:gd name="T41" fmla="*/ 2 h 30"/>
                <a:gd name="T42" fmla="*/ 7 w 30"/>
                <a:gd name="T43" fmla="*/ 2 h 30"/>
                <a:gd name="T44" fmla="*/ 8 w 30"/>
                <a:gd name="T45" fmla="*/ 3 h 30"/>
                <a:gd name="T46" fmla="*/ 8 w 30"/>
                <a:gd name="T47" fmla="*/ 4 h 30"/>
                <a:gd name="T48" fmla="*/ 8 w 30"/>
                <a:gd name="T49" fmla="*/ 4 h 30"/>
                <a:gd name="T50" fmla="*/ 8 w 30"/>
                <a:gd name="T51" fmla="*/ 6 h 30"/>
                <a:gd name="T52" fmla="*/ 7 w 30"/>
                <a:gd name="T53" fmla="*/ 7 h 30"/>
                <a:gd name="T54" fmla="*/ 6 w 30"/>
                <a:gd name="T55" fmla="*/ 8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3" y="30"/>
                  </a:lnTo>
                  <a:lnTo>
                    <a:pt x="10" y="29"/>
                  </a:lnTo>
                  <a:lnTo>
                    <a:pt x="7" y="28"/>
                  </a:lnTo>
                  <a:lnTo>
                    <a:pt x="5" y="26"/>
                  </a:lnTo>
                  <a:lnTo>
                    <a:pt x="4" y="23"/>
                  </a:lnTo>
                  <a:lnTo>
                    <a:pt x="2" y="21"/>
                  </a:lnTo>
                  <a:lnTo>
                    <a:pt x="0" y="19"/>
                  </a:lnTo>
                  <a:lnTo>
                    <a:pt x="0" y="15"/>
                  </a:lnTo>
                  <a:lnTo>
                    <a:pt x="0" y="13"/>
                  </a:lnTo>
                  <a:lnTo>
                    <a:pt x="2" y="10"/>
                  </a:lnTo>
                  <a:lnTo>
                    <a:pt x="4" y="7"/>
                  </a:lnTo>
                  <a:lnTo>
                    <a:pt x="5" y="5"/>
                  </a:lnTo>
                  <a:lnTo>
                    <a:pt x="7" y="4"/>
                  </a:lnTo>
                  <a:lnTo>
                    <a:pt x="10" y="2"/>
                  </a:lnTo>
                  <a:lnTo>
                    <a:pt x="13" y="0"/>
                  </a:lnTo>
                  <a:lnTo>
                    <a:pt x="15" y="0"/>
                  </a:lnTo>
                  <a:lnTo>
                    <a:pt x="19" y="0"/>
                  </a:lnTo>
                  <a:lnTo>
                    <a:pt x="21" y="2"/>
                  </a:lnTo>
                  <a:lnTo>
                    <a:pt x="24" y="4"/>
                  </a:lnTo>
                  <a:lnTo>
                    <a:pt x="26" y="5"/>
                  </a:lnTo>
                  <a:lnTo>
                    <a:pt x="28" y="7"/>
                  </a:lnTo>
                  <a:lnTo>
                    <a:pt x="29" y="10"/>
                  </a:lnTo>
                  <a:lnTo>
                    <a:pt x="30" y="13"/>
                  </a:lnTo>
                  <a:lnTo>
                    <a:pt x="30" y="15"/>
                  </a:lnTo>
                  <a:lnTo>
                    <a:pt x="29" y="21"/>
                  </a:lnTo>
                  <a:lnTo>
                    <a:pt x="26" y="26"/>
                  </a:lnTo>
                  <a:lnTo>
                    <a:pt x="21" y="29"/>
                  </a:lnTo>
                  <a:lnTo>
                    <a:pt x="15" y="30"/>
                  </a:lnTo>
                  <a:close/>
                </a:path>
              </a:pathLst>
            </a:custGeom>
            <a:solidFill>
              <a:srgbClr val="FF0000"/>
            </a:solidFill>
            <a:ln w="9525">
              <a:noFill/>
              <a:round/>
              <a:headEnd/>
              <a:tailEnd/>
            </a:ln>
          </p:spPr>
          <p:txBody>
            <a:bodyPr/>
            <a:lstStyle/>
            <a:p>
              <a:endParaRPr lang="en-US"/>
            </a:p>
          </p:txBody>
        </p:sp>
        <p:sp>
          <p:nvSpPr>
            <p:cNvPr id="15767" name="Freeform 263"/>
            <p:cNvSpPr>
              <a:spLocks/>
            </p:cNvSpPr>
            <p:nvPr/>
          </p:nvSpPr>
          <p:spPr bwMode="auto">
            <a:xfrm>
              <a:off x="3018" y="2652"/>
              <a:ext cx="30" cy="30"/>
            </a:xfrm>
            <a:custGeom>
              <a:avLst/>
              <a:gdLst>
                <a:gd name="T0" fmla="*/ 15 w 60"/>
                <a:gd name="T1" fmla="*/ 8 h 60"/>
                <a:gd name="T2" fmla="*/ 15 w 60"/>
                <a:gd name="T3" fmla="*/ 6 h 60"/>
                <a:gd name="T4" fmla="*/ 15 w 60"/>
                <a:gd name="T5" fmla="*/ 5 h 60"/>
                <a:gd name="T6" fmla="*/ 14 w 60"/>
                <a:gd name="T7" fmla="*/ 4 h 60"/>
                <a:gd name="T8" fmla="*/ 13 w 60"/>
                <a:gd name="T9" fmla="*/ 3 h 60"/>
                <a:gd name="T10" fmla="*/ 12 w 60"/>
                <a:gd name="T11" fmla="*/ 2 h 60"/>
                <a:gd name="T12" fmla="*/ 11 w 60"/>
                <a:gd name="T13" fmla="*/ 1 h 60"/>
                <a:gd name="T14" fmla="*/ 9 w 60"/>
                <a:gd name="T15" fmla="*/ 1 h 60"/>
                <a:gd name="T16" fmla="*/ 8 w 60"/>
                <a:gd name="T17" fmla="*/ 0 h 60"/>
                <a:gd name="T18" fmla="*/ 5 w 60"/>
                <a:gd name="T19" fmla="*/ 1 h 60"/>
                <a:gd name="T20" fmla="*/ 3 w 60"/>
                <a:gd name="T21" fmla="*/ 3 h 60"/>
                <a:gd name="T22" fmla="*/ 1 w 60"/>
                <a:gd name="T23" fmla="*/ 5 h 60"/>
                <a:gd name="T24" fmla="*/ 0 w 60"/>
                <a:gd name="T25" fmla="*/ 8 h 60"/>
                <a:gd name="T26" fmla="*/ 1 w 60"/>
                <a:gd name="T27" fmla="*/ 9 h 60"/>
                <a:gd name="T28" fmla="*/ 1 w 60"/>
                <a:gd name="T29" fmla="*/ 11 h 60"/>
                <a:gd name="T30" fmla="*/ 2 w 60"/>
                <a:gd name="T31" fmla="*/ 12 h 60"/>
                <a:gd name="T32" fmla="*/ 3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8" y="18"/>
                  </a:lnTo>
                  <a:lnTo>
                    <a:pt x="54" y="14"/>
                  </a:lnTo>
                  <a:lnTo>
                    <a:pt x="51" y="9"/>
                  </a:lnTo>
                  <a:lnTo>
                    <a:pt x="46" y="6"/>
                  </a:lnTo>
                  <a:lnTo>
                    <a:pt x="42" y="2"/>
                  </a:lnTo>
                  <a:lnTo>
                    <a:pt x="36" y="1"/>
                  </a:lnTo>
                  <a:lnTo>
                    <a:pt x="30" y="0"/>
                  </a:lnTo>
                  <a:lnTo>
                    <a:pt x="19" y="2"/>
                  </a:lnTo>
                  <a:lnTo>
                    <a:pt x="9" y="9"/>
                  </a:lnTo>
                  <a:lnTo>
                    <a:pt x="3" y="18"/>
                  </a:lnTo>
                  <a:lnTo>
                    <a:pt x="0" y="30"/>
                  </a:lnTo>
                  <a:lnTo>
                    <a:pt x="1" y="36"/>
                  </a:lnTo>
                  <a:lnTo>
                    <a:pt x="3" y="41"/>
                  </a:lnTo>
                  <a:lnTo>
                    <a:pt x="6" y="46"/>
                  </a:lnTo>
                  <a:lnTo>
                    <a:pt x="9" y="51"/>
                  </a:lnTo>
                  <a:lnTo>
                    <a:pt x="14"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FF0000"/>
            </a:solidFill>
            <a:ln w="9525">
              <a:noFill/>
              <a:round/>
              <a:headEnd/>
              <a:tailEnd/>
            </a:ln>
          </p:spPr>
          <p:txBody>
            <a:bodyPr/>
            <a:lstStyle/>
            <a:p>
              <a:endParaRPr lang="en-US"/>
            </a:p>
          </p:txBody>
        </p:sp>
        <p:sp>
          <p:nvSpPr>
            <p:cNvPr id="15768" name="Freeform 264"/>
            <p:cNvSpPr>
              <a:spLocks/>
            </p:cNvSpPr>
            <p:nvPr/>
          </p:nvSpPr>
          <p:spPr bwMode="auto">
            <a:xfrm>
              <a:off x="3025" y="2660"/>
              <a:ext cx="15" cy="15"/>
            </a:xfrm>
            <a:custGeom>
              <a:avLst/>
              <a:gdLst>
                <a:gd name="T0" fmla="*/ 4 w 30"/>
                <a:gd name="T1" fmla="*/ 8 h 30"/>
                <a:gd name="T2" fmla="*/ 4 w 30"/>
                <a:gd name="T3" fmla="*/ 8 h 30"/>
                <a:gd name="T4" fmla="*/ 3 w 30"/>
                <a:gd name="T5" fmla="*/ 8 h 30"/>
                <a:gd name="T6" fmla="*/ 2 w 30"/>
                <a:gd name="T7" fmla="*/ 7 h 30"/>
                <a:gd name="T8" fmla="*/ 2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2 w 30"/>
                <a:gd name="T25" fmla="*/ 1 h 30"/>
                <a:gd name="T26" fmla="*/ 2 w 30"/>
                <a:gd name="T27" fmla="*/ 1 h 30"/>
                <a:gd name="T28" fmla="*/ 3 w 30"/>
                <a:gd name="T29" fmla="*/ 1 h 30"/>
                <a:gd name="T30" fmla="*/ 4 w 30"/>
                <a:gd name="T31" fmla="*/ 0 h 30"/>
                <a:gd name="T32" fmla="*/ 4 w 30"/>
                <a:gd name="T33" fmla="*/ 0 h 30"/>
                <a:gd name="T34" fmla="*/ 5 w 30"/>
                <a:gd name="T35" fmla="*/ 0 h 30"/>
                <a:gd name="T36" fmla="*/ 6 w 30"/>
                <a:gd name="T37" fmla="*/ 1 h 30"/>
                <a:gd name="T38" fmla="*/ 6 w 30"/>
                <a:gd name="T39" fmla="*/ 1 h 30"/>
                <a:gd name="T40" fmla="*/ 7 w 30"/>
                <a:gd name="T41" fmla="*/ 1 h 30"/>
                <a:gd name="T42" fmla="*/ 7 w 30"/>
                <a:gd name="T43" fmla="*/ 2 h 30"/>
                <a:gd name="T44" fmla="*/ 8 w 30"/>
                <a:gd name="T45" fmla="*/ 3 h 30"/>
                <a:gd name="T46" fmla="*/ 8 w 30"/>
                <a:gd name="T47" fmla="*/ 3 h 30"/>
                <a:gd name="T48" fmla="*/ 8 w 30"/>
                <a:gd name="T49" fmla="*/ 4 h 30"/>
                <a:gd name="T50" fmla="*/ 8 w 30"/>
                <a:gd name="T51" fmla="*/ 6 h 30"/>
                <a:gd name="T52" fmla="*/ 7 w 30"/>
                <a:gd name="T53" fmla="*/ 7 h 30"/>
                <a:gd name="T54" fmla="*/ 6 w 30"/>
                <a:gd name="T55" fmla="*/ 8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3" y="30"/>
                  </a:lnTo>
                  <a:lnTo>
                    <a:pt x="9" y="29"/>
                  </a:lnTo>
                  <a:lnTo>
                    <a:pt x="7" y="26"/>
                  </a:lnTo>
                  <a:lnTo>
                    <a:pt x="5" y="25"/>
                  </a:lnTo>
                  <a:lnTo>
                    <a:pt x="4" y="23"/>
                  </a:lnTo>
                  <a:lnTo>
                    <a:pt x="1" y="19"/>
                  </a:lnTo>
                  <a:lnTo>
                    <a:pt x="0" y="17"/>
                  </a:lnTo>
                  <a:lnTo>
                    <a:pt x="0" y="15"/>
                  </a:lnTo>
                  <a:lnTo>
                    <a:pt x="0" y="11"/>
                  </a:lnTo>
                  <a:lnTo>
                    <a:pt x="1" y="9"/>
                  </a:lnTo>
                  <a:lnTo>
                    <a:pt x="4" y="7"/>
                  </a:lnTo>
                  <a:lnTo>
                    <a:pt x="5" y="4"/>
                  </a:lnTo>
                  <a:lnTo>
                    <a:pt x="7" y="2"/>
                  </a:lnTo>
                  <a:lnTo>
                    <a:pt x="9" y="1"/>
                  </a:lnTo>
                  <a:lnTo>
                    <a:pt x="13" y="0"/>
                  </a:lnTo>
                  <a:lnTo>
                    <a:pt x="15" y="0"/>
                  </a:lnTo>
                  <a:lnTo>
                    <a:pt x="19" y="0"/>
                  </a:lnTo>
                  <a:lnTo>
                    <a:pt x="21" y="1"/>
                  </a:lnTo>
                  <a:lnTo>
                    <a:pt x="23" y="2"/>
                  </a:lnTo>
                  <a:lnTo>
                    <a:pt x="26" y="4"/>
                  </a:lnTo>
                  <a:lnTo>
                    <a:pt x="28" y="7"/>
                  </a:lnTo>
                  <a:lnTo>
                    <a:pt x="29" y="9"/>
                  </a:lnTo>
                  <a:lnTo>
                    <a:pt x="30" y="11"/>
                  </a:lnTo>
                  <a:lnTo>
                    <a:pt x="30" y="15"/>
                  </a:lnTo>
                  <a:lnTo>
                    <a:pt x="29" y="21"/>
                  </a:lnTo>
                  <a:lnTo>
                    <a:pt x="26" y="25"/>
                  </a:lnTo>
                  <a:lnTo>
                    <a:pt x="21" y="29"/>
                  </a:lnTo>
                  <a:lnTo>
                    <a:pt x="15" y="30"/>
                  </a:lnTo>
                  <a:close/>
                </a:path>
              </a:pathLst>
            </a:custGeom>
            <a:solidFill>
              <a:srgbClr val="FF0000"/>
            </a:solidFill>
            <a:ln w="9525">
              <a:noFill/>
              <a:round/>
              <a:headEnd/>
              <a:tailEnd/>
            </a:ln>
          </p:spPr>
          <p:txBody>
            <a:bodyPr/>
            <a:lstStyle/>
            <a:p>
              <a:endParaRPr lang="en-US"/>
            </a:p>
          </p:txBody>
        </p:sp>
        <p:sp>
          <p:nvSpPr>
            <p:cNvPr id="15769" name="Freeform 265"/>
            <p:cNvSpPr>
              <a:spLocks/>
            </p:cNvSpPr>
            <p:nvPr/>
          </p:nvSpPr>
          <p:spPr bwMode="auto">
            <a:xfrm>
              <a:off x="3124" y="2731"/>
              <a:ext cx="30" cy="30"/>
            </a:xfrm>
            <a:custGeom>
              <a:avLst/>
              <a:gdLst>
                <a:gd name="T0" fmla="*/ 15 w 60"/>
                <a:gd name="T1" fmla="*/ 8 h 59"/>
                <a:gd name="T2" fmla="*/ 15 w 60"/>
                <a:gd name="T3" fmla="*/ 6 h 59"/>
                <a:gd name="T4" fmla="*/ 15 w 60"/>
                <a:gd name="T5" fmla="*/ 5 h 59"/>
                <a:gd name="T6" fmla="*/ 14 w 60"/>
                <a:gd name="T7" fmla="*/ 4 h 59"/>
                <a:gd name="T8" fmla="*/ 13 w 60"/>
                <a:gd name="T9" fmla="*/ 3 h 59"/>
                <a:gd name="T10" fmla="*/ 12 w 60"/>
                <a:gd name="T11" fmla="*/ 2 h 59"/>
                <a:gd name="T12" fmla="*/ 11 w 60"/>
                <a:gd name="T13" fmla="*/ 1 h 59"/>
                <a:gd name="T14" fmla="*/ 9 w 60"/>
                <a:gd name="T15" fmla="*/ 1 h 59"/>
                <a:gd name="T16" fmla="*/ 8 w 60"/>
                <a:gd name="T17" fmla="*/ 0 h 59"/>
                <a:gd name="T18" fmla="*/ 5 w 60"/>
                <a:gd name="T19" fmla="*/ 1 h 59"/>
                <a:gd name="T20" fmla="*/ 3 w 60"/>
                <a:gd name="T21" fmla="*/ 3 h 59"/>
                <a:gd name="T22" fmla="*/ 1 w 60"/>
                <a:gd name="T23" fmla="*/ 5 h 59"/>
                <a:gd name="T24" fmla="*/ 0 w 60"/>
                <a:gd name="T25" fmla="*/ 8 h 59"/>
                <a:gd name="T26" fmla="*/ 1 w 60"/>
                <a:gd name="T27" fmla="*/ 9 h 59"/>
                <a:gd name="T28" fmla="*/ 1 w 60"/>
                <a:gd name="T29" fmla="*/ 11 h 59"/>
                <a:gd name="T30" fmla="*/ 2 w 60"/>
                <a:gd name="T31" fmla="*/ 12 h 59"/>
                <a:gd name="T32" fmla="*/ 3 w 60"/>
                <a:gd name="T33" fmla="*/ 13 h 59"/>
                <a:gd name="T34" fmla="*/ 4 w 60"/>
                <a:gd name="T35" fmla="*/ 14 h 59"/>
                <a:gd name="T36" fmla="*/ 5 w 60"/>
                <a:gd name="T37" fmla="*/ 15 h 59"/>
                <a:gd name="T38" fmla="*/ 7 w 60"/>
                <a:gd name="T39" fmla="*/ 15 h 59"/>
                <a:gd name="T40" fmla="*/ 8 w 60"/>
                <a:gd name="T41" fmla="*/ 15 h 59"/>
                <a:gd name="T42" fmla="*/ 9 w 60"/>
                <a:gd name="T43" fmla="*/ 15 h 59"/>
                <a:gd name="T44" fmla="*/ 11 w 60"/>
                <a:gd name="T45" fmla="*/ 15 h 59"/>
                <a:gd name="T46" fmla="*/ 12 w 60"/>
                <a:gd name="T47" fmla="*/ 14 h 59"/>
                <a:gd name="T48" fmla="*/ 13 w 60"/>
                <a:gd name="T49" fmla="*/ 13 h 59"/>
                <a:gd name="T50" fmla="*/ 14 w 60"/>
                <a:gd name="T51" fmla="*/ 12 h 59"/>
                <a:gd name="T52" fmla="*/ 15 w 60"/>
                <a:gd name="T53" fmla="*/ 11 h 59"/>
                <a:gd name="T54" fmla="*/ 15 w 60"/>
                <a:gd name="T55" fmla="*/ 9 h 59"/>
                <a:gd name="T56" fmla="*/ 15 w 60"/>
                <a:gd name="T57" fmla="*/ 8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30"/>
                  </a:moveTo>
                  <a:lnTo>
                    <a:pt x="59" y="24"/>
                  </a:lnTo>
                  <a:lnTo>
                    <a:pt x="58" y="18"/>
                  </a:lnTo>
                  <a:lnTo>
                    <a:pt x="56" y="13"/>
                  </a:lnTo>
                  <a:lnTo>
                    <a:pt x="52" y="9"/>
                  </a:lnTo>
                  <a:lnTo>
                    <a:pt x="48" y="5"/>
                  </a:lnTo>
                  <a:lnTo>
                    <a:pt x="42" y="2"/>
                  </a:lnTo>
                  <a:lnTo>
                    <a:pt x="36" y="1"/>
                  </a:lnTo>
                  <a:lnTo>
                    <a:pt x="30" y="0"/>
                  </a:lnTo>
                  <a:lnTo>
                    <a:pt x="19" y="2"/>
                  </a:lnTo>
                  <a:lnTo>
                    <a:pt x="10" y="9"/>
                  </a:lnTo>
                  <a:lnTo>
                    <a:pt x="3" y="18"/>
                  </a:lnTo>
                  <a:lnTo>
                    <a:pt x="0" y="30"/>
                  </a:lnTo>
                  <a:lnTo>
                    <a:pt x="1" y="35"/>
                  </a:lnTo>
                  <a:lnTo>
                    <a:pt x="3" y="41"/>
                  </a:lnTo>
                  <a:lnTo>
                    <a:pt x="6" y="47"/>
                  </a:lnTo>
                  <a:lnTo>
                    <a:pt x="10" y="51"/>
                  </a:lnTo>
                  <a:lnTo>
                    <a:pt x="14" y="55"/>
                  </a:lnTo>
                  <a:lnTo>
                    <a:pt x="19" y="57"/>
                  </a:lnTo>
                  <a:lnTo>
                    <a:pt x="25" y="58"/>
                  </a:lnTo>
                  <a:lnTo>
                    <a:pt x="30" y="59"/>
                  </a:lnTo>
                  <a:lnTo>
                    <a:pt x="36" y="58"/>
                  </a:lnTo>
                  <a:lnTo>
                    <a:pt x="42" y="57"/>
                  </a:lnTo>
                  <a:lnTo>
                    <a:pt x="48" y="55"/>
                  </a:lnTo>
                  <a:lnTo>
                    <a:pt x="52" y="51"/>
                  </a:lnTo>
                  <a:lnTo>
                    <a:pt x="56" y="47"/>
                  </a:lnTo>
                  <a:lnTo>
                    <a:pt x="58" y="41"/>
                  </a:lnTo>
                  <a:lnTo>
                    <a:pt x="59" y="35"/>
                  </a:lnTo>
                  <a:lnTo>
                    <a:pt x="60" y="30"/>
                  </a:lnTo>
                  <a:close/>
                </a:path>
              </a:pathLst>
            </a:custGeom>
            <a:solidFill>
              <a:srgbClr val="FF0000"/>
            </a:solidFill>
            <a:ln w="9525">
              <a:noFill/>
              <a:round/>
              <a:headEnd/>
              <a:tailEnd/>
            </a:ln>
          </p:spPr>
          <p:txBody>
            <a:bodyPr/>
            <a:lstStyle/>
            <a:p>
              <a:endParaRPr lang="en-US"/>
            </a:p>
          </p:txBody>
        </p:sp>
        <p:sp>
          <p:nvSpPr>
            <p:cNvPr id="15770" name="Freeform 266"/>
            <p:cNvSpPr>
              <a:spLocks/>
            </p:cNvSpPr>
            <p:nvPr/>
          </p:nvSpPr>
          <p:spPr bwMode="auto">
            <a:xfrm>
              <a:off x="3132" y="2738"/>
              <a:ext cx="15" cy="15"/>
            </a:xfrm>
            <a:custGeom>
              <a:avLst/>
              <a:gdLst>
                <a:gd name="T0" fmla="*/ 4 w 30"/>
                <a:gd name="T1" fmla="*/ 8 h 29"/>
                <a:gd name="T2" fmla="*/ 4 w 30"/>
                <a:gd name="T3" fmla="*/ 8 h 29"/>
                <a:gd name="T4" fmla="*/ 3 w 30"/>
                <a:gd name="T5" fmla="*/ 7 h 29"/>
                <a:gd name="T6" fmla="*/ 2 w 30"/>
                <a:gd name="T7" fmla="*/ 7 h 29"/>
                <a:gd name="T8" fmla="*/ 2 w 30"/>
                <a:gd name="T9" fmla="*/ 7 h 29"/>
                <a:gd name="T10" fmla="*/ 1 w 30"/>
                <a:gd name="T11" fmla="*/ 6 h 29"/>
                <a:gd name="T12" fmla="*/ 1 w 30"/>
                <a:gd name="T13" fmla="*/ 5 h 29"/>
                <a:gd name="T14" fmla="*/ 0 w 30"/>
                <a:gd name="T15" fmla="*/ 5 h 29"/>
                <a:gd name="T16" fmla="*/ 0 w 30"/>
                <a:gd name="T17" fmla="*/ 4 h 29"/>
                <a:gd name="T18" fmla="*/ 0 w 30"/>
                <a:gd name="T19" fmla="*/ 3 h 29"/>
                <a:gd name="T20" fmla="*/ 1 w 30"/>
                <a:gd name="T21" fmla="*/ 3 h 29"/>
                <a:gd name="T22" fmla="*/ 1 w 30"/>
                <a:gd name="T23" fmla="*/ 2 h 29"/>
                <a:gd name="T24" fmla="*/ 2 w 30"/>
                <a:gd name="T25" fmla="*/ 1 h 29"/>
                <a:gd name="T26" fmla="*/ 2 w 30"/>
                <a:gd name="T27" fmla="*/ 1 h 29"/>
                <a:gd name="T28" fmla="*/ 3 w 30"/>
                <a:gd name="T29" fmla="*/ 1 h 29"/>
                <a:gd name="T30" fmla="*/ 4 w 30"/>
                <a:gd name="T31" fmla="*/ 0 h 29"/>
                <a:gd name="T32" fmla="*/ 4 w 30"/>
                <a:gd name="T33" fmla="*/ 0 h 29"/>
                <a:gd name="T34" fmla="*/ 5 w 30"/>
                <a:gd name="T35" fmla="*/ 0 h 29"/>
                <a:gd name="T36" fmla="*/ 6 w 30"/>
                <a:gd name="T37" fmla="*/ 1 h 29"/>
                <a:gd name="T38" fmla="*/ 6 w 30"/>
                <a:gd name="T39" fmla="*/ 1 h 29"/>
                <a:gd name="T40" fmla="*/ 7 w 30"/>
                <a:gd name="T41" fmla="*/ 1 h 29"/>
                <a:gd name="T42" fmla="*/ 7 w 30"/>
                <a:gd name="T43" fmla="*/ 2 h 29"/>
                <a:gd name="T44" fmla="*/ 8 w 30"/>
                <a:gd name="T45" fmla="*/ 3 h 29"/>
                <a:gd name="T46" fmla="*/ 8 w 30"/>
                <a:gd name="T47" fmla="*/ 3 h 29"/>
                <a:gd name="T48" fmla="*/ 8 w 30"/>
                <a:gd name="T49" fmla="*/ 4 h 29"/>
                <a:gd name="T50" fmla="*/ 8 w 30"/>
                <a:gd name="T51" fmla="*/ 5 h 29"/>
                <a:gd name="T52" fmla="*/ 7 w 30"/>
                <a:gd name="T53" fmla="*/ 7 h 29"/>
                <a:gd name="T54" fmla="*/ 6 w 30"/>
                <a:gd name="T55" fmla="*/ 7 h 29"/>
                <a:gd name="T56" fmla="*/ 4 w 30"/>
                <a:gd name="T57" fmla="*/ 8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9"/>
                <a:gd name="T89" fmla="*/ 30 w 30"/>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9">
                  <a:moveTo>
                    <a:pt x="15" y="29"/>
                  </a:moveTo>
                  <a:lnTo>
                    <a:pt x="13" y="29"/>
                  </a:lnTo>
                  <a:lnTo>
                    <a:pt x="11" y="28"/>
                  </a:lnTo>
                  <a:lnTo>
                    <a:pt x="7" y="27"/>
                  </a:lnTo>
                  <a:lnTo>
                    <a:pt x="5" y="25"/>
                  </a:lnTo>
                  <a:lnTo>
                    <a:pt x="4" y="23"/>
                  </a:lnTo>
                  <a:lnTo>
                    <a:pt x="1" y="20"/>
                  </a:lnTo>
                  <a:lnTo>
                    <a:pt x="0" y="18"/>
                  </a:lnTo>
                  <a:lnTo>
                    <a:pt x="0" y="15"/>
                  </a:lnTo>
                  <a:lnTo>
                    <a:pt x="0" y="12"/>
                  </a:lnTo>
                  <a:lnTo>
                    <a:pt x="1" y="9"/>
                  </a:lnTo>
                  <a:lnTo>
                    <a:pt x="4" y="6"/>
                  </a:lnTo>
                  <a:lnTo>
                    <a:pt x="5" y="4"/>
                  </a:lnTo>
                  <a:lnTo>
                    <a:pt x="7" y="3"/>
                  </a:lnTo>
                  <a:lnTo>
                    <a:pt x="11" y="1"/>
                  </a:lnTo>
                  <a:lnTo>
                    <a:pt x="13" y="0"/>
                  </a:lnTo>
                  <a:lnTo>
                    <a:pt x="15" y="0"/>
                  </a:lnTo>
                  <a:lnTo>
                    <a:pt x="19" y="0"/>
                  </a:lnTo>
                  <a:lnTo>
                    <a:pt x="21" y="1"/>
                  </a:lnTo>
                  <a:lnTo>
                    <a:pt x="23" y="3"/>
                  </a:lnTo>
                  <a:lnTo>
                    <a:pt x="26" y="4"/>
                  </a:lnTo>
                  <a:lnTo>
                    <a:pt x="28" y="6"/>
                  </a:lnTo>
                  <a:lnTo>
                    <a:pt x="29" y="9"/>
                  </a:lnTo>
                  <a:lnTo>
                    <a:pt x="30" y="12"/>
                  </a:lnTo>
                  <a:lnTo>
                    <a:pt x="30" y="15"/>
                  </a:lnTo>
                  <a:lnTo>
                    <a:pt x="29" y="20"/>
                  </a:lnTo>
                  <a:lnTo>
                    <a:pt x="26" y="25"/>
                  </a:lnTo>
                  <a:lnTo>
                    <a:pt x="21" y="28"/>
                  </a:lnTo>
                  <a:lnTo>
                    <a:pt x="15" y="29"/>
                  </a:lnTo>
                  <a:close/>
                </a:path>
              </a:pathLst>
            </a:custGeom>
            <a:solidFill>
              <a:srgbClr val="FF0000"/>
            </a:solidFill>
            <a:ln w="9525">
              <a:noFill/>
              <a:round/>
              <a:headEnd/>
              <a:tailEnd/>
            </a:ln>
          </p:spPr>
          <p:txBody>
            <a:bodyPr/>
            <a:lstStyle/>
            <a:p>
              <a:endParaRPr lang="en-US"/>
            </a:p>
          </p:txBody>
        </p:sp>
        <p:sp>
          <p:nvSpPr>
            <p:cNvPr id="15771" name="Freeform 267"/>
            <p:cNvSpPr>
              <a:spLocks/>
            </p:cNvSpPr>
            <p:nvPr/>
          </p:nvSpPr>
          <p:spPr bwMode="auto">
            <a:xfrm>
              <a:off x="3079" y="2462"/>
              <a:ext cx="30" cy="30"/>
            </a:xfrm>
            <a:custGeom>
              <a:avLst/>
              <a:gdLst>
                <a:gd name="T0" fmla="*/ 15 w 59"/>
                <a:gd name="T1" fmla="*/ 8 h 60"/>
                <a:gd name="T2" fmla="*/ 15 w 59"/>
                <a:gd name="T3" fmla="*/ 6 h 60"/>
                <a:gd name="T4" fmla="*/ 15 w 59"/>
                <a:gd name="T5" fmla="*/ 5 h 60"/>
                <a:gd name="T6" fmla="*/ 14 w 59"/>
                <a:gd name="T7" fmla="*/ 3 h 60"/>
                <a:gd name="T8" fmla="*/ 13 w 59"/>
                <a:gd name="T9" fmla="*/ 2 h 60"/>
                <a:gd name="T10" fmla="*/ 12 w 59"/>
                <a:gd name="T11" fmla="*/ 1 h 60"/>
                <a:gd name="T12" fmla="*/ 11 w 59"/>
                <a:gd name="T13" fmla="*/ 1 h 60"/>
                <a:gd name="T14" fmla="*/ 9 w 59"/>
                <a:gd name="T15" fmla="*/ 0 h 60"/>
                <a:gd name="T16" fmla="*/ 8 w 59"/>
                <a:gd name="T17" fmla="*/ 0 h 60"/>
                <a:gd name="T18" fmla="*/ 5 w 59"/>
                <a:gd name="T19" fmla="*/ 1 h 60"/>
                <a:gd name="T20" fmla="*/ 3 w 59"/>
                <a:gd name="T21" fmla="*/ 2 h 60"/>
                <a:gd name="T22" fmla="*/ 1 w 59"/>
                <a:gd name="T23" fmla="*/ 5 h 60"/>
                <a:gd name="T24" fmla="*/ 0 w 59"/>
                <a:gd name="T25" fmla="*/ 8 h 60"/>
                <a:gd name="T26" fmla="*/ 0 w 59"/>
                <a:gd name="T27" fmla="*/ 9 h 60"/>
                <a:gd name="T28" fmla="*/ 1 w 59"/>
                <a:gd name="T29" fmla="*/ 11 h 60"/>
                <a:gd name="T30" fmla="*/ 2 w 59"/>
                <a:gd name="T31" fmla="*/ 12 h 60"/>
                <a:gd name="T32" fmla="*/ 3 w 59"/>
                <a:gd name="T33" fmla="*/ 13 h 60"/>
                <a:gd name="T34" fmla="*/ 4 w 59"/>
                <a:gd name="T35" fmla="*/ 14 h 60"/>
                <a:gd name="T36" fmla="*/ 5 w 59"/>
                <a:gd name="T37" fmla="*/ 15 h 60"/>
                <a:gd name="T38" fmla="*/ 7 w 59"/>
                <a:gd name="T39" fmla="*/ 15 h 60"/>
                <a:gd name="T40" fmla="*/ 8 w 59"/>
                <a:gd name="T41" fmla="*/ 15 h 60"/>
                <a:gd name="T42" fmla="*/ 9 w 59"/>
                <a:gd name="T43" fmla="*/ 15 h 60"/>
                <a:gd name="T44" fmla="*/ 11 w 59"/>
                <a:gd name="T45" fmla="*/ 15 h 60"/>
                <a:gd name="T46" fmla="*/ 12 w 59"/>
                <a:gd name="T47" fmla="*/ 14 h 60"/>
                <a:gd name="T48" fmla="*/ 13 w 59"/>
                <a:gd name="T49" fmla="*/ 13 h 60"/>
                <a:gd name="T50" fmla="*/ 14 w 59"/>
                <a:gd name="T51" fmla="*/ 12 h 60"/>
                <a:gd name="T52" fmla="*/ 15 w 59"/>
                <a:gd name="T53" fmla="*/ 11 h 60"/>
                <a:gd name="T54" fmla="*/ 15 w 59"/>
                <a:gd name="T55" fmla="*/ 9 h 60"/>
                <a:gd name="T56" fmla="*/ 15 w 59"/>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9"/>
                <a:gd name="T88" fmla="*/ 0 h 60"/>
                <a:gd name="T89" fmla="*/ 59 w 59"/>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9" h="60">
                  <a:moveTo>
                    <a:pt x="59" y="30"/>
                  </a:moveTo>
                  <a:lnTo>
                    <a:pt x="59" y="24"/>
                  </a:lnTo>
                  <a:lnTo>
                    <a:pt x="57" y="18"/>
                  </a:lnTo>
                  <a:lnTo>
                    <a:pt x="55" y="12"/>
                  </a:lnTo>
                  <a:lnTo>
                    <a:pt x="51" y="8"/>
                  </a:lnTo>
                  <a:lnTo>
                    <a:pt x="47" y="4"/>
                  </a:lnTo>
                  <a:lnTo>
                    <a:pt x="41" y="2"/>
                  </a:lnTo>
                  <a:lnTo>
                    <a:pt x="36" y="0"/>
                  </a:lnTo>
                  <a:lnTo>
                    <a:pt x="30" y="0"/>
                  </a:lnTo>
                  <a:lnTo>
                    <a:pt x="19" y="2"/>
                  </a:lnTo>
                  <a:lnTo>
                    <a:pt x="9" y="8"/>
                  </a:lnTo>
                  <a:lnTo>
                    <a:pt x="3" y="18"/>
                  </a:lnTo>
                  <a:lnTo>
                    <a:pt x="0" y="30"/>
                  </a:lnTo>
                  <a:lnTo>
                    <a:pt x="0" y="35"/>
                  </a:lnTo>
                  <a:lnTo>
                    <a:pt x="3" y="41"/>
                  </a:lnTo>
                  <a:lnTo>
                    <a:pt x="5" y="46"/>
                  </a:lnTo>
                  <a:lnTo>
                    <a:pt x="9" y="50"/>
                  </a:lnTo>
                  <a:lnTo>
                    <a:pt x="13" y="54"/>
                  </a:lnTo>
                  <a:lnTo>
                    <a:pt x="19" y="57"/>
                  </a:lnTo>
                  <a:lnTo>
                    <a:pt x="25" y="58"/>
                  </a:lnTo>
                  <a:lnTo>
                    <a:pt x="30" y="60"/>
                  </a:lnTo>
                  <a:lnTo>
                    <a:pt x="36" y="58"/>
                  </a:lnTo>
                  <a:lnTo>
                    <a:pt x="41" y="57"/>
                  </a:lnTo>
                  <a:lnTo>
                    <a:pt x="47" y="54"/>
                  </a:lnTo>
                  <a:lnTo>
                    <a:pt x="51" y="50"/>
                  </a:lnTo>
                  <a:lnTo>
                    <a:pt x="55" y="46"/>
                  </a:lnTo>
                  <a:lnTo>
                    <a:pt x="57" y="41"/>
                  </a:lnTo>
                  <a:lnTo>
                    <a:pt x="59" y="35"/>
                  </a:lnTo>
                  <a:lnTo>
                    <a:pt x="59" y="30"/>
                  </a:lnTo>
                  <a:close/>
                </a:path>
              </a:pathLst>
            </a:custGeom>
            <a:solidFill>
              <a:srgbClr val="FF0000"/>
            </a:solidFill>
            <a:ln w="9525">
              <a:noFill/>
              <a:round/>
              <a:headEnd/>
              <a:tailEnd/>
            </a:ln>
          </p:spPr>
          <p:txBody>
            <a:bodyPr/>
            <a:lstStyle/>
            <a:p>
              <a:endParaRPr lang="en-US"/>
            </a:p>
          </p:txBody>
        </p:sp>
        <p:sp>
          <p:nvSpPr>
            <p:cNvPr id="15772" name="Freeform 268"/>
            <p:cNvSpPr>
              <a:spLocks/>
            </p:cNvSpPr>
            <p:nvPr/>
          </p:nvSpPr>
          <p:spPr bwMode="auto">
            <a:xfrm>
              <a:off x="3087" y="2469"/>
              <a:ext cx="14" cy="15"/>
            </a:xfrm>
            <a:custGeom>
              <a:avLst/>
              <a:gdLst>
                <a:gd name="T0" fmla="*/ 3 w 29"/>
                <a:gd name="T1" fmla="*/ 8 h 28"/>
                <a:gd name="T2" fmla="*/ 3 w 29"/>
                <a:gd name="T3" fmla="*/ 8 h 28"/>
                <a:gd name="T4" fmla="*/ 2 w 29"/>
                <a:gd name="T5" fmla="*/ 8 h 28"/>
                <a:gd name="T6" fmla="*/ 1 w 29"/>
                <a:gd name="T7" fmla="*/ 8 h 28"/>
                <a:gd name="T8" fmla="*/ 1 w 29"/>
                <a:gd name="T9" fmla="*/ 7 h 28"/>
                <a:gd name="T10" fmla="*/ 0 w 29"/>
                <a:gd name="T11" fmla="*/ 6 h 28"/>
                <a:gd name="T12" fmla="*/ 0 w 29"/>
                <a:gd name="T13" fmla="*/ 5 h 28"/>
                <a:gd name="T14" fmla="*/ 0 w 29"/>
                <a:gd name="T15" fmla="*/ 5 h 28"/>
                <a:gd name="T16" fmla="*/ 0 w 29"/>
                <a:gd name="T17" fmla="*/ 4 h 28"/>
                <a:gd name="T18" fmla="*/ 0 w 29"/>
                <a:gd name="T19" fmla="*/ 3 h 28"/>
                <a:gd name="T20" fmla="*/ 0 w 29"/>
                <a:gd name="T21" fmla="*/ 3 h 28"/>
                <a:gd name="T22" fmla="*/ 0 w 29"/>
                <a:gd name="T23" fmla="*/ 2 h 28"/>
                <a:gd name="T24" fmla="*/ 1 w 29"/>
                <a:gd name="T25" fmla="*/ 1 h 28"/>
                <a:gd name="T26" fmla="*/ 1 w 29"/>
                <a:gd name="T27" fmla="*/ 1 h 28"/>
                <a:gd name="T28" fmla="*/ 2 w 29"/>
                <a:gd name="T29" fmla="*/ 1 h 28"/>
                <a:gd name="T30" fmla="*/ 3 w 29"/>
                <a:gd name="T31" fmla="*/ 0 h 28"/>
                <a:gd name="T32" fmla="*/ 3 w 29"/>
                <a:gd name="T33" fmla="*/ 0 h 28"/>
                <a:gd name="T34" fmla="*/ 4 w 29"/>
                <a:gd name="T35" fmla="*/ 0 h 28"/>
                <a:gd name="T36" fmla="*/ 5 w 29"/>
                <a:gd name="T37" fmla="*/ 1 h 28"/>
                <a:gd name="T38" fmla="*/ 5 w 29"/>
                <a:gd name="T39" fmla="*/ 1 h 28"/>
                <a:gd name="T40" fmla="*/ 6 w 29"/>
                <a:gd name="T41" fmla="*/ 1 h 28"/>
                <a:gd name="T42" fmla="*/ 6 w 29"/>
                <a:gd name="T43" fmla="*/ 2 h 28"/>
                <a:gd name="T44" fmla="*/ 7 w 29"/>
                <a:gd name="T45" fmla="*/ 3 h 28"/>
                <a:gd name="T46" fmla="*/ 7 w 29"/>
                <a:gd name="T47" fmla="*/ 3 h 28"/>
                <a:gd name="T48" fmla="*/ 7 w 29"/>
                <a:gd name="T49" fmla="*/ 4 h 28"/>
                <a:gd name="T50" fmla="*/ 7 w 29"/>
                <a:gd name="T51" fmla="*/ 6 h 28"/>
                <a:gd name="T52" fmla="*/ 6 w 29"/>
                <a:gd name="T53" fmla="*/ 7 h 28"/>
                <a:gd name="T54" fmla="*/ 5 w 29"/>
                <a:gd name="T55" fmla="*/ 8 h 28"/>
                <a:gd name="T56" fmla="*/ 3 w 29"/>
                <a:gd name="T57" fmla="*/ 8 h 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9"/>
                <a:gd name="T88" fmla="*/ 0 h 28"/>
                <a:gd name="T89" fmla="*/ 29 w 29"/>
                <a:gd name="T90" fmla="*/ 28 h 2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9" h="28">
                  <a:moveTo>
                    <a:pt x="15" y="28"/>
                  </a:moveTo>
                  <a:lnTo>
                    <a:pt x="12" y="28"/>
                  </a:lnTo>
                  <a:lnTo>
                    <a:pt x="10" y="27"/>
                  </a:lnTo>
                  <a:lnTo>
                    <a:pt x="6" y="26"/>
                  </a:lnTo>
                  <a:lnTo>
                    <a:pt x="4" y="25"/>
                  </a:lnTo>
                  <a:lnTo>
                    <a:pt x="3" y="23"/>
                  </a:lnTo>
                  <a:lnTo>
                    <a:pt x="2" y="19"/>
                  </a:lnTo>
                  <a:lnTo>
                    <a:pt x="0" y="17"/>
                  </a:lnTo>
                  <a:lnTo>
                    <a:pt x="0" y="15"/>
                  </a:lnTo>
                  <a:lnTo>
                    <a:pt x="0" y="11"/>
                  </a:lnTo>
                  <a:lnTo>
                    <a:pt x="2" y="9"/>
                  </a:lnTo>
                  <a:lnTo>
                    <a:pt x="3" y="7"/>
                  </a:lnTo>
                  <a:lnTo>
                    <a:pt x="4" y="4"/>
                  </a:lnTo>
                  <a:lnTo>
                    <a:pt x="6" y="2"/>
                  </a:lnTo>
                  <a:lnTo>
                    <a:pt x="10" y="1"/>
                  </a:lnTo>
                  <a:lnTo>
                    <a:pt x="12" y="0"/>
                  </a:lnTo>
                  <a:lnTo>
                    <a:pt x="15" y="0"/>
                  </a:lnTo>
                  <a:lnTo>
                    <a:pt x="18" y="0"/>
                  </a:lnTo>
                  <a:lnTo>
                    <a:pt x="21" y="1"/>
                  </a:lnTo>
                  <a:lnTo>
                    <a:pt x="23" y="2"/>
                  </a:lnTo>
                  <a:lnTo>
                    <a:pt x="26" y="4"/>
                  </a:lnTo>
                  <a:lnTo>
                    <a:pt x="27" y="7"/>
                  </a:lnTo>
                  <a:lnTo>
                    <a:pt x="28" y="9"/>
                  </a:lnTo>
                  <a:lnTo>
                    <a:pt x="29" y="11"/>
                  </a:lnTo>
                  <a:lnTo>
                    <a:pt x="29" y="15"/>
                  </a:lnTo>
                  <a:lnTo>
                    <a:pt x="28" y="20"/>
                  </a:lnTo>
                  <a:lnTo>
                    <a:pt x="26" y="25"/>
                  </a:lnTo>
                  <a:lnTo>
                    <a:pt x="21" y="27"/>
                  </a:lnTo>
                  <a:lnTo>
                    <a:pt x="15" y="28"/>
                  </a:lnTo>
                  <a:close/>
                </a:path>
              </a:pathLst>
            </a:custGeom>
            <a:solidFill>
              <a:srgbClr val="FF0000"/>
            </a:solidFill>
            <a:ln w="9525">
              <a:noFill/>
              <a:round/>
              <a:headEnd/>
              <a:tailEnd/>
            </a:ln>
          </p:spPr>
          <p:txBody>
            <a:bodyPr/>
            <a:lstStyle/>
            <a:p>
              <a:endParaRPr lang="en-US"/>
            </a:p>
          </p:txBody>
        </p:sp>
        <p:sp>
          <p:nvSpPr>
            <p:cNvPr id="15773" name="Freeform 269"/>
            <p:cNvSpPr>
              <a:spLocks/>
            </p:cNvSpPr>
            <p:nvPr/>
          </p:nvSpPr>
          <p:spPr bwMode="auto">
            <a:xfrm>
              <a:off x="3234" y="2443"/>
              <a:ext cx="30" cy="30"/>
            </a:xfrm>
            <a:custGeom>
              <a:avLst/>
              <a:gdLst>
                <a:gd name="T0" fmla="*/ 15 w 60"/>
                <a:gd name="T1" fmla="*/ 8 h 60"/>
                <a:gd name="T2" fmla="*/ 15 w 60"/>
                <a:gd name="T3" fmla="*/ 6 h 60"/>
                <a:gd name="T4" fmla="*/ 15 w 60"/>
                <a:gd name="T5" fmla="*/ 5 h 60"/>
                <a:gd name="T6" fmla="*/ 14 w 60"/>
                <a:gd name="T7" fmla="*/ 4 h 60"/>
                <a:gd name="T8" fmla="*/ 13 w 60"/>
                <a:gd name="T9" fmla="*/ 3 h 60"/>
                <a:gd name="T10" fmla="*/ 12 w 60"/>
                <a:gd name="T11" fmla="*/ 2 h 60"/>
                <a:gd name="T12" fmla="*/ 11 w 60"/>
                <a:gd name="T13" fmla="*/ 1 h 60"/>
                <a:gd name="T14" fmla="*/ 9 w 60"/>
                <a:gd name="T15" fmla="*/ 1 h 60"/>
                <a:gd name="T16" fmla="*/ 8 w 60"/>
                <a:gd name="T17" fmla="*/ 0 h 60"/>
                <a:gd name="T18" fmla="*/ 5 w 60"/>
                <a:gd name="T19" fmla="*/ 1 h 60"/>
                <a:gd name="T20" fmla="*/ 3 w 60"/>
                <a:gd name="T21" fmla="*/ 3 h 60"/>
                <a:gd name="T22" fmla="*/ 1 w 60"/>
                <a:gd name="T23" fmla="*/ 5 h 60"/>
                <a:gd name="T24" fmla="*/ 0 w 60"/>
                <a:gd name="T25" fmla="*/ 8 h 60"/>
                <a:gd name="T26" fmla="*/ 1 w 60"/>
                <a:gd name="T27" fmla="*/ 9 h 60"/>
                <a:gd name="T28" fmla="*/ 1 w 60"/>
                <a:gd name="T29" fmla="*/ 11 h 60"/>
                <a:gd name="T30" fmla="*/ 2 w 60"/>
                <a:gd name="T31" fmla="*/ 12 h 60"/>
                <a:gd name="T32" fmla="*/ 3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8" y="18"/>
                  </a:lnTo>
                  <a:lnTo>
                    <a:pt x="54" y="13"/>
                  </a:lnTo>
                  <a:lnTo>
                    <a:pt x="51" y="9"/>
                  </a:lnTo>
                  <a:lnTo>
                    <a:pt x="46" y="5"/>
                  </a:lnTo>
                  <a:lnTo>
                    <a:pt x="42" y="2"/>
                  </a:lnTo>
                  <a:lnTo>
                    <a:pt x="36" y="1"/>
                  </a:lnTo>
                  <a:lnTo>
                    <a:pt x="30" y="0"/>
                  </a:lnTo>
                  <a:lnTo>
                    <a:pt x="19" y="2"/>
                  </a:lnTo>
                  <a:lnTo>
                    <a:pt x="9" y="9"/>
                  </a:lnTo>
                  <a:lnTo>
                    <a:pt x="2" y="18"/>
                  </a:lnTo>
                  <a:lnTo>
                    <a:pt x="0" y="30"/>
                  </a:lnTo>
                  <a:lnTo>
                    <a:pt x="1" y="35"/>
                  </a:lnTo>
                  <a:lnTo>
                    <a:pt x="2" y="41"/>
                  </a:lnTo>
                  <a:lnTo>
                    <a:pt x="6" y="47"/>
                  </a:lnTo>
                  <a:lnTo>
                    <a:pt x="9" y="52"/>
                  </a:lnTo>
                  <a:lnTo>
                    <a:pt x="14" y="55"/>
                  </a:lnTo>
                  <a:lnTo>
                    <a:pt x="19" y="57"/>
                  </a:lnTo>
                  <a:lnTo>
                    <a:pt x="24" y="58"/>
                  </a:lnTo>
                  <a:lnTo>
                    <a:pt x="30" y="60"/>
                  </a:lnTo>
                  <a:lnTo>
                    <a:pt x="36" y="58"/>
                  </a:lnTo>
                  <a:lnTo>
                    <a:pt x="42" y="57"/>
                  </a:lnTo>
                  <a:lnTo>
                    <a:pt x="46" y="55"/>
                  </a:lnTo>
                  <a:lnTo>
                    <a:pt x="51" y="52"/>
                  </a:lnTo>
                  <a:lnTo>
                    <a:pt x="54" y="47"/>
                  </a:lnTo>
                  <a:lnTo>
                    <a:pt x="58" y="41"/>
                  </a:lnTo>
                  <a:lnTo>
                    <a:pt x="59" y="35"/>
                  </a:lnTo>
                  <a:lnTo>
                    <a:pt x="60" y="30"/>
                  </a:lnTo>
                  <a:close/>
                </a:path>
              </a:pathLst>
            </a:custGeom>
            <a:solidFill>
              <a:srgbClr val="FF0000"/>
            </a:solidFill>
            <a:ln w="9525">
              <a:noFill/>
              <a:round/>
              <a:headEnd/>
              <a:tailEnd/>
            </a:ln>
          </p:spPr>
          <p:txBody>
            <a:bodyPr/>
            <a:lstStyle/>
            <a:p>
              <a:endParaRPr lang="en-US"/>
            </a:p>
          </p:txBody>
        </p:sp>
        <p:sp>
          <p:nvSpPr>
            <p:cNvPr id="15774" name="Freeform 270"/>
            <p:cNvSpPr>
              <a:spLocks/>
            </p:cNvSpPr>
            <p:nvPr/>
          </p:nvSpPr>
          <p:spPr bwMode="auto">
            <a:xfrm>
              <a:off x="3241" y="2450"/>
              <a:ext cx="15" cy="15"/>
            </a:xfrm>
            <a:custGeom>
              <a:avLst/>
              <a:gdLst>
                <a:gd name="T0" fmla="*/ 4 w 30"/>
                <a:gd name="T1" fmla="*/ 8 h 30"/>
                <a:gd name="T2" fmla="*/ 4 w 30"/>
                <a:gd name="T3" fmla="*/ 8 h 30"/>
                <a:gd name="T4" fmla="*/ 3 w 30"/>
                <a:gd name="T5" fmla="*/ 7 h 30"/>
                <a:gd name="T6" fmla="*/ 2 w 30"/>
                <a:gd name="T7" fmla="*/ 7 h 30"/>
                <a:gd name="T8" fmla="*/ 2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2 w 30"/>
                <a:gd name="T25" fmla="*/ 1 h 30"/>
                <a:gd name="T26" fmla="*/ 2 w 30"/>
                <a:gd name="T27" fmla="*/ 1 h 30"/>
                <a:gd name="T28" fmla="*/ 3 w 30"/>
                <a:gd name="T29" fmla="*/ 1 h 30"/>
                <a:gd name="T30" fmla="*/ 4 w 30"/>
                <a:gd name="T31" fmla="*/ 0 h 30"/>
                <a:gd name="T32" fmla="*/ 4 w 30"/>
                <a:gd name="T33" fmla="*/ 0 h 30"/>
                <a:gd name="T34" fmla="*/ 5 w 30"/>
                <a:gd name="T35" fmla="*/ 0 h 30"/>
                <a:gd name="T36" fmla="*/ 6 w 30"/>
                <a:gd name="T37" fmla="*/ 1 h 30"/>
                <a:gd name="T38" fmla="*/ 6 w 30"/>
                <a:gd name="T39" fmla="*/ 1 h 30"/>
                <a:gd name="T40" fmla="*/ 7 w 30"/>
                <a:gd name="T41" fmla="*/ 1 h 30"/>
                <a:gd name="T42" fmla="*/ 7 w 30"/>
                <a:gd name="T43" fmla="*/ 2 h 30"/>
                <a:gd name="T44" fmla="*/ 8 w 30"/>
                <a:gd name="T45" fmla="*/ 3 h 30"/>
                <a:gd name="T46" fmla="*/ 8 w 30"/>
                <a:gd name="T47" fmla="*/ 3 h 30"/>
                <a:gd name="T48" fmla="*/ 8 w 30"/>
                <a:gd name="T49" fmla="*/ 4 h 30"/>
                <a:gd name="T50" fmla="*/ 8 w 30"/>
                <a:gd name="T51" fmla="*/ 5 h 30"/>
                <a:gd name="T52" fmla="*/ 7 w 30"/>
                <a:gd name="T53" fmla="*/ 7 h 30"/>
                <a:gd name="T54" fmla="*/ 6 w 30"/>
                <a:gd name="T55" fmla="*/ 7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3" y="30"/>
                  </a:lnTo>
                  <a:lnTo>
                    <a:pt x="9" y="28"/>
                  </a:lnTo>
                  <a:lnTo>
                    <a:pt x="7" y="27"/>
                  </a:lnTo>
                  <a:lnTo>
                    <a:pt x="5" y="25"/>
                  </a:lnTo>
                  <a:lnTo>
                    <a:pt x="4" y="23"/>
                  </a:lnTo>
                  <a:lnTo>
                    <a:pt x="1" y="20"/>
                  </a:lnTo>
                  <a:lnTo>
                    <a:pt x="0" y="18"/>
                  </a:lnTo>
                  <a:lnTo>
                    <a:pt x="0" y="15"/>
                  </a:lnTo>
                  <a:lnTo>
                    <a:pt x="0" y="12"/>
                  </a:lnTo>
                  <a:lnTo>
                    <a:pt x="1" y="9"/>
                  </a:lnTo>
                  <a:lnTo>
                    <a:pt x="4" y="7"/>
                  </a:lnTo>
                  <a:lnTo>
                    <a:pt x="5" y="4"/>
                  </a:lnTo>
                  <a:lnTo>
                    <a:pt x="7" y="3"/>
                  </a:lnTo>
                  <a:lnTo>
                    <a:pt x="9" y="1"/>
                  </a:lnTo>
                  <a:lnTo>
                    <a:pt x="13" y="0"/>
                  </a:lnTo>
                  <a:lnTo>
                    <a:pt x="15" y="0"/>
                  </a:lnTo>
                  <a:lnTo>
                    <a:pt x="19" y="0"/>
                  </a:lnTo>
                  <a:lnTo>
                    <a:pt x="21" y="1"/>
                  </a:lnTo>
                  <a:lnTo>
                    <a:pt x="23" y="3"/>
                  </a:lnTo>
                  <a:lnTo>
                    <a:pt x="25" y="4"/>
                  </a:lnTo>
                  <a:lnTo>
                    <a:pt x="28" y="7"/>
                  </a:lnTo>
                  <a:lnTo>
                    <a:pt x="29" y="9"/>
                  </a:lnTo>
                  <a:lnTo>
                    <a:pt x="30" y="12"/>
                  </a:lnTo>
                  <a:lnTo>
                    <a:pt x="30" y="15"/>
                  </a:lnTo>
                  <a:lnTo>
                    <a:pt x="29" y="20"/>
                  </a:lnTo>
                  <a:lnTo>
                    <a:pt x="25" y="25"/>
                  </a:lnTo>
                  <a:lnTo>
                    <a:pt x="21" y="28"/>
                  </a:lnTo>
                  <a:lnTo>
                    <a:pt x="15" y="30"/>
                  </a:lnTo>
                  <a:close/>
                </a:path>
              </a:pathLst>
            </a:custGeom>
            <a:solidFill>
              <a:srgbClr val="FF0000"/>
            </a:solidFill>
            <a:ln w="9525">
              <a:noFill/>
              <a:round/>
              <a:headEnd/>
              <a:tailEnd/>
            </a:ln>
          </p:spPr>
          <p:txBody>
            <a:bodyPr/>
            <a:lstStyle/>
            <a:p>
              <a:endParaRPr lang="en-US"/>
            </a:p>
          </p:txBody>
        </p:sp>
        <p:sp>
          <p:nvSpPr>
            <p:cNvPr id="15775" name="Freeform 271"/>
            <p:cNvSpPr>
              <a:spLocks/>
            </p:cNvSpPr>
            <p:nvPr/>
          </p:nvSpPr>
          <p:spPr bwMode="auto">
            <a:xfrm>
              <a:off x="3207" y="2590"/>
              <a:ext cx="30" cy="30"/>
            </a:xfrm>
            <a:custGeom>
              <a:avLst/>
              <a:gdLst>
                <a:gd name="T0" fmla="*/ 15 w 60"/>
                <a:gd name="T1" fmla="*/ 8 h 60"/>
                <a:gd name="T2" fmla="*/ 15 w 60"/>
                <a:gd name="T3" fmla="*/ 7 h 60"/>
                <a:gd name="T4" fmla="*/ 15 w 60"/>
                <a:gd name="T5" fmla="*/ 5 h 60"/>
                <a:gd name="T6" fmla="*/ 14 w 60"/>
                <a:gd name="T7" fmla="*/ 4 h 60"/>
                <a:gd name="T8" fmla="*/ 13 w 60"/>
                <a:gd name="T9" fmla="*/ 3 h 60"/>
                <a:gd name="T10" fmla="*/ 12 w 60"/>
                <a:gd name="T11" fmla="*/ 2 h 60"/>
                <a:gd name="T12" fmla="*/ 11 w 60"/>
                <a:gd name="T13" fmla="*/ 1 h 60"/>
                <a:gd name="T14" fmla="*/ 9 w 60"/>
                <a:gd name="T15" fmla="*/ 1 h 60"/>
                <a:gd name="T16" fmla="*/ 8 w 60"/>
                <a:gd name="T17" fmla="*/ 0 h 60"/>
                <a:gd name="T18" fmla="*/ 5 w 60"/>
                <a:gd name="T19" fmla="*/ 1 h 60"/>
                <a:gd name="T20" fmla="*/ 3 w 60"/>
                <a:gd name="T21" fmla="*/ 3 h 60"/>
                <a:gd name="T22" fmla="*/ 1 w 60"/>
                <a:gd name="T23" fmla="*/ 5 h 60"/>
                <a:gd name="T24" fmla="*/ 0 w 60"/>
                <a:gd name="T25" fmla="*/ 8 h 60"/>
                <a:gd name="T26" fmla="*/ 1 w 60"/>
                <a:gd name="T27" fmla="*/ 9 h 60"/>
                <a:gd name="T28" fmla="*/ 1 w 60"/>
                <a:gd name="T29" fmla="*/ 11 h 60"/>
                <a:gd name="T30" fmla="*/ 2 w 60"/>
                <a:gd name="T31" fmla="*/ 12 h 60"/>
                <a:gd name="T32" fmla="*/ 2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5"/>
                  </a:lnTo>
                  <a:lnTo>
                    <a:pt x="58" y="19"/>
                  </a:lnTo>
                  <a:lnTo>
                    <a:pt x="54" y="14"/>
                  </a:lnTo>
                  <a:lnTo>
                    <a:pt x="51" y="10"/>
                  </a:lnTo>
                  <a:lnTo>
                    <a:pt x="46" y="6"/>
                  </a:lnTo>
                  <a:lnTo>
                    <a:pt x="42" y="3"/>
                  </a:lnTo>
                  <a:lnTo>
                    <a:pt x="36" y="2"/>
                  </a:lnTo>
                  <a:lnTo>
                    <a:pt x="30" y="0"/>
                  </a:lnTo>
                  <a:lnTo>
                    <a:pt x="19" y="3"/>
                  </a:lnTo>
                  <a:lnTo>
                    <a:pt x="9" y="10"/>
                  </a:lnTo>
                  <a:lnTo>
                    <a:pt x="2" y="19"/>
                  </a:lnTo>
                  <a:lnTo>
                    <a:pt x="0" y="30"/>
                  </a:lnTo>
                  <a:lnTo>
                    <a:pt x="1" y="36"/>
                  </a:lnTo>
                  <a:lnTo>
                    <a:pt x="2" y="42"/>
                  </a:lnTo>
                  <a:lnTo>
                    <a:pt x="5" y="46"/>
                  </a:lnTo>
                  <a:lnTo>
                    <a:pt x="8" y="51"/>
                  </a:lnTo>
                  <a:lnTo>
                    <a:pt x="13" y="55"/>
                  </a:lnTo>
                  <a:lnTo>
                    <a:pt x="19" y="58"/>
                  </a:lnTo>
                  <a:lnTo>
                    <a:pt x="24" y="59"/>
                  </a:lnTo>
                  <a:lnTo>
                    <a:pt x="30" y="60"/>
                  </a:lnTo>
                  <a:lnTo>
                    <a:pt x="36" y="59"/>
                  </a:lnTo>
                  <a:lnTo>
                    <a:pt x="42" y="58"/>
                  </a:lnTo>
                  <a:lnTo>
                    <a:pt x="46" y="55"/>
                  </a:lnTo>
                  <a:lnTo>
                    <a:pt x="51" y="51"/>
                  </a:lnTo>
                  <a:lnTo>
                    <a:pt x="54" y="46"/>
                  </a:lnTo>
                  <a:lnTo>
                    <a:pt x="58" y="42"/>
                  </a:lnTo>
                  <a:lnTo>
                    <a:pt x="59" y="36"/>
                  </a:lnTo>
                  <a:lnTo>
                    <a:pt x="60" y="30"/>
                  </a:lnTo>
                  <a:close/>
                </a:path>
              </a:pathLst>
            </a:custGeom>
            <a:solidFill>
              <a:srgbClr val="FF0000"/>
            </a:solidFill>
            <a:ln w="9525">
              <a:noFill/>
              <a:round/>
              <a:headEnd/>
              <a:tailEnd/>
            </a:ln>
          </p:spPr>
          <p:txBody>
            <a:bodyPr/>
            <a:lstStyle/>
            <a:p>
              <a:endParaRPr lang="en-US"/>
            </a:p>
          </p:txBody>
        </p:sp>
        <p:sp>
          <p:nvSpPr>
            <p:cNvPr id="15776" name="Freeform 272"/>
            <p:cNvSpPr>
              <a:spLocks/>
            </p:cNvSpPr>
            <p:nvPr/>
          </p:nvSpPr>
          <p:spPr bwMode="auto">
            <a:xfrm>
              <a:off x="3215" y="2597"/>
              <a:ext cx="15" cy="15"/>
            </a:xfrm>
            <a:custGeom>
              <a:avLst/>
              <a:gdLst>
                <a:gd name="T0" fmla="*/ 4 w 30"/>
                <a:gd name="T1" fmla="*/ 8 h 30"/>
                <a:gd name="T2" fmla="*/ 3 w 30"/>
                <a:gd name="T3" fmla="*/ 8 h 30"/>
                <a:gd name="T4" fmla="*/ 3 w 30"/>
                <a:gd name="T5" fmla="*/ 8 h 30"/>
                <a:gd name="T6" fmla="*/ 2 w 30"/>
                <a:gd name="T7" fmla="*/ 7 h 30"/>
                <a:gd name="T8" fmla="*/ 2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2 w 30"/>
                <a:gd name="T25" fmla="*/ 2 h 30"/>
                <a:gd name="T26" fmla="*/ 2 w 30"/>
                <a:gd name="T27" fmla="*/ 1 h 30"/>
                <a:gd name="T28" fmla="*/ 3 w 30"/>
                <a:gd name="T29" fmla="*/ 1 h 30"/>
                <a:gd name="T30" fmla="*/ 3 w 30"/>
                <a:gd name="T31" fmla="*/ 0 h 30"/>
                <a:gd name="T32" fmla="*/ 4 w 30"/>
                <a:gd name="T33" fmla="*/ 0 h 30"/>
                <a:gd name="T34" fmla="*/ 5 w 30"/>
                <a:gd name="T35" fmla="*/ 0 h 30"/>
                <a:gd name="T36" fmla="*/ 6 w 30"/>
                <a:gd name="T37" fmla="*/ 1 h 30"/>
                <a:gd name="T38" fmla="*/ 6 w 30"/>
                <a:gd name="T39" fmla="*/ 1 h 30"/>
                <a:gd name="T40" fmla="*/ 7 w 30"/>
                <a:gd name="T41" fmla="*/ 2 h 30"/>
                <a:gd name="T42" fmla="*/ 7 w 30"/>
                <a:gd name="T43" fmla="*/ 2 h 30"/>
                <a:gd name="T44" fmla="*/ 8 w 30"/>
                <a:gd name="T45" fmla="*/ 3 h 30"/>
                <a:gd name="T46" fmla="*/ 8 w 30"/>
                <a:gd name="T47" fmla="*/ 3 h 30"/>
                <a:gd name="T48" fmla="*/ 8 w 30"/>
                <a:gd name="T49" fmla="*/ 4 h 30"/>
                <a:gd name="T50" fmla="*/ 8 w 30"/>
                <a:gd name="T51" fmla="*/ 6 h 30"/>
                <a:gd name="T52" fmla="*/ 7 w 30"/>
                <a:gd name="T53" fmla="*/ 7 h 30"/>
                <a:gd name="T54" fmla="*/ 6 w 30"/>
                <a:gd name="T55" fmla="*/ 8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2" y="30"/>
                  </a:lnTo>
                  <a:lnTo>
                    <a:pt x="9" y="29"/>
                  </a:lnTo>
                  <a:lnTo>
                    <a:pt x="7" y="27"/>
                  </a:lnTo>
                  <a:lnTo>
                    <a:pt x="5" y="26"/>
                  </a:lnTo>
                  <a:lnTo>
                    <a:pt x="2" y="23"/>
                  </a:lnTo>
                  <a:lnTo>
                    <a:pt x="1" y="20"/>
                  </a:lnTo>
                  <a:lnTo>
                    <a:pt x="0" y="18"/>
                  </a:lnTo>
                  <a:lnTo>
                    <a:pt x="0" y="15"/>
                  </a:lnTo>
                  <a:lnTo>
                    <a:pt x="0" y="12"/>
                  </a:lnTo>
                  <a:lnTo>
                    <a:pt x="1" y="10"/>
                  </a:lnTo>
                  <a:lnTo>
                    <a:pt x="2" y="7"/>
                  </a:lnTo>
                  <a:lnTo>
                    <a:pt x="5" y="5"/>
                  </a:lnTo>
                  <a:lnTo>
                    <a:pt x="7" y="3"/>
                  </a:lnTo>
                  <a:lnTo>
                    <a:pt x="9" y="1"/>
                  </a:lnTo>
                  <a:lnTo>
                    <a:pt x="12" y="0"/>
                  </a:lnTo>
                  <a:lnTo>
                    <a:pt x="15" y="0"/>
                  </a:lnTo>
                  <a:lnTo>
                    <a:pt x="17" y="0"/>
                  </a:lnTo>
                  <a:lnTo>
                    <a:pt x="21" y="1"/>
                  </a:lnTo>
                  <a:lnTo>
                    <a:pt x="23" y="3"/>
                  </a:lnTo>
                  <a:lnTo>
                    <a:pt x="25" y="5"/>
                  </a:lnTo>
                  <a:lnTo>
                    <a:pt x="27" y="7"/>
                  </a:lnTo>
                  <a:lnTo>
                    <a:pt x="29" y="10"/>
                  </a:lnTo>
                  <a:lnTo>
                    <a:pt x="30" y="12"/>
                  </a:lnTo>
                  <a:lnTo>
                    <a:pt x="30" y="15"/>
                  </a:lnTo>
                  <a:lnTo>
                    <a:pt x="29" y="21"/>
                  </a:lnTo>
                  <a:lnTo>
                    <a:pt x="25" y="26"/>
                  </a:lnTo>
                  <a:lnTo>
                    <a:pt x="21" y="29"/>
                  </a:lnTo>
                  <a:lnTo>
                    <a:pt x="15" y="30"/>
                  </a:lnTo>
                  <a:close/>
                </a:path>
              </a:pathLst>
            </a:custGeom>
            <a:solidFill>
              <a:srgbClr val="FF0000"/>
            </a:solidFill>
            <a:ln w="9525">
              <a:noFill/>
              <a:round/>
              <a:headEnd/>
              <a:tailEnd/>
            </a:ln>
          </p:spPr>
          <p:txBody>
            <a:bodyPr/>
            <a:lstStyle/>
            <a:p>
              <a:endParaRPr lang="en-US"/>
            </a:p>
          </p:txBody>
        </p:sp>
        <p:sp>
          <p:nvSpPr>
            <p:cNvPr id="15777" name="Freeform 273"/>
            <p:cNvSpPr>
              <a:spLocks/>
            </p:cNvSpPr>
            <p:nvPr/>
          </p:nvSpPr>
          <p:spPr bwMode="auto">
            <a:xfrm>
              <a:off x="3231" y="2715"/>
              <a:ext cx="30" cy="30"/>
            </a:xfrm>
            <a:custGeom>
              <a:avLst/>
              <a:gdLst>
                <a:gd name="T0" fmla="*/ 16 w 58"/>
                <a:gd name="T1" fmla="*/ 8 h 59"/>
                <a:gd name="T2" fmla="*/ 16 w 58"/>
                <a:gd name="T3" fmla="*/ 6 h 59"/>
                <a:gd name="T4" fmla="*/ 15 w 58"/>
                <a:gd name="T5" fmla="*/ 5 h 59"/>
                <a:gd name="T6" fmla="*/ 14 w 58"/>
                <a:gd name="T7" fmla="*/ 4 h 59"/>
                <a:gd name="T8" fmla="*/ 13 w 58"/>
                <a:gd name="T9" fmla="*/ 3 h 59"/>
                <a:gd name="T10" fmla="*/ 12 w 58"/>
                <a:gd name="T11" fmla="*/ 2 h 59"/>
                <a:gd name="T12" fmla="*/ 11 w 58"/>
                <a:gd name="T13" fmla="*/ 1 h 59"/>
                <a:gd name="T14" fmla="*/ 9 w 58"/>
                <a:gd name="T15" fmla="*/ 0 h 59"/>
                <a:gd name="T16" fmla="*/ 7 w 58"/>
                <a:gd name="T17" fmla="*/ 0 h 59"/>
                <a:gd name="T18" fmla="*/ 5 w 58"/>
                <a:gd name="T19" fmla="*/ 1 h 59"/>
                <a:gd name="T20" fmla="*/ 2 w 58"/>
                <a:gd name="T21" fmla="*/ 3 h 59"/>
                <a:gd name="T22" fmla="*/ 1 w 58"/>
                <a:gd name="T23" fmla="*/ 5 h 59"/>
                <a:gd name="T24" fmla="*/ 0 w 58"/>
                <a:gd name="T25" fmla="*/ 8 h 59"/>
                <a:gd name="T26" fmla="*/ 0 w 58"/>
                <a:gd name="T27" fmla="*/ 9 h 59"/>
                <a:gd name="T28" fmla="*/ 1 w 58"/>
                <a:gd name="T29" fmla="*/ 11 h 59"/>
                <a:gd name="T30" fmla="*/ 1 w 58"/>
                <a:gd name="T31" fmla="*/ 12 h 59"/>
                <a:gd name="T32" fmla="*/ 2 w 58"/>
                <a:gd name="T33" fmla="*/ 13 h 59"/>
                <a:gd name="T34" fmla="*/ 3 w 58"/>
                <a:gd name="T35" fmla="*/ 14 h 59"/>
                <a:gd name="T36" fmla="*/ 5 w 58"/>
                <a:gd name="T37" fmla="*/ 15 h 59"/>
                <a:gd name="T38" fmla="*/ 6 w 58"/>
                <a:gd name="T39" fmla="*/ 15 h 59"/>
                <a:gd name="T40" fmla="*/ 7 w 58"/>
                <a:gd name="T41" fmla="*/ 15 h 59"/>
                <a:gd name="T42" fmla="*/ 9 w 58"/>
                <a:gd name="T43" fmla="*/ 15 h 59"/>
                <a:gd name="T44" fmla="*/ 11 w 58"/>
                <a:gd name="T45" fmla="*/ 15 h 59"/>
                <a:gd name="T46" fmla="*/ 12 w 58"/>
                <a:gd name="T47" fmla="*/ 14 h 59"/>
                <a:gd name="T48" fmla="*/ 13 w 58"/>
                <a:gd name="T49" fmla="*/ 13 h 59"/>
                <a:gd name="T50" fmla="*/ 14 w 58"/>
                <a:gd name="T51" fmla="*/ 12 h 59"/>
                <a:gd name="T52" fmla="*/ 15 w 58"/>
                <a:gd name="T53" fmla="*/ 11 h 59"/>
                <a:gd name="T54" fmla="*/ 16 w 58"/>
                <a:gd name="T55" fmla="*/ 9 h 59"/>
                <a:gd name="T56" fmla="*/ 16 w 58"/>
                <a:gd name="T57" fmla="*/ 8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8"/>
                <a:gd name="T88" fmla="*/ 0 h 59"/>
                <a:gd name="T89" fmla="*/ 58 w 58"/>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8" h="59">
                  <a:moveTo>
                    <a:pt x="58" y="29"/>
                  </a:moveTo>
                  <a:lnTo>
                    <a:pt x="58" y="23"/>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8"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FF0000"/>
            </a:solidFill>
            <a:ln w="9525">
              <a:noFill/>
              <a:round/>
              <a:headEnd/>
              <a:tailEnd/>
            </a:ln>
          </p:spPr>
          <p:txBody>
            <a:bodyPr/>
            <a:lstStyle/>
            <a:p>
              <a:endParaRPr lang="en-US"/>
            </a:p>
          </p:txBody>
        </p:sp>
        <p:sp>
          <p:nvSpPr>
            <p:cNvPr id="15778" name="Freeform 274"/>
            <p:cNvSpPr>
              <a:spLocks/>
            </p:cNvSpPr>
            <p:nvPr/>
          </p:nvSpPr>
          <p:spPr bwMode="auto">
            <a:xfrm>
              <a:off x="3239" y="2723"/>
              <a:ext cx="14" cy="14"/>
            </a:xfrm>
            <a:custGeom>
              <a:avLst/>
              <a:gdLst>
                <a:gd name="T0" fmla="*/ 4 w 28"/>
                <a:gd name="T1" fmla="*/ 7 h 29"/>
                <a:gd name="T2" fmla="*/ 3 w 28"/>
                <a:gd name="T3" fmla="*/ 7 h 29"/>
                <a:gd name="T4" fmla="*/ 3 w 28"/>
                <a:gd name="T5" fmla="*/ 7 h 29"/>
                <a:gd name="T6" fmla="*/ 2 w 28"/>
                <a:gd name="T7" fmla="*/ 6 h 29"/>
                <a:gd name="T8" fmla="*/ 1 w 28"/>
                <a:gd name="T9" fmla="*/ 6 h 29"/>
                <a:gd name="T10" fmla="*/ 1 w 28"/>
                <a:gd name="T11" fmla="*/ 5 h 29"/>
                <a:gd name="T12" fmla="*/ 1 w 28"/>
                <a:gd name="T13" fmla="*/ 5 h 29"/>
                <a:gd name="T14" fmla="*/ 0 w 28"/>
                <a:gd name="T15" fmla="*/ 4 h 29"/>
                <a:gd name="T16" fmla="*/ 0 w 28"/>
                <a:gd name="T17" fmla="*/ 3 h 29"/>
                <a:gd name="T18" fmla="*/ 0 w 28"/>
                <a:gd name="T19" fmla="*/ 3 h 29"/>
                <a:gd name="T20" fmla="*/ 1 w 28"/>
                <a:gd name="T21" fmla="*/ 2 h 29"/>
                <a:gd name="T22" fmla="*/ 1 w 28"/>
                <a:gd name="T23" fmla="*/ 1 h 29"/>
                <a:gd name="T24" fmla="*/ 1 w 28"/>
                <a:gd name="T25" fmla="*/ 1 h 29"/>
                <a:gd name="T26" fmla="*/ 2 w 28"/>
                <a:gd name="T27" fmla="*/ 0 h 29"/>
                <a:gd name="T28" fmla="*/ 3 w 28"/>
                <a:gd name="T29" fmla="*/ 0 h 29"/>
                <a:gd name="T30" fmla="*/ 3 w 28"/>
                <a:gd name="T31" fmla="*/ 0 h 29"/>
                <a:gd name="T32" fmla="*/ 4 w 28"/>
                <a:gd name="T33" fmla="*/ 0 h 29"/>
                <a:gd name="T34" fmla="*/ 5 w 28"/>
                <a:gd name="T35" fmla="*/ 0 h 29"/>
                <a:gd name="T36" fmla="*/ 5 w 28"/>
                <a:gd name="T37" fmla="*/ 0 h 29"/>
                <a:gd name="T38" fmla="*/ 6 w 28"/>
                <a:gd name="T39" fmla="*/ 0 h 29"/>
                <a:gd name="T40" fmla="*/ 7 w 28"/>
                <a:gd name="T41" fmla="*/ 1 h 29"/>
                <a:gd name="T42" fmla="*/ 7 w 28"/>
                <a:gd name="T43" fmla="*/ 1 h 29"/>
                <a:gd name="T44" fmla="*/ 7 w 28"/>
                <a:gd name="T45" fmla="*/ 2 h 29"/>
                <a:gd name="T46" fmla="*/ 7 w 28"/>
                <a:gd name="T47" fmla="*/ 3 h 29"/>
                <a:gd name="T48" fmla="*/ 7 w 28"/>
                <a:gd name="T49" fmla="*/ 3 h 29"/>
                <a:gd name="T50" fmla="*/ 7 w 28"/>
                <a:gd name="T51" fmla="*/ 5 h 29"/>
                <a:gd name="T52" fmla="*/ 7 w 28"/>
                <a:gd name="T53" fmla="*/ 6 h 29"/>
                <a:gd name="T54" fmla="*/ 5 w 28"/>
                <a:gd name="T55" fmla="*/ 7 h 29"/>
                <a:gd name="T56" fmla="*/ 4 w 28"/>
                <a:gd name="T57" fmla="*/ 7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8"/>
                <a:gd name="T88" fmla="*/ 0 h 29"/>
                <a:gd name="T89" fmla="*/ 28 w 28"/>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8" h="29">
                  <a:moveTo>
                    <a:pt x="13" y="29"/>
                  </a:moveTo>
                  <a:lnTo>
                    <a:pt x="11" y="29"/>
                  </a:lnTo>
                  <a:lnTo>
                    <a:pt x="9" y="28"/>
                  </a:lnTo>
                  <a:lnTo>
                    <a:pt x="5" y="27"/>
                  </a:lnTo>
                  <a:lnTo>
                    <a:pt x="3" y="25"/>
                  </a:lnTo>
                  <a:lnTo>
                    <a:pt x="2" y="22"/>
                  </a:lnTo>
                  <a:lnTo>
                    <a:pt x="1" y="20"/>
                  </a:lnTo>
                  <a:lnTo>
                    <a:pt x="0" y="18"/>
                  </a:lnTo>
                  <a:lnTo>
                    <a:pt x="0" y="14"/>
                  </a:lnTo>
                  <a:lnTo>
                    <a:pt x="0" y="12"/>
                  </a:lnTo>
                  <a:lnTo>
                    <a:pt x="1" y="8"/>
                  </a:lnTo>
                  <a:lnTo>
                    <a:pt x="2" y="6"/>
                  </a:lnTo>
                  <a:lnTo>
                    <a:pt x="3" y="4"/>
                  </a:lnTo>
                  <a:lnTo>
                    <a:pt x="5" y="3"/>
                  </a:lnTo>
                  <a:lnTo>
                    <a:pt x="9" y="2"/>
                  </a:lnTo>
                  <a:lnTo>
                    <a:pt x="11" y="0"/>
                  </a:lnTo>
                  <a:lnTo>
                    <a:pt x="13" y="0"/>
                  </a:lnTo>
                  <a:lnTo>
                    <a:pt x="17" y="0"/>
                  </a:lnTo>
                  <a:lnTo>
                    <a:pt x="19" y="2"/>
                  </a:lnTo>
                  <a:lnTo>
                    <a:pt x="23" y="3"/>
                  </a:lnTo>
                  <a:lnTo>
                    <a:pt x="25" y="4"/>
                  </a:lnTo>
                  <a:lnTo>
                    <a:pt x="26" y="6"/>
                  </a:lnTo>
                  <a:lnTo>
                    <a:pt x="27" y="8"/>
                  </a:lnTo>
                  <a:lnTo>
                    <a:pt x="28" y="12"/>
                  </a:lnTo>
                  <a:lnTo>
                    <a:pt x="28" y="14"/>
                  </a:lnTo>
                  <a:lnTo>
                    <a:pt x="27" y="20"/>
                  </a:lnTo>
                  <a:lnTo>
                    <a:pt x="25" y="25"/>
                  </a:lnTo>
                  <a:lnTo>
                    <a:pt x="19" y="28"/>
                  </a:lnTo>
                  <a:lnTo>
                    <a:pt x="13" y="29"/>
                  </a:lnTo>
                  <a:close/>
                </a:path>
              </a:pathLst>
            </a:custGeom>
            <a:solidFill>
              <a:srgbClr val="FF0000"/>
            </a:solidFill>
            <a:ln w="9525">
              <a:noFill/>
              <a:round/>
              <a:headEnd/>
              <a:tailEnd/>
            </a:ln>
          </p:spPr>
          <p:txBody>
            <a:bodyPr/>
            <a:lstStyle/>
            <a:p>
              <a:endParaRPr lang="en-US"/>
            </a:p>
          </p:txBody>
        </p:sp>
        <p:sp>
          <p:nvSpPr>
            <p:cNvPr id="15779" name="Freeform 275"/>
            <p:cNvSpPr>
              <a:spLocks/>
            </p:cNvSpPr>
            <p:nvPr/>
          </p:nvSpPr>
          <p:spPr bwMode="auto">
            <a:xfrm>
              <a:off x="3380" y="2742"/>
              <a:ext cx="30" cy="30"/>
            </a:xfrm>
            <a:custGeom>
              <a:avLst/>
              <a:gdLst>
                <a:gd name="T0" fmla="*/ 15 w 60"/>
                <a:gd name="T1" fmla="*/ 8 h 58"/>
                <a:gd name="T2" fmla="*/ 15 w 60"/>
                <a:gd name="T3" fmla="*/ 6 h 58"/>
                <a:gd name="T4" fmla="*/ 15 w 60"/>
                <a:gd name="T5" fmla="*/ 5 h 58"/>
                <a:gd name="T6" fmla="*/ 14 w 60"/>
                <a:gd name="T7" fmla="*/ 3 h 58"/>
                <a:gd name="T8" fmla="*/ 13 w 60"/>
                <a:gd name="T9" fmla="*/ 2 h 58"/>
                <a:gd name="T10" fmla="*/ 12 w 60"/>
                <a:gd name="T11" fmla="*/ 1 h 58"/>
                <a:gd name="T12" fmla="*/ 11 w 60"/>
                <a:gd name="T13" fmla="*/ 1 h 58"/>
                <a:gd name="T14" fmla="*/ 9 w 60"/>
                <a:gd name="T15" fmla="*/ 0 h 58"/>
                <a:gd name="T16" fmla="*/ 8 w 60"/>
                <a:gd name="T17" fmla="*/ 0 h 58"/>
                <a:gd name="T18" fmla="*/ 5 w 60"/>
                <a:gd name="T19" fmla="*/ 1 h 58"/>
                <a:gd name="T20" fmla="*/ 2 w 60"/>
                <a:gd name="T21" fmla="*/ 2 h 58"/>
                <a:gd name="T22" fmla="*/ 1 w 60"/>
                <a:gd name="T23" fmla="*/ 5 h 58"/>
                <a:gd name="T24" fmla="*/ 0 w 60"/>
                <a:gd name="T25" fmla="*/ 8 h 58"/>
                <a:gd name="T26" fmla="*/ 1 w 60"/>
                <a:gd name="T27" fmla="*/ 9 h 58"/>
                <a:gd name="T28" fmla="*/ 1 w 60"/>
                <a:gd name="T29" fmla="*/ 11 h 58"/>
                <a:gd name="T30" fmla="*/ 1 w 60"/>
                <a:gd name="T31" fmla="*/ 12 h 58"/>
                <a:gd name="T32" fmla="*/ 2 w 60"/>
                <a:gd name="T33" fmla="*/ 13 h 58"/>
                <a:gd name="T34" fmla="*/ 3 w 60"/>
                <a:gd name="T35" fmla="*/ 14 h 58"/>
                <a:gd name="T36" fmla="*/ 5 w 60"/>
                <a:gd name="T37" fmla="*/ 15 h 58"/>
                <a:gd name="T38" fmla="*/ 6 w 60"/>
                <a:gd name="T39" fmla="*/ 16 h 58"/>
                <a:gd name="T40" fmla="*/ 8 w 60"/>
                <a:gd name="T41" fmla="*/ 16 h 58"/>
                <a:gd name="T42" fmla="*/ 9 w 60"/>
                <a:gd name="T43" fmla="*/ 16 h 58"/>
                <a:gd name="T44" fmla="*/ 11 w 60"/>
                <a:gd name="T45" fmla="*/ 15 h 58"/>
                <a:gd name="T46" fmla="*/ 12 w 60"/>
                <a:gd name="T47" fmla="*/ 14 h 58"/>
                <a:gd name="T48" fmla="*/ 13 w 60"/>
                <a:gd name="T49" fmla="*/ 13 h 58"/>
                <a:gd name="T50" fmla="*/ 14 w 60"/>
                <a:gd name="T51" fmla="*/ 12 h 58"/>
                <a:gd name="T52" fmla="*/ 15 w 60"/>
                <a:gd name="T53" fmla="*/ 11 h 58"/>
                <a:gd name="T54" fmla="*/ 15 w 60"/>
                <a:gd name="T55" fmla="*/ 9 h 58"/>
                <a:gd name="T56" fmla="*/ 15 w 60"/>
                <a:gd name="T57" fmla="*/ 8 h 5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8"/>
                <a:gd name="T89" fmla="*/ 60 w 60"/>
                <a:gd name="T90" fmla="*/ 58 h 5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8">
                  <a:moveTo>
                    <a:pt x="60" y="30"/>
                  </a:moveTo>
                  <a:lnTo>
                    <a:pt x="59" y="24"/>
                  </a:lnTo>
                  <a:lnTo>
                    <a:pt x="57" y="18"/>
                  </a:lnTo>
                  <a:lnTo>
                    <a:pt x="54" y="12"/>
                  </a:lnTo>
                  <a:lnTo>
                    <a:pt x="51" y="8"/>
                  </a:lnTo>
                  <a:lnTo>
                    <a:pt x="46" y="4"/>
                  </a:lnTo>
                  <a:lnTo>
                    <a:pt x="41" y="2"/>
                  </a:lnTo>
                  <a:lnTo>
                    <a:pt x="36" y="0"/>
                  </a:lnTo>
                  <a:lnTo>
                    <a:pt x="30" y="0"/>
                  </a:lnTo>
                  <a:lnTo>
                    <a:pt x="18" y="2"/>
                  </a:lnTo>
                  <a:lnTo>
                    <a:pt x="8" y="8"/>
                  </a:lnTo>
                  <a:lnTo>
                    <a:pt x="2" y="18"/>
                  </a:lnTo>
                  <a:lnTo>
                    <a:pt x="0" y="30"/>
                  </a:lnTo>
                  <a:lnTo>
                    <a:pt x="1" y="35"/>
                  </a:lnTo>
                  <a:lnTo>
                    <a:pt x="2" y="40"/>
                  </a:lnTo>
                  <a:lnTo>
                    <a:pt x="4" y="46"/>
                  </a:lnTo>
                  <a:lnTo>
                    <a:pt x="8" y="50"/>
                  </a:lnTo>
                  <a:lnTo>
                    <a:pt x="12" y="54"/>
                  </a:lnTo>
                  <a:lnTo>
                    <a:pt x="18" y="56"/>
                  </a:lnTo>
                  <a:lnTo>
                    <a:pt x="24" y="58"/>
                  </a:lnTo>
                  <a:lnTo>
                    <a:pt x="30" y="58"/>
                  </a:lnTo>
                  <a:lnTo>
                    <a:pt x="36" y="58"/>
                  </a:lnTo>
                  <a:lnTo>
                    <a:pt x="41" y="56"/>
                  </a:lnTo>
                  <a:lnTo>
                    <a:pt x="46" y="54"/>
                  </a:lnTo>
                  <a:lnTo>
                    <a:pt x="51" y="50"/>
                  </a:lnTo>
                  <a:lnTo>
                    <a:pt x="54" y="46"/>
                  </a:lnTo>
                  <a:lnTo>
                    <a:pt x="57" y="40"/>
                  </a:lnTo>
                  <a:lnTo>
                    <a:pt x="59" y="35"/>
                  </a:lnTo>
                  <a:lnTo>
                    <a:pt x="60" y="30"/>
                  </a:lnTo>
                  <a:close/>
                </a:path>
              </a:pathLst>
            </a:custGeom>
            <a:solidFill>
              <a:srgbClr val="FF0000"/>
            </a:solidFill>
            <a:ln w="9525">
              <a:noFill/>
              <a:round/>
              <a:headEnd/>
              <a:tailEnd/>
            </a:ln>
          </p:spPr>
          <p:txBody>
            <a:bodyPr/>
            <a:lstStyle/>
            <a:p>
              <a:endParaRPr lang="en-US"/>
            </a:p>
          </p:txBody>
        </p:sp>
        <p:sp>
          <p:nvSpPr>
            <p:cNvPr id="15780" name="Freeform 276"/>
            <p:cNvSpPr>
              <a:spLocks/>
            </p:cNvSpPr>
            <p:nvPr/>
          </p:nvSpPr>
          <p:spPr bwMode="auto">
            <a:xfrm>
              <a:off x="3388" y="2750"/>
              <a:ext cx="15" cy="14"/>
            </a:xfrm>
            <a:custGeom>
              <a:avLst/>
              <a:gdLst>
                <a:gd name="T0" fmla="*/ 4 w 30"/>
                <a:gd name="T1" fmla="*/ 7 h 28"/>
                <a:gd name="T2" fmla="*/ 3 w 30"/>
                <a:gd name="T3" fmla="*/ 7 h 28"/>
                <a:gd name="T4" fmla="*/ 3 w 30"/>
                <a:gd name="T5" fmla="*/ 7 h 28"/>
                <a:gd name="T6" fmla="*/ 2 w 30"/>
                <a:gd name="T7" fmla="*/ 7 h 28"/>
                <a:gd name="T8" fmla="*/ 1 w 30"/>
                <a:gd name="T9" fmla="*/ 7 h 28"/>
                <a:gd name="T10" fmla="*/ 1 w 30"/>
                <a:gd name="T11" fmla="*/ 6 h 28"/>
                <a:gd name="T12" fmla="*/ 1 w 30"/>
                <a:gd name="T13" fmla="*/ 5 h 28"/>
                <a:gd name="T14" fmla="*/ 0 w 30"/>
                <a:gd name="T15" fmla="*/ 5 h 28"/>
                <a:gd name="T16" fmla="*/ 0 w 30"/>
                <a:gd name="T17" fmla="*/ 4 h 28"/>
                <a:gd name="T18" fmla="*/ 0 w 30"/>
                <a:gd name="T19" fmla="*/ 3 h 28"/>
                <a:gd name="T20" fmla="*/ 1 w 30"/>
                <a:gd name="T21" fmla="*/ 3 h 28"/>
                <a:gd name="T22" fmla="*/ 1 w 30"/>
                <a:gd name="T23" fmla="*/ 2 h 28"/>
                <a:gd name="T24" fmla="*/ 1 w 30"/>
                <a:gd name="T25" fmla="*/ 1 h 28"/>
                <a:gd name="T26" fmla="*/ 2 w 30"/>
                <a:gd name="T27" fmla="*/ 1 h 28"/>
                <a:gd name="T28" fmla="*/ 3 w 30"/>
                <a:gd name="T29" fmla="*/ 1 h 28"/>
                <a:gd name="T30" fmla="*/ 3 w 30"/>
                <a:gd name="T31" fmla="*/ 0 h 28"/>
                <a:gd name="T32" fmla="*/ 4 w 30"/>
                <a:gd name="T33" fmla="*/ 0 h 28"/>
                <a:gd name="T34" fmla="*/ 5 w 30"/>
                <a:gd name="T35" fmla="*/ 0 h 28"/>
                <a:gd name="T36" fmla="*/ 6 w 30"/>
                <a:gd name="T37" fmla="*/ 1 h 28"/>
                <a:gd name="T38" fmla="*/ 6 w 30"/>
                <a:gd name="T39" fmla="*/ 1 h 28"/>
                <a:gd name="T40" fmla="*/ 7 w 30"/>
                <a:gd name="T41" fmla="*/ 1 h 28"/>
                <a:gd name="T42" fmla="*/ 7 w 30"/>
                <a:gd name="T43" fmla="*/ 2 h 28"/>
                <a:gd name="T44" fmla="*/ 8 w 30"/>
                <a:gd name="T45" fmla="*/ 3 h 28"/>
                <a:gd name="T46" fmla="*/ 8 w 30"/>
                <a:gd name="T47" fmla="*/ 3 h 28"/>
                <a:gd name="T48" fmla="*/ 8 w 30"/>
                <a:gd name="T49" fmla="*/ 4 h 28"/>
                <a:gd name="T50" fmla="*/ 8 w 30"/>
                <a:gd name="T51" fmla="*/ 5 h 28"/>
                <a:gd name="T52" fmla="*/ 7 w 30"/>
                <a:gd name="T53" fmla="*/ 7 h 28"/>
                <a:gd name="T54" fmla="*/ 6 w 30"/>
                <a:gd name="T55" fmla="*/ 7 h 28"/>
                <a:gd name="T56" fmla="*/ 4 w 30"/>
                <a:gd name="T57" fmla="*/ 7 h 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8"/>
                <a:gd name="T89" fmla="*/ 30 w 30"/>
                <a:gd name="T90" fmla="*/ 28 h 2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5"/>
                  </a:lnTo>
                  <a:lnTo>
                    <a:pt x="4" y="3"/>
                  </a:lnTo>
                  <a:lnTo>
                    <a:pt x="7" y="2"/>
                  </a:lnTo>
                  <a:lnTo>
                    <a:pt x="9" y="1"/>
                  </a:lnTo>
                  <a:lnTo>
                    <a:pt x="11" y="0"/>
                  </a:lnTo>
                  <a:lnTo>
                    <a:pt x="15" y="0"/>
                  </a:lnTo>
                  <a:lnTo>
                    <a:pt x="17" y="0"/>
                  </a:lnTo>
                  <a:lnTo>
                    <a:pt x="21" y="1"/>
                  </a:lnTo>
                  <a:lnTo>
                    <a:pt x="23" y="2"/>
                  </a:lnTo>
                  <a:lnTo>
                    <a:pt x="25" y="3"/>
                  </a:lnTo>
                  <a:lnTo>
                    <a:pt x="26" y="5"/>
                  </a:lnTo>
                  <a:lnTo>
                    <a:pt x="29" y="9"/>
                  </a:lnTo>
                  <a:lnTo>
                    <a:pt x="30" y="11"/>
                  </a:lnTo>
                  <a:lnTo>
                    <a:pt x="30" y="15"/>
                  </a:lnTo>
                  <a:lnTo>
                    <a:pt x="29" y="20"/>
                  </a:lnTo>
                  <a:lnTo>
                    <a:pt x="25" y="25"/>
                  </a:lnTo>
                  <a:lnTo>
                    <a:pt x="21" y="27"/>
                  </a:lnTo>
                  <a:lnTo>
                    <a:pt x="15" y="28"/>
                  </a:lnTo>
                  <a:close/>
                </a:path>
              </a:pathLst>
            </a:custGeom>
            <a:solidFill>
              <a:srgbClr val="FF0000"/>
            </a:solidFill>
            <a:ln w="9525">
              <a:noFill/>
              <a:round/>
              <a:headEnd/>
              <a:tailEnd/>
            </a:ln>
          </p:spPr>
          <p:txBody>
            <a:bodyPr/>
            <a:lstStyle/>
            <a:p>
              <a:endParaRPr lang="en-US"/>
            </a:p>
          </p:txBody>
        </p:sp>
        <p:sp>
          <p:nvSpPr>
            <p:cNvPr id="15781" name="Freeform 277"/>
            <p:cNvSpPr>
              <a:spLocks/>
            </p:cNvSpPr>
            <p:nvPr/>
          </p:nvSpPr>
          <p:spPr bwMode="auto">
            <a:xfrm>
              <a:off x="3407" y="2643"/>
              <a:ext cx="30" cy="30"/>
            </a:xfrm>
            <a:custGeom>
              <a:avLst/>
              <a:gdLst>
                <a:gd name="T0" fmla="*/ 15 w 60"/>
                <a:gd name="T1" fmla="*/ 8 h 59"/>
                <a:gd name="T2" fmla="*/ 15 w 60"/>
                <a:gd name="T3" fmla="*/ 6 h 59"/>
                <a:gd name="T4" fmla="*/ 15 w 60"/>
                <a:gd name="T5" fmla="*/ 5 h 59"/>
                <a:gd name="T6" fmla="*/ 14 w 60"/>
                <a:gd name="T7" fmla="*/ 4 h 59"/>
                <a:gd name="T8" fmla="*/ 13 w 60"/>
                <a:gd name="T9" fmla="*/ 3 h 59"/>
                <a:gd name="T10" fmla="*/ 12 w 60"/>
                <a:gd name="T11" fmla="*/ 2 h 59"/>
                <a:gd name="T12" fmla="*/ 11 w 60"/>
                <a:gd name="T13" fmla="*/ 1 h 59"/>
                <a:gd name="T14" fmla="*/ 9 w 60"/>
                <a:gd name="T15" fmla="*/ 0 h 59"/>
                <a:gd name="T16" fmla="*/ 8 w 60"/>
                <a:gd name="T17" fmla="*/ 0 h 59"/>
                <a:gd name="T18" fmla="*/ 5 w 60"/>
                <a:gd name="T19" fmla="*/ 1 h 59"/>
                <a:gd name="T20" fmla="*/ 3 w 60"/>
                <a:gd name="T21" fmla="*/ 3 h 59"/>
                <a:gd name="T22" fmla="*/ 1 w 60"/>
                <a:gd name="T23" fmla="*/ 5 h 59"/>
                <a:gd name="T24" fmla="*/ 0 w 60"/>
                <a:gd name="T25" fmla="*/ 8 h 59"/>
                <a:gd name="T26" fmla="*/ 1 w 60"/>
                <a:gd name="T27" fmla="*/ 9 h 59"/>
                <a:gd name="T28" fmla="*/ 1 w 60"/>
                <a:gd name="T29" fmla="*/ 11 h 59"/>
                <a:gd name="T30" fmla="*/ 2 w 60"/>
                <a:gd name="T31" fmla="*/ 12 h 59"/>
                <a:gd name="T32" fmla="*/ 3 w 60"/>
                <a:gd name="T33" fmla="*/ 13 h 59"/>
                <a:gd name="T34" fmla="*/ 4 w 60"/>
                <a:gd name="T35" fmla="*/ 14 h 59"/>
                <a:gd name="T36" fmla="*/ 5 w 60"/>
                <a:gd name="T37" fmla="*/ 15 h 59"/>
                <a:gd name="T38" fmla="*/ 6 w 60"/>
                <a:gd name="T39" fmla="*/ 15 h 59"/>
                <a:gd name="T40" fmla="*/ 8 w 60"/>
                <a:gd name="T41" fmla="*/ 15 h 59"/>
                <a:gd name="T42" fmla="*/ 9 w 60"/>
                <a:gd name="T43" fmla="*/ 15 h 59"/>
                <a:gd name="T44" fmla="*/ 11 w 60"/>
                <a:gd name="T45" fmla="*/ 15 h 59"/>
                <a:gd name="T46" fmla="*/ 12 w 60"/>
                <a:gd name="T47" fmla="*/ 14 h 59"/>
                <a:gd name="T48" fmla="*/ 13 w 60"/>
                <a:gd name="T49" fmla="*/ 13 h 59"/>
                <a:gd name="T50" fmla="*/ 14 w 60"/>
                <a:gd name="T51" fmla="*/ 12 h 59"/>
                <a:gd name="T52" fmla="*/ 15 w 60"/>
                <a:gd name="T53" fmla="*/ 11 h 59"/>
                <a:gd name="T54" fmla="*/ 15 w 60"/>
                <a:gd name="T55" fmla="*/ 9 h 59"/>
                <a:gd name="T56" fmla="*/ 15 w 60"/>
                <a:gd name="T57" fmla="*/ 8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29"/>
                  </a:moveTo>
                  <a:lnTo>
                    <a:pt x="59" y="24"/>
                  </a:lnTo>
                  <a:lnTo>
                    <a:pt x="57" y="19"/>
                  </a:lnTo>
                  <a:lnTo>
                    <a:pt x="54" y="13"/>
                  </a:lnTo>
                  <a:lnTo>
                    <a:pt x="50" y="9"/>
                  </a:lnTo>
                  <a:lnTo>
                    <a:pt x="46" y="5"/>
                  </a:lnTo>
                  <a:lnTo>
                    <a:pt x="41" y="3"/>
                  </a:lnTo>
                  <a:lnTo>
                    <a:pt x="36" y="0"/>
                  </a:lnTo>
                  <a:lnTo>
                    <a:pt x="30" y="0"/>
                  </a:lnTo>
                  <a:lnTo>
                    <a:pt x="18" y="3"/>
                  </a:lnTo>
                  <a:lnTo>
                    <a:pt x="9" y="9"/>
                  </a:lnTo>
                  <a:lnTo>
                    <a:pt x="2" y="18"/>
                  </a:lnTo>
                  <a:lnTo>
                    <a:pt x="0" y="29"/>
                  </a:lnTo>
                  <a:lnTo>
                    <a:pt x="1" y="35"/>
                  </a:lnTo>
                  <a:lnTo>
                    <a:pt x="2" y="41"/>
                  </a:lnTo>
                  <a:lnTo>
                    <a:pt x="6" y="47"/>
                  </a:lnTo>
                  <a:lnTo>
                    <a:pt x="9" y="51"/>
                  </a:lnTo>
                  <a:lnTo>
                    <a:pt x="14" y="55"/>
                  </a:lnTo>
                  <a:lnTo>
                    <a:pt x="18" y="57"/>
                  </a:lnTo>
                  <a:lnTo>
                    <a:pt x="24" y="59"/>
                  </a:lnTo>
                  <a:lnTo>
                    <a:pt x="30" y="59"/>
                  </a:lnTo>
                  <a:lnTo>
                    <a:pt x="36" y="59"/>
                  </a:lnTo>
                  <a:lnTo>
                    <a:pt x="41" y="57"/>
                  </a:lnTo>
                  <a:lnTo>
                    <a:pt x="46" y="55"/>
                  </a:lnTo>
                  <a:lnTo>
                    <a:pt x="50" y="51"/>
                  </a:lnTo>
                  <a:lnTo>
                    <a:pt x="54" y="47"/>
                  </a:lnTo>
                  <a:lnTo>
                    <a:pt x="57" y="41"/>
                  </a:lnTo>
                  <a:lnTo>
                    <a:pt x="59" y="35"/>
                  </a:lnTo>
                  <a:lnTo>
                    <a:pt x="60" y="29"/>
                  </a:lnTo>
                  <a:close/>
                </a:path>
              </a:pathLst>
            </a:custGeom>
            <a:solidFill>
              <a:srgbClr val="FF0000"/>
            </a:solidFill>
            <a:ln w="9525">
              <a:noFill/>
              <a:round/>
              <a:headEnd/>
              <a:tailEnd/>
            </a:ln>
          </p:spPr>
          <p:txBody>
            <a:bodyPr/>
            <a:lstStyle/>
            <a:p>
              <a:endParaRPr lang="en-US"/>
            </a:p>
          </p:txBody>
        </p:sp>
        <p:sp>
          <p:nvSpPr>
            <p:cNvPr id="15782" name="Freeform 278"/>
            <p:cNvSpPr>
              <a:spLocks/>
            </p:cNvSpPr>
            <p:nvPr/>
          </p:nvSpPr>
          <p:spPr bwMode="auto">
            <a:xfrm>
              <a:off x="3414" y="2651"/>
              <a:ext cx="15" cy="14"/>
            </a:xfrm>
            <a:custGeom>
              <a:avLst/>
              <a:gdLst>
                <a:gd name="T0" fmla="*/ 4 w 30"/>
                <a:gd name="T1" fmla="*/ 7 h 29"/>
                <a:gd name="T2" fmla="*/ 3 w 30"/>
                <a:gd name="T3" fmla="*/ 7 h 29"/>
                <a:gd name="T4" fmla="*/ 3 w 30"/>
                <a:gd name="T5" fmla="*/ 7 h 29"/>
                <a:gd name="T6" fmla="*/ 2 w 30"/>
                <a:gd name="T7" fmla="*/ 6 h 29"/>
                <a:gd name="T8" fmla="*/ 1 w 30"/>
                <a:gd name="T9" fmla="*/ 6 h 29"/>
                <a:gd name="T10" fmla="*/ 1 w 30"/>
                <a:gd name="T11" fmla="*/ 5 h 29"/>
                <a:gd name="T12" fmla="*/ 1 w 30"/>
                <a:gd name="T13" fmla="*/ 5 h 29"/>
                <a:gd name="T14" fmla="*/ 0 w 30"/>
                <a:gd name="T15" fmla="*/ 4 h 29"/>
                <a:gd name="T16" fmla="*/ 0 w 30"/>
                <a:gd name="T17" fmla="*/ 3 h 29"/>
                <a:gd name="T18" fmla="*/ 0 w 30"/>
                <a:gd name="T19" fmla="*/ 3 h 29"/>
                <a:gd name="T20" fmla="*/ 1 w 30"/>
                <a:gd name="T21" fmla="*/ 2 h 29"/>
                <a:gd name="T22" fmla="*/ 1 w 30"/>
                <a:gd name="T23" fmla="*/ 1 h 29"/>
                <a:gd name="T24" fmla="*/ 1 w 30"/>
                <a:gd name="T25" fmla="*/ 1 h 29"/>
                <a:gd name="T26" fmla="*/ 2 w 30"/>
                <a:gd name="T27" fmla="*/ 0 h 29"/>
                <a:gd name="T28" fmla="*/ 3 w 30"/>
                <a:gd name="T29" fmla="*/ 0 h 29"/>
                <a:gd name="T30" fmla="*/ 3 w 30"/>
                <a:gd name="T31" fmla="*/ 0 h 29"/>
                <a:gd name="T32" fmla="*/ 4 w 30"/>
                <a:gd name="T33" fmla="*/ 0 h 29"/>
                <a:gd name="T34" fmla="*/ 5 w 30"/>
                <a:gd name="T35" fmla="*/ 0 h 29"/>
                <a:gd name="T36" fmla="*/ 6 w 30"/>
                <a:gd name="T37" fmla="*/ 0 h 29"/>
                <a:gd name="T38" fmla="*/ 6 w 30"/>
                <a:gd name="T39" fmla="*/ 0 h 29"/>
                <a:gd name="T40" fmla="*/ 7 w 30"/>
                <a:gd name="T41" fmla="*/ 1 h 29"/>
                <a:gd name="T42" fmla="*/ 7 w 30"/>
                <a:gd name="T43" fmla="*/ 1 h 29"/>
                <a:gd name="T44" fmla="*/ 8 w 30"/>
                <a:gd name="T45" fmla="*/ 2 h 29"/>
                <a:gd name="T46" fmla="*/ 8 w 30"/>
                <a:gd name="T47" fmla="*/ 3 h 29"/>
                <a:gd name="T48" fmla="*/ 8 w 30"/>
                <a:gd name="T49" fmla="*/ 3 h 29"/>
                <a:gd name="T50" fmla="*/ 8 w 30"/>
                <a:gd name="T51" fmla="*/ 5 h 29"/>
                <a:gd name="T52" fmla="*/ 7 w 30"/>
                <a:gd name="T53" fmla="*/ 6 h 29"/>
                <a:gd name="T54" fmla="*/ 6 w 30"/>
                <a:gd name="T55" fmla="*/ 7 h 29"/>
                <a:gd name="T56" fmla="*/ 4 w 30"/>
                <a:gd name="T57" fmla="*/ 7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9"/>
                <a:gd name="T89" fmla="*/ 30 w 30"/>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9">
                  <a:moveTo>
                    <a:pt x="15" y="29"/>
                  </a:moveTo>
                  <a:lnTo>
                    <a:pt x="12" y="29"/>
                  </a:lnTo>
                  <a:lnTo>
                    <a:pt x="9" y="28"/>
                  </a:lnTo>
                  <a:lnTo>
                    <a:pt x="7" y="27"/>
                  </a:lnTo>
                  <a:lnTo>
                    <a:pt x="4" y="25"/>
                  </a:lnTo>
                  <a:lnTo>
                    <a:pt x="3" y="22"/>
                  </a:lnTo>
                  <a:lnTo>
                    <a:pt x="1" y="20"/>
                  </a:lnTo>
                  <a:lnTo>
                    <a:pt x="0" y="18"/>
                  </a:lnTo>
                  <a:lnTo>
                    <a:pt x="0" y="14"/>
                  </a:lnTo>
                  <a:lnTo>
                    <a:pt x="0" y="12"/>
                  </a:lnTo>
                  <a:lnTo>
                    <a:pt x="1" y="9"/>
                  </a:lnTo>
                  <a:lnTo>
                    <a:pt x="3" y="6"/>
                  </a:lnTo>
                  <a:lnTo>
                    <a:pt x="4" y="4"/>
                  </a:lnTo>
                  <a:lnTo>
                    <a:pt x="7" y="3"/>
                  </a:lnTo>
                  <a:lnTo>
                    <a:pt x="9" y="2"/>
                  </a:lnTo>
                  <a:lnTo>
                    <a:pt x="12" y="0"/>
                  </a:lnTo>
                  <a:lnTo>
                    <a:pt x="15" y="0"/>
                  </a:lnTo>
                  <a:lnTo>
                    <a:pt x="17" y="0"/>
                  </a:lnTo>
                  <a:lnTo>
                    <a:pt x="21" y="2"/>
                  </a:lnTo>
                  <a:lnTo>
                    <a:pt x="23" y="3"/>
                  </a:lnTo>
                  <a:lnTo>
                    <a:pt x="25" y="4"/>
                  </a:lnTo>
                  <a:lnTo>
                    <a:pt x="26" y="6"/>
                  </a:lnTo>
                  <a:lnTo>
                    <a:pt x="29" y="9"/>
                  </a:lnTo>
                  <a:lnTo>
                    <a:pt x="30" y="12"/>
                  </a:lnTo>
                  <a:lnTo>
                    <a:pt x="30" y="14"/>
                  </a:lnTo>
                  <a:lnTo>
                    <a:pt x="29" y="20"/>
                  </a:lnTo>
                  <a:lnTo>
                    <a:pt x="25" y="25"/>
                  </a:lnTo>
                  <a:lnTo>
                    <a:pt x="21" y="28"/>
                  </a:lnTo>
                  <a:lnTo>
                    <a:pt x="15" y="29"/>
                  </a:lnTo>
                  <a:close/>
                </a:path>
              </a:pathLst>
            </a:custGeom>
            <a:solidFill>
              <a:srgbClr val="FF0000"/>
            </a:solidFill>
            <a:ln w="9525">
              <a:noFill/>
              <a:round/>
              <a:headEnd/>
              <a:tailEnd/>
            </a:ln>
          </p:spPr>
          <p:txBody>
            <a:bodyPr/>
            <a:lstStyle/>
            <a:p>
              <a:endParaRPr lang="en-US"/>
            </a:p>
          </p:txBody>
        </p:sp>
        <p:sp>
          <p:nvSpPr>
            <p:cNvPr id="15783" name="Freeform 279"/>
            <p:cNvSpPr>
              <a:spLocks/>
            </p:cNvSpPr>
            <p:nvPr/>
          </p:nvSpPr>
          <p:spPr bwMode="auto">
            <a:xfrm>
              <a:off x="3407" y="2515"/>
              <a:ext cx="30" cy="30"/>
            </a:xfrm>
            <a:custGeom>
              <a:avLst/>
              <a:gdLst>
                <a:gd name="T0" fmla="*/ 15 w 60"/>
                <a:gd name="T1" fmla="*/ 8 h 60"/>
                <a:gd name="T2" fmla="*/ 15 w 60"/>
                <a:gd name="T3" fmla="*/ 6 h 60"/>
                <a:gd name="T4" fmla="*/ 15 w 60"/>
                <a:gd name="T5" fmla="*/ 5 h 60"/>
                <a:gd name="T6" fmla="*/ 14 w 60"/>
                <a:gd name="T7" fmla="*/ 4 h 60"/>
                <a:gd name="T8" fmla="*/ 13 w 60"/>
                <a:gd name="T9" fmla="*/ 3 h 60"/>
                <a:gd name="T10" fmla="*/ 12 w 60"/>
                <a:gd name="T11" fmla="*/ 2 h 60"/>
                <a:gd name="T12" fmla="*/ 11 w 60"/>
                <a:gd name="T13" fmla="*/ 1 h 60"/>
                <a:gd name="T14" fmla="*/ 9 w 60"/>
                <a:gd name="T15" fmla="*/ 1 h 60"/>
                <a:gd name="T16" fmla="*/ 8 w 60"/>
                <a:gd name="T17" fmla="*/ 0 h 60"/>
                <a:gd name="T18" fmla="*/ 5 w 60"/>
                <a:gd name="T19" fmla="*/ 1 h 60"/>
                <a:gd name="T20" fmla="*/ 3 w 60"/>
                <a:gd name="T21" fmla="*/ 3 h 60"/>
                <a:gd name="T22" fmla="*/ 1 w 60"/>
                <a:gd name="T23" fmla="*/ 5 h 60"/>
                <a:gd name="T24" fmla="*/ 0 w 60"/>
                <a:gd name="T25" fmla="*/ 8 h 60"/>
                <a:gd name="T26" fmla="*/ 1 w 60"/>
                <a:gd name="T27" fmla="*/ 9 h 60"/>
                <a:gd name="T28" fmla="*/ 1 w 60"/>
                <a:gd name="T29" fmla="*/ 11 h 60"/>
                <a:gd name="T30" fmla="*/ 2 w 60"/>
                <a:gd name="T31" fmla="*/ 12 h 60"/>
                <a:gd name="T32" fmla="*/ 3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7" y="18"/>
                  </a:lnTo>
                  <a:lnTo>
                    <a:pt x="54" y="13"/>
                  </a:lnTo>
                  <a:lnTo>
                    <a:pt x="50" y="9"/>
                  </a:lnTo>
                  <a:lnTo>
                    <a:pt x="46" y="5"/>
                  </a:lnTo>
                  <a:lnTo>
                    <a:pt x="41" y="2"/>
                  </a:lnTo>
                  <a:lnTo>
                    <a:pt x="36" y="1"/>
                  </a:lnTo>
                  <a:lnTo>
                    <a:pt x="30" y="0"/>
                  </a:lnTo>
                  <a:lnTo>
                    <a:pt x="18" y="2"/>
                  </a:lnTo>
                  <a:lnTo>
                    <a:pt x="9" y="9"/>
                  </a:lnTo>
                  <a:lnTo>
                    <a:pt x="2" y="18"/>
                  </a:lnTo>
                  <a:lnTo>
                    <a:pt x="0" y="30"/>
                  </a:lnTo>
                  <a:lnTo>
                    <a:pt x="1" y="35"/>
                  </a:lnTo>
                  <a:lnTo>
                    <a:pt x="2" y="41"/>
                  </a:lnTo>
                  <a:lnTo>
                    <a:pt x="6" y="47"/>
                  </a:lnTo>
                  <a:lnTo>
                    <a:pt x="9" y="51"/>
                  </a:lnTo>
                  <a:lnTo>
                    <a:pt x="14" y="55"/>
                  </a:lnTo>
                  <a:lnTo>
                    <a:pt x="18" y="57"/>
                  </a:lnTo>
                  <a:lnTo>
                    <a:pt x="24" y="58"/>
                  </a:lnTo>
                  <a:lnTo>
                    <a:pt x="30" y="60"/>
                  </a:lnTo>
                  <a:lnTo>
                    <a:pt x="36" y="58"/>
                  </a:lnTo>
                  <a:lnTo>
                    <a:pt x="41" y="57"/>
                  </a:lnTo>
                  <a:lnTo>
                    <a:pt x="46" y="55"/>
                  </a:lnTo>
                  <a:lnTo>
                    <a:pt x="50" y="51"/>
                  </a:lnTo>
                  <a:lnTo>
                    <a:pt x="54" y="47"/>
                  </a:lnTo>
                  <a:lnTo>
                    <a:pt x="57" y="41"/>
                  </a:lnTo>
                  <a:lnTo>
                    <a:pt x="59" y="35"/>
                  </a:lnTo>
                  <a:lnTo>
                    <a:pt x="60" y="30"/>
                  </a:lnTo>
                  <a:close/>
                </a:path>
              </a:pathLst>
            </a:custGeom>
            <a:solidFill>
              <a:srgbClr val="FF0000"/>
            </a:solidFill>
            <a:ln w="9525">
              <a:noFill/>
              <a:round/>
              <a:headEnd/>
              <a:tailEnd/>
            </a:ln>
          </p:spPr>
          <p:txBody>
            <a:bodyPr/>
            <a:lstStyle/>
            <a:p>
              <a:endParaRPr lang="en-US"/>
            </a:p>
          </p:txBody>
        </p:sp>
        <p:sp>
          <p:nvSpPr>
            <p:cNvPr id="15784" name="Freeform 280"/>
            <p:cNvSpPr>
              <a:spLocks/>
            </p:cNvSpPr>
            <p:nvPr/>
          </p:nvSpPr>
          <p:spPr bwMode="auto">
            <a:xfrm>
              <a:off x="3414" y="2522"/>
              <a:ext cx="15" cy="15"/>
            </a:xfrm>
            <a:custGeom>
              <a:avLst/>
              <a:gdLst>
                <a:gd name="T0" fmla="*/ 4 w 30"/>
                <a:gd name="T1" fmla="*/ 8 h 30"/>
                <a:gd name="T2" fmla="*/ 3 w 30"/>
                <a:gd name="T3" fmla="*/ 8 h 30"/>
                <a:gd name="T4" fmla="*/ 3 w 30"/>
                <a:gd name="T5" fmla="*/ 7 h 30"/>
                <a:gd name="T6" fmla="*/ 2 w 30"/>
                <a:gd name="T7" fmla="*/ 7 h 30"/>
                <a:gd name="T8" fmla="*/ 1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1 w 30"/>
                <a:gd name="T25" fmla="*/ 1 h 30"/>
                <a:gd name="T26" fmla="*/ 2 w 30"/>
                <a:gd name="T27" fmla="*/ 1 h 30"/>
                <a:gd name="T28" fmla="*/ 3 w 30"/>
                <a:gd name="T29" fmla="*/ 1 h 30"/>
                <a:gd name="T30" fmla="*/ 3 w 30"/>
                <a:gd name="T31" fmla="*/ 0 h 30"/>
                <a:gd name="T32" fmla="*/ 4 w 30"/>
                <a:gd name="T33" fmla="*/ 0 h 30"/>
                <a:gd name="T34" fmla="*/ 5 w 30"/>
                <a:gd name="T35" fmla="*/ 0 h 30"/>
                <a:gd name="T36" fmla="*/ 6 w 30"/>
                <a:gd name="T37" fmla="*/ 1 h 30"/>
                <a:gd name="T38" fmla="*/ 6 w 30"/>
                <a:gd name="T39" fmla="*/ 1 h 30"/>
                <a:gd name="T40" fmla="*/ 7 w 30"/>
                <a:gd name="T41" fmla="*/ 1 h 30"/>
                <a:gd name="T42" fmla="*/ 7 w 30"/>
                <a:gd name="T43" fmla="*/ 2 h 30"/>
                <a:gd name="T44" fmla="*/ 8 w 30"/>
                <a:gd name="T45" fmla="*/ 3 h 30"/>
                <a:gd name="T46" fmla="*/ 8 w 30"/>
                <a:gd name="T47" fmla="*/ 3 h 30"/>
                <a:gd name="T48" fmla="*/ 8 w 30"/>
                <a:gd name="T49" fmla="*/ 4 h 30"/>
                <a:gd name="T50" fmla="*/ 8 w 30"/>
                <a:gd name="T51" fmla="*/ 5 h 30"/>
                <a:gd name="T52" fmla="*/ 7 w 30"/>
                <a:gd name="T53" fmla="*/ 7 h 30"/>
                <a:gd name="T54" fmla="*/ 6 w 30"/>
                <a:gd name="T55" fmla="*/ 7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2" y="30"/>
                  </a:lnTo>
                  <a:lnTo>
                    <a:pt x="9" y="28"/>
                  </a:lnTo>
                  <a:lnTo>
                    <a:pt x="7" y="27"/>
                  </a:lnTo>
                  <a:lnTo>
                    <a:pt x="4" y="25"/>
                  </a:lnTo>
                  <a:lnTo>
                    <a:pt x="3" y="23"/>
                  </a:lnTo>
                  <a:lnTo>
                    <a:pt x="1" y="20"/>
                  </a:lnTo>
                  <a:lnTo>
                    <a:pt x="0" y="18"/>
                  </a:lnTo>
                  <a:lnTo>
                    <a:pt x="0" y="15"/>
                  </a:lnTo>
                  <a:lnTo>
                    <a:pt x="0" y="12"/>
                  </a:lnTo>
                  <a:lnTo>
                    <a:pt x="1" y="9"/>
                  </a:lnTo>
                  <a:lnTo>
                    <a:pt x="3" y="7"/>
                  </a:lnTo>
                  <a:lnTo>
                    <a:pt x="4" y="4"/>
                  </a:lnTo>
                  <a:lnTo>
                    <a:pt x="7" y="3"/>
                  </a:lnTo>
                  <a:lnTo>
                    <a:pt x="9" y="1"/>
                  </a:lnTo>
                  <a:lnTo>
                    <a:pt x="12" y="0"/>
                  </a:lnTo>
                  <a:lnTo>
                    <a:pt x="15" y="0"/>
                  </a:lnTo>
                  <a:lnTo>
                    <a:pt x="17" y="0"/>
                  </a:lnTo>
                  <a:lnTo>
                    <a:pt x="21" y="1"/>
                  </a:lnTo>
                  <a:lnTo>
                    <a:pt x="23" y="3"/>
                  </a:lnTo>
                  <a:lnTo>
                    <a:pt x="25" y="4"/>
                  </a:lnTo>
                  <a:lnTo>
                    <a:pt x="26" y="7"/>
                  </a:lnTo>
                  <a:lnTo>
                    <a:pt x="29" y="9"/>
                  </a:lnTo>
                  <a:lnTo>
                    <a:pt x="30" y="12"/>
                  </a:lnTo>
                  <a:lnTo>
                    <a:pt x="30" y="15"/>
                  </a:lnTo>
                  <a:lnTo>
                    <a:pt x="29" y="20"/>
                  </a:lnTo>
                  <a:lnTo>
                    <a:pt x="25" y="25"/>
                  </a:lnTo>
                  <a:lnTo>
                    <a:pt x="21" y="28"/>
                  </a:lnTo>
                  <a:lnTo>
                    <a:pt x="15" y="30"/>
                  </a:lnTo>
                  <a:close/>
                </a:path>
              </a:pathLst>
            </a:custGeom>
            <a:solidFill>
              <a:srgbClr val="FF0000"/>
            </a:solidFill>
            <a:ln w="9525">
              <a:noFill/>
              <a:round/>
              <a:headEnd/>
              <a:tailEnd/>
            </a:ln>
          </p:spPr>
          <p:txBody>
            <a:bodyPr/>
            <a:lstStyle/>
            <a:p>
              <a:endParaRPr lang="en-US"/>
            </a:p>
          </p:txBody>
        </p:sp>
        <p:sp>
          <p:nvSpPr>
            <p:cNvPr id="15785" name="Freeform 281"/>
            <p:cNvSpPr>
              <a:spLocks/>
            </p:cNvSpPr>
            <p:nvPr/>
          </p:nvSpPr>
          <p:spPr bwMode="auto">
            <a:xfrm>
              <a:off x="2347" y="2643"/>
              <a:ext cx="29" cy="30"/>
            </a:xfrm>
            <a:custGeom>
              <a:avLst/>
              <a:gdLst>
                <a:gd name="T0" fmla="*/ 15 w 58"/>
                <a:gd name="T1" fmla="*/ 8 h 59"/>
                <a:gd name="T2" fmla="*/ 15 w 58"/>
                <a:gd name="T3" fmla="*/ 6 h 59"/>
                <a:gd name="T4" fmla="*/ 14 w 58"/>
                <a:gd name="T5" fmla="*/ 5 h 59"/>
                <a:gd name="T6" fmla="*/ 14 w 58"/>
                <a:gd name="T7" fmla="*/ 4 h 59"/>
                <a:gd name="T8" fmla="*/ 13 w 58"/>
                <a:gd name="T9" fmla="*/ 3 h 59"/>
                <a:gd name="T10" fmla="*/ 12 w 58"/>
                <a:gd name="T11" fmla="*/ 2 h 59"/>
                <a:gd name="T12" fmla="*/ 10 w 58"/>
                <a:gd name="T13" fmla="*/ 1 h 59"/>
                <a:gd name="T14" fmla="*/ 9 w 58"/>
                <a:gd name="T15" fmla="*/ 0 h 59"/>
                <a:gd name="T16" fmla="*/ 7 w 58"/>
                <a:gd name="T17" fmla="*/ 0 h 59"/>
                <a:gd name="T18" fmla="*/ 5 w 58"/>
                <a:gd name="T19" fmla="*/ 1 h 59"/>
                <a:gd name="T20" fmla="*/ 2 w 58"/>
                <a:gd name="T21" fmla="*/ 3 h 59"/>
                <a:gd name="T22" fmla="*/ 1 w 58"/>
                <a:gd name="T23" fmla="*/ 5 h 59"/>
                <a:gd name="T24" fmla="*/ 0 w 58"/>
                <a:gd name="T25" fmla="*/ 8 h 59"/>
                <a:gd name="T26" fmla="*/ 0 w 58"/>
                <a:gd name="T27" fmla="*/ 9 h 59"/>
                <a:gd name="T28" fmla="*/ 1 w 58"/>
                <a:gd name="T29" fmla="*/ 11 h 59"/>
                <a:gd name="T30" fmla="*/ 1 w 58"/>
                <a:gd name="T31" fmla="*/ 12 h 59"/>
                <a:gd name="T32" fmla="*/ 2 w 58"/>
                <a:gd name="T33" fmla="*/ 13 h 59"/>
                <a:gd name="T34" fmla="*/ 3 w 58"/>
                <a:gd name="T35" fmla="*/ 14 h 59"/>
                <a:gd name="T36" fmla="*/ 5 w 58"/>
                <a:gd name="T37" fmla="*/ 15 h 59"/>
                <a:gd name="T38" fmla="*/ 6 w 58"/>
                <a:gd name="T39" fmla="*/ 15 h 59"/>
                <a:gd name="T40" fmla="*/ 7 w 58"/>
                <a:gd name="T41" fmla="*/ 15 h 59"/>
                <a:gd name="T42" fmla="*/ 9 w 58"/>
                <a:gd name="T43" fmla="*/ 15 h 59"/>
                <a:gd name="T44" fmla="*/ 10 w 58"/>
                <a:gd name="T45" fmla="*/ 15 h 59"/>
                <a:gd name="T46" fmla="*/ 12 w 58"/>
                <a:gd name="T47" fmla="*/ 14 h 59"/>
                <a:gd name="T48" fmla="*/ 13 w 58"/>
                <a:gd name="T49" fmla="*/ 13 h 59"/>
                <a:gd name="T50" fmla="*/ 14 w 58"/>
                <a:gd name="T51" fmla="*/ 12 h 59"/>
                <a:gd name="T52" fmla="*/ 14 w 58"/>
                <a:gd name="T53" fmla="*/ 11 h 59"/>
                <a:gd name="T54" fmla="*/ 15 w 58"/>
                <a:gd name="T55" fmla="*/ 9 h 59"/>
                <a:gd name="T56" fmla="*/ 15 w 58"/>
                <a:gd name="T57" fmla="*/ 8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8"/>
                <a:gd name="T88" fmla="*/ 0 h 59"/>
                <a:gd name="T89" fmla="*/ 58 w 58"/>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8" h="59">
                  <a:moveTo>
                    <a:pt x="58" y="29"/>
                  </a:moveTo>
                  <a:lnTo>
                    <a:pt x="58" y="24"/>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7"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FF0000"/>
            </a:solidFill>
            <a:ln w="9525">
              <a:noFill/>
              <a:round/>
              <a:headEnd/>
              <a:tailEnd/>
            </a:ln>
          </p:spPr>
          <p:txBody>
            <a:bodyPr/>
            <a:lstStyle/>
            <a:p>
              <a:endParaRPr lang="en-US"/>
            </a:p>
          </p:txBody>
        </p:sp>
        <p:sp>
          <p:nvSpPr>
            <p:cNvPr id="15786" name="Freeform 282"/>
            <p:cNvSpPr>
              <a:spLocks/>
            </p:cNvSpPr>
            <p:nvPr/>
          </p:nvSpPr>
          <p:spPr bwMode="auto">
            <a:xfrm>
              <a:off x="2354" y="2651"/>
              <a:ext cx="15" cy="14"/>
            </a:xfrm>
            <a:custGeom>
              <a:avLst/>
              <a:gdLst>
                <a:gd name="T0" fmla="*/ 4 w 29"/>
                <a:gd name="T1" fmla="*/ 7 h 29"/>
                <a:gd name="T2" fmla="*/ 3 w 29"/>
                <a:gd name="T3" fmla="*/ 7 h 29"/>
                <a:gd name="T4" fmla="*/ 3 w 29"/>
                <a:gd name="T5" fmla="*/ 7 h 29"/>
                <a:gd name="T6" fmla="*/ 2 w 29"/>
                <a:gd name="T7" fmla="*/ 6 h 29"/>
                <a:gd name="T8" fmla="*/ 1 w 29"/>
                <a:gd name="T9" fmla="*/ 6 h 29"/>
                <a:gd name="T10" fmla="*/ 1 w 29"/>
                <a:gd name="T11" fmla="*/ 5 h 29"/>
                <a:gd name="T12" fmla="*/ 1 w 29"/>
                <a:gd name="T13" fmla="*/ 5 h 29"/>
                <a:gd name="T14" fmla="*/ 0 w 29"/>
                <a:gd name="T15" fmla="*/ 4 h 29"/>
                <a:gd name="T16" fmla="*/ 0 w 29"/>
                <a:gd name="T17" fmla="*/ 3 h 29"/>
                <a:gd name="T18" fmla="*/ 0 w 29"/>
                <a:gd name="T19" fmla="*/ 3 h 29"/>
                <a:gd name="T20" fmla="*/ 1 w 29"/>
                <a:gd name="T21" fmla="*/ 2 h 29"/>
                <a:gd name="T22" fmla="*/ 1 w 29"/>
                <a:gd name="T23" fmla="*/ 1 h 29"/>
                <a:gd name="T24" fmla="*/ 1 w 29"/>
                <a:gd name="T25" fmla="*/ 1 h 29"/>
                <a:gd name="T26" fmla="*/ 2 w 29"/>
                <a:gd name="T27" fmla="*/ 0 h 29"/>
                <a:gd name="T28" fmla="*/ 3 w 29"/>
                <a:gd name="T29" fmla="*/ 0 h 29"/>
                <a:gd name="T30" fmla="*/ 3 w 29"/>
                <a:gd name="T31" fmla="*/ 0 h 29"/>
                <a:gd name="T32" fmla="*/ 4 w 29"/>
                <a:gd name="T33" fmla="*/ 0 h 29"/>
                <a:gd name="T34" fmla="*/ 5 w 29"/>
                <a:gd name="T35" fmla="*/ 0 h 29"/>
                <a:gd name="T36" fmla="*/ 5 w 29"/>
                <a:gd name="T37" fmla="*/ 0 h 29"/>
                <a:gd name="T38" fmla="*/ 6 w 29"/>
                <a:gd name="T39" fmla="*/ 0 h 29"/>
                <a:gd name="T40" fmla="*/ 7 w 29"/>
                <a:gd name="T41" fmla="*/ 1 h 29"/>
                <a:gd name="T42" fmla="*/ 7 w 29"/>
                <a:gd name="T43" fmla="*/ 1 h 29"/>
                <a:gd name="T44" fmla="*/ 7 w 29"/>
                <a:gd name="T45" fmla="*/ 2 h 29"/>
                <a:gd name="T46" fmla="*/ 8 w 29"/>
                <a:gd name="T47" fmla="*/ 3 h 29"/>
                <a:gd name="T48" fmla="*/ 8 w 29"/>
                <a:gd name="T49" fmla="*/ 3 h 29"/>
                <a:gd name="T50" fmla="*/ 7 w 29"/>
                <a:gd name="T51" fmla="*/ 5 h 29"/>
                <a:gd name="T52" fmla="*/ 7 w 29"/>
                <a:gd name="T53" fmla="*/ 6 h 29"/>
                <a:gd name="T54" fmla="*/ 5 w 29"/>
                <a:gd name="T55" fmla="*/ 7 h 29"/>
                <a:gd name="T56" fmla="*/ 4 w 29"/>
                <a:gd name="T57" fmla="*/ 7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9"/>
                <a:gd name="T88" fmla="*/ 0 h 29"/>
                <a:gd name="T89" fmla="*/ 29 w 29"/>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9" h="29">
                  <a:moveTo>
                    <a:pt x="14" y="29"/>
                  </a:moveTo>
                  <a:lnTo>
                    <a:pt x="12" y="29"/>
                  </a:lnTo>
                  <a:lnTo>
                    <a:pt x="10" y="28"/>
                  </a:lnTo>
                  <a:lnTo>
                    <a:pt x="6" y="27"/>
                  </a:lnTo>
                  <a:lnTo>
                    <a:pt x="4" y="25"/>
                  </a:lnTo>
                  <a:lnTo>
                    <a:pt x="3" y="22"/>
                  </a:lnTo>
                  <a:lnTo>
                    <a:pt x="2" y="20"/>
                  </a:lnTo>
                  <a:lnTo>
                    <a:pt x="0" y="18"/>
                  </a:lnTo>
                  <a:lnTo>
                    <a:pt x="0" y="14"/>
                  </a:lnTo>
                  <a:lnTo>
                    <a:pt x="0" y="12"/>
                  </a:lnTo>
                  <a:lnTo>
                    <a:pt x="2" y="9"/>
                  </a:lnTo>
                  <a:lnTo>
                    <a:pt x="3" y="6"/>
                  </a:lnTo>
                  <a:lnTo>
                    <a:pt x="4" y="4"/>
                  </a:lnTo>
                  <a:lnTo>
                    <a:pt x="6" y="3"/>
                  </a:lnTo>
                  <a:lnTo>
                    <a:pt x="10" y="2"/>
                  </a:lnTo>
                  <a:lnTo>
                    <a:pt x="12" y="0"/>
                  </a:lnTo>
                  <a:lnTo>
                    <a:pt x="14" y="0"/>
                  </a:lnTo>
                  <a:lnTo>
                    <a:pt x="18" y="0"/>
                  </a:lnTo>
                  <a:lnTo>
                    <a:pt x="20" y="2"/>
                  </a:lnTo>
                  <a:lnTo>
                    <a:pt x="22" y="3"/>
                  </a:lnTo>
                  <a:lnTo>
                    <a:pt x="25" y="4"/>
                  </a:lnTo>
                  <a:lnTo>
                    <a:pt x="27" y="6"/>
                  </a:lnTo>
                  <a:lnTo>
                    <a:pt x="28" y="9"/>
                  </a:lnTo>
                  <a:lnTo>
                    <a:pt x="29" y="12"/>
                  </a:lnTo>
                  <a:lnTo>
                    <a:pt x="29" y="14"/>
                  </a:lnTo>
                  <a:lnTo>
                    <a:pt x="28" y="20"/>
                  </a:lnTo>
                  <a:lnTo>
                    <a:pt x="25" y="25"/>
                  </a:lnTo>
                  <a:lnTo>
                    <a:pt x="20" y="28"/>
                  </a:lnTo>
                  <a:lnTo>
                    <a:pt x="14" y="29"/>
                  </a:lnTo>
                  <a:close/>
                </a:path>
              </a:pathLst>
            </a:custGeom>
            <a:solidFill>
              <a:srgbClr val="FF0000"/>
            </a:solidFill>
            <a:ln w="9525">
              <a:noFill/>
              <a:round/>
              <a:headEnd/>
              <a:tailEnd/>
            </a:ln>
          </p:spPr>
          <p:txBody>
            <a:bodyPr/>
            <a:lstStyle/>
            <a:p>
              <a:endParaRPr lang="en-US"/>
            </a:p>
          </p:txBody>
        </p:sp>
        <p:sp>
          <p:nvSpPr>
            <p:cNvPr id="15787" name="Freeform 283"/>
            <p:cNvSpPr>
              <a:spLocks/>
            </p:cNvSpPr>
            <p:nvPr/>
          </p:nvSpPr>
          <p:spPr bwMode="auto">
            <a:xfrm>
              <a:off x="2485" y="1569"/>
              <a:ext cx="30" cy="30"/>
            </a:xfrm>
            <a:custGeom>
              <a:avLst/>
              <a:gdLst>
                <a:gd name="T0" fmla="*/ 15 w 60"/>
                <a:gd name="T1" fmla="*/ 8 h 60"/>
                <a:gd name="T2" fmla="*/ 15 w 60"/>
                <a:gd name="T3" fmla="*/ 7 h 60"/>
                <a:gd name="T4" fmla="*/ 15 w 60"/>
                <a:gd name="T5" fmla="*/ 5 h 60"/>
                <a:gd name="T6" fmla="*/ 14 w 60"/>
                <a:gd name="T7" fmla="*/ 4 h 60"/>
                <a:gd name="T8" fmla="*/ 13 w 60"/>
                <a:gd name="T9" fmla="*/ 2 h 60"/>
                <a:gd name="T10" fmla="*/ 12 w 60"/>
                <a:gd name="T11" fmla="*/ 2 h 60"/>
                <a:gd name="T12" fmla="*/ 11 w 60"/>
                <a:gd name="T13" fmla="*/ 1 h 60"/>
                <a:gd name="T14" fmla="*/ 9 w 60"/>
                <a:gd name="T15" fmla="*/ 0 h 60"/>
                <a:gd name="T16" fmla="*/ 8 w 60"/>
                <a:gd name="T17" fmla="*/ 0 h 60"/>
                <a:gd name="T18" fmla="*/ 5 w 60"/>
                <a:gd name="T19" fmla="*/ 1 h 60"/>
                <a:gd name="T20" fmla="*/ 3 w 60"/>
                <a:gd name="T21" fmla="*/ 2 h 60"/>
                <a:gd name="T22" fmla="*/ 1 w 60"/>
                <a:gd name="T23" fmla="*/ 5 h 60"/>
                <a:gd name="T24" fmla="*/ 0 w 60"/>
                <a:gd name="T25" fmla="*/ 8 h 60"/>
                <a:gd name="T26" fmla="*/ 1 w 60"/>
                <a:gd name="T27" fmla="*/ 9 h 60"/>
                <a:gd name="T28" fmla="*/ 1 w 60"/>
                <a:gd name="T29" fmla="*/ 11 h 60"/>
                <a:gd name="T30" fmla="*/ 2 w 60"/>
                <a:gd name="T31" fmla="*/ 12 h 60"/>
                <a:gd name="T32" fmla="*/ 3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5"/>
                  </a:lnTo>
                  <a:lnTo>
                    <a:pt x="58" y="19"/>
                  </a:lnTo>
                  <a:lnTo>
                    <a:pt x="54" y="13"/>
                  </a:lnTo>
                  <a:lnTo>
                    <a:pt x="51" y="8"/>
                  </a:lnTo>
                  <a:lnTo>
                    <a:pt x="46" y="5"/>
                  </a:lnTo>
                  <a:lnTo>
                    <a:pt x="41" y="3"/>
                  </a:lnTo>
                  <a:lnTo>
                    <a:pt x="36" y="0"/>
                  </a:lnTo>
                  <a:lnTo>
                    <a:pt x="30" y="0"/>
                  </a:lnTo>
                  <a:lnTo>
                    <a:pt x="18" y="3"/>
                  </a:lnTo>
                  <a:lnTo>
                    <a:pt x="9" y="8"/>
                  </a:lnTo>
                  <a:lnTo>
                    <a:pt x="2" y="19"/>
                  </a:lnTo>
                  <a:lnTo>
                    <a:pt x="0" y="30"/>
                  </a:lnTo>
                  <a:lnTo>
                    <a:pt x="1" y="36"/>
                  </a:lnTo>
                  <a:lnTo>
                    <a:pt x="2" y="42"/>
                  </a:lnTo>
                  <a:lnTo>
                    <a:pt x="6" y="47"/>
                  </a:lnTo>
                  <a:lnTo>
                    <a:pt x="9" y="51"/>
                  </a:lnTo>
                  <a:lnTo>
                    <a:pt x="14" y="55"/>
                  </a:lnTo>
                  <a:lnTo>
                    <a:pt x="18" y="58"/>
                  </a:lnTo>
                  <a:lnTo>
                    <a:pt x="24" y="59"/>
                  </a:lnTo>
                  <a:lnTo>
                    <a:pt x="30" y="60"/>
                  </a:lnTo>
                  <a:lnTo>
                    <a:pt x="36" y="59"/>
                  </a:lnTo>
                  <a:lnTo>
                    <a:pt x="41" y="58"/>
                  </a:lnTo>
                  <a:lnTo>
                    <a:pt x="46" y="55"/>
                  </a:lnTo>
                  <a:lnTo>
                    <a:pt x="51" y="51"/>
                  </a:lnTo>
                  <a:lnTo>
                    <a:pt x="54" y="47"/>
                  </a:lnTo>
                  <a:lnTo>
                    <a:pt x="58" y="42"/>
                  </a:lnTo>
                  <a:lnTo>
                    <a:pt x="59" y="36"/>
                  </a:lnTo>
                  <a:lnTo>
                    <a:pt x="60" y="30"/>
                  </a:lnTo>
                  <a:close/>
                </a:path>
              </a:pathLst>
            </a:custGeom>
            <a:solidFill>
              <a:srgbClr val="FF0000"/>
            </a:solidFill>
            <a:ln w="9525">
              <a:noFill/>
              <a:round/>
              <a:headEnd/>
              <a:tailEnd/>
            </a:ln>
          </p:spPr>
          <p:txBody>
            <a:bodyPr/>
            <a:lstStyle/>
            <a:p>
              <a:endParaRPr lang="en-US"/>
            </a:p>
          </p:txBody>
        </p:sp>
        <p:sp>
          <p:nvSpPr>
            <p:cNvPr id="15788" name="Freeform 284"/>
            <p:cNvSpPr>
              <a:spLocks/>
            </p:cNvSpPr>
            <p:nvPr/>
          </p:nvSpPr>
          <p:spPr bwMode="auto">
            <a:xfrm>
              <a:off x="2492" y="1577"/>
              <a:ext cx="15" cy="15"/>
            </a:xfrm>
            <a:custGeom>
              <a:avLst/>
              <a:gdLst>
                <a:gd name="T0" fmla="*/ 4 w 30"/>
                <a:gd name="T1" fmla="*/ 8 h 30"/>
                <a:gd name="T2" fmla="*/ 4 w 30"/>
                <a:gd name="T3" fmla="*/ 8 h 30"/>
                <a:gd name="T4" fmla="*/ 3 w 30"/>
                <a:gd name="T5" fmla="*/ 8 h 30"/>
                <a:gd name="T6" fmla="*/ 2 w 30"/>
                <a:gd name="T7" fmla="*/ 7 h 30"/>
                <a:gd name="T8" fmla="*/ 2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2 w 30"/>
                <a:gd name="T25" fmla="*/ 2 h 30"/>
                <a:gd name="T26" fmla="*/ 2 w 30"/>
                <a:gd name="T27" fmla="*/ 1 h 30"/>
                <a:gd name="T28" fmla="*/ 3 w 30"/>
                <a:gd name="T29" fmla="*/ 1 h 30"/>
                <a:gd name="T30" fmla="*/ 4 w 30"/>
                <a:gd name="T31" fmla="*/ 0 h 30"/>
                <a:gd name="T32" fmla="*/ 4 w 30"/>
                <a:gd name="T33" fmla="*/ 0 h 30"/>
                <a:gd name="T34" fmla="*/ 5 w 30"/>
                <a:gd name="T35" fmla="*/ 0 h 30"/>
                <a:gd name="T36" fmla="*/ 6 w 30"/>
                <a:gd name="T37" fmla="*/ 1 h 30"/>
                <a:gd name="T38" fmla="*/ 6 w 30"/>
                <a:gd name="T39" fmla="*/ 1 h 30"/>
                <a:gd name="T40" fmla="*/ 7 w 30"/>
                <a:gd name="T41" fmla="*/ 2 h 30"/>
                <a:gd name="T42" fmla="*/ 7 w 30"/>
                <a:gd name="T43" fmla="*/ 2 h 30"/>
                <a:gd name="T44" fmla="*/ 8 w 30"/>
                <a:gd name="T45" fmla="*/ 3 h 30"/>
                <a:gd name="T46" fmla="*/ 8 w 30"/>
                <a:gd name="T47" fmla="*/ 3 h 30"/>
                <a:gd name="T48" fmla="*/ 8 w 30"/>
                <a:gd name="T49" fmla="*/ 4 h 30"/>
                <a:gd name="T50" fmla="*/ 8 w 30"/>
                <a:gd name="T51" fmla="*/ 6 h 30"/>
                <a:gd name="T52" fmla="*/ 7 w 30"/>
                <a:gd name="T53" fmla="*/ 7 h 30"/>
                <a:gd name="T54" fmla="*/ 6 w 30"/>
                <a:gd name="T55" fmla="*/ 8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3" y="30"/>
                  </a:lnTo>
                  <a:lnTo>
                    <a:pt x="10" y="29"/>
                  </a:lnTo>
                  <a:lnTo>
                    <a:pt x="7" y="27"/>
                  </a:lnTo>
                  <a:lnTo>
                    <a:pt x="5" y="26"/>
                  </a:lnTo>
                  <a:lnTo>
                    <a:pt x="3" y="23"/>
                  </a:lnTo>
                  <a:lnTo>
                    <a:pt x="1" y="20"/>
                  </a:lnTo>
                  <a:lnTo>
                    <a:pt x="0" y="18"/>
                  </a:lnTo>
                  <a:lnTo>
                    <a:pt x="0" y="15"/>
                  </a:lnTo>
                  <a:lnTo>
                    <a:pt x="0" y="12"/>
                  </a:lnTo>
                  <a:lnTo>
                    <a:pt x="1" y="10"/>
                  </a:lnTo>
                  <a:lnTo>
                    <a:pt x="3" y="7"/>
                  </a:lnTo>
                  <a:lnTo>
                    <a:pt x="5" y="5"/>
                  </a:lnTo>
                  <a:lnTo>
                    <a:pt x="7" y="3"/>
                  </a:lnTo>
                  <a:lnTo>
                    <a:pt x="10" y="2"/>
                  </a:lnTo>
                  <a:lnTo>
                    <a:pt x="13" y="0"/>
                  </a:lnTo>
                  <a:lnTo>
                    <a:pt x="15" y="0"/>
                  </a:lnTo>
                  <a:lnTo>
                    <a:pt x="18"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0000"/>
            </a:solidFill>
            <a:ln w="9525">
              <a:noFill/>
              <a:round/>
              <a:headEnd/>
              <a:tailEnd/>
            </a:ln>
          </p:spPr>
          <p:txBody>
            <a:bodyPr/>
            <a:lstStyle/>
            <a:p>
              <a:endParaRPr lang="en-US"/>
            </a:p>
          </p:txBody>
        </p:sp>
      </p:grpSp>
      <p:grpSp>
        <p:nvGrpSpPr>
          <p:cNvPr id="15367" name="Group 285"/>
          <p:cNvGrpSpPr>
            <a:grpSpLocks/>
          </p:cNvGrpSpPr>
          <p:nvPr/>
        </p:nvGrpSpPr>
        <p:grpSpPr bwMode="auto">
          <a:xfrm rot="-5400000">
            <a:off x="7127875" y="4841876"/>
            <a:ext cx="1912937" cy="2119312"/>
            <a:chOff x="2332" y="1554"/>
            <a:chExt cx="1105" cy="1218"/>
          </a:xfrm>
        </p:grpSpPr>
        <p:sp>
          <p:nvSpPr>
            <p:cNvPr id="15511" name="Freeform 286"/>
            <p:cNvSpPr>
              <a:spLocks/>
            </p:cNvSpPr>
            <p:nvPr/>
          </p:nvSpPr>
          <p:spPr bwMode="auto">
            <a:xfrm>
              <a:off x="2450" y="2113"/>
              <a:ext cx="30" cy="30"/>
            </a:xfrm>
            <a:custGeom>
              <a:avLst/>
              <a:gdLst>
                <a:gd name="T0" fmla="*/ 7 w 61"/>
                <a:gd name="T1" fmla="*/ 15 h 60"/>
                <a:gd name="T2" fmla="*/ 4 w 61"/>
                <a:gd name="T3" fmla="*/ 15 h 60"/>
                <a:gd name="T4" fmla="*/ 2 w 61"/>
                <a:gd name="T5" fmla="*/ 13 h 60"/>
                <a:gd name="T6" fmla="*/ 0 w 61"/>
                <a:gd name="T7" fmla="*/ 11 h 60"/>
                <a:gd name="T8" fmla="*/ 0 w 61"/>
                <a:gd name="T9" fmla="*/ 8 h 60"/>
                <a:gd name="T10" fmla="*/ 0 w 61"/>
                <a:gd name="T11" fmla="*/ 5 h 60"/>
                <a:gd name="T12" fmla="*/ 2 w 61"/>
                <a:gd name="T13" fmla="*/ 2 h 60"/>
                <a:gd name="T14" fmla="*/ 4 w 61"/>
                <a:gd name="T15" fmla="*/ 1 h 60"/>
                <a:gd name="T16" fmla="*/ 7 w 61"/>
                <a:gd name="T17" fmla="*/ 0 h 60"/>
                <a:gd name="T18" fmla="*/ 10 w 61"/>
                <a:gd name="T19" fmla="*/ 1 h 60"/>
                <a:gd name="T20" fmla="*/ 13 w 61"/>
                <a:gd name="T21" fmla="*/ 2 h 60"/>
                <a:gd name="T22" fmla="*/ 14 w 61"/>
                <a:gd name="T23" fmla="*/ 5 h 60"/>
                <a:gd name="T24" fmla="*/ 15 w 61"/>
                <a:gd name="T25" fmla="*/ 8 h 60"/>
                <a:gd name="T26" fmla="*/ 14 w 61"/>
                <a:gd name="T27" fmla="*/ 11 h 60"/>
                <a:gd name="T28" fmla="*/ 13 w 61"/>
                <a:gd name="T29" fmla="*/ 13 h 60"/>
                <a:gd name="T30" fmla="*/ 10 w 61"/>
                <a:gd name="T31" fmla="*/ 15 h 60"/>
                <a:gd name="T32" fmla="*/ 7 w 61"/>
                <a:gd name="T33" fmla="*/ 15 h 6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0"/>
                <a:gd name="T53" fmla="*/ 61 w 61"/>
                <a:gd name="T54" fmla="*/ 60 h 6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0">
                  <a:moveTo>
                    <a:pt x="31" y="60"/>
                  </a:moveTo>
                  <a:lnTo>
                    <a:pt x="18" y="57"/>
                  </a:lnTo>
                  <a:lnTo>
                    <a:pt x="9" y="50"/>
                  </a:lnTo>
                  <a:lnTo>
                    <a:pt x="2" y="41"/>
                  </a:lnTo>
                  <a:lnTo>
                    <a:pt x="0" y="30"/>
                  </a:lnTo>
                  <a:lnTo>
                    <a:pt x="2" y="18"/>
                  </a:lnTo>
                  <a:lnTo>
                    <a:pt x="9" y="8"/>
                  </a:lnTo>
                  <a:lnTo>
                    <a:pt x="18" y="2"/>
                  </a:lnTo>
                  <a:lnTo>
                    <a:pt x="31" y="0"/>
                  </a:lnTo>
                  <a:lnTo>
                    <a:pt x="42" y="2"/>
                  </a:lnTo>
                  <a:lnTo>
                    <a:pt x="52" y="8"/>
                  </a:lnTo>
                  <a:lnTo>
                    <a:pt x="58" y="18"/>
                  </a:lnTo>
                  <a:lnTo>
                    <a:pt x="61" y="30"/>
                  </a:lnTo>
                  <a:lnTo>
                    <a:pt x="58" y="41"/>
                  </a:lnTo>
                  <a:lnTo>
                    <a:pt x="52" y="50"/>
                  </a:lnTo>
                  <a:lnTo>
                    <a:pt x="42" y="57"/>
                  </a:lnTo>
                  <a:lnTo>
                    <a:pt x="31" y="60"/>
                  </a:lnTo>
                  <a:close/>
                </a:path>
              </a:pathLst>
            </a:custGeom>
            <a:solidFill>
              <a:srgbClr val="FF0000"/>
            </a:solidFill>
            <a:ln w="9525">
              <a:noFill/>
              <a:round/>
              <a:headEnd/>
              <a:tailEnd/>
            </a:ln>
          </p:spPr>
          <p:txBody>
            <a:bodyPr/>
            <a:lstStyle/>
            <a:p>
              <a:endParaRPr lang="en-US"/>
            </a:p>
          </p:txBody>
        </p:sp>
        <p:sp>
          <p:nvSpPr>
            <p:cNvPr id="15512" name="Freeform 287"/>
            <p:cNvSpPr>
              <a:spLocks/>
            </p:cNvSpPr>
            <p:nvPr/>
          </p:nvSpPr>
          <p:spPr bwMode="auto">
            <a:xfrm>
              <a:off x="2431" y="2013"/>
              <a:ext cx="67" cy="91"/>
            </a:xfrm>
            <a:custGeom>
              <a:avLst/>
              <a:gdLst>
                <a:gd name="T0" fmla="*/ 13 w 132"/>
                <a:gd name="T1" fmla="*/ 46 h 182"/>
                <a:gd name="T2" fmla="*/ 21 w 132"/>
                <a:gd name="T3" fmla="*/ 46 h 182"/>
                <a:gd name="T4" fmla="*/ 22 w 132"/>
                <a:gd name="T5" fmla="*/ 44 h 182"/>
                <a:gd name="T6" fmla="*/ 25 w 132"/>
                <a:gd name="T7" fmla="*/ 39 h 182"/>
                <a:gd name="T8" fmla="*/ 29 w 132"/>
                <a:gd name="T9" fmla="*/ 31 h 182"/>
                <a:gd name="T10" fmla="*/ 32 w 132"/>
                <a:gd name="T11" fmla="*/ 23 h 182"/>
                <a:gd name="T12" fmla="*/ 34 w 132"/>
                <a:gd name="T13" fmla="*/ 14 h 182"/>
                <a:gd name="T14" fmla="*/ 33 w 132"/>
                <a:gd name="T15" fmla="*/ 7 h 182"/>
                <a:gd name="T16" fmla="*/ 27 w 132"/>
                <a:gd name="T17" fmla="*/ 3 h 182"/>
                <a:gd name="T18" fmla="*/ 17 w 132"/>
                <a:gd name="T19" fmla="*/ 0 h 182"/>
                <a:gd name="T20" fmla="*/ 7 w 132"/>
                <a:gd name="T21" fmla="*/ 3 h 182"/>
                <a:gd name="T22" fmla="*/ 1 w 132"/>
                <a:gd name="T23" fmla="*/ 7 h 182"/>
                <a:gd name="T24" fmla="*/ 0 w 132"/>
                <a:gd name="T25" fmla="*/ 14 h 182"/>
                <a:gd name="T26" fmla="*/ 2 w 132"/>
                <a:gd name="T27" fmla="*/ 23 h 182"/>
                <a:gd name="T28" fmla="*/ 5 w 132"/>
                <a:gd name="T29" fmla="*/ 31 h 182"/>
                <a:gd name="T30" fmla="*/ 9 w 132"/>
                <a:gd name="T31" fmla="*/ 39 h 182"/>
                <a:gd name="T32" fmla="*/ 12 w 132"/>
                <a:gd name="T33" fmla="*/ 44 h 182"/>
                <a:gd name="T34" fmla="*/ 13 w 132"/>
                <a:gd name="T35" fmla="*/ 46 h 18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2"/>
                <a:gd name="T55" fmla="*/ 0 h 182"/>
                <a:gd name="T56" fmla="*/ 132 w 132"/>
                <a:gd name="T57" fmla="*/ 182 h 18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FF0000"/>
            </a:solidFill>
            <a:ln w="9525">
              <a:noFill/>
              <a:round/>
              <a:headEnd/>
              <a:tailEnd/>
            </a:ln>
          </p:spPr>
          <p:txBody>
            <a:bodyPr/>
            <a:lstStyle/>
            <a:p>
              <a:endParaRPr lang="en-US"/>
            </a:p>
          </p:txBody>
        </p:sp>
        <p:sp>
          <p:nvSpPr>
            <p:cNvPr id="15513" name="Freeform 288"/>
            <p:cNvSpPr>
              <a:spLocks/>
            </p:cNvSpPr>
            <p:nvPr/>
          </p:nvSpPr>
          <p:spPr bwMode="auto">
            <a:xfrm>
              <a:off x="2431" y="2013"/>
              <a:ext cx="67" cy="91"/>
            </a:xfrm>
            <a:custGeom>
              <a:avLst/>
              <a:gdLst>
                <a:gd name="T0" fmla="*/ 13 w 132"/>
                <a:gd name="T1" fmla="*/ 46 h 182"/>
                <a:gd name="T2" fmla="*/ 21 w 132"/>
                <a:gd name="T3" fmla="*/ 46 h 182"/>
                <a:gd name="T4" fmla="*/ 22 w 132"/>
                <a:gd name="T5" fmla="*/ 44 h 182"/>
                <a:gd name="T6" fmla="*/ 25 w 132"/>
                <a:gd name="T7" fmla="*/ 39 h 182"/>
                <a:gd name="T8" fmla="*/ 29 w 132"/>
                <a:gd name="T9" fmla="*/ 31 h 182"/>
                <a:gd name="T10" fmla="*/ 32 w 132"/>
                <a:gd name="T11" fmla="*/ 23 h 182"/>
                <a:gd name="T12" fmla="*/ 34 w 132"/>
                <a:gd name="T13" fmla="*/ 14 h 182"/>
                <a:gd name="T14" fmla="*/ 33 w 132"/>
                <a:gd name="T15" fmla="*/ 7 h 182"/>
                <a:gd name="T16" fmla="*/ 27 w 132"/>
                <a:gd name="T17" fmla="*/ 3 h 182"/>
                <a:gd name="T18" fmla="*/ 17 w 132"/>
                <a:gd name="T19" fmla="*/ 0 h 182"/>
                <a:gd name="T20" fmla="*/ 7 w 132"/>
                <a:gd name="T21" fmla="*/ 3 h 182"/>
                <a:gd name="T22" fmla="*/ 1 w 132"/>
                <a:gd name="T23" fmla="*/ 7 h 182"/>
                <a:gd name="T24" fmla="*/ 0 w 132"/>
                <a:gd name="T25" fmla="*/ 14 h 182"/>
                <a:gd name="T26" fmla="*/ 2 w 132"/>
                <a:gd name="T27" fmla="*/ 23 h 182"/>
                <a:gd name="T28" fmla="*/ 5 w 132"/>
                <a:gd name="T29" fmla="*/ 31 h 182"/>
                <a:gd name="T30" fmla="*/ 9 w 132"/>
                <a:gd name="T31" fmla="*/ 39 h 182"/>
                <a:gd name="T32" fmla="*/ 12 w 132"/>
                <a:gd name="T33" fmla="*/ 44 h 182"/>
                <a:gd name="T34" fmla="*/ 13 w 132"/>
                <a:gd name="T35" fmla="*/ 46 h 18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2"/>
                <a:gd name="T55" fmla="*/ 0 h 182"/>
                <a:gd name="T56" fmla="*/ 132 w 132"/>
                <a:gd name="T57" fmla="*/ 182 h 18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FF0000"/>
            </a:solidFill>
            <a:ln w="9525">
              <a:noFill/>
              <a:round/>
              <a:headEnd/>
              <a:tailEnd/>
            </a:ln>
          </p:spPr>
          <p:txBody>
            <a:bodyPr/>
            <a:lstStyle/>
            <a:p>
              <a:endParaRPr lang="en-US"/>
            </a:p>
          </p:txBody>
        </p:sp>
        <p:sp>
          <p:nvSpPr>
            <p:cNvPr id="15514" name="Freeform 289"/>
            <p:cNvSpPr>
              <a:spLocks/>
            </p:cNvSpPr>
            <p:nvPr/>
          </p:nvSpPr>
          <p:spPr bwMode="auto">
            <a:xfrm>
              <a:off x="2359" y="2051"/>
              <a:ext cx="89" cy="73"/>
            </a:xfrm>
            <a:custGeom>
              <a:avLst/>
              <a:gdLst>
                <a:gd name="T0" fmla="*/ 41 w 177"/>
                <a:gd name="T1" fmla="*/ 36 h 146"/>
                <a:gd name="T2" fmla="*/ 45 w 177"/>
                <a:gd name="T3" fmla="*/ 29 h 146"/>
                <a:gd name="T4" fmla="*/ 43 w 177"/>
                <a:gd name="T5" fmla="*/ 27 h 146"/>
                <a:gd name="T6" fmla="*/ 41 w 177"/>
                <a:gd name="T7" fmla="*/ 22 h 146"/>
                <a:gd name="T8" fmla="*/ 36 w 177"/>
                <a:gd name="T9" fmla="*/ 15 h 146"/>
                <a:gd name="T10" fmla="*/ 31 w 177"/>
                <a:gd name="T11" fmla="*/ 9 h 146"/>
                <a:gd name="T12" fmla="*/ 24 w 177"/>
                <a:gd name="T13" fmla="*/ 3 h 146"/>
                <a:gd name="T14" fmla="*/ 18 w 177"/>
                <a:gd name="T15" fmla="*/ 0 h 146"/>
                <a:gd name="T16" fmla="*/ 10 w 177"/>
                <a:gd name="T17" fmla="*/ 2 h 146"/>
                <a:gd name="T18" fmla="*/ 4 w 177"/>
                <a:gd name="T19" fmla="*/ 9 h 146"/>
                <a:gd name="T20" fmla="*/ 1 w 177"/>
                <a:gd name="T21" fmla="*/ 15 h 146"/>
                <a:gd name="T22" fmla="*/ 0 w 177"/>
                <a:gd name="T23" fmla="*/ 19 h 146"/>
                <a:gd name="T24" fmla="*/ 1 w 177"/>
                <a:gd name="T25" fmla="*/ 23 h 146"/>
                <a:gd name="T26" fmla="*/ 2 w 177"/>
                <a:gd name="T27" fmla="*/ 26 h 146"/>
                <a:gd name="T28" fmla="*/ 5 w 177"/>
                <a:gd name="T29" fmla="*/ 29 h 146"/>
                <a:gd name="T30" fmla="*/ 8 w 177"/>
                <a:gd name="T31" fmla="*/ 31 h 146"/>
                <a:gd name="T32" fmla="*/ 12 w 177"/>
                <a:gd name="T33" fmla="*/ 33 h 146"/>
                <a:gd name="T34" fmla="*/ 16 w 177"/>
                <a:gd name="T35" fmla="*/ 35 h 146"/>
                <a:gd name="T36" fmla="*/ 20 w 177"/>
                <a:gd name="T37" fmla="*/ 36 h 146"/>
                <a:gd name="T38" fmla="*/ 25 w 177"/>
                <a:gd name="T39" fmla="*/ 36 h 146"/>
                <a:gd name="T40" fmla="*/ 29 w 177"/>
                <a:gd name="T41" fmla="*/ 36 h 146"/>
                <a:gd name="T42" fmla="*/ 33 w 177"/>
                <a:gd name="T43" fmla="*/ 37 h 146"/>
                <a:gd name="T44" fmla="*/ 36 w 177"/>
                <a:gd name="T45" fmla="*/ 37 h 146"/>
                <a:gd name="T46" fmla="*/ 39 w 177"/>
                <a:gd name="T47" fmla="*/ 36 h 146"/>
                <a:gd name="T48" fmla="*/ 41 w 177"/>
                <a:gd name="T49" fmla="*/ 36 h 146"/>
                <a:gd name="T50" fmla="*/ 41 w 177"/>
                <a:gd name="T51" fmla="*/ 36 h 14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77"/>
                <a:gd name="T79" fmla="*/ 0 h 146"/>
                <a:gd name="T80" fmla="*/ 177 w 177"/>
                <a:gd name="T81" fmla="*/ 146 h 14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77" h="146">
                  <a:moveTo>
                    <a:pt x="163" y="144"/>
                  </a:moveTo>
                  <a:lnTo>
                    <a:pt x="177" y="118"/>
                  </a:lnTo>
                  <a:lnTo>
                    <a:pt x="172" y="110"/>
                  </a:lnTo>
                  <a:lnTo>
                    <a:pt x="161" y="89"/>
                  </a:lnTo>
                  <a:lnTo>
                    <a:pt x="144" y="62"/>
                  </a:lnTo>
                  <a:lnTo>
                    <a:pt x="122" y="33"/>
                  </a:lnTo>
                  <a:lnTo>
                    <a:pt x="95" y="11"/>
                  </a:lnTo>
                  <a:lnTo>
                    <a:pt x="69" y="0"/>
                  </a:lnTo>
                  <a:lnTo>
                    <a:pt x="40" y="7"/>
                  </a:lnTo>
                  <a:lnTo>
                    <a:pt x="14" y="38"/>
                  </a:lnTo>
                  <a:lnTo>
                    <a:pt x="3" y="60"/>
                  </a:lnTo>
                  <a:lnTo>
                    <a:pt x="0" y="78"/>
                  </a:lnTo>
                  <a:lnTo>
                    <a:pt x="1" y="94"/>
                  </a:lnTo>
                  <a:lnTo>
                    <a:pt x="8" y="106"/>
                  </a:lnTo>
                  <a:lnTo>
                    <a:pt x="17" y="117"/>
                  </a:lnTo>
                  <a:lnTo>
                    <a:pt x="30" y="126"/>
                  </a:lnTo>
                  <a:lnTo>
                    <a:pt x="46" y="132"/>
                  </a:lnTo>
                  <a:lnTo>
                    <a:pt x="62" y="138"/>
                  </a:lnTo>
                  <a:lnTo>
                    <a:pt x="79" y="141"/>
                  </a:lnTo>
                  <a:lnTo>
                    <a:pt x="98" y="143"/>
                  </a:lnTo>
                  <a:lnTo>
                    <a:pt x="115" y="144"/>
                  </a:lnTo>
                  <a:lnTo>
                    <a:pt x="130" y="146"/>
                  </a:lnTo>
                  <a:lnTo>
                    <a:pt x="144" y="146"/>
                  </a:lnTo>
                  <a:lnTo>
                    <a:pt x="154" y="144"/>
                  </a:lnTo>
                  <a:lnTo>
                    <a:pt x="161" y="144"/>
                  </a:lnTo>
                  <a:lnTo>
                    <a:pt x="163" y="144"/>
                  </a:lnTo>
                  <a:close/>
                </a:path>
              </a:pathLst>
            </a:custGeom>
            <a:solidFill>
              <a:srgbClr val="FF0000"/>
            </a:solidFill>
            <a:ln w="9525">
              <a:noFill/>
              <a:round/>
              <a:headEnd/>
              <a:tailEnd/>
            </a:ln>
          </p:spPr>
          <p:txBody>
            <a:bodyPr/>
            <a:lstStyle/>
            <a:p>
              <a:endParaRPr lang="en-US"/>
            </a:p>
          </p:txBody>
        </p:sp>
        <p:sp>
          <p:nvSpPr>
            <p:cNvPr id="15515" name="Freeform 290"/>
            <p:cNvSpPr>
              <a:spLocks/>
            </p:cNvSpPr>
            <p:nvPr/>
          </p:nvSpPr>
          <p:spPr bwMode="auto">
            <a:xfrm>
              <a:off x="2359" y="2133"/>
              <a:ext cx="89" cy="71"/>
            </a:xfrm>
            <a:custGeom>
              <a:avLst/>
              <a:gdLst>
                <a:gd name="T0" fmla="*/ 45 w 178"/>
                <a:gd name="T1" fmla="*/ 6 h 143"/>
                <a:gd name="T2" fmla="*/ 41 w 178"/>
                <a:gd name="T3" fmla="*/ 0 h 143"/>
                <a:gd name="T4" fmla="*/ 41 w 178"/>
                <a:gd name="T5" fmla="*/ 0 h 143"/>
                <a:gd name="T6" fmla="*/ 39 w 178"/>
                <a:gd name="T7" fmla="*/ 0 h 143"/>
                <a:gd name="T8" fmla="*/ 37 w 178"/>
                <a:gd name="T9" fmla="*/ 0 h 143"/>
                <a:gd name="T10" fmla="*/ 33 w 178"/>
                <a:gd name="T11" fmla="*/ 0 h 143"/>
                <a:gd name="T12" fmla="*/ 29 w 178"/>
                <a:gd name="T13" fmla="*/ 0 h 143"/>
                <a:gd name="T14" fmla="*/ 25 w 178"/>
                <a:gd name="T15" fmla="*/ 0 h 143"/>
                <a:gd name="T16" fmla="*/ 20 w 178"/>
                <a:gd name="T17" fmla="*/ 1 h 143"/>
                <a:gd name="T18" fmla="*/ 16 w 178"/>
                <a:gd name="T19" fmla="*/ 1 h 143"/>
                <a:gd name="T20" fmla="*/ 11 w 178"/>
                <a:gd name="T21" fmla="*/ 3 h 143"/>
                <a:gd name="T22" fmla="*/ 8 w 178"/>
                <a:gd name="T23" fmla="*/ 4 h 143"/>
                <a:gd name="T24" fmla="*/ 5 w 178"/>
                <a:gd name="T25" fmla="*/ 6 h 143"/>
                <a:gd name="T26" fmla="*/ 2 w 178"/>
                <a:gd name="T27" fmla="*/ 9 h 143"/>
                <a:gd name="T28" fmla="*/ 1 w 178"/>
                <a:gd name="T29" fmla="*/ 12 h 143"/>
                <a:gd name="T30" fmla="*/ 0 w 178"/>
                <a:gd name="T31" fmla="*/ 16 h 143"/>
                <a:gd name="T32" fmla="*/ 1 w 178"/>
                <a:gd name="T33" fmla="*/ 20 h 143"/>
                <a:gd name="T34" fmla="*/ 3 w 178"/>
                <a:gd name="T35" fmla="*/ 26 h 143"/>
                <a:gd name="T36" fmla="*/ 11 w 178"/>
                <a:gd name="T37" fmla="*/ 33 h 143"/>
                <a:gd name="T38" fmla="*/ 18 w 178"/>
                <a:gd name="T39" fmla="*/ 35 h 143"/>
                <a:gd name="T40" fmla="*/ 24 w 178"/>
                <a:gd name="T41" fmla="*/ 33 h 143"/>
                <a:gd name="T42" fmla="*/ 30 w 178"/>
                <a:gd name="T43" fmla="*/ 27 h 143"/>
                <a:gd name="T44" fmla="*/ 37 w 178"/>
                <a:gd name="T45" fmla="*/ 20 h 143"/>
                <a:gd name="T46" fmla="*/ 41 w 178"/>
                <a:gd name="T47" fmla="*/ 13 h 143"/>
                <a:gd name="T48" fmla="*/ 44 w 178"/>
                <a:gd name="T49" fmla="*/ 8 h 143"/>
                <a:gd name="T50" fmla="*/ 45 w 178"/>
                <a:gd name="T51" fmla="*/ 6 h 14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78"/>
                <a:gd name="T79" fmla="*/ 0 h 143"/>
                <a:gd name="T80" fmla="*/ 178 w 178"/>
                <a:gd name="T81" fmla="*/ 143 h 14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78" h="143">
                  <a:moveTo>
                    <a:pt x="178" y="27"/>
                  </a:moveTo>
                  <a:lnTo>
                    <a:pt x="164" y="1"/>
                  </a:lnTo>
                  <a:lnTo>
                    <a:pt x="162" y="1"/>
                  </a:lnTo>
                  <a:lnTo>
                    <a:pt x="155" y="1"/>
                  </a:lnTo>
                  <a:lnTo>
                    <a:pt x="145" y="0"/>
                  </a:lnTo>
                  <a:lnTo>
                    <a:pt x="131" y="0"/>
                  </a:lnTo>
                  <a:lnTo>
                    <a:pt x="116" y="1"/>
                  </a:lnTo>
                  <a:lnTo>
                    <a:pt x="99" y="2"/>
                  </a:lnTo>
                  <a:lnTo>
                    <a:pt x="80" y="5"/>
                  </a:lnTo>
                  <a:lnTo>
                    <a:pt x="63" y="7"/>
                  </a:lnTo>
                  <a:lnTo>
                    <a:pt x="46" y="13"/>
                  </a:lnTo>
                  <a:lnTo>
                    <a:pt x="31" y="18"/>
                  </a:lnTo>
                  <a:lnTo>
                    <a:pt x="18" y="27"/>
                  </a:lnTo>
                  <a:lnTo>
                    <a:pt x="8" y="37"/>
                  </a:lnTo>
                  <a:lnTo>
                    <a:pt x="2" y="50"/>
                  </a:lnTo>
                  <a:lnTo>
                    <a:pt x="0" y="65"/>
                  </a:lnTo>
                  <a:lnTo>
                    <a:pt x="4" y="83"/>
                  </a:lnTo>
                  <a:lnTo>
                    <a:pt x="14" y="104"/>
                  </a:lnTo>
                  <a:lnTo>
                    <a:pt x="41" y="135"/>
                  </a:lnTo>
                  <a:lnTo>
                    <a:pt x="69" y="143"/>
                  </a:lnTo>
                  <a:lnTo>
                    <a:pt x="96" y="132"/>
                  </a:lnTo>
                  <a:lnTo>
                    <a:pt x="122" y="111"/>
                  </a:lnTo>
                  <a:lnTo>
                    <a:pt x="145" y="83"/>
                  </a:lnTo>
                  <a:lnTo>
                    <a:pt x="162" y="55"/>
                  </a:lnTo>
                  <a:lnTo>
                    <a:pt x="174" y="35"/>
                  </a:lnTo>
                  <a:lnTo>
                    <a:pt x="178" y="27"/>
                  </a:lnTo>
                  <a:close/>
                </a:path>
              </a:pathLst>
            </a:custGeom>
            <a:solidFill>
              <a:srgbClr val="FF0000"/>
            </a:solidFill>
            <a:ln w="9525">
              <a:noFill/>
              <a:round/>
              <a:headEnd/>
              <a:tailEnd/>
            </a:ln>
          </p:spPr>
          <p:txBody>
            <a:bodyPr/>
            <a:lstStyle/>
            <a:p>
              <a:endParaRPr lang="en-US"/>
            </a:p>
          </p:txBody>
        </p:sp>
        <p:sp>
          <p:nvSpPr>
            <p:cNvPr id="15516" name="Freeform 291"/>
            <p:cNvSpPr>
              <a:spLocks/>
            </p:cNvSpPr>
            <p:nvPr/>
          </p:nvSpPr>
          <p:spPr bwMode="auto">
            <a:xfrm>
              <a:off x="2432" y="2151"/>
              <a:ext cx="66" cy="90"/>
            </a:xfrm>
            <a:custGeom>
              <a:avLst/>
              <a:gdLst>
                <a:gd name="T0" fmla="*/ 20 w 132"/>
                <a:gd name="T1" fmla="*/ 0 h 181"/>
                <a:gd name="T2" fmla="*/ 13 w 132"/>
                <a:gd name="T3" fmla="*/ 0 h 181"/>
                <a:gd name="T4" fmla="*/ 12 w 132"/>
                <a:gd name="T5" fmla="*/ 2 h 181"/>
                <a:gd name="T6" fmla="*/ 9 w 132"/>
                <a:gd name="T7" fmla="*/ 7 h 181"/>
                <a:gd name="T8" fmla="*/ 5 w 132"/>
                <a:gd name="T9" fmla="*/ 14 h 181"/>
                <a:gd name="T10" fmla="*/ 2 w 132"/>
                <a:gd name="T11" fmla="*/ 22 h 181"/>
                <a:gd name="T12" fmla="*/ 0 w 132"/>
                <a:gd name="T13" fmla="*/ 30 h 181"/>
                <a:gd name="T14" fmla="*/ 1 w 132"/>
                <a:gd name="T15" fmla="*/ 38 h 181"/>
                <a:gd name="T16" fmla="*/ 6 w 132"/>
                <a:gd name="T17" fmla="*/ 43 h 181"/>
                <a:gd name="T18" fmla="*/ 16 w 132"/>
                <a:gd name="T19" fmla="*/ 45 h 181"/>
                <a:gd name="T20" fmla="*/ 26 w 132"/>
                <a:gd name="T21" fmla="*/ 43 h 181"/>
                <a:gd name="T22" fmla="*/ 32 w 132"/>
                <a:gd name="T23" fmla="*/ 38 h 181"/>
                <a:gd name="T24" fmla="*/ 33 w 132"/>
                <a:gd name="T25" fmla="*/ 30 h 181"/>
                <a:gd name="T26" fmla="*/ 32 w 132"/>
                <a:gd name="T27" fmla="*/ 22 h 181"/>
                <a:gd name="T28" fmla="*/ 28 w 132"/>
                <a:gd name="T29" fmla="*/ 14 h 181"/>
                <a:gd name="T30" fmla="*/ 25 w 132"/>
                <a:gd name="T31" fmla="*/ 7 h 181"/>
                <a:gd name="T32" fmla="*/ 21 w 132"/>
                <a:gd name="T33" fmla="*/ 2 h 181"/>
                <a:gd name="T34" fmla="*/ 20 w 132"/>
                <a:gd name="T35" fmla="*/ 0 h 18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2"/>
                <a:gd name="T55" fmla="*/ 0 h 181"/>
                <a:gd name="T56" fmla="*/ 132 w 132"/>
                <a:gd name="T57" fmla="*/ 181 h 18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2" h="181">
                  <a:moveTo>
                    <a:pt x="82" y="0"/>
                  </a:moveTo>
                  <a:lnTo>
                    <a:pt x="52" y="0"/>
                  </a:lnTo>
                  <a:lnTo>
                    <a:pt x="47" y="8"/>
                  </a:lnTo>
                  <a:lnTo>
                    <a:pt x="35" y="29"/>
                  </a:lnTo>
                  <a:lnTo>
                    <a:pt x="20" y="57"/>
                  </a:lnTo>
                  <a:lnTo>
                    <a:pt x="7" y="90"/>
                  </a:lnTo>
                  <a:lnTo>
                    <a:pt x="0" y="123"/>
                  </a:lnTo>
                  <a:lnTo>
                    <a:pt x="5" y="152"/>
                  </a:lnTo>
                  <a:lnTo>
                    <a:pt x="24" y="172"/>
                  </a:lnTo>
                  <a:lnTo>
                    <a:pt x="64" y="181"/>
                  </a:lnTo>
                  <a:lnTo>
                    <a:pt x="106" y="172"/>
                  </a:lnTo>
                  <a:lnTo>
                    <a:pt x="127" y="152"/>
                  </a:lnTo>
                  <a:lnTo>
                    <a:pt x="132" y="123"/>
                  </a:lnTo>
                  <a:lnTo>
                    <a:pt x="127" y="90"/>
                  </a:lnTo>
                  <a:lnTo>
                    <a:pt x="114" y="57"/>
                  </a:lnTo>
                  <a:lnTo>
                    <a:pt x="99" y="29"/>
                  </a:lnTo>
                  <a:lnTo>
                    <a:pt x="86" y="8"/>
                  </a:lnTo>
                  <a:lnTo>
                    <a:pt x="82" y="0"/>
                  </a:lnTo>
                  <a:close/>
                </a:path>
              </a:pathLst>
            </a:custGeom>
            <a:solidFill>
              <a:srgbClr val="FF0000"/>
            </a:solidFill>
            <a:ln w="9525">
              <a:noFill/>
              <a:round/>
              <a:headEnd/>
              <a:tailEnd/>
            </a:ln>
          </p:spPr>
          <p:txBody>
            <a:bodyPr/>
            <a:lstStyle/>
            <a:p>
              <a:endParaRPr lang="en-US"/>
            </a:p>
          </p:txBody>
        </p:sp>
        <p:sp>
          <p:nvSpPr>
            <p:cNvPr id="15517" name="Freeform 292"/>
            <p:cNvSpPr>
              <a:spLocks/>
            </p:cNvSpPr>
            <p:nvPr/>
          </p:nvSpPr>
          <p:spPr bwMode="auto">
            <a:xfrm>
              <a:off x="2482" y="2132"/>
              <a:ext cx="88" cy="72"/>
            </a:xfrm>
            <a:custGeom>
              <a:avLst/>
              <a:gdLst>
                <a:gd name="T0" fmla="*/ 3 w 177"/>
                <a:gd name="T1" fmla="*/ 1 h 144"/>
                <a:gd name="T2" fmla="*/ 0 w 177"/>
                <a:gd name="T3" fmla="*/ 6 h 144"/>
                <a:gd name="T4" fmla="*/ 1 w 177"/>
                <a:gd name="T5" fmla="*/ 9 h 144"/>
                <a:gd name="T6" fmla="*/ 4 w 177"/>
                <a:gd name="T7" fmla="*/ 14 h 144"/>
                <a:gd name="T8" fmla="*/ 8 w 177"/>
                <a:gd name="T9" fmla="*/ 21 h 144"/>
                <a:gd name="T10" fmla="*/ 14 w 177"/>
                <a:gd name="T11" fmla="*/ 27 h 144"/>
                <a:gd name="T12" fmla="*/ 20 w 177"/>
                <a:gd name="T13" fmla="*/ 33 h 144"/>
                <a:gd name="T14" fmla="*/ 27 w 177"/>
                <a:gd name="T15" fmla="*/ 36 h 144"/>
                <a:gd name="T16" fmla="*/ 34 w 177"/>
                <a:gd name="T17" fmla="*/ 35 h 144"/>
                <a:gd name="T18" fmla="*/ 41 w 177"/>
                <a:gd name="T19" fmla="*/ 26 h 144"/>
                <a:gd name="T20" fmla="*/ 43 w 177"/>
                <a:gd name="T21" fmla="*/ 21 h 144"/>
                <a:gd name="T22" fmla="*/ 44 w 177"/>
                <a:gd name="T23" fmla="*/ 17 h 144"/>
                <a:gd name="T24" fmla="*/ 44 w 177"/>
                <a:gd name="T25" fmla="*/ 12 h 144"/>
                <a:gd name="T26" fmla="*/ 42 w 177"/>
                <a:gd name="T27" fmla="*/ 9 h 144"/>
                <a:gd name="T28" fmla="*/ 40 w 177"/>
                <a:gd name="T29" fmla="*/ 7 h 144"/>
                <a:gd name="T30" fmla="*/ 36 w 177"/>
                <a:gd name="T31" fmla="*/ 5 h 144"/>
                <a:gd name="T32" fmla="*/ 33 w 177"/>
                <a:gd name="T33" fmla="*/ 3 h 144"/>
                <a:gd name="T34" fmla="*/ 29 w 177"/>
                <a:gd name="T35" fmla="*/ 2 h 144"/>
                <a:gd name="T36" fmla="*/ 24 w 177"/>
                <a:gd name="T37" fmla="*/ 1 h 144"/>
                <a:gd name="T38" fmla="*/ 20 w 177"/>
                <a:gd name="T39" fmla="*/ 1 h 144"/>
                <a:gd name="T40" fmla="*/ 15 w 177"/>
                <a:gd name="T41" fmla="*/ 1 h 144"/>
                <a:gd name="T42" fmla="*/ 12 w 177"/>
                <a:gd name="T43" fmla="*/ 0 h 144"/>
                <a:gd name="T44" fmla="*/ 8 w 177"/>
                <a:gd name="T45" fmla="*/ 0 h 144"/>
                <a:gd name="T46" fmla="*/ 6 w 177"/>
                <a:gd name="T47" fmla="*/ 1 h 144"/>
                <a:gd name="T48" fmla="*/ 4 w 177"/>
                <a:gd name="T49" fmla="*/ 1 h 144"/>
                <a:gd name="T50" fmla="*/ 3 w 177"/>
                <a:gd name="T51" fmla="*/ 1 h 14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77"/>
                <a:gd name="T79" fmla="*/ 0 h 144"/>
                <a:gd name="T80" fmla="*/ 177 w 177"/>
                <a:gd name="T81" fmla="*/ 144 h 14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77" h="144">
                  <a:moveTo>
                    <a:pt x="15" y="1"/>
                  </a:moveTo>
                  <a:lnTo>
                    <a:pt x="0" y="26"/>
                  </a:lnTo>
                  <a:lnTo>
                    <a:pt x="5" y="34"/>
                  </a:lnTo>
                  <a:lnTo>
                    <a:pt x="16" y="55"/>
                  </a:lnTo>
                  <a:lnTo>
                    <a:pt x="33" y="83"/>
                  </a:lnTo>
                  <a:lnTo>
                    <a:pt x="56" y="110"/>
                  </a:lnTo>
                  <a:lnTo>
                    <a:pt x="82" y="132"/>
                  </a:lnTo>
                  <a:lnTo>
                    <a:pt x="109" y="144"/>
                  </a:lnTo>
                  <a:lnTo>
                    <a:pt x="137" y="137"/>
                  </a:lnTo>
                  <a:lnTo>
                    <a:pt x="164" y="106"/>
                  </a:lnTo>
                  <a:lnTo>
                    <a:pt x="174" y="85"/>
                  </a:lnTo>
                  <a:lnTo>
                    <a:pt x="177" y="67"/>
                  </a:lnTo>
                  <a:lnTo>
                    <a:pt x="176" y="50"/>
                  </a:lnTo>
                  <a:lnTo>
                    <a:pt x="170" y="38"/>
                  </a:lnTo>
                  <a:lnTo>
                    <a:pt x="161" y="27"/>
                  </a:lnTo>
                  <a:lnTo>
                    <a:pt x="147" y="19"/>
                  </a:lnTo>
                  <a:lnTo>
                    <a:pt x="132" y="12"/>
                  </a:lnTo>
                  <a:lnTo>
                    <a:pt x="116" y="8"/>
                  </a:lnTo>
                  <a:lnTo>
                    <a:pt x="98" y="4"/>
                  </a:lnTo>
                  <a:lnTo>
                    <a:pt x="81" y="2"/>
                  </a:lnTo>
                  <a:lnTo>
                    <a:pt x="63" y="1"/>
                  </a:lnTo>
                  <a:lnTo>
                    <a:pt x="48" y="0"/>
                  </a:lnTo>
                  <a:lnTo>
                    <a:pt x="35" y="0"/>
                  </a:lnTo>
                  <a:lnTo>
                    <a:pt x="24" y="1"/>
                  </a:lnTo>
                  <a:lnTo>
                    <a:pt x="17" y="1"/>
                  </a:lnTo>
                  <a:lnTo>
                    <a:pt x="15" y="1"/>
                  </a:lnTo>
                  <a:close/>
                </a:path>
              </a:pathLst>
            </a:custGeom>
            <a:solidFill>
              <a:srgbClr val="FF0000"/>
            </a:solidFill>
            <a:ln w="9525">
              <a:noFill/>
              <a:round/>
              <a:headEnd/>
              <a:tailEnd/>
            </a:ln>
          </p:spPr>
          <p:txBody>
            <a:bodyPr/>
            <a:lstStyle/>
            <a:p>
              <a:endParaRPr lang="en-US"/>
            </a:p>
          </p:txBody>
        </p:sp>
        <p:sp>
          <p:nvSpPr>
            <p:cNvPr id="15518" name="Freeform 293"/>
            <p:cNvSpPr>
              <a:spLocks/>
            </p:cNvSpPr>
            <p:nvPr/>
          </p:nvSpPr>
          <p:spPr bwMode="auto">
            <a:xfrm>
              <a:off x="2481" y="2051"/>
              <a:ext cx="90" cy="72"/>
            </a:xfrm>
            <a:custGeom>
              <a:avLst/>
              <a:gdLst>
                <a:gd name="T0" fmla="*/ 0 w 180"/>
                <a:gd name="T1" fmla="*/ 29 h 143"/>
                <a:gd name="T2" fmla="*/ 4 w 180"/>
                <a:gd name="T3" fmla="*/ 36 h 143"/>
                <a:gd name="T4" fmla="*/ 5 w 180"/>
                <a:gd name="T5" fmla="*/ 36 h 143"/>
                <a:gd name="T6" fmla="*/ 6 w 180"/>
                <a:gd name="T7" fmla="*/ 36 h 143"/>
                <a:gd name="T8" fmla="*/ 9 w 180"/>
                <a:gd name="T9" fmla="*/ 36 h 143"/>
                <a:gd name="T10" fmla="*/ 12 w 180"/>
                <a:gd name="T11" fmla="*/ 36 h 143"/>
                <a:gd name="T12" fmla="*/ 16 w 180"/>
                <a:gd name="T13" fmla="*/ 36 h 143"/>
                <a:gd name="T14" fmla="*/ 20 w 180"/>
                <a:gd name="T15" fmla="*/ 36 h 143"/>
                <a:gd name="T16" fmla="*/ 25 w 180"/>
                <a:gd name="T17" fmla="*/ 35 h 143"/>
                <a:gd name="T18" fmla="*/ 29 w 180"/>
                <a:gd name="T19" fmla="*/ 34 h 143"/>
                <a:gd name="T20" fmla="*/ 34 w 180"/>
                <a:gd name="T21" fmla="*/ 33 h 143"/>
                <a:gd name="T22" fmla="*/ 37 w 180"/>
                <a:gd name="T23" fmla="*/ 32 h 143"/>
                <a:gd name="T24" fmla="*/ 41 w 180"/>
                <a:gd name="T25" fmla="*/ 30 h 143"/>
                <a:gd name="T26" fmla="*/ 43 w 180"/>
                <a:gd name="T27" fmla="*/ 27 h 143"/>
                <a:gd name="T28" fmla="*/ 45 w 180"/>
                <a:gd name="T29" fmla="*/ 24 h 143"/>
                <a:gd name="T30" fmla="*/ 45 w 180"/>
                <a:gd name="T31" fmla="*/ 20 h 143"/>
                <a:gd name="T32" fmla="*/ 44 w 180"/>
                <a:gd name="T33" fmla="*/ 15 h 143"/>
                <a:gd name="T34" fmla="*/ 42 w 180"/>
                <a:gd name="T35" fmla="*/ 10 h 143"/>
                <a:gd name="T36" fmla="*/ 35 w 180"/>
                <a:gd name="T37" fmla="*/ 2 h 143"/>
                <a:gd name="T38" fmla="*/ 27 w 180"/>
                <a:gd name="T39" fmla="*/ 0 h 143"/>
                <a:gd name="T40" fmla="*/ 21 w 180"/>
                <a:gd name="T41" fmla="*/ 3 h 143"/>
                <a:gd name="T42" fmla="*/ 14 w 180"/>
                <a:gd name="T43" fmla="*/ 8 h 143"/>
                <a:gd name="T44" fmla="*/ 9 w 180"/>
                <a:gd name="T45" fmla="*/ 15 h 143"/>
                <a:gd name="T46" fmla="*/ 4 w 180"/>
                <a:gd name="T47" fmla="*/ 22 h 143"/>
                <a:gd name="T48" fmla="*/ 1 w 180"/>
                <a:gd name="T49" fmla="*/ 27 h 143"/>
                <a:gd name="T50" fmla="*/ 0 w 180"/>
                <a:gd name="T51" fmla="*/ 29 h 14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80"/>
                <a:gd name="T79" fmla="*/ 0 h 143"/>
                <a:gd name="T80" fmla="*/ 180 w 180"/>
                <a:gd name="T81" fmla="*/ 143 h 14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80" h="143">
                  <a:moveTo>
                    <a:pt x="0" y="116"/>
                  </a:moveTo>
                  <a:lnTo>
                    <a:pt x="15" y="142"/>
                  </a:lnTo>
                  <a:lnTo>
                    <a:pt x="17" y="142"/>
                  </a:lnTo>
                  <a:lnTo>
                    <a:pt x="24" y="142"/>
                  </a:lnTo>
                  <a:lnTo>
                    <a:pt x="34" y="143"/>
                  </a:lnTo>
                  <a:lnTo>
                    <a:pt x="48" y="143"/>
                  </a:lnTo>
                  <a:lnTo>
                    <a:pt x="63" y="142"/>
                  </a:lnTo>
                  <a:lnTo>
                    <a:pt x="80" y="141"/>
                  </a:lnTo>
                  <a:lnTo>
                    <a:pt x="99" y="139"/>
                  </a:lnTo>
                  <a:lnTo>
                    <a:pt x="116" y="135"/>
                  </a:lnTo>
                  <a:lnTo>
                    <a:pt x="133" y="131"/>
                  </a:lnTo>
                  <a:lnTo>
                    <a:pt x="148" y="125"/>
                  </a:lnTo>
                  <a:lnTo>
                    <a:pt x="161" y="117"/>
                  </a:lnTo>
                  <a:lnTo>
                    <a:pt x="171" y="106"/>
                  </a:lnTo>
                  <a:lnTo>
                    <a:pt x="177" y="94"/>
                  </a:lnTo>
                  <a:lnTo>
                    <a:pt x="180" y="79"/>
                  </a:lnTo>
                  <a:lnTo>
                    <a:pt x="175" y="60"/>
                  </a:lnTo>
                  <a:lnTo>
                    <a:pt x="166" y="40"/>
                  </a:lnTo>
                  <a:lnTo>
                    <a:pt x="138" y="7"/>
                  </a:lnTo>
                  <a:lnTo>
                    <a:pt x="109" y="0"/>
                  </a:lnTo>
                  <a:lnTo>
                    <a:pt x="82" y="10"/>
                  </a:lnTo>
                  <a:lnTo>
                    <a:pt x="56" y="32"/>
                  </a:lnTo>
                  <a:lnTo>
                    <a:pt x="33" y="59"/>
                  </a:lnTo>
                  <a:lnTo>
                    <a:pt x="16" y="87"/>
                  </a:lnTo>
                  <a:lnTo>
                    <a:pt x="4" y="108"/>
                  </a:lnTo>
                  <a:lnTo>
                    <a:pt x="0" y="116"/>
                  </a:lnTo>
                  <a:close/>
                </a:path>
              </a:pathLst>
            </a:custGeom>
            <a:solidFill>
              <a:srgbClr val="FF0000"/>
            </a:solidFill>
            <a:ln w="9525">
              <a:noFill/>
              <a:round/>
              <a:headEnd/>
              <a:tailEnd/>
            </a:ln>
          </p:spPr>
          <p:txBody>
            <a:bodyPr/>
            <a:lstStyle/>
            <a:p>
              <a:endParaRPr lang="en-US"/>
            </a:p>
          </p:txBody>
        </p:sp>
        <p:sp>
          <p:nvSpPr>
            <p:cNvPr id="15519" name="Freeform 294"/>
            <p:cNvSpPr>
              <a:spLocks/>
            </p:cNvSpPr>
            <p:nvPr/>
          </p:nvSpPr>
          <p:spPr bwMode="auto">
            <a:xfrm>
              <a:off x="2654" y="1594"/>
              <a:ext cx="12" cy="12"/>
            </a:xfrm>
            <a:custGeom>
              <a:avLst/>
              <a:gdLst>
                <a:gd name="T0" fmla="*/ 3 w 24"/>
                <a:gd name="T1" fmla="*/ 6 h 24"/>
                <a:gd name="T2" fmla="*/ 2 w 24"/>
                <a:gd name="T3" fmla="*/ 6 h 24"/>
                <a:gd name="T4" fmla="*/ 1 w 24"/>
                <a:gd name="T5" fmla="*/ 6 h 24"/>
                <a:gd name="T6" fmla="*/ 1 w 24"/>
                <a:gd name="T7" fmla="*/ 4 h 24"/>
                <a:gd name="T8" fmla="*/ 0 w 24"/>
                <a:gd name="T9" fmla="*/ 3 h 24"/>
                <a:gd name="T10" fmla="*/ 1 w 24"/>
                <a:gd name="T11" fmla="*/ 2 h 24"/>
                <a:gd name="T12" fmla="*/ 1 w 24"/>
                <a:gd name="T13" fmla="*/ 1 h 24"/>
                <a:gd name="T14" fmla="*/ 2 w 24"/>
                <a:gd name="T15" fmla="*/ 1 h 24"/>
                <a:gd name="T16" fmla="*/ 3 w 24"/>
                <a:gd name="T17" fmla="*/ 0 h 24"/>
                <a:gd name="T18" fmla="*/ 5 w 24"/>
                <a:gd name="T19" fmla="*/ 1 h 24"/>
                <a:gd name="T20" fmla="*/ 5 w 24"/>
                <a:gd name="T21" fmla="*/ 1 h 24"/>
                <a:gd name="T22" fmla="*/ 6 w 24"/>
                <a:gd name="T23" fmla="*/ 2 h 24"/>
                <a:gd name="T24" fmla="*/ 6 w 24"/>
                <a:gd name="T25" fmla="*/ 3 h 24"/>
                <a:gd name="T26" fmla="*/ 6 w 24"/>
                <a:gd name="T27" fmla="*/ 4 h 24"/>
                <a:gd name="T28" fmla="*/ 5 w 24"/>
                <a:gd name="T29" fmla="*/ 6 h 24"/>
                <a:gd name="T30" fmla="*/ 5 w 24"/>
                <a:gd name="T31" fmla="*/ 6 h 24"/>
                <a:gd name="T32" fmla="*/ 3 w 24"/>
                <a:gd name="T33" fmla="*/ 6 h 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4"/>
                <a:gd name="T52" fmla="*/ 0 h 24"/>
                <a:gd name="T53" fmla="*/ 24 w 24"/>
                <a:gd name="T54" fmla="*/ 24 h 2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4" h="24">
                  <a:moveTo>
                    <a:pt x="12" y="24"/>
                  </a:moveTo>
                  <a:lnTo>
                    <a:pt x="8" y="23"/>
                  </a:lnTo>
                  <a:lnTo>
                    <a:pt x="3" y="21"/>
                  </a:lnTo>
                  <a:lnTo>
                    <a:pt x="1" y="16"/>
                  </a:lnTo>
                  <a:lnTo>
                    <a:pt x="0" y="11"/>
                  </a:lnTo>
                  <a:lnTo>
                    <a:pt x="1" y="7"/>
                  </a:lnTo>
                  <a:lnTo>
                    <a:pt x="3" y="3"/>
                  </a:lnTo>
                  <a:lnTo>
                    <a:pt x="8" y="1"/>
                  </a:lnTo>
                  <a:lnTo>
                    <a:pt x="12" y="0"/>
                  </a:lnTo>
                  <a:lnTo>
                    <a:pt x="17" y="1"/>
                  </a:lnTo>
                  <a:lnTo>
                    <a:pt x="20" y="3"/>
                  </a:lnTo>
                  <a:lnTo>
                    <a:pt x="23" y="7"/>
                  </a:lnTo>
                  <a:lnTo>
                    <a:pt x="24" y="11"/>
                  </a:lnTo>
                  <a:lnTo>
                    <a:pt x="23" y="16"/>
                  </a:lnTo>
                  <a:lnTo>
                    <a:pt x="20" y="21"/>
                  </a:lnTo>
                  <a:lnTo>
                    <a:pt x="17" y="23"/>
                  </a:lnTo>
                  <a:lnTo>
                    <a:pt x="12" y="24"/>
                  </a:lnTo>
                  <a:close/>
                </a:path>
              </a:pathLst>
            </a:custGeom>
            <a:solidFill>
              <a:srgbClr val="FF0000"/>
            </a:solidFill>
            <a:ln w="9525">
              <a:noFill/>
              <a:round/>
              <a:headEnd/>
              <a:tailEnd/>
            </a:ln>
          </p:spPr>
          <p:txBody>
            <a:bodyPr/>
            <a:lstStyle/>
            <a:p>
              <a:endParaRPr lang="en-US"/>
            </a:p>
          </p:txBody>
        </p:sp>
        <p:sp>
          <p:nvSpPr>
            <p:cNvPr id="15520" name="Freeform 295"/>
            <p:cNvSpPr>
              <a:spLocks/>
            </p:cNvSpPr>
            <p:nvPr/>
          </p:nvSpPr>
          <p:spPr bwMode="auto">
            <a:xfrm>
              <a:off x="2647" y="1554"/>
              <a:ext cx="26" cy="37"/>
            </a:xfrm>
            <a:custGeom>
              <a:avLst/>
              <a:gdLst>
                <a:gd name="T0" fmla="*/ 5 w 52"/>
                <a:gd name="T1" fmla="*/ 19 h 73"/>
                <a:gd name="T2" fmla="*/ 8 w 52"/>
                <a:gd name="T3" fmla="*/ 19 h 73"/>
                <a:gd name="T4" fmla="*/ 9 w 52"/>
                <a:gd name="T5" fmla="*/ 18 h 73"/>
                <a:gd name="T6" fmla="*/ 10 w 52"/>
                <a:gd name="T7" fmla="*/ 16 h 73"/>
                <a:gd name="T8" fmla="*/ 11 w 52"/>
                <a:gd name="T9" fmla="*/ 13 h 73"/>
                <a:gd name="T10" fmla="*/ 13 w 52"/>
                <a:gd name="T11" fmla="*/ 9 h 73"/>
                <a:gd name="T12" fmla="*/ 13 w 52"/>
                <a:gd name="T13" fmla="*/ 6 h 73"/>
                <a:gd name="T14" fmla="*/ 13 w 52"/>
                <a:gd name="T15" fmla="*/ 3 h 73"/>
                <a:gd name="T16" fmla="*/ 11 w 52"/>
                <a:gd name="T17" fmla="*/ 1 h 73"/>
                <a:gd name="T18" fmla="*/ 7 w 52"/>
                <a:gd name="T19" fmla="*/ 0 h 73"/>
                <a:gd name="T20" fmla="*/ 3 w 52"/>
                <a:gd name="T21" fmla="*/ 1 h 73"/>
                <a:gd name="T22" fmla="*/ 1 w 52"/>
                <a:gd name="T23" fmla="*/ 3 h 73"/>
                <a:gd name="T24" fmla="*/ 0 w 52"/>
                <a:gd name="T25" fmla="*/ 6 h 73"/>
                <a:gd name="T26" fmla="*/ 1 w 52"/>
                <a:gd name="T27" fmla="*/ 9 h 73"/>
                <a:gd name="T28" fmla="*/ 2 w 52"/>
                <a:gd name="T29" fmla="*/ 13 h 73"/>
                <a:gd name="T30" fmla="*/ 3 w 52"/>
                <a:gd name="T31" fmla="*/ 16 h 73"/>
                <a:gd name="T32" fmla="*/ 5 w 52"/>
                <a:gd name="T33" fmla="*/ 18 h 73"/>
                <a:gd name="T34" fmla="*/ 5 w 52"/>
                <a:gd name="T35" fmla="*/ 19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2"/>
                <a:gd name="T55" fmla="*/ 0 h 73"/>
                <a:gd name="T56" fmla="*/ 52 w 52"/>
                <a:gd name="T57" fmla="*/ 73 h 7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FF0000"/>
            </a:solidFill>
            <a:ln w="9525">
              <a:noFill/>
              <a:round/>
              <a:headEnd/>
              <a:tailEnd/>
            </a:ln>
          </p:spPr>
          <p:txBody>
            <a:bodyPr/>
            <a:lstStyle/>
            <a:p>
              <a:endParaRPr lang="en-US"/>
            </a:p>
          </p:txBody>
        </p:sp>
        <p:sp>
          <p:nvSpPr>
            <p:cNvPr id="15521" name="Freeform 296"/>
            <p:cNvSpPr>
              <a:spLocks/>
            </p:cNvSpPr>
            <p:nvPr/>
          </p:nvSpPr>
          <p:spPr bwMode="auto">
            <a:xfrm>
              <a:off x="2647" y="1554"/>
              <a:ext cx="26" cy="37"/>
            </a:xfrm>
            <a:custGeom>
              <a:avLst/>
              <a:gdLst>
                <a:gd name="T0" fmla="*/ 5 w 52"/>
                <a:gd name="T1" fmla="*/ 19 h 73"/>
                <a:gd name="T2" fmla="*/ 8 w 52"/>
                <a:gd name="T3" fmla="*/ 19 h 73"/>
                <a:gd name="T4" fmla="*/ 9 w 52"/>
                <a:gd name="T5" fmla="*/ 18 h 73"/>
                <a:gd name="T6" fmla="*/ 10 w 52"/>
                <a:gd name="T7" fmla="*/ 16 h 73"/>
                <a:gd name="T8" fmla="*/ 11 w 52"/>
                <a:gd name="T9" fmla="*/ 13 h 73"/>
                <a:gd name="T10" fmla="*/ 13 w 52"/>
                <a:gd name="T11" fmla="*/ 9 h 73"/>
                <a:gd name="T12" fmla="*/ 13 w 52"/>
                <a:gd name="T13" fmla="*/ 6 h 73"/>
                <a:gd name="T14" fmla="*/ 13 w 52"/>
                <a:gd name="T15" fmla="*/ 3 h 73"/>
                <a:gd name="T16" fmla="*/ 11 w 52"/>
                <a:gd name="T17" fmla="*/ 1 h 73"/>
                <a:gd name="T18" fmla="*/ 7 w 52"/>
                <a:gd name="T19" fmla="*/ 0 h 73"/>
                <a:gd name="T20" fmla="*/ 3 w 52"/>
                <a:gd name="T21" fmla="*/ 1 h 73"/>
                <a:gd name="T22" fmla="*/ 1 w 52"/>
                <a:gd name="T23" fmla="*/ 3 h 73"/>
                <a:gd name="T24" fmla="*/ 0 w 52"/>
                <a:gd name="T25" fmla="*/ 6 h 73"/>
                <a:gd name="T26" fmla="*/ 1 w 52"/>
                <a:gd name="T27" fmla="*/ 9 h 73"/>
                <a:gd name="T28" fmla="*/ 2 w 52"/>
                <a:gd name="T29" fmla="*/ 13 h 73"/>
                <a:gd name="T30" fmla="*/ 3 w 52"/>
                <a:gd name="T31" fmla="*/ 16 h 73"/>
                <a:gd name="T32" fmla="*/ 5 w 52"/>
                <a:gd name="T33" fmla="*/ 18 h 73"/>
                <a:gd name="T34" fmla="*/ 5 w 52"/>
                <a:gd name="T35" fmla="*/ 19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2"/>
                <a:gd name="T55" fmla="*/ 0 h 73"/>
                <a:gd name="T56" fmla="*/ 52 w 52"/>
                <a:gd name="T57" fmla="*/ 73 h 7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FF0000"/>
            </a:solidFill>
            <a:ln w="9525">
              <a:noFill/>
              <a:round/>
              <a:headEnd/>
              <a:tailEnd/>
            </a:ln>
          </p:spPr>
          <p:txBody>
            <a:bodyPr/>
            <a:lstStyle/>
            <a:p>
              <a:endParaRPr lang="en-US"/>
            </a:p>
          </p:txBody>
        </p:sp>
        <p:sp>
          <p:nvSpPr>
            <p:cNvPr id="15522" name="Freeform 297"/>
            <p:cNvSpPr>
              <a:spLocks/>
            </p:cNvSpPr>
            <p:nvPr/>
          </p:nvSpPr>
          <p:spPr bwMode="auto">
            <a:xfrm>
              <a:off x="2618" y="1569"/>
              <a:ext cx="36" cy="29"/>
            </a:xfrm>
            <a:custGeom>
              <a:avLst/>
              <a:gdLst>
                <a:gd name="T0" fmla="*/ 17 w 71"/>
                <a:gd name="T1" fmla="*/ 15 h 58"/>
                <a:gd name="T2" fmla="*/ 18 w 71"/>
                <a:gd name="T3" fmla="*/ 12 h 58"/>
                <a:gd name="T4" fmla="*/ 18 w 71"/>
                <a:gd name="T5" fmla="*/ 11 h 58"/>
                <a:gd name="T6" fmla="*/ 16 w 71"/>
                <a:gd name="T7" fmla="*/ 9 h 58"/>
                <a:gd name="T8" fmla="*/ 15 w 71"/>
                <a:gd name="T9" fmla="*/ 7 h 58"/>
                <a:gd name="T10" fmla="*/ 13 w 71"/>
                <a:gd name="T11" fmla="*/ 4 h 58"/>
                <a:gd name="T12" fmla="*/ 10 w 71"/>
                <a:gd name="T13" fmla="*/ 2 h 58"/>
                <a:gd name="T14" fmla="*/ 7 w 71"/>
                <a:gd name="T15" fmla="*/ 0 h 58"/>
                <a:gd name="T16" fmla="*/ 4 w 71"/>
                <a:gd name="T17" fmla="*/ 1 h 58"/>
                <a:gd name="T18" fmla="*/ 2 w 71"/>
                <a:gd name="T19" fmla="*/ 5 h 58"/>
                <a:gd name="T20" fmla="*/ 0 w 71"/>
                <a:gd name="T21" fmla="*/ 9 h 58"/>
                <a:gd name="T22" fmla="*/ 1 w 71"/>
                <a:gd name="T23" fmla="*/ 11 h 58"/>
                <a:gd name="T24" fmla="*/ 3 w 71"/>
                <a:gd name="T25" fmla="*/ 13 h 58"/>
                <a:gd name="T26" fmla="*/ 7 w 71"/>
                <a:gd name="T27" fmla="*/ 14 h 58"/>
                <a:gd name="T28" fmla="*/ 10 w 71"/>
                <a:gd name="T29" fmla="*/ 15 h 58"/>
                <a:gd name="T30" fmla="*/ 13 w 71"/>
                <a:gd name="T31" fmla="*/ 15 h 58"/>
                <a:gd name="T32" fmla="*/ 16 w 71"/>
                <a:gd name="T33" fmla="*/ 15 h 58"/>
                <a:gd name="T34" fmla="*/ 17 w 71"/>
                <a:gd name="T35" fmla="*/ 15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58"/>
                <a:gd name="T56" fmla="*/ 71 w 71"/>
                <a:gd name="T57" fmla="*/ 58 h 5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58">
                  <a:moveTo>
                    <a:pt x="66" y="58"/>
                  </a:moveTo>
                  <a:lnTo>
                    <a:pt x="71" y="48"/>
                  </a:lnTo>
                  <a:lnTo>
                    <a:pt x="70" y="44"/>
                  </a:lnTo>
                  <a:lnTo>
                    <a:pt x="64" y="36"/>
                  </a:lnTo>
                  <a:lnTo>
                    <a:pt x="58" y="25"/>
                  </a:lnTo>
                  <a:lnTo>
                    <a:pt x="49" y="14"/>
                  </a:lnTo>
                  <a:lnTo>
                    <a:pt x="39" y="5"/>
                  </a:lnTo>
                  <a:lnTo>
                    <a:pt x="28" y="0"/>
                  </a:lnTo>
                  <a:lnTo>
                    <a:pt x="16" y="4"/>
                  </a:lnTo>
                  <a:lnTo>
                    <a:pt x="6" y="17"/>
                  </a:lnTo>
                  <a:lnTo>
                    <a:pt x="0" y="33"/>
                  </a:lnTo>
                  <a:lnTo>
                    <a:pt x="3" y="43"/>
                  </a:lnTo>
                  <a:lnTo>
                    <a:pt x="11" y="51"/>
                  </a:lnTo>
                  <a:lnTo>
                    <a:pt x="25" y="56"/>
                  </a:lnTo>
                  <a:lnTo>
                    <a:pt x="39" y="58"/>
                  </a:lnTo>
                  <a:lnTo>
                    <a:pt x="52" y="58"/>
                  </a:lnTo>
                  <a:lnTo>
                    <a:pt x="62" y="58"/>
                  </a:lnTo>
                  <a:lnTo>
                    <a:pt x="66" y="58"/>
                  </a:lnTo>
                  <a:close/>
                </a:path>
              </a:pathLst>
            </a:custGeom>
            <a:solidFill>
              <a:srgbClr val="FF0000"/>
            </a:solidFill>
            <a:ln w="9525">
              <a:noFill/>
              <a:round/>
              <a:headEnd/>
              <a:tailEnd/>
            </a:ln>
          </p:spPr>
          <p:txBody>
            <a:bodyPr/>
            <a:lstStyle/>
            <a:p>
              <a:endParaRPr lang="en-US"/>
            </a:p>
          </p:txBody>
        </p:sp>
        <p:sp>
          <p:nvSpPr>
            <p:cNvPr id="15523" name="Freeform 298"/>
            <p:cNvSpPr>
              <a:spLocks/>
            </p:cNvSpPr>
            <p:nvPr/>
          </p:nvSpPr>
          <p:spPr bwMode="auto">
            <a:xfrm>
              <a:off x="2618" y="1602"/>
              <a:ext cx="36" cy="28"/>
            </a:xfrm>
            <a:custGeom>
              <a:avLst/>
              <a:gdLst>
                <a:gd name="T0" fmla="*/ 18 w 71"/>
                <a:gd name="T1" fmla="*/ 2 h 57"/>
                <a:gd name="T2" fmla="*/ 17 w 71"/>
                <a:gd name="T3" fmla="*/ 0 h 57"/>
                <a:gd name="T4" fmla="*/ 16 w 71"/>
                <a:gd name="T5" fmla="*/ 0 h 57"/>
                <a:gd name="T6" fmla="*/ 14 w 71"/>
                <a:gd name="T7" fmla="*/ 0 h 57"/>
                <a:gd name="T8" fmla="*/ 10 w 71"/>
                <a:gd name="T9" fmla="*/ 0 h 57"/>
                <a:gd name="T10" fmla="*/ 7 w 71"/>
                <a:gd name="T11" fmla="*/ 0 h 57"/>
                <a:gd name="T12" fmla="*/ 4 w 71"/>
                <a:gd name="T13" fmla="*/ 1 h 57"/>
                <a:gd name="T14" fmla="*/ 1 w 71"/>
                <a:gd name="T15" fmla="*/ 3 h 57"/>
                <a:gd name="T16" fmla="*/ 0 w 71"/>
                <a:gd name="T17" fmla="*/ 6 h 57"/>
                <a:gd name="T18" fmla="*/ 2 w 71"/>
                <a:gd name="T19" fmla="*/ 10 h 57"/>
                <a:gd name="T20" fmla="*/ 4 w 71"/>
                <a:gd name="T21" fmla="*/ 13 h 57"/>
                <a:gd name="T22" fmla="*/ 7 w 71"/>
                <a:gd name="T23" fmla="*/ 14 h 57"/>
                <a:gd name="T24" fmla="*/ 10 w 71"/>
                <a:gd name="T25" fmla="*/ 13 h 57"/>
                <a:gd name="T26" fmla="*/ 13 w 71"/>
                <a:gd name="T27" fmla="*/ 11 h 57"/>
                <a:gd name="T28" fmla="*/ 15 w 71"/>
                <a:gd name="T29" fmla="*/ 8 h 57"/>
                <a:gd name="T30" fmla="*/ 16 w 71"/>
                <a:gd name="T31" fmla="*/ 5 h 57"/>
                <a:gd name="T32" fmla="*/ 18 w 71"/>
                <a:gd name="T33" fmla="*/ 3 h 57"/>
                <a:gd name="T34" fmla="*/ 18 w 71"/>
                <a:gd name="T35" fmla="*/ 2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57"/>
                <a:gd name="T56" fmla="*/ 71 w 71"/>
                <a:gd name="T57" fmla="*/ 57 h 5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57">
                  <a:moveTo>
                    <a:pt x="71" y="10"/>
                  </a:moveTo>
                  <a:lnTo>
                    <a:pt x="66" y="0"/>
                  </a:lnTo>
                  <a:lnTo>
                    <a:pt x="62" y="0"/>
                  </a:lnTo>
                  <a:lnTo>
                    <a:pt x="53" y="0"/>
                  </a:lnTo>
                  <a:lnTo>
                    <a:pt x="39" y="0"/>
                  </a:lnTo>
                  <a:lnTo>
                    <a:pt x="25" y="2"/>
                  </a:lnTo>
                  <a:lnTo>
                    <a:pt x="13" y="7"/>
                  </a:lnTo>
                  <a:lnTo>
                    <a:pt x="3" y="15"/>
                  </a:lnTo>
                  <a:lnTo>
                    <a:pt x="0" y="25"/>
                  </a:lnTo>
                  <a:lnTo>
                    <a:pt x="6" y="42"/>
                  </a:lnTo>
                  <a:lnTo>
                    <a:pt x="16" y="54"/>
                  </a:lnTo>
                  <a:lnTo>
                    <a:pt x="28" y="57"/>
                  </a:lnTo>
                  <a:lnTo>
                    <a:pt x="39" y="53"/>
                  </a:lnTo>
                  <a:lnTo>
                    <a:pt x="49" y="44"/>
                  </a:lnTo>
                  <a:lnTo>
                    <a:pt x="58" y="33"/>
                  </a:lnTo>
                  <a:lnTo>
                    <a:pt x="64" y="22"/>
                  </a:lnTo>
                  <a:lnTo>
                    <a:pt x="70" y="14"/>
                  </a:lnTo>
                  <a:lnTo>
                    <a:pt x="71" y="10"/>
                  </a:lnTo>
                  <a:close/>
                </a:path>
              </a:pathLst>
            </a:custGeom>
            <a:solidFill>
              <a:srgbClr val="FF0000"/>
            </a:solidFill>
            <a:ln w="9525">
              <a:noFill/>
              <a:round/>
              <a:headEnd/>
              <a:tailEnd/>
            </a:ln>
          </p:spPr>
          <p:txBody>
            <a:bodyPr/>
            <a:lstStyle/>
            <a:p>
              <a:endParaRPr lang="en-US"/>
            </a:p>
          </p:txBody>
        </p:sp>
        <p:sp>
          <p:nvSpPr>
            <p:cNvPr id="15524" name="Freeform 299"/>
            <p:cNvSpPr>
              <a:spLocks/>
            </p:cNvSpPr>
            <p:nvPr/>
          </p:nvSpPr>
          <p:spPr bwMode="auto">
            <a:xfrm>
              <a:off x="2647" y="1610"/>
              <a:ext cx="26" cy="36"/>
            </a:xfrm>
            <a:custGeom>
              <a:avLst/>
              <a:gdLst>
                <a:gd name="T0" fmla="*/ 8 w 52"/>
                <a:gd name="T1" fmla="*/ 0 h 73"/>
                <a:gd name="T2" fmla="*/ 5 w 52"/>
                <a:gd name="T3" fmla="*/ 0 h 73"/>
                <a:gd name="T4" fmla="*/ 5 w 52"/>
                <a:gd name="T5" fmla="*/ 1 h 73"/>
                <a:gd name="T6" fmla="*/ 3 w 52"/>
                <a:gd name="T7" fmla="*/ 3 h 73"/>
                <a:gd name="T8" fmla="*/ 2 w 52"/>
                <a:gd name="T9" fmla="*/ 5 h 73"/>
                <a:gd name="T10" fmla="*/ 1 w 52"/>
                <a:gd name="T11" fmla="*/ 9 h 73"/>
                <a:gd name="T12" fmla="*/ 0 w 52"/>
                <a:gd name="T13" fmla="*/ 12 h 73"/>
                <a:gd name="T14" fmla="*/ 1 w 52"/>
                <a:gd name="T15" fmla="*/ 15 h 73"/>
                <a:gd name="T16" fmla="*/ 3 w 52"/>
                <a:gd name="T17" fmla="*/ 17 h 73"/>
                <a:gd name="T18" fmla="*/ 7 w 52"/>
                <a:gd name="T19" fmla="*/ 18 h 73"/>
                <a:gd name="T20" fmla="*/ 11 w 52"/>
                <a:gd name="T21" fmla="*/ 17 h 73"/>
                <a:gd name="T22" fmla="*/ 13 w 52"/>
                <a:gd name="T23" fmla="*/ 15 h 73"/>
                <a:gd name="T24" fmla="*/ 13 w 52"/>
                <a:gd name="T25" fmla="*/ 12 h 73"/>
                <a:gd name="T26" fmla="*/ 13 w 52"/>
                <a:gd name="T27" fmla="*/ 9 h 73"/>
                <a:gd name="T28" fmla="*/ 12 w 52"/>
                <a:gd name="T29" fmla="*/ 5 h 73"/>
                <a:gd name="T30" fmla="*/ 10 w 52"/>
                <a:gd name="T31" fmla="*/ 3 h 73"/>
                <a:gd name="T32" fmla="*/ 9 w 52"/>
                <a:gd name="T33" fmla="*/ 1 h 73"/>
                <a:gd name="T34" fmla="*/ 8 w 52"/>
                <a:gd name="T35" fmla="*/ 0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2"/>
                <a:gd name="T55" fmla="*/ 0 h 73"/>
                <a:gd name="T56" fmla="*/ 52 w 52"/>
                <a:gd name="T57" fmla="*/ 73 h 7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2" h="73">
                  <a:moveTo>
                    <a:pt x="32" y="0"/>
                  </a:moveTo>
                  <a:lnTo>
                    <a:pt x="20" y="0"/>
                  </a:lnTo>
                  <a:lnTo>
                    <a:pt x="18" y="4"/>
                  </a:lnTo>
                  <a:lnTo>
                    <a:pt x="14" y="12"/>
                  </a:lnTo>
                  <a:lnTo>
                    <a:pt x="8" y="23"/>
                  </a:lnTo>
                  <a:lnTo>
                    <a:pt x="2" y="36"/>
                  </a:lnTo>
                  <a:lnTo>
                    <a:pt x="0" y="50"/>
                  </a:lnTo>
                  <a:lnTo>
                    <a:pt x="1" y="61"/>
                  </a:lnTo>
                  <a:lnTo>
                    <a:pt x="9" y="69"/>
                  </a:lnTo>
                  <a:lnTo>
                    <a:pt x="25" y="73"/>
                  </a:lnTo>
                  <a:lnTo>
                    <a:pt x="41" y="69"/>
                  </a:lnTo>
                  <a:lnTo>
                    <a:pt x="50" y="61"/>
                  </a:lnTo>
                  <a:lnTo>
                    <a:pt x="52" y="50"/>
                  </a:lnTo>
                  <a:lnTo>
                    <a:pt x="49" y="36"/>
                  </a:lnTo>
                  <a:lnTo>
                    <a:pt x="45" y="23"/>
                  </a:lnTo>
                  <a:lnTo>
                    <a:pt x="39" y="12"/>
                  </a:lnTo>
                  <a:lnTo>
                    <a:pt x="34" y="4"/>
                  </a:lnTo>
                  <a:lnTo>
                    <a:pt x="32" y="0"/>
                  </a:lnTo>
                  <a:close/>
                </a:path>
              </a:pathLst>
            </a:custGeom>
            <a:solidFill>
              <a:srgbClr val="FF0000"/>
            </a:solidFill>
            <a:ln w="9525">
              <a:noFill/>
              <a:round/>
              <a:headEnd/>
              <a:tailEnd/>
            </a:ln>
          </p:spPr>
          <p:txBody>
            <a:bodyPr/>
            <a:lstStyle/>
            <a:p>
              <a:endParaRPr lang="en-US"/>
            </a:p>
          </p:txBody>
        </p:sp>
        <p:sp>
          <p:nvSpPr>
            <p:cNvPr id="15525" name="Freeform 300"/>
            <p:cNvSpPr>
              <a:spLocks/>
            </p:cNvSpPr>
            <p:nvPr/>
          </p:nvSpPr>
          <p:spPr bwMode="auto">
            <a:xfrm>
              <a:off x="2667" y="1602"/>
              <a:ext cx="36" cy="28"/>
            </a:xfrm>
            <a:custGeom>
              <a:avLst/>
              <a:gdLst>
                <a:gd name="T0" fmla="*/ 2 w 71"/>
                <a:gd name="T1" fmla="*/ 0 h 57"/>
                <a:gd name="T2" fmla="*/ 0 w 71"/>
                <a:gd name="T3" fmla="*/ 2 h 57"/>
                <a:gd name="T4" fmla="*/ 1 w 71"/>
                <a:gd name="T5" fmla="*/ 3 h 57"/>
                <a:gd name="T6" fmla="*/ 2 w 71"/>
                <a:gd name="T7" fmla="*/ 5 h 57"/>
                <a:gd name="T8" fmla="*/ 4 w 71"/>
                <a:gd name="T9" fmla="*/ 8 h 57"/>
                <a:gd name="T10" fmla="*/ 6 w 71"/>
                <a:gd name="T11" fmla="*/ 11 h 57"/>
                <a:gd name="T12" fmla="*/ 8 w 71"/>
                <a:gd name="T13" fmla="*/ 13 h 57"/>
                <a:gd name="T14" fmla="*/ 11 w 71"/>
                <a:gd name="T15" fmla="*/ 14 h 57"/>
                <a:gd name="T16" fmla="*/ 14 w 71"/>
                <a:gd name="T17" fmla="*/ 13 h 57"/>
                <a:gd name="T18" fmla="*/ 17 w 71"/>
                <a:gd name="T19" fmla="*/ 10 h 57"/>
                <a:gd name="T20" fmla="*/ 18 w 71"/>
                <a:gd name="T21" fmla="*/ 6 h 57"/>
                <a:gd name="T22" fmla="*/ 17 w 71"/>
                <a:gd name="T23" fmla="*/ 3 h 57"/>
                <a:gd name="T24" fmla="*/ 15 w 71"/>
                <a:gd name="T25" fmla="*/ 1 h 57"/>
                <a:gd name="T26" fmla="*/ 12 w 71"/>
                <a:gd name="T27" fmla="*/ 0 h 57"/>
                <a:gd name="T28" fmla="*/ 8 w 71"/>
                <a:gd name="T29" fmla="*/ 0 h 57"/>
                <a:gd name="T30" fmla="*/ 5 w 71"/>
                <a:gd name="T31" fmla="*/ 0 h 57"/>
                <a:gd name="T32" fmla="*/ 3 w 71"/>
                <a:gd name="T33" fmla="*/ 0 h 57"/>
                <a:gd name="T34" fmla="*/ 2 w 71"/>
                <a:gd name="T35" fmla="*/ 0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57"/>
                <a:gd name="T56" fmla="*/ 71 w 71"/>
                <a:gd name="T57" fmla="*/ 57 h 5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57">
                  <a:moveTo>
                    <a:pt x="6" y="0"/>
                  </a:moveTo>
                  <a:lnTo>
                    <a:pt x="0" y="10"/>
                  </a:lnTo>
                  <a:lnTo>
                    <a:pt x="1" y="14"/>
                  </a:lnTo>
                  <a:lnTo>
                    <a:pt x="7" y="22"/>
                  </a:lnTo>
                  <a:lnTo>
                    <a:pt x="14" y="33"/>
                  </a:lnTo>
                  <a:lnTo>
                    <a:pt x="23" y="44"/>
                  </a:lnTo>
                  <a:lnTo>
                    <a:pt x="32" y="53"/>
                  </a:lnTo>
                  <a:lnTo>
                    <a:pt x="44" y="57"/>
                  </a:lnTo>
                  <a:lnTo>
                    <a:pt x="55" y="54"/>
                  </a:lnTo>
                  <a:lnTo>
                    <a:pt x="66" y="42"/>
                  </a:lnTo>
                  <a:lnTo>
                    <a:pt x="71" y="25"/>
                  </a:lnTo>
                  <a:lnTo>
                    <a:pt x="68" y="15"/>
                  </a:lnTo>
                  <a:lnTo>
                    <a:pt x="60" y="7"/>
                  </a:lnTo>
                  <a:lnTo>
                    <a:pt x="46" y="2"/>
                  </a:lnTo>
                  <a:lnTo>
                    <a:pt x="32" y="0"/>
                  </a:lnTo>
                  <a:lnTo>
                    <a:pt x="19" y="0"/>
                  </a:lnTo>
                  <a:lnTo>
                    <a:pt x="9" y="0"/>
                  </a:lnTo>
                  <a:lnTo>
                    <a:pt x="6" y="0"/>
                  </a:lnTo>
                  <a:close/>
                </a:path>
              </a:pathLst>
            </a:custGeom>
            <a:solidFill>
              <a:srgbClr val="FF0000"/>
            </a:solidFill>
            <a:ln w="9525">
              <a:noFill/>
              <a:round/>
              <a:headEnd/>
              <a:tailEnd/>
            </a:ln>
          </p:spPr>
          <p:txBody>
            <a:bodyPr/>
            <a:lstStyle/>
            <a:p>
              <a:endParaRPr lang="en-US"/>
            </a:p>
          </p:txBody>
        </p:sp>
        <p:sp>
          <p:nvSpPr>
            <p:cNvPr id="15526" name="Freeform 301"/>
            <p:cNvSpPr>
              <a:spLocks/>
            </p:cNvSpPr>
            <p:nvPr/>
          </p:nvSpPr>
          <p:spPr bwMode="auto">
            <a:xfrm>
              <a:off x="2667" y="1569"/>
              <a:ext cx="36" cy="28"/>
            </a:xfrm>
            <a:custGeom>
              <a:avLst/>
              <a:gdLst>
                <a:gd name="T0" fmla="*/ 0 w 71"/>
                <a:gd name="T1" fmla="*/ 11 h 57"/>
                <a:gd name="T2" fmla="*/ 2 w 71"/>
                <a:gd name="T3" fmla="*/ 14 h 57"/>
                <a:gd name="T4" fmla="*/ 3 w 71"/>
                <a:gd name="T5" fmla="*/ 14 h 57"/>
                <a:gd name="T6" fmla="*/ 5 w 71"/>
                <a:gd name="T7" fmla="*/ 14 h 57"/>
                <a:gd name="T8" fmla="*/ 8 w 71"/>
                <a:gd name="T9" fmla="*/ 14 h 57"/>
                <a:gd name="T10" fmla="*/ 12 w 71"/>
                <a:gd name="T11" fmla="*/ 13 h 57"/>
                <a:gd name="T12" fmla="*/ 15 w 71"/>
                <a:gd name="T13" fmla="*/ 12 h 57"/>
                <a:gd name="T14" fmla="*/ 17 w 71"/>
                <a:gd name="T15" fmla="*/ 10 h 57"/>
                <a:gd name="T16" fmla="*/ 18 w 71"/>
                <a:gd name="T17" fmla="*/ 8 h 57"/>
                <a:gd name="T18" fmla="*/ 17 w 71"/>
                <a:gd name="T19" fmla="*/ 4 h 57"/>
                <a:gd name="T20" fmla="*/ 14 w 71"/>
                <a:gd name="T21" fmla="*/ 1 h 57"/>
                <a:gd name="T22" fmla="*/ 11 w 71"/>
                <a:gd name="T23" fmla="*/ 0 h 57"/>
                <a:gd name="T24" fmla="*/ 8 w 71"/>
                <a:gd name="T25" fmla="*/ 1 h 57"/>
                <a:gd name="T26" fmla="*/ 6 w 71"/>
                <a:gd name="T27" fmla="*/ 3 h 57"/>
                <a:gd name="T28" fmla="*/ 4 w 71"/>
                <a:gd name="T29" fmla="*/ 5 h 57"/>
                <a:gd name="T30" fmla="*/ 2 w 71"/>
                <a:gd name="T31" fmla="*/ 8 h 57"/>
                <a:gd name="T32" fmla="*/ 1 w 71"/>
                <a:gd name="T33" fmla="*/ 10 h 57"/>
                <a:gd name="T34" fmla="*/ 0 w 71"/>
                <a:gd name="T35" fmla="*/ 11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57"/>
                <a:gd name="T56" fmla="*/ 71 w 71"/>
                <a:gd name="T57" fmla="*/ 57 h 5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57">
                  <a:moveTo>
                    <a:pt x="0" y="47"/>
                  </a:moveTo>
                  <a:lnTo>
                    <a:pt x="6" y="57"/>
                  </a:lnTo>
                  <a:lnTo>
                    <a:pt x="9" y="57"/>
                  </a:lnTo>
                  <a:lnTo>
                    <a:pt x="19" y="57"/>
                  </a:lnTo>
                  <a:lnTo>
                    <a:pt x="32" y="57"/>
                  </a:lnTo>
                  <a:lnTo>
                    <a:pt x="46" y="55"/>
                  </a:lnTo>
                  <a:lnTo>
                    <a:pt x="59" y="50"/>
                  </a:lnTo>
                  <a:lnTo>
                    <a:pt x="68" y="43"/>
                  </a:lnTo>
                  <a:lnTo>
                    <a:pt x="71" y="32"/>
                  </a:lnTo>
                  <a:lnTo>
                    <a:pt x="66" y="17"/>
                  </a:lnTo>
                  <a:lnTo>
                    <a:pt x="55" y="4"/>
                  </a:lnTo>
                  <a:lnTo>
                    <a:pt x="44" y="0"/>
                  </a:lnTo>
                  <a:lnTo>
                    <a:pt x="32" y="4"/>
                  </a:lnTo>
                  <a:lnTo>
                    <a:pt x="23" y="13"/>
                  </a:lnTo>
                  <a:lnTo>
                    <a:pt x="14" y="23"/>
                  </a:lnTo>
                  <a:lnTo>
                    <a:pt x="7" y="35"/>
                  </a:lnTo>
                  <a:lnTo>
                    <a:pt x="1" y="43"/>
                  </a:lnTo>
                  <a:lnTo>
                    <a:pt x="0" y="47"/>
                  </a:lnTo>
                  <a:close/>
                </a:path>
              </a:pathLst>
            </a:custGeom>
            <a:solidFill>
              <a:srgbClr val="FF0000"/>
            </a:solidFill>
            <a:ln w="9525">
              <a:noFill/>
              <a:round/>
              <a:headEnd/>
              <a:tailEnd/>
            </a:ln>
          </p:spPr>
          <p:txBody>
            <a:bodyPr/>
            <a:lstStyle/>
            <a:p>
              <a:endParaRPr lang="en-US"/>
            </a:p>
          </p:txBody>
        </p:sp>
        <p:sp>
          <p:nvSpPr>
            <p:cNvPr id="15527" name="Freeform 302"/>
            <p:cNvSpPr>
              <a:spLocks/>
            </p:cNvSpPr>
            <p:nvPr/>
          </p:nvSpPr>
          <p:spPr bwMode="auto">
            <a:xfrm>
              <a:off x="3368" y="2439"/>
              <a:ext cx="12" cy="12"/>
            </a:xfrm>
            <a:custGeom>
              <a:avLst/>
              <a:gdLst>
                <a:gd name="T0" fmla="*/ 3 w 24"/>
                <a:gd name="T1" fmla="*/ 6 h 24"/>
                <a:gd name="T2" fmla="*/ 2 w 24"/>
                <a:gd name="T3" fmla="*/ 6 h 24"/>
                <a:gd name="T4" fmla="*/ 1 w 24"/>
                <a:gd name="T5" fmla="*/ 5 h 24"/>
                <a:gd name="T6" fmla="*/ 1 w 24"/>
                <a:gd name="T7" fmla="*/ 4 h 24"/>
                <a:gd name="T8" fmla="*/ 0 w 24"/>
                <a:gd name="T9" fmla="*/ 3 h 24"/>
                <a:gd name="T10" fmla="*/ 1 w 24"/>
                <a:gd name="T11" fmla="*/ 2 h 24"/>
                <a:gd name="T12" fmla="*/ 1 w 24"/>
                <a:gd name="T13" fmla="*/ 1 h 24"/>
                <a:gd name="T14" fmla="*/ 2 w 24"/>
                <a:gd name="T15" fmla="*/ 1 h 24"/>
                <a:gd name="T16" fmla="*/ 3 w 24"/>
                <a:gd name="T17" fmla="*/ 0 h 24"/>
                <a:gd name="T18" fmla="*/ 4 w 24"/>
                <a:gd name="T19" fmla="*/ 1 h 24"/>
                <a:gd name="T20" fmla="*/ 5 w 24"/>
                <a:gd name="T21" fmla="*/ 1 h 24"/>
                <a:gd name="T22" fmla="*/ 6 w 24"/>
                <a:gd name="T23" fmla="*/ 2 h 24"/>
                <a:gd name="T24" fmla="*/ 6 w 24"/>
                <a:gd name="T25" fmla="*/ 3 h 24"/>
                <a:gd name="T26" fmla="*/ 6 w 24"/>
                <a:gd name="T27" fmla="*/ 4 h 24"/>
                <a:gd name="T28" fmla="*/ 5 w 24"/>
                <a:gd name="T29" fmla="*/ 5 h 24"/>
                <a:gd name="T30" fmla="*/ 4 w 24"/>
                <a:gd name="T31" fmla="*/ 6 h 24"/>
                <a:gd name="T32" fmla="*/ 3 w 24"/>
                <a:gd name="T33" fmla="*/ 6 h 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4"/>
                <a:gd name="T52" fmla="*/ 0 h 24"/>
                <a:gd name="T53" fmla="*/ 24 w 24"/>
                <a:gd name="T54" fmla="*/ 24 h 2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4" h="24">
                  <a:moveTo>
                    <a:pt x="11" y="24"/>
                  </a:moveTo>
                  <a:lnTo>
                    <a:pt x="7" y="23"/>
                  </a:lnTo>
                  <a:lnTo>
                    <a:pt x="3" y="20"/>
                  </a:lnTo>
                  <a:lnTo>
                    <a:pt x="1" y="16"/>
                  </a:lnTo>
                  <a:lnTo>
                    <a:pt x="0" y="11"/>
                  </a:lnTo>
                  <a:lnTo>
                    <a:pt x="1" y="7"/>
                  </a:lnTo>
                  <a:lnTo>
                    <a:pt x="3" y="3"/>
                  </a:lnTo>
                  <a:lnTo>
                    <a:pt x="7" y="1"/>
                  </a:lnTo>
                  <a:lnTo>
                    <a:pt x="11" y="0"/>
                  </a:lnTo>
                  <a:lnTo>
                    <a:pt x="16" y="1"/>
                  </a:lnTo>
                  <a:lnTo>
                    <a:pt x="20" y="3"/>
                  </a:lnTo>
                  <a:lnTo>
                    <a:pt x="23" y="7"/>
                  </a:lnTo>
                  <a:lnTo>
                    <a:pt x="24" y="11"/>
                  </a:lnTo>
                  <a:lnTo>
                    <a:pt x="23" y="16"/>
                  </a:lnTo>
                  <a:lnTo>
                    <a:pt x="20" y="20"/>
                  </a:lnTo>
                  <a:lnTo>
                    <a:pt x="16" y="23"/>
                  </a:lnTo>
                  <a:lnTo>
                    <a:pt x="11" y="24"/>
                  </a:lnTo>
                  <a:close/>
                </a:path>
              </a:pathLst>
            </a:custGeom>
            <a:solidFill>
              <a:srgbClr val="FF0000"/>
            </a:solidFill>
            <a:ln w="9525">
              <a:noFill/>
              <a:round/>
              <a:headEnd/>
              <a:tailEnd/>
            </a:ln>
          </p:spPr>
          <p:txBody>
            <a:bodyPr/>
            <a:lstStyle/>
            <a:p>
              <a:endParaRPr lang="en-US"/>
            </a:p>
          </p:txBody>
        </p:sp>
        <p:sp>
          <p:nvSpPr>
            <p:cNvPr id="15528" name="Freeform 303"/>
            <p:cNvSpPr>
              <a:spLocks/>
            </p:cNvSpPr>
            <p:nvPr/>
          </p:nvSpPr>
          <p:spPr bwMode="auto">
            <a:xfrm>
              <a:off x="3361" y="2399"/>
              <a:ext cx="26" cy="36"/>
            </a:xfrm>
            <a:custGeom>
              <a:avLst/>
              <a:gdLst>
                <a:gd name="T0" fmla="*/ 4 w 53"/>
                <a:gd name="T1" fmla="*/ 18 h 73"/>
                <a:gd name="T2" fmla="*/ 8 w 53"/>
                <a:gd name="T3" fmla="*/ 18 h 73"/>
                <a:gd name="T4" fmla="*/ 8 w 53"/>
                <a:gd name="T5" fmla="*/ 17 h 73"/>
                <a:gd name="T6" fmla="*/ 9 w 53"/>
                <a:gd name="T7" fmla="*/ 15 h 73"/>
                <a:gd name="T8" fmla="*/ 11 w 53"/>
                <a:gd name="T9" fmla="*/ 12 h 73"/>
                <a:gd name="T10" fmla="*/ 12 w 53"/>
                <a:gd name="T11" fmla="*/ 9 h 73"/>
                <a:gd name="T12" fmla="*/ 13 w 53"/>
                <a:gd name="T13" fmla="*/ 5 h 73"/>
                <a:gd name="T14" fmla="*/ 12 w 53"/>
                <a:gd name="T15" fmla="*/ 3 h 73"/>
                <a:gd name="T16" fmla="*/ 10 w 53"/>
                <a:gd name="T17" fmla="*/ 1 h 73"/>
                <a:gd name="T18" fmla="*/ 6 w 53"/>
                <a:gd name="T19" fmla="*/ 0 h 73"/>
                <a:gd name="T20" fmla="*/ 2 w 53"/>
                <a:gd name="T21" fmla="*/ 1 h 73"/>
                <a:gd name="T22" fmla="*/ 0 w 53"/>
                <a:gd name="T23" fmla="*/ 3 h 73"/>
                <a:gd name="T24" fmla="*/ 0 w 53"/>
                <a:gd name="T25" fmla="*/ 5 h 73"/>
                <a:gd name="T26" fmla="*/ 0 w 53"/>
                <a:gd name="T27" fmla="*/ 9 h 73"/>
                <a:gd name="T28" fmla="*/ 1 w 53"/>
                <a:gd name="T29" fmla="*/ 12 h 73"/>
                <a:gd name="T30" fmla="*/ 3 w 53"/>
                <a:gd name="T31" fmla="*/ 15 h 73"/>
                <a:gd name="T32" fmla="*/ 4 w 53"/>
                <a:gd name="T33" fmla="*/ 17 h 73"/>
                <a:gd name="T34" fmla="*/ 4 w 53"/>
                <a:gd name="T35" fmla="*/ 18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3"/>
                <a:gd name="T55" fmla="*/ 0 h 73"/>
                <a:gd name="T56" fmla="*/ 53 w 53"/>
                <a:gd name="T57" fmla="*/ 73 h 7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FF0000"/>
            </a:solidFill>
            <a:ln w="9525">
              <a:noFill/>
              <a:round/>
              <a:headEnd/>
              <a:tailEnd/>
            </a:ln>
          </p:spPr>
          <p:txBody>
            <a:bodyPr/>
            <a:lstStyle/>
            <a:p>
              <a:endParaRPr lang="en-US"/>
            </a:p>
          </p:txBody>
        </p:sp>
        <p:sp>
          <p:nvSpPr>
            <p:cNvPr id="15529" name="Freeform 304"/>
            <p:cNvSpPr>
              <a:spLocks/>
            </p:cNvSpPr>
            <p:nvPr/>
          </p:nvSpPr>
          <p:spPr bwMode="auto">
            <a:xfrm>
              <a:off x="3361" y="2399"/>
              <a:ext cx="26" cy="36"/>
            </a:xfrm>
            <a:custGeom>
              <a:avLst/>
              <a:gdLst>
                <a:gd name="T0" fmla="*/ 4 w 53"/>
                <a:gd name="T1" fmla="*/ 18 h 73"/>
                <a:gd name="T2" fmla="*/ 8 w 53"/>
                <a:gd name="T3" fmla="*/ 18 h 73"/>
                <a:gd name="T4" fmla="*/ 8 w 53"/>
                <a:gd name="T5" fmla="*/ 17 h 73"/>
                <a:gd name="T6" fmla="*/ 9 w 53"/>
                <a:gd name="T7" fmla="*/ 15 h 73"/>
                <a:gd name="T8" fmla="*/ 11 w 53"/>
                <a:gd name="T9" fmla="*/ 12 h 73"/>
                <a:gd name="T10" fmla="*/ 12 w 53"/>
                <a:gd name="T11" fmla="*/ 9 h 73"/>
                <a:gd name="T12" fmla="*/ 13 w 53"/>
                <a:gd name="T13" fmla="*/ 5 h 73"/>
                <a:gd name="T14" fmla="*/ 12 w 53"/>
                <a:gd name="T15" fmla="*/ 3 h 73"/>
                <a:gd name="T16" fmla="*/ 10 w 53"/>
                <a:gd name="T17" fmla="*/ 1 h 73"/>
                <a:gd name="T18" fmla="*/ 6 w 53"/>
                <a:gd name="T19" fmla="*/ 0 h 73"/>
                <a:gd name="T20" fmla="*/ 2 w 53"/>
                <a:gd name="T21" fmla="*/ 1 h 73"/>
                <a:gd name="T22" fmla="*/ 0 w 53"/>
                <a:gd name="T23" fmla="*/ 3 h 73"/>
                <a:gd name="T24" fmla="*/ 0 w 53"/>
                <a:gd name="T25" fmla="*/ 5 h 73"/>
                <a:gd name="T26" fmla="*/ 0 w 53"/>
                <a:gd name="T27" fmla="*/ 9 h 73"/>
                <a:gd name="T28" fmla="*/ 1 w 53"/>
                <a:gd name="T29" fmla="*/ 12 h 73"/>
                <a:gd name="T30" fmla="*/ 3 w 53"/>
                <a:gd name="T31" fmla="*/ 15 h 73"/>
                <a:gd name="T32" fmla="*/ 4 w 53"/>
                <a:gd name="T33" fmla="*/ 17 h 73"/>
                <a:gd name="T34" fmla="*/ 4 w 53"/>
                <a:gd name="T35" fmla="*/ 18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3"/>
                <a:gd name="T55" fmla="*/ 0 h 73"/>
                <a:gd name="T56" fmla="*/ 53 w 53"/>
                <a:gd name="T57" fmla="*/ 73 h 7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FF0000"/>
            </a:solidFill>
            <a:ln w="9525">
              <a:noFill/>
              <a:round/>
              <a:headEnd/>
              <a:tailEnd/>
            </a:ln>
          </p:spPr>
          <p:txBody>
            <a:bodyPr/>
            <a:lstStyle/>
            <a:p>
              <a:endParaRPr lang="en-US"/>
            </a:p>
          </p:txBody>
        </p:sp>
        <p:sp>
          <p:nvSpPr>
            <p:cNvPr id="15530" name="Freeform 305"/>
            <p:cNvSpPr>
              <a:spLocks/>
            </p:cNvSpPr>
            <p:nvPr/>
          </p:nvSpPr>
          <p:spPr bwMode="auto">
            <a:xfrm>
              <a:off x="3331" y="2414"/>
              <a:ext cx="36" cy="29"/>
            </a:xfrm>
            <a:custGeom>
              <a:avLst/>
              <a:gdLst>
                <a:gd name="T0" fmla="*/ 17 w 71"/>
                <a:gd name="T1" fmla="*/ 15 h 58"/>
                <a:gd name="T2" fmla="*/ 18 w 71"/>
                <a:gd name="T3" fmla="*/ 12 h 58"/>
                <a:gd name="T4" fmla="*/ 18 w 71"/>
                <a:gd name="T5" fmla="*/ 11 h 58"/>
                <a:gd name="T6" fmla="*/ 16 w 71"/>
                <a:gd name="T7" fmla="*/ 9 h 58"/>
                <a:gd name="T8" fmla="*/ 15 w 71"/>
                <a:gd name="T9" fmla="*/ 6 h 58"/>
                <a:gd name="T10" fmla="*/ 13 w 71"/>
                <a:gd name="T11" fmla="*/ 4 h 58"/>
                <a:gd name="T12" fmla="*/ 10 w 71"/>
                <a:gd name="T13" fmla="*/ 2 h 58"/>
                <a:gd name="T14" fmla="*/ 7 w 71"/>
                <a:gd name="T15" fmla="*/ 0 h 58"/>
                <a:gd name="T16" fmla="*/ 4 w 71"/>
                <a:gd name="T17" fmla="*/ 1 h 58"/>
                <a:gd name="T18" fmla="*/ 2 w 71"/>
                <a:gd name="T19" fmla="*/ 4 h 58"/>
                <a:gd name="T20" fmla="*/ 0 w 71"/>
                <a:gd name="T21" fmla="*/ 8 h 58"/>
                <a:gd name="T22" fmla="*/ 1 w 71"/>
                <a:gd name="T23" fmla="*/ 11 h 58"/>
                <a:gd name="T24" fmla="*/ 4 w 71"/>
                <a:gd name="T25" fmla="*/ 13 h 58"/>
                <a:gd name="T26" fmla="*/ 7 w 71"/>
                <a:gd name="T27" fmla="*/ 14 h 58"/>
                <a:gd name="T28" fmla="*/ 10 w 71"/>
                <a:gd name="T29" fmla="*/ 15 h 58"/>
                <a:gd name="T30" fmla="*/ 14 w 71"/>
                <a:gd name="T31" fmla="*/ 15 h 58"/>
                <a:gd name="T32" fmla="*/ 16 w 71"/>
                <a:gd name="T33" fmla="*/ 15 h 58"/>
                <a:gd name="T34" fmla="*/ 17 w 71"/>
                <a:gd name="T35" fmla="*/ 15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58"/>
                <a:gd name="T56" fmla="*/ 71 w 71"/>
                <a:gd name="T57" fmla="*/ 58 h 5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58">
                  <a:moveTo>
                    <a:pt x="66" y="58"/>
                  </a:moveTo>
                  <a:lnTo>
                    <a:pt x="71" y="47"/>
                  </a:lnTo>
                  <a:lnTo>
                    <a:pt x="70" y="44"/>
                  </a:lnTo>
                  <a:lnTo>
                    <a:pt x="64" y="36"/>
                  </a:lnTo>
                  <a:lnTo>
                    <a:pt x="58" y="24"/>
                  </a:lnTo>
                  <a:lnTo>
                    <a:pt x="49" y="14"/>
                  </a:lnTo>
                  <a:lnTo>
                    <a:pt x="39" y="5"/>
                  </a:lnTo>
                  <a:lnTo>
                    <a:pt x="28" y="0"/>
                  </a:lnTo>
                  <a:lnTo>
                    <a:pt x="16" y="4"/>
                  </a:lnTo>
                  <a:lnTo>
                    <a:pt x="6" y="16"/>
                  </a:lnTo>
                  <a:lnTo>
                    <a:pt x="0" y="32"/>
                  </a:lnTo>
                  <a:lnTo>
                    <a:pt x="3" y="43"/>
                  </a:lnTo>
                  <a:lnTo>
                    <a:pt x="13" y="51"/>
                  </a:lnTo>
                  <a:lnTo>
                    <a:pt x="25" y="55"/>
                  </a:lnTo>
                  <a:lnTo>
                    <a:pt x="39" y="58"/>
                  </a:lnTo>
                  <a:lnTo>
                    <a:pt x="53" y="58"/>
                  </a:lnTo>
                  <a:lnTo>
                    <a:pt x="62" y="58"/>
                  </a:lnTo>
                  <a:lnTo>
                    <a:pt x="66" y="58"/>
                  </a:lnTo>
                  <a:close/>
                </a:path>
              </a:pathLst>
            </a:custGeom>
            <a:solidFill>
              <a:srgbClr val="FF0000"/>
            </a:solidFill>
            <a:ln w="9525">
              <a:noFill/>
              <a:round/>
              <a:headEnd/>
              <a:tailEnd/>
            </a:ln>
          </p:spPr>
          <p:txBody>
            <a:bodyPr/>
            <a:lstStyle/>
            <a:p>
              <a:endParaRPr lang="en-US"/>
            </a:p>
          </p:txBody>
        </p:sp>
        <p:sp>
          <p:nvSpPr>
            <p:cNvPr id="15531" name="Freeform 306"/>
            <p:cNvSpPr>
              <a:spLocks/>
            </p:cNvSpPr>
            <p:nvPr/>
          </p:nvSpPr>
          <p:spPr bwMode="auto">
            <a:xfrm>
              <a:off x="3331" y="2447"/>
              <a:ext cx="37" cy="28"/>
            </a:xfrm>
            <a:custGeom>
              <a:avLst/>
              <a:gdLst>
                <a:gd name="T0" fmla="*/ 19 w 72"/>
                <a:gd name="T1" fmla="*/ 3 h 56"/>
                <a:gd name="T2" fmla="*/ 17 w 72"/>
                <a:gd name="T3" fmla="*/ 0 h 56"/>
                <a:gd name="T4" fmla="*/ 16 w 72"/>
                <a:gd name="T5" fmla="*/ 0 h 56"/>
                <a:gd name="T6" fmla="*/ 14 w 72"/>
                <a:gd name="T7" fmla="*/ 0 h 56"/>
                <a:gd name="T8" fmla="*/ 11 w 72"/>
                <a:gd name="T9" fmla="*/ 0 h 56"/>
                <a:gd name="T10" fmla="*/ 7 w 72"/>
                <a:gd name="T11" fmla="*/ 1 h 56"/>
                <a:gd name="T12" fmla="*/ 4 w 72"/>
                <a:gd name="T13" fmla="*/ 2 h 56"/>
                <a:gd name="T14" fmla="*/ 1 w 72"/>
                <a:gd name="T15" fmla="*/ 4 h 56"/>
                <a:gd name="T16" fmla="*/ 0 w 72"/>
                <a:gd name="T17" fmla="*/ 7 h 56"/>
                <a:gd name="T18" fmla="*/ 2 w 72"/>
                <a:gd name="T19" fmla="*/ 11 h 56"/>
                <a:gd name="T20" fmla="*/ 5 w 72"/>
                <a:gd name="T21" fmla="*/ 14 h 56"/>
                <a:gd name="T22" fmla="*/ 8 w 72"/>
                <a:gd name="T23" fmla="*/ 14 h 56"/>
                <a:gd name="T24" fmla="*/ 10 w 72"/>
                <a:gd name="T25" fmla="*/ 14 h 56"/>
                <a:gd name="T26" fmla="*/ 13 w 72"/>
                <a:gd name="T27" fmla="*/ 11 h 56"/>
                <a:gd name="T28" fmla="*/ 15 w 72"/>
                <a:gd name="T29" fmla="*/ 9 h 56"/>
                <a:gd name="T30" fmla="*/ 17 w 72"/>
                <a:gd name="T31" fmla="*/ 6 h 56"/>
                <a:gd name="T32" fmla="*/ 19 w 72"/>
                <a:gd name="T33" fmla="*/ 4 h 56"/>
                <a:gd name="T34" fmla="*/ 19 w 72"/>
                <a:gd name="T35" fmla="*/ 3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56"/>
                <a:gd name="T56" fmla="*/ 72 w 72"/>
                <a:gd name="T57" fmla="*/ 56 h 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56">
                  <a:moveTo>
                    <a:pt x="72" y="10"/>
                  </a:moveTo>
                  <a:lnTo>
                    <a:pt x="67" y="0"/>
                  </a:lnTo>
                  <a:lnTo>
                    <a:pt x="63" y="0"/>
                  </a:lnTo>
                  <a:lnTo>
                    <a:pt x="53" y="0"/>
                  </a:lnTo>
                  <a:lnTo>
                    <a:pt x="40" y="0"/>
                  </a:lnTo>
                  <a:lnTo>
                    <a:pt x="26" y="2"/>
                  </a:lnTo>
                  <a:lnTo>
                    <a:pt x="13" y="7"/>
                  </a:lnTo>
                  <a:lnTo>
                    <a:pt x="3" y="15"/>
                  </a:lnTo>
                  <a:lnTo>
                    <a:pt x="0" y="25"/>
                  </a:lnTo>
                  <a:lnTo>
                    <a:pt x="6" y="41"/>
                  </a:lnTo>
                  <a:lnTo>
                    <a:pt x="17" y="54"/>
                  </a:lnTo>
                  <a:lnTo>
                    <a:pt x="29" y="56"/>
                  </a:lnTo>
                  <a:lnTo>
                    <a:pt x="39" y="53"/>
                  </a:lnTo>
                  <a:lnTo>
                    <a:pt x="49" y="44"/>
                  </a:lnTo>
                  <a:lnTo>
                    <a:pt x="59" y="33"/>
                  </a:lnTo>
                  <a:lnTo>
                    <a:pt x="66" y="22"/>
                  </a:lnTo>
                  <a:lnTo>
                    <a:pt x="71" y="14"/>
                  </a:lnTo>
                  <a:lnTo>
                    <a:pt x="72" y="10"/>
                  </a:lnTo>
                  <a:close/>
                </a:path>
              </a:pathLst>
            </a:custGeom>
            <a:solidFill>
              <a:srgbClr val="FF0000"/>
            </a:solidFill>
            <a:ln w="9525">
              <a:noFill/>
              <a:round/>
              <a:headEnd/>
              <a:tailEnd/>
            </a:ln>
          </p:spPr>
          <p:txBody>
            <a:bodyPr/>
            <a:lstStyle/>
            <a:p>
              <a:endParaRPr lang="en-US"/>
            </a:p>
          </p:txBody>
        </p:sp>
        <p:sp>
          <p:nvSpPr>
            <p:cNvPr id="15532" name="Freeform 307"/>
            <p:cNvSpPr>
              <a:spLocks/>
            </p:cNvSpPr>
            <p:nvPr/>
          </p:nvSpPr>
          <p:spPr bwMode="auto">
            <a:xfrm>
              <a:off x="3361" y="2454"/>
              <a:ext cx="26" cy="37"/>
            </a:xfrm>
            <a:custGeom>
              <a:avLst/>
              <a:gdLst>
                <a:gd name="T0" fmla="*/ 8 w 53"/>
                <a:gd name="T1" fmla="*/ 0 h 72"/>
                <a:gd name="T2" fmla="*/ 5 w 53"/>
                <a:gd name="T3" fmla="*/ 0 h 72"/>
                <a:gd name="T4" fmla="*/ 4 w 53"/>
                <a:gd name="T5" fmla="*/ 1 h 72"/>
                <a:gd name="T6" fmla="*/ 3 w 53"/>
                <a:gd name="T7" fmla="*/ 3 h 72"/>
                <a:gd name="T8" fmla="*/ 2 w 53"/>
                <a:gd name="T9" fmla="*/ 6 h 72"/>
                <a:gd name="T10" fmla="*/ 0 w 53"/>
                <a:gd name="T11" fmla="*/ 9 h 72"/>
                <a:gd name="T12" fmla="*/ 0 w 53"/>
                <a:gd name="T13" fmla="*/ 13 h 72"/>
                <a:gd name="T14" fmla="*/ 0 w 53"/>
                <a:gd name="T15" fmla="*/ 16 h 72"/>
                <a:gd name="T16" fmla="*/ 2 w 53"/>
                <a:gd name="T17" fmla="*/ 18 h 72"/>
                <a:gd name="T18" fmla="*/ 6 w 53"/>
                <a:gd name="T19" fmla="*/ 19 h 72"/>
                <a:gd name="T20" fmla="*/ 10 w 53"/>
                <a:gd name="T21" fmla="*/ 18 h 72"/>
                <a:gd name="T22" fmla="*/ 12 w 53"/>
                <a:gd name="T23" fmla="*/ 16 h 72"/>
                <a:gd name="T24" fmla="*/ 13 w 53"/>
                <a:gd name="T25" fmla="*/ 13 h 72"/>
                <a:gd name="T26" fmla="*/ 12 w 53"/>
                <a:gd name="T27" fmla="*/ 9 h 72"/>
                <a:gd name="T28" fmla="*/ 11 w 53"/>
                <a:gd name="T29" fmla="*/ 6 h 72"/>
                <a:gd name="T30" fmla="*/ 10 w 53"/>
                <a:gd name="T31" fmla="*/ 3 h 72"/>
                <a:gd name="T32" fmla="*/ 8 w 53"/>
                <a:gd name="T33" fmla="*/ 1 h 72"/>
                <a:gd name="T34" fmla="*/ 8 w 53"/>
                <a:gd name="T35" fmla="*/ 0 h 7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3"/>
                <a:gd name="T55" fmla="*/ 0 h 72"/>
                <a:gd name="T56" fmla="*/ 53 w 53"/>
                <a:gd name="T57" fmla="*/ 72 h 7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3" h="72">
                  <a:moveTo>
                    <a:pt x="33" y="0"/>
                  </a:moveTo>
                  <a:lnTo>
                    <a:pt x="20" y="0"/>
                  </a:lnTo>
                  <a:lnTo>
                    <a:pt x="18" y="3"/>
                  </a:lnTo>
                  <a:lnTo>
                    <a:pt x="13" y="11"/>
                  </a:lnTo>
                  <a:lnTo>
                    <a:pt x="8" y="23"/>
                  </a:lnTo>
                  <a:lnTo>
                    <a:pt x="3" y="35"/>
                  </a:lnTo>
                  <a:lnTo>
                    <a:pt x="0" y="49"/>
                  </a:lnTo>
                  <a:lnTo>
                    <a:pt x="2" y="61"/>
                  </a:lnTo>
                  <a:lnTo>
                    <a:pt x="10" y="69"/>
                  </a:lnTo>
                  <a:lnTo>
                    <a:pt x="26" y="72"/>
                  </a:lnTo>
                  <a:lnTo>
                    <a:pt x="42" y="69"/>
                  </a:lnTo>
                  <a:lnTo>
                    <a:pt x="51" y="61"/>
                  </a:lnTo>
                  <a:lnTo>
                    <a:pt x="53" y="49"/>
                  </a:lnTo>
                  <a:lnTo>
                    <a:pt x="50" y="35"/>
                  </a:lnTo>
                  <a:lnTo>
                    <a:pt x="46" y="23"/>
                  </a:lnTo>
                  <a:lnTo>
                    <a:pt x="40" y="11"/>
                  </a:lnTo>
                  <a:lnTo>
                    <a:pt x="35" y="3"/>
                  </a:lnTo>
                  <a:lnTo>
                    <a:pt x="33" y="0"/>
                  </a:lnTo>
                  <a:close/>
                </a:path>
              </a:pathLst>
            </a:custGeom>
            <a:solidFill>
              <a:srgbClr val="FF0000"/>
            </a:solidFill>
            <a:ln w="9525">
              <a:noFill/>
              <a:round/>
              <a:headEnd/>
              <a:tailEnd/>
            </a:ln>
          </p:spPr>
          <p:txBody>
            <a:bodyPr/>
            <a:lstStyle/>
            <a:p>
              <a:endParaRPr lang="en-US"/>
            </a:p>
          </p:txBody>
        </p:sp>
        <p:sp>
          <p:nvSpPr>
            <p:cNvPr id="15533" name="Freeform 308"/>
            <p:cNvSpPr>
              <a:spLocks/>
            </p:cNvSpPr>
            <p:nvPr/>
          </p:nvSpPr>
          <p:spPr bwMode="auto">
            <a:xfrm>
              <a:off x="3381" y="2447"/>
              <a:ext cx="36" cy="28"/>
            </a:xfrm>
            <a:custGeom>
              <a:avLst/>
              <a:gdLst>
                <a:gd name="T0" fmla="*/ 2 w 71"/>
                <a:gd name="T1" fmla="*/ 0 h 56"/>
                <a:gd name="T2" fmla="*/ 0 w 71"/>
                <a:gd name="T3" fmla="*/ 3 h 56"/>
                <a:gd name="T4" fmla="*/ 1 w 71"/>
                <a:gd name="T5" fmla="*/ 4 h 56"/>
                <a:gd name="T6" fmla="*/ 2 w 71"/>
                <a:gd name="T7" fmla="*/ 6 h 56"/>
                <a:gd name="T8" fmla="*/ 4 w 71"/>
                <a:gd name="T9" fmla="*/ 9 h 56"/>
                <a:gd name="T10" fmla="*/ 6 w 71"/>
                <a:gd name="T11" fmla="*/ 11 h 56"/>
                <a:gd name="T12" fmla="*/ 8 w 71"/>
                <a:gd name="T13" fmla="*/ 14 h 56"/>
                <a:gd name="T14" fmla="*/ 11 w 71"/>
                <a:gd name="T15" fmla="*/ 14 h 56"/>
                <a:gd name="T16" fmla="*/ 14 w 71"/>
                <a:gd name="T17" fmla="*/ 14 h 56"/>
                <a:gd name="T18" fmla="*/ 17 w 71"/>
                <a:gd name="T19" fmla="*/ 11 h 56"/>
                <a:gd name="T20" fmla="*/ 18 w 71"/>
                <a:gd name="T21" fmla="*/ 7 h 56"/>
                <a:gd name="T22" fmla="*/ 17 w 71"/>
                <a:gd name="T23" fmla="*/ 4 h 56"/>
                <a:gd name="T24" fmla="*/ 15 w 71"/>
                <a:gd name="T25" fmla="*/ 2 h 56"/>
                <a:gd name="T26" fmla="*/ 12 w 71"/>
                <a:gd name="T27" fmla="*/ 1 h 56"/>
                <a:gd name="T28" fmla="*/ 8 w 71"/>
                <a:gd name="T29" fmla="*/ 0 h 56"/>
                <a:gd name="T30" fmla="*/ 5 w 71"/>
                <a:gd name="T31" fmla="*/ 0 h 56"/>
                <a:gd name="T32" fmla="*/ 3 w 71"/>
                <a:gd name="T33" fmla="*/ 0 h 56"/>
                <a:gd name="T34" fmla="*/ 2 w 71"/>
                <a:gd name="T35" fmla="*/ 0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56"/>
                <a:gd name="T56" fmla="*/ 71 w 71"/>
                <a:gd name="T57" fmla="*/ 56 h 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56">
                  <a:moveTo>
                    <a:pt x="6" y="0"/>
                  </a:moveTo>
                  <a:lnTo>
                    <a:pt x="0" y="10"/>
                  </a:lnTo>
                  <a:lnTo>
                    <a:pt x="1" y="14"/>
                  </a:lnTo>
                  <a:lnTo>
                    <a:pt x="7" y="22"/>
                  </a:lnTo>
                  <a:lnTo>
                    <a:pt x="14" y="33"/>
                  </a:lnTo>
                  <a:lnTo>
                    <a:pt x="23" y="44"/>
                  </a:lnTo>
                  <a:lnTo>
                    <a:pt x="32" y="53"/>
                  </a:lnTo>
                  <a:lnTo>
                    <a:pt x="44" y="56"/>
                  </a:lnTo>
                  <a:lnTo>
                    <a:pt x="55" y="54"/>
                  </a:lnTo>
                  <a:lnTo>
                    <a:pt x="66" y="41"/>
                  </a:lnTo>
                  <a:lnTo>
                    <a:pt x="71" y="25"/>
                  </a:lnTo>
                  <a:lnTo>
                    <a:pt x="68" y="15"/>
                  </a:lnTo>
                  <a:lnTo>
                    <a:pt x="59" y="7"/>
                  </a:lnTo>
                  <a:lnTo>
                    <a:pt x="46" y="2"/>
                  </a:lnTo>
                  <a:lnTo>
                    <a:pt x="32" y="0"/>
                  </a:lnTo>
                  <a:lnTo>
                    <a:pt x="20" y="0"/>
                  </a:lnTo>
                  <a:lnTo>
                    <a:pt x="9" y="0"/>
                  </a:lnTo>
                  <a:lnTo>
                    <a:pt x="6" y="0"/>
                  </a:lnTo>
                  <a:close/>
                </a:path>
              </a:pathLst>
            </a:custGeom>
            <a:solidFill>
              <a:srgbClr val="FF0000"/>
            </a:solidFill>
            <a:ln w="9525">
              <a:noFill/>
              <a:round/>
              <a:headEnd/>
              <a:tailEnd/>
            </a:ln>
          </p:spPr>
          <p:txBody>
            <a:bodyPr/>
            <a:lstStyle/>
            <a:p>
              <a:endParaRPr lang="en-US"/>
            </a:p>
          </p:txBody>
        </p:sp>
        <p:sp>
          <p:nvSpPr>
            <p:cNvPr id="15534" name="Freeform 309"/>
            <p:cNvSpPr>
              <a:spLocks/>
            </p:cNvSpPr>
            <p:nvPr/>
          </p:nvSpPr>
          <p:spPr bwMode="auto">
            <a:xfrm>
              <a:off x="3380" y="2414"/>
              <a:ext cx="37" cy="28"/>
            </a:xfrm>
            <a:custGeom>
              <a:avLst/>
              <a:gdLst>
                <a:gd name="T0" fmla="*/ 0 w 72"/>
                <a:gd name="T1" fmla="*/ 11 h 57"/>
                <a:gd name="T2" fmla="*/ 2 w 72"/>
                <a:gd name="T3" fmla="*/ 14 h 57"/>
                <a:gd name="T4" fmla="*/ 3 w 72"/>
                <a:gd name="T5" fmla="*/ 14 h 57"/>
                <a:gd name="T6" fmla="*/ 5 w 72"/>
                <a:gd name="T7" fmla="*/ 14 h 57"/>
                <a:gd name="T8" fmla="*/ 8 w 72"/>
                <a:gd name="T9" fmla="*/ 14 h 57"/>
                <a:gd name="T10" fmla="*/ 12 w 72"/>
                <a:gd name="T11" fmla="*/ 13 h 57"/>
                <a:gd name="T12" fmla="*/ 16 w 72"/>
                <a:gd name="T13" fmla="*/ 12 h 57"/>
                <a:gd name="T14" fmla="*/ 18 w 72"/>
                <a:gd name="T15" fmla="*/ 10 h 57"/>
                <a:gd name="T16" fmla="*/ 19 w 72"/>
                <a:gd name="T17" fmla="*/ 7 h 57"/>
                <a:gd name="T18" fmla="*/ 17 w 72"/>
                <a:gd name="T19" fmla="*/ 4 h 57"/>
                <a:gd name="T20" fmla="*/ 14 w 72"/>
                <a:gd name="T21" fmla="*/ 1 h 57"/>
                <a:gd name="T22" fmla="*/ 12 w 72"/>
                <a:gd name="T23" fmla="*/ 0 h 57"/>
                <a:gd name="T24" fmla="*/ 9 w 72"/>
                <a:gd name="T25" fmla="*/ 1 h 57"/>
                <a:gd name="T26" fmla="*/ 6 w 72"/>
                <a:gd name="T27" fmla="*/ 3 h 57"/>
                <a:gd name="T28" fmla="*/ 4 w 72"/>
                <a:gd name="T29" fmla="*/ 5 h 57"/>
                <a:gd name="T30" fmla="*/ 2 w 72"/>
                <a:gd name="T31" fmla="*/ 8 h 57"/>
                <a:gd name="T32" fmla="*/ 1 w 72"/>
                <a:gd name="T33" fmla="*/ 10 h 57"/>
                <a:gd name="T34" fmla="*/ 0 w 72"/>
                <a:gd name="T35" fmla="*/ 11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57"/>
                <a:gd name="T56" fmla="*/ 72 w 72"/>
                <a:gd name="T57" fmla="*/ 57 h 5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57">
                  <a:moveTo>
                    <a:pt x="0" y="46"/>
                  </a:moveTo>
                  <a:lnTo>
                    <a:pt x="6" y="57"/>
                  </a:lnTo>
                  <a:lnTo>
                    <a:pt x="9" y="57"/>
                  </a:lnTo>
                  <a:lnTo>
                    <a:pt x="19" y="57"/>
                  </a:lnTo>
                  <a:lnTo>
                    <a:pt x="32" y="57"/>
                  </a:lnTo>
                  <a:lnTo>
                    <a:pt x="47" y="54"/>
                  </a:lnTo>
                  <a:lnTo>
                    <a:pt x="60" y="50"/>
                  </a:lnTo>
                  <a:lnTo>
                    <a:pt x="69" y="43"/>
                  </a:lnTo>
                  <a:lnTo>
                    <a:pt x="72" y="31"/>
                  </a:lnTo>
                  <a:lnTo>
                    <a:pt x="67" y="16"/>
                  </a:lnTo>
                  <a:lnTo>
                    <a:pt x="55" y="4"/>
                  </a:lnTo>
                  <a:lnTo>
                    <a:pt x="44" y="0"/>
                  </a:lnTo>
                  <a:lnTo>
                    <a:pt x="33" y="4"/>
                  </a:lnTo>
                  <a:lnTo>
                    <a:pt x="23" y="13"/>
                  </a:lnTo>
                  <a:lnTo>
                    <a:pt x="14" y="23"/>
                  </a:lnTo>
                  <a:lnTo>
                    <a:pt x="7" y="35"/>
                  </a:lnTo>
                  <a:lnTo>
                    <a:pt x="1" y="43"/>
                  </a:lnTo>
                  <a:lnTo>
                    <a:pt x="0" y="46"/>
                  </a:lnTo>
                  <a:close/>
                </a:path>
              </a:pathLst>
            </a:custGeom>
            <a:solidFill>
              <a:srgbClr val="FF0000"/>
            </a:solidFill>
            <a:ln w="9525">
              <a:noFill/>
              <a:round/>
              <a:headEnd/>
              <a:tailEnd/>
            </a:ln>
          </p:spPr>
          <p:txBody>
            <a:bodyPr/>
            <a:lstStyle/>
            <a:p>
              <a:endParaRPr lang="en-US"/>
            </a:p>
          </p:txBody>
        </p:sp>
        <p:sp>
          <p:nvSpPr>
            <p:cNvPr id="15535" name="Freeform 310"/>
            <p:cNvSpPr>
              <a:spLocks/>
            </p:cNvSpPr>
            <p:nvPr/>
          </p:nvSpPr>
          <p:spPr bwMode="auto">
            <a:xfrm>
              <a:off x="2672" y="2420"/>
              <a:ext cx="11" cy="12"/>
            </a:xfrm>
            <a:custGeom>
              <a:avLst/>
              <a:gdLst>
                <a:gd name="T0" fmla="*/ 3 w 23"/>
                <a:gd name="T1" fmla="*/ 6 h 24"/>
                <a:gd name="T2" fmla="*/ 1 w 23"/>
                <a:gd name="T3" fmla="*/ 6 h 24"/>
                <a:gd name="T4" fmla="*/ 1 w 23"/>
                <a:gd name="T5" fmla="*/ 5 h 24"/>
                <a:gd name="T6" fmla="*/ 0 w 23"/>
                <a:gd name="T7" fmla="*/ 5 h 24"/>
                <a:gd name="T8" fmla="*/ 0 w 23"/>
                <a:gd name="T9" fmla="*/ 3 h 24"/>
                <a:gd name="T10" fmla="*/ 0 w 23"/>
                <a:gd name="T11" fmla="*/ 2 h 24"/>
                <a:gd name="T12" fmla="*/ 1 w 23"/>
                <a:gd name="T13" fmla="*/ 1 h 24"/>
                <a:gd name="T14" fmla="*/ 1 w 23"/>
                <a:gd name="T15" fmla="*/ 1 h 24"/>
                <a:gd name="T16" fmla="*/ 3 w 23"/>
                <a:gd name="T17" fmla="*/ 0 h 24"/>
                <a:gd name="T18" fmla="*/ 4 w 23"/>
                <a:gd name="T19" fmla="*/ 1 h 24"/>
                <a:gd name="T20" fmla="*/ 5 w 23"/>
                <a:gd name="T21" fmla="*/ 1 h 24"/>
                <a:gd name="T22" fmla="*/ 5 w 23"/>
                <a:gd name="T23" fmla="*/ 2 h 24"/>
                <a:gd name="T24" fmla="*/ 5 w 23"/>
                <a:gd name="T25" fmla="*/ 3 h 24"/>
                <a:gd name="T26" fmla="*/ 5 w 23"/>
                <a:gd name="T27" fmla="*/ 5 h 24"/>
                <a:gd name="T28" fmla="*/ 5 w 23"/>
                <a:gd name="T29" fmla="*/ 5 h 24"/>
                <a:gd name="T30" fmla="*/ 4 w 23"/>
                <a:gd name="T31" fmla="*/ 6 h 24"/>
                <a:gd name="T32" fmla="*/ 3 w 23"/>
                <a:gd name="T33" fmla="*/ 6 h 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3"/>
                <a:gd name="T52" fmla="*/ 0 h 24"/>
                <a:gd name="T53" fmla="*/ 23 w 23"/>
                <a:gd name="T54" fmla="*/ 24 h 2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3" h="24">
                  <a:moveTo>
                    <a:pt x="12" y="24"/>
                  </a:moveTo>
                  <a:lnTo>
                    <a:pt x="7" y="23"/>
                  </a:lnTo>
                  <a:lnTo>
                    <a:pt x="4" y="20"/>
                  </a:lnTo>
                  <a:lnTo>
                    <a:pt x="1" y="17"/>
                  </a:lnTo>
                  <a:lnTo>
                    <a:pt x="0" y="12"/>
                  </a:lnTo>
                  <a:lnTo>
                    <a:pt x="1" y="8"/>
                  </a:lnTo>
                  <a:lnTo>
                    <a:pt x="4" y="3"/>
                  </a:lnTo>
                  <a:lnTo>
                    <a:pt x="7" y="1"/>
                  </a:lnTo>
                  <a:lnTo>
                    <a:pt x="12" y="0"/>
                  </a:lnTo>
                  <a:lnTo>
                    <a:pt x="16" y="1"/>
                  </a:lnTo>
                  <a:lnTo>
                    <a:pt x="20" y="3"/>
                  </a:lnTo>
                  <a:lnTo>
                    <a:pt x="22" y="8"/>
                  </a:lnTo>
                  <a:lnTo>
                    <a:pt x="23" y="12"/>
                  </a:lnTo>
                  <a:lnTo>
                    <a:pt x="22" y="17"/>
                  </a:lnTo>
                  <a:lnTo>
                    <a:pt x="20" y="20"/>
                  </a:lnTo>
                  <a:lnTo>
                    <a:pt x="16" y="23"/>
                  </a:lnTo>
                  <a:lnTo>
                    <a:pt x="12" y="24"/>
                  </a:lnTo>
                  <a:close/>
                </a:path>
              </a:pathLst>
            </a:custGeom>
            <a:solidFill>
              <a:srgbClr val="FF0000"/>
            </a:solidFill>
            <a:ln w="9525">
              <a:noFill/>
              <a:round/>
              <a:headEnd/>
              <a:tailEnd/>
            </a:ln>
          </p:spPr>
          <p:txBody>
            <a:bodyPr/>
            <a:lstStyle/>
            <a:p>
              <a:endParaRPr lang="en-US"/>
            </a:p>
          </p:txBody>
        </p:sp>
        <p:sp>
          <p:nvSpPr>
            <p:cNvPr id="15536" name="Freeform 311"/>
            <p:cNvSpPr>
              <a:spLocks/>
            </p:cNvSpPr>
            <p:nvPr/>
          </p:nvSpPr>
          <p:spPr bwMode="auto">
            <a:xfrm>
              <a:off x="2664" y="2381"/>
              <a:ext cx="26" cy="36"/>
            </a:xfrm>
            <a:custGeom>
              <a:avLst/>
              <a:gdLst>
                <a:gd name="T0" fmla="*/ 5 w 52"/>
                <a:gd name="T1" fmla="*/ 18 h 73"/>
                <a:gd name="T2" fmla="*/ 8 w 52"/>
                <a:gd name="T3" fmla="*/ 18 h 73"/>
                <a:gd name="T4" fmla="*/ 9 w 52"/>
                <a:gd name="T5" fmla="*/ 17 h 73"/>
                <a:gd name="T6" fmla="*/ 10 w 52"/>
                <a:gd name="T7" fmla="*/ 15 h 73"/>
                <a:gd name="T8" fmla="*/ 11 w 52"/>
                <a:gd name="T9" fmla="*/ 12 h 73"/>
                <a:gd name="T10" fmla="*/ 13 w 52"/>
                <a:gd name="T11" fmla="*/ 9 h 73"/>
                <a:gd name="T12" fmla="*/ 13 w 52"/>
                <a:gd name="T13" fmla="*/ 5 h 73"/>
                <a:gd name="T14" fmla="*/ 13 w 52"/>
                <a:gd name="T15" fmla="*/ 3 h 73"/>
                <a:gd name="T16" fmla="*/ 11 w 52"/>
                <a:gd name="T17" fmla="*/ 1 h 73"/>
                <a:gd name="T18" fmla="*/ 7 w 52"/>
                <a:gd name="T19" fmla="*/ 0 h 73"/>
                <a:gd name="T20" fmla="*/ 3 w 52"/>
                <a:gd name="T21" fmla="*/ 1 h 73"/>
                <a:gd name="T22" fmla="*/ 1 w 52"/>
                <a:gd name="T23" fmla="*/ 3 h 73"/>
                <a:gd name="T24" fmla="*/ 0 w 52"/>
                <a:gd name="T25" fmla="*/ 5 h 73"/>
                <a:gd name="T26" fmla="*/ 1 w 52"/>
                <a:gd name="T27" fmla="*/ 9 h 73"/>
                <a:gd name="T28" fmla="*/ 2 w 52"/>
                <a:gd name="T29" fmla="*/ 12 h 73"/>
                <a:gd name="T30" fmla="*/ 3 w 52"/>
                <a:gd name="T31" fmla="*/ 15 h 73"/>
                <a:gd name="T32" fmla="*/ 5 w 52"/>
                <a:gd name="T33" fmla="*/ 17 h 73"/>
                <a:gd name="T34" fmla="*/ 5 w 52"/>
                <a:gd name="T35" fmla="*/ 18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2"/>
                <a:gd name="T55" fmla="*/ 0 h 73"/>
                <a:gd name="T56" fmla="*/ 52 w 52"/>
                <a:gd name="T57" fmla="*/ 73 h 7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FF0000"/>
            </a:solidFill>
            <a:ln w="9525">
              <a:noFill/>
              <a:round/>
              <a:headEnd/>
              <a:tailEnd/>
            </a:ln>
          </p:spPr>
          <p:txBody>
            <a:bodyPr/>
            <a:lstStyle/>
            <a:p>
              <a:endParaRPr lang="en-US"/>
            </a:p>
          </p:txBody>
        </p:sp>
        <p:sp>
          <p:nvSpPr>
            <p:cNvPr id="15537" name="Freeform 312"/>
            <p:cNvSpPr>
              <a:spLocks/>
            </p:cNvSpPr>
            <p:nvPr/>
          </p:nvSpPr>
          <p:spPr bwMode="auto">
            <a:xfrm>
              <a:off x="2664" y="2381"/>
              <a:ext cx="26" cy="36"/>
            </a:xfrm>
            <a:custGeom>
              <a:avLst/>
              <a:gdLst>
                <a:gd name="T0" fmla="*/ 5 w 52"/>
                <a:gd name="T1" fmla="*/ 18 h 73"/>
                <a:gd name="T2" fmla="*/ 8 w 52"/>
                <a:gd name="T3" fmla="*/ 18 h 73"/>
                <a:gd name="T4" fmla="*/ 9 w 52"/>
                <a:gd name="T5" fmla="*/ 17 h 73"/>
                <a:gd name="T6" fmla="*/ 10 w 52"/>
                <a:gd name="T7" fmla="*/ 15 h 73"/>
                <a:gd name="T8" fmla="*/ 11 w 52"/>
                <a:gd name="T9" fmla="*/ 12 h 73"/>
                <a:gd name="T10" fmla="*/ 13 w 52"/>
                <a:gd name="T11" fmla="*/ 9 h 73"/>
                <a:gd name="T12" fmla="*/ 13 w 52"/>
                <a:gd name="T13" fmla="*/ 5 h 73"/>
                <a:gd name="T14" fmla="*/ 13 w 52"/>
                <a:gd name="T15" fmla="*/ 3 h 73"/>
                <a:gd name="T16" fmla="*/ 11 w 52"/>
                <a:gd name="T17" fmla="*/ 1 h 73"/>
                <a:gd name="T18" fmla="*/ 7 w 52"/>
                <a:gd name="T19" fmla="*/ 0 h 73"/>
                <a:gd name="T20" fmla="*/ 3 w 52"/>
                <a:gd name="T21" fmla="*/ 1 h 73"/>
                <a:gd name="T22" fmla="*/ 1 w 52"/>
                <a:gd name="T23" fmla="*/ 3 h 73"/>
                <a:gd name="T24" fmla="*/ 0 w 52"/>
                <a:gd name="T25" fmla="*/ 5 h 73"/>
                <a:gd name="T26" fmla="*/ 1 w 52"/>
                <a:gd name="T27" fmla="*/ 9 h 73"/>
                <a:gd name="T28" fmla="*/ 2 w 52"/>
                <a:gd name="T29" fmla="*/ 12 h 73"/>
                <a:gd name="T30" fmla="*/ 3 w 52"/>
                <a:gd name="T31" fmla="*/ 15 h 73"/>
                <a:gd name="T32" fmla="*/ 5 w 52"/>
                <a:gd name="T33" fmla="*/ 17 h 73"/>
                <a:gd name="T34" fmla="*/ 5 w 52"/>
                <a:gd name="T35" fmla="*/ 18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2"/>
                <a:gd name="T55" fmla="*/ 0 h 73"/>
                <a:gd name="T56" fmla="*/ 52 w 52"/>
                <a:gd name="T57" fmla="*/ 73 h 7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FF0000"/>
            </a:solidFill>
            <a:ln w="9525">
              <a:noFill/>
              <a:round/>
              <a:headEnd/>
              <a:tailEnd/>
            </a:ln>
          </p:spPr>
          <p:txBody>
            <a:bodyPr/>
            <a:lstStyle/>
            <a:p>
              <a:endParaRPr lang="en-US"/>
            </a:p>
          </p:txBody>
        </p:sp>
        <p:sp>
          <p:nvSpPr>
            <p:cNvPr id="15538" name="Freeform 313"/>
            <p:cNvSpPr>
              <a:spLocks/>
            </p:cNvSpPr>
            <p:nvPr/>
          </p:nvSpPr>
          <p:spPr bwMode="auto">
            <a:xfrm>
              <a:off x="2635" y="2396"/>
              <a:ext cx="35" cy="28"/>
            </a:xfrm>
            <a:custGeom>
              <a:avLst/>
              <a:gdLst>
                <a:gd name="T0" fmla="*/ 16 w 72"/>
                <a:gd name="T1" fmla="*/ 14 h 58"/>
                <a:gd name="T2" fmla="*/ 17 w 72"/>
                <a:gd name="T3" fmla="*/ 11 h 58"/>
                <a:gd name="T4" fmla="*/ 17 w 72"/>
                <a:gd name="T5" fmla="*/ 10 h 58"/>
                <a:gd name="T6" fmla="*/ 16 w 72"/>
                <a:gd name="T7" fmla="*/ 8 h 58"/>
                <a:gd name="T8" fmla="*/ 14 w 72"/>
                <a:gd name="T9" fmla="*/ 6 h 58"/>
                <a:gd name="T10" fmla="*/ 12 w 72"/>
                <a:gd name="T11" fmla="*/ 3 h 58"/>
                <a:gd name="T12" fmla="*/ 9 w 72"/>
                <a:gd name="T13" fmla="*/ 1 h 58"/>
                <a:gd name="T14" fmla="*/ 7 w 72"/>
                <a:gd name="T15" fmla="*/ 0 h 58"/>
                <a:gd name="T16" fmla="*/ 4 w 72"/>
                <a:gd name="T17" fmla="*/ 0 h 58"/>
                <a:gd name="T18" fmla="*/ 1 w 72"/>
                <a:gd name="T19" fmla="*/ 3 h 58"/>
                <a:gd name="T20" fmla="*/ 0 w 72"/>
                <a:gd name="T21" fmla="*/ 7 h 58"/>
                <a:gd name="T22" fmla="*/ 1 w 72"/>
                <a:gd name="T23" fmla="*/ 10 h 58"/>
                <a:gd name="T24" fmla="*/ 3 w 72"/>
                <a:gd name="T25" fmla="*/ 12 h 58"/>
                <a:gd name="T26" fmla="*/ 6 w 72"/>
                <a:gd name="T27" fmla="*/ 13 h 58"/>
                <a:gd name="T28" fmla="*/ 9 w 72"/>
                <a:gd name="T29" fmla="*/ 14 h 58"/>
                <a:gd name="T30" fmla="*/ 12 w 72"/>
                <a:gd name="T31" fmla="*/ 14 h 58"/>
                <a:gd name="T32" fmla="*/ 15 w 72"/>
                <a:gd name="T33" fmla="*/ 14 h 58"/>
                <a:gd name="T34" fmla="*/ 16 w 72"/>
                <a:gd name="T35" fmla="*/ 14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58"/>
                <a:gd name="T56" fmla="*/ 72 w 72"/>
                <a:gd name="T57" fmla="*/ 58 h 5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58">
                  <a:moveTo>
                    <a:pt x="66" y="58"/>
                  </a:moveTo>
                  <a:lnTo>
                    <a:pt x="72" y="47"/>
                  </a:lnTo>
                  <a:lnTo>
                    <a:pt x="71" y="44"/>
                  </a:lnTo>
                  <a:lnTo>
                    <a:pt x="65" y="36"/>
                  </a:lnTo>
                  <a:lnTo>
                    <a:pt x="58" y="24"/>
                  </a:lnTo>
                  <a:lnTo>
                    <a:pt x="50" y="14"/>
                  </a:lnTo>
                  <a:lnTo>
                    <a:pt x="40" y="5"/>
                  </a:lnTo>
                  <a:lnTo>
                    <a:pt x="28" y="0"/>
                  </a:lnTo>
                  <a:lnTo>
                    <a:pt x="16" y="3"/>
                  </a:lnTo>
                  <a:lnTo>
                    <a:pt x="6" y="15"/>
                  </a:lnTo>
                  <a:lnTo>
                    <a:pt x="0" y="31"/>
                  </a:lnTo>
                  <a:lnTo>
                    <a:pt x="4" y="43"/>
                  </a:lnTo>
                  <a:lnTo>
                    <a:pt x="12" y="51"/>
                  </a:lnTo>
                  <a:lnTo>
                    <a:pt x="26" y="56"/>
                  </a:lnTo>
                  <a:lnTo>
                    <a:pt x="40" y="58"/>
                  </a:lnTo>
                  <a:lnTo>
                    <a:pt x="52" y="58"/>
                  </a:lnTo>
                  <a:lnTo>
                    <a:pt x="63" y="58"/>
                  </a:lnTo>
                  <a:lnTo>
                    <a:pt x="66" y="58"/>
                  </a:lnTo>
                  <a:close/>
                </a:path>
              </a:pathLst>
            </a:custGeom>
            <a:solidFill>
              <a:srgbClr val="FF0000"/>
            </a:solidFill>
            <a:ln w="9525">
              <a:noFill/>
              <a:round/>
              <a:headEnd/>
              <a:tailEnd/>
            </a:ln>
          </p:spPr>
          <p:txBody>
            <a:bodyPr/>
            <a:lstStyle/>
            <a:p>
              <a:endParaRPr lang="en-US"/>
            </a:p>
          </p:txBody>
        </p:sp>
        <p:sp>
          <p:nvSpPr>
            <p:cNvPr id="15539" name="Freeform 314"/>
            <p:cNvSpPr>
              <a:spLocks/>
            </p:cNvSpPr>
            <p:nvPr/>
          </p:nvSpPr>
          <p:spPr bwMode="auto">
            <a:xfrm>
              <a:off x="2635" y="2428"/>
              <a:ext cx="35" cy="29"/>
            </a:xfrm>
            <a:custGeom>
              <a:avLst/>
              <a:gdLst>
                <a:gd name="T0" fmla="*/ 17 w 72"/>
                <a:gd name="T1" fmla="*/ 3 h 56"/>
                <a:gd name="T2" fmla="*/ 16 w 72"/>
                <a:gd name="T3" fmla="*/ 0 h 56"/>
                <a:gd name="T4" fmla="*/ 15 w 72"/>
                <a:gd name="T5" fmla="*/ 0 h 56"/>
                <a:gd name="T6" fmla="*/ 13 w 72"/>
                <a:gd name="T7" fmla="*/ 0 h 56"/>
                <a:gd name="T8" fmla="*/ 9 w 72"/>
                <a:gd name="T9" fmla="*/ 0 h 56"/>
                <a:gd name="T10" fmla="*/ 6 w 72"/>
                <a:gd name="T11" fmla="*/ 1 h 56"/>
                <a:gd name="T12" fmla="*/ 3 w 72"/>
                <a:gd name="T13" fmla="*/ 2 h 56"/>
                <a:gd name="T14" fmla="*/ 1 w 72"/>
                <a:gd name="T15" fmla="*/ 4 h 56"/>
                <a:gd name="T16" fmla="*/ 0 w 72"/>
                <a:gd name="T17" fmla="*/ 7 h 56"/>
                <a:gd name="T18" fmla="*/ 1 w 72"/>
                <a:gd name="T19" fmla="*/ 11 h 56"/>
                <a:gd name="T20" fmla="*/ 4 w 72"/>
                <a:gd name="T21" fmla="*/ 14 h 56"/>
                <a:gd name="T22" fmla="*/ 7 w 72"/>
                <a:gd name="T23" fmla="*/ 15 h 56"/>
                <a:gd name="T24" fmla="*/ 9 w 72"/>
                <a:gd name="T25" fmla="*/ 14 h 56"/>
                <a:gd name="T26" fmla="*/ 12 w 72"/>
                <a:gd name="T27" fmla="*/ 12 h 56"/>
                <a:gd name="T28" fmla="*/ 14 w 72"/>
                <a:gd name="T29" fmla="*/ 9 h 56"/>
                <a:gd name="T30" fmla="*/ 16 w 72"/>
                <a:gd name="T31" fmla="*/ 6 h 56"/>
                <a:gd name="T32" fmla="*/ 17 w 72"/>
                <a:gd name="T33" fmla="*/ 4 h 56"/>
                <a:gd name="T34" fmla="*/ 17 w 72"/>
                <a:gd name="T35" fmla="*/ 3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56"/>
                <a:gd name="T56" fmla="*/ 72 w 72"/>
                <a:gd name="T57" fmla="*/ 56 h 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56">
                  <a:moveTo>
                    <a:pt x="72" y="10"/>
                  </a:moveTo>
                  <a:lnTo>
                    <a:pt x="66" y="0"/>
                  </a:lnTo>
                  <a:lnTo>
                    <a:pt x="63" y="0"/>
                  </a:lnTo>
                  <a:lnTo>
                    <a:pt x="53" y="0"/>
                  </a:lnTo>
                  <a:lnTo>
                    <a:pt x="40" y="0"/>
                  </a:lnTo>
                  <a:lnTo>
                    <a:pt x="26" y="2"/>
                  </a:lnTo>
                  <a:lnTo>
                    <a:pt x="13" y="7"/>
                  </a:lnTo>
                  <a:lnTo>
                    <a:pt x="4" y="14"/>
                  </a:lnTo>
                  <a:lnTo>
                    <a:pt x="0" y="25"/>
                  </a:lnTo>
                  <a:lnTo>
                    <a:pt x="6" y="40"/>
                  </a:lnTo>
                  <a:lnTo>
                    <a:pt x="16" y="53"/>
                  </a:lnTo>
                  <a:lnTo>
                    <a:pt x="28" y="56"/>
                  </a:lnTo>
                  <a:lnTo>
                    <a:pt x="40" y="53"/>
                  </a:lnTo>
                  <a:lnTo>
                    <a:pt x="50" y="44"/>
                  </a:lnTo>
                  <a:lnTo>
                    <a:pt x="58" y="33"/>
                  </a:lnTo>
                  <a:lnTo>
                    <a:pt x="65" y="22"/>
                  </a:lnTo>
                  <a:lnTo>
                    <a:pt x="71" y="14"/>
                  </a:lnTo>
                  <a:lnTo>
                    <a:pt x="72" y="10"/>
                  </a:lnTo>
                  <a:close/>
                </a:path>
              </a:pathLst>
            </a:custGeom>
            <a:solidFill>
              <a:srgbClr val="FF0000"/>
            </a:solidFill>
            <a:ln w="9525">
              <a:noFill/>
              <a:round/>
              <a:headEnd/>
              <a:tailEnd/>
            </a:ln>
          </p:spPr>
          <p:txBody>
            <a:bodyPr/>
            <a:lstStyle/>
            <a:p>
              <a:endParaRPr lang="en-US"/>
            </a:p>
          </p:txBody>
        </p:sp>
        <p:sp>
          <p:nvSpPr>
            <p:cNvPr id="15540" name="Freeform 315"/>
            <p:cNvSpPr>
              <a:spLocks/>
            </p:cNvSpPr>
            <p:nvPr/>
          </p:nvSpPr>
          <p:spPr bwMode="auto">
            <a:xfrm>
              <a:off x="2664" y="2435"/>
              <a:ext cx="27" cy="37"/>
            </a:xfrm>
            <a:custGeom>
              <a:avLst/>
              <a:gdLst>
                <a:gd name="T0" fmla="*/ 8 w 53"/>
                <a:gd name="T1" fmla="*/ 0 h 72"/>
                <a:gd name="T2" fmla="*/ 6 w 53"/>
                <a:gd name="T3" fmla="*/ 0 h 72"/>
                <a:gd name="T4" fmla="*/ 5 w 53"/>
                <a:gd name="T5" fmla="*/ 1 h 72"/>
                <a:gd name="T6" fmla="*/ 4 w 53"/>
                <a:gd name="T7" fmla="*/ 3 h 72"/>
                <a:gd name="T8" fmla="*/ 2 w 53"/>
                <a:gd name="T9" fmla="*/ 6 h 72"/>
                <a:gd name="T10" fmla="*/ 1 w 53"/>
                <a:gd name="T11" fmla="*/ 9 h 72"/>
                <a:gd name="T12" fmla="*/ 0 w 53"/>
                <a:gd name="T13" fmla="*/ 13 h 72"/>
                <a:gd name="T14" fmla="*/ 1 w 53"/>
                <a:gd name="T15" fmla="*/ 16 h 72"/>
                <a:gd name="T16" fmla="*/ 3 w 53"/>
                <a:gd name="T17" fmla="*/ 18 h 72"/>
                <a:gd name="T18" fmla="*/ 7 w 53"/>
                <a:gd name="T19" fmla="*/ 19 h 72"/>
                <a:gd name="T20" fmla="*/ 11 w 53"/>
                <a:gd name="T21" fmla="*/ 18 h 72"/>
                <a:gd name="T22" fmla="*/ 13 w 53"/>
                <a:gd name="T23" fmla="*/ 16 h 72"/>
                <a:gd name="T24" fmla="*/ 14 w 53"/>
                <a:gd name="T25" fmla="*/ 13 h 72"/>
                <a:gd name="T26" fmla="*/ 13 w 53"/>
                <a:gd name="T27" fmla="*/ 9 h 72"/>
                <a:gd name="T28" fmla="*/ 12 w 53"/>
                <a:gd name="T29" fmla="*/ 6 h 72"/>
                <a:gd name="T30" fmla="*/ 10 w 53"/>
                <a:gd name="T31" fmla="*/ 3 h 72"/>
                <a:gd name="T32" fmla="*/ 9 w 53"/>
                <a:gd name="T33" fmla="*/ 1 h 72"/>
                <a:gd name="T34" fmla="*/ 8 w 53"/>
                <a:gd name="T35" fmla="*/ 0 h 7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3"/>
                <a:gd name="T55" fmla="*/ 0 h 72"/>
                <a:gd name="T56" fmla="*/ 53 w 53"/>
                <a:gd name="T57" fmla="*/ 72 h 7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3" h="72">
                  <a:moveTo>
                    <a:pt x="32" y="0"/>
                  </a:moveTo>
                  <a:lnTo>
                    <a:pt x="21" y="0"/>
                  </a:lnTo>
                  <a:lnTo>
                    <a:pt x="19" y="3"/>
                  </a:lnTo>
                  <a:lnTo>
                    <a:pt x="14" y="11"/>
                  </a:lnTo>
                  <a:lnTo>
                    <a:pt x="8" y="23"/>
                  </a:lnTo>
                  <a:lnTo>
                    <a:pt x="2" y="35"/>
                  </a:lnTo>
                  <a:lnTo>
                    <a:pt x="0" y="49"/>
                  </a:lnTo>
                  <a:lnTo>
                    <a:pt x="2" y="61"/>
                  </a:lnTo>
                  <a:lnTo>
                    <a:pt x="10" y="69"/>
                  </a:lnTo>
                  <a:lnTo>
                    <a:pt x="27" y="72"/>
                  </a:lnTo>
                  <a:lnTo>
                    <a:pt x="43" y="69"/>
                  </a:lnTo>
                  <a:lnTo>
                    <a:pt x="51" y="61"/>
                  </a:lnTo>
                  <a:lnTo>
                    <a:pt x="53" y="49"/>
                  </a:lnTo>
                  <a:lnTo>
                    <a:pt x="51" y="35"/>
                  </a:lnTo>
                  <a:lnTo>
                    <a:pt x="45" y="23"/>
                  </a:lnTo>
                  <a:lnTo>
                    <a:pt x="39" y="11"/>
                  </a:lnTo>
                  <a:lnTo>
                    <a:pt x="35" y="3"/>
                  </a:lnTo>
                  <a:lnTo>
                    <a:pt x="32" y="0"/>
                  </a:lnTo>
                  <a:close/>
                </a:path>
              </a:pathLst>
            </a:custGeom>
            <a:solidFill>
              <a:srgbClr val="FF0000"/>
            </a:solidFill>
            <a:ln w="9525">
              <a:noFill/>
              <a:round/>
              <a:headEnd/>
              <a:tailEnd/>
            </a:ln>
          </p:spPr>
          <p:txBody>
            <a:bodyPr/>
            <a:lstStyle/>
            <a:p>
              <a:endParaRPr lang="en-US"/>
            </a:p>
          </p:txBody>
        </p:sp>
        <p:sp>
          <p:nvSpPr>
            <p:cNvPr id="15541" name="Freeform 316"/>
            <p:cNvSpPr>
              <a:spLocks/>
            </p:cNvSpPr>
            <p:nvPr/>
          </p:nvSpPr>
          <p:spPr bwMode="auto">
            <a:xfrm>
              <a:off x="2684" y="2428"/>
              <a:ext cx="35" cy="29"/>
            </a:xfrm>
            <a:custGeom>
              <a:avLst/>
              <a:gdLst>
                <a:gd name="T0" fmla="*/ 1 w 72"/>
                <a:gd name="T1" fmla="*/ 0 h 57"/>
                <a:gd name="T2" fmla="*/ 0 w 72"/>
                <a:gd name="T3" fmla="*/ 3 h 57"/>
                <a:gd name="T4" fmla="*/ 0 w 72"/>
                <a:gd name="T5" fmla="*/ 4 h 57"/>
                <a:gd name="T6" fmla="*/ 1 w 72"/>
                <a:gd name="T7" fmla="*/ 6 h 57"/>
                <a:gd name="T8" fmla="*/ 3 w 72"/>
                <a:gd name="T9" fmla="*/ 9 h 57"/>
                <a:gd name="T10" fmla="*/ 5 w 72"/>
                <a:gd name="T11" fmla="*/ 11 h 57"/>
                <a:gd name="T12" fmla="*/ 8 w 72"/>
                <a:gd name="T13" fmla="*/ 14 h 57"/>
                <a:gd name="T14" fmla="*/ 10 w 72"/>
                <a:gd name="T15" fmla="*/ 15 h 57"/>
                <a:gd name="T16" fmla="*/ 13 w 72"/>
                <a:gd name="T17" fmla="*/ 14 h 57"/>
                <a:gd name="T18" fmla="*/ 16 w 72"/>
                <a:gd name="T19" fmla="*/ 11 h 57"/>
                <a:gd name="T20" fmla="*/ 17 w 72"/>
                <a:gd name="T21" fmla="*/ 7 h 57"/>
                <a:gd name="T22" fmla="*/ 16 w 72"/>
                <a:gd name="T23" fmla="*/ 4 h 57"/>
                <a:gd name="T24" fmla="*/ 14 w 72"/>
                <a:gd name="T25" fmla="*/ 2 h 57"/>
                <a:gd name="T26" fmla="*/ 11 w 72"/>
                <a:gd name="T27" fmla="*/ 1 h 57"/>
                <a:gd name="T28" fmla="*/ 8 w 72"/>
                <a:gd name="T29" fmla="*/ 0 h 57"/>
                <a:gd name="T30" fmla="*/ 5 w 72"/>
                <a:gd name="T31" fmla="*/ 0 h 57"/>
                <a:gd name="T32" fmla="*/ 2 w 72"/>
                <a:gd name="T33" fmla="*/ 0 h 57"/>
                <a:gd name="T34" fmla="*/ 1 w 72"/>
                <a:gd name="T35" fmla="*/ 0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57"/>
                <a:gd name="T56" fmla="*/ 72 w 72"/>
                <a:gd name="T57" fmla="*/ 57 h 5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57">
                  <a:moveTo>
                    <a:pt x="6" y="0"/>
                  </a:moveTo>
                  <a:lnTo>
                    <a:pt x="0" y="10"/>
                  </a:lnTo>
                  <a:lnTo>
                    <a:pt x="1" y="14"/>
                  </a:lnTo>
                  <a:lnTo>
                    <a:pt x="7" y="22"/>
                  </a:lnTo>
                  <a:lnTo>
                    <a:pt x="14" y="33"/>
                  </a:lnTo>
                  <a:lnTo>
                    <a:pt x="23" y="43"/>
                  </a:lnTo>
                  <a:lnTo>
                    <a:pt x="33" y="53"/>
                  </a:lnTo>
                  <a:lnTo>
                    <a:pt x="44" y="57"/>
                  </a:lnTo>
                  <a:lnTo>
                    <a:pt x="56" y="55"/>
                  </a:lnTo>
                  <a:lnTo>
                    <a:pt x="66" y="42"/>
                  </a:lnTo>
                  <a:lnTo>
                    <a:pt x="72" y="26"/>
                  </a:lnTo>
                  <a:lnTo>
                    <a:pt x="68" y="15"/>
                  </a:lnTo>
                  <a:lnTo>
                    <a:pt x="60" y="7"/>
                  </a:lnTo>
                  <a:lnTo>
                    <a:pt x="46" y="2"/>
                  </a:lnTo>
                  <a:lnTo>
                    <a:pt x="33" y="0"/>
                  </a:lnTo>
                  <a:lnTo>
                    <a:pt x="20" y="0"/>
                  </a:lnTo>
                  <a:lnTo>
                    <a:pt x="9" y="0"/>
                  </a:lnTo>
                  <a:lnTo>
                    <a:pt x="6" y="0"/>
                  </a:lnTo>
                  <a:close/>
                </a:path>
              </a:pathLst>
            </a:custGeom>
            <a:solidFill>
              <a:srgbClr val="FF0000"/>
            </a:solidFill>
            <a:ln w="9525">
              <a:noFill/>
              <a:round/>
              <a:headEnd/>
              <a:tailEnd/>
            </a:ln>
          </p:spPr>
          <p:txBody>
            <a:bodyPr/>
            <a:lstStyle/>
            <a:p>
              <a:endParaRPr lang="en-US"/>
            </a:p>
          </p:txBody>
        </p:sp>
        <p:sp>
          <p:nvSpPr>
            <p:cNvPr id="15542" name="Freeform 317"/>
            <p:cNvSpPr>
              <a:spLocks/>
            </p:cNvSpPr>
            <p:nvPr/>
          </p:nvSpPr>
          <p:spPr bwMode="auto">
            <a:xfrm>
              <a:off x="2684" y="2395"/>
              <a:ext cx="35" cy="29"/>
            </a:xfrm>
            <a:custGeom>
              <a:avLst/>
              <a:gdLst>
                <a:gd name="T0" fmla="*/ 0 w 72"/>
                <a:gd name="T1" fmla="*/ 12 h 58"/>
                <a:gd name="T2" fmla="*/ 1 w 72"/>
                <a:gd name="T3" fmla="*/ 15 h 58"/>
                <a:gd name="T4" fmla="*/ 2 w 72"/>
                <a:gd name="T5" fmla="*/ 15 h 58"/>
                <a:gd name="T6" fmla="*/ 5 w 72"/>
                <a:gd name="T7" fmla="*/ 15 h 58"/>
                <a:gd name="T8" fmla="*/ 8 w 72"/>
                <a:gd name="T9" fmla="*/ 15 h 58"/>
                <a:gd name="T10" fmla="*/ 11 w 72"/>
                <a:gd name="T11" fmla="*/ 14 h 58"/>
                <a:gd name="T12" fmla="*/ 14 w 72"/>
                <a:gd name="T13" fmla="*/ 13 h 58"/>
                <a:gd name="T14" fmla="*/ 16 w 72"/>
                <a:gd name="T15" fmla="*/ 11 h 58"/>
                <a:gd name="T16" fmla="*/ 17 w 72"/>
                <a:gd name="T17" fmla="*/ 8 h 58"/>
                <a:gd name="T18" fmla="*/ 16 w 72"/>
                <a:gd name="T19" fmla="*/ 4 h 58"/>
                <a:gd name="T20" fmla="*/ 13 w 72"/>
                <a:gd name="T21" fmla="*/ 1 h 58"/>
                <a:gd name="T22" fmla="*/ 10 w 72"/>
                <a:gd name="T23" fmla="*/ 0 h 58"/>
                <a:gd name="T24" fmla="*/ 8 w 72"/>
                <a:gd name="T25" fmla="*/ 2 h 58"/>
                <a:gd name="T26" fmla="*/ 5 w 72"/>
                <a:gd name="T27" fmla="*/ 4 h 58"/>
                <a:gd name="T28" fmla="*/ 3 w 72"/>
                <a:gd name="T29" fmla="*/ 6 h 58"/>
                <a:gd name="T30" fmla="*/ 1 w 72"/>
                <a:gd name="T31" fmla="*/ 9 h 58"/>
                <a:gd name="T32" fmla="*/ 0 w 72"/>
                <a:gd name="T33" fmla="*/ 11 h 58"/>
                <a:gd name="T34" fmla="*/ 0 w 72"/>
                <a:gd name="T35" fmla="*/ 12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58"/>
                <a:gd name="T56" fmla="*/ 72 w 72"/>
                <a:gd name="T57" fmla="*/ 58 h 5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58">
                  <a:moveTo>
                    <a:pt x="0" y="47"/>
                  </a:moveTo>
                  <a:lnTo>
                    <a:pt x="6" y="58"/>
                  </a:lnTo>
                  <a:lnTo>
                    <a:pt x="9" y="58"/>
                  </a:lnTo>
                  <a:lnTo>
                    <a:pt x="20" y="58"/>
                  </a:lnTo>
                  <a:lnTo>
                    <a:pt x="33" y="58"/>
                  </a:lnTo>
                  <a:lnTo>
                    <a:pt x="46" y="55"/>
                  </a:lnTo>
                  <a:lnTo>
                    <a:pt x="59" y="51"/>
                  </a:lnTo>
                  <a:lnTo>
                    <a:pt x="68" y="43"/>
                  </a:lnTo>
                  <a:lnTo>
                    <a:pt x="72" y="32"/>
                  </a:lnTo>
                  <a:lnTo>
                    <a:pt x="66" y="16"/>
                  </a:lnTo>
                  <a:lnTo>
                    <a:pt x="56" y="4"/>
                  </a:lnTo>
                  <a:lnTo>
                    <a:pt x="44" y="0"/>
                  </a:lnTo>
                  <a:lnTo>
                    <a:pt x="33" y="5"/>
                  </a:lnTo>
                  <a:lnTo>
                    <a:pt x="23" y="14"/>
                  </a:lnTo>
                  <a:lnTo>
                    <a:pt x="14" y="24"/>
                  </a:lnTo>
                  <a:lnTo>
                    <a:pt x="7" y="36"/>
                  </a:lnTo>
                  <a:lnTo>
                    <a:pt x="1" y="44"/>
                  </a:lnTo>
                  <a:lnTo>
                    <a:pt x="0" y="47"/>
                  </a:lnTo>
                  <a:close/>
                </a:path>
              </a:pathLst>
            </a:custGeom>
            <a:solidFill>
              <a:srgbClr val="FF0000"/>
            </a:solidFill>
            <a:ln w="9525">
              <a:noFill/>
              <a:round/>
              <a:headEnd/>
              <a:tailEnd/>
            </a:ln>
          </p:spPr>
          <p:txBody>
            <a:bodyPr/>
            <a:lstStyle/>
            <a:p>
              <a:endParaRPr lang="en-US"/>
            </a:p>
          </p:txBody>
        </p:sp>
        <p:sp>
          <p:nvSpPr>
            <p:cNvPr id="15543" name="Freeform 318"/>
            <p:cNvSpPr>
              <a:spLocks/>
            </p:cNvSpPr>
            <p:nvPr/>
          </p:nvSpPr>
          <p:spPr bwMode="auto">
            <a:xfrm>
              <a:off x="2471" y="1815"/>
              <a:ext cx="72" cy="84"/>
            </a:xfrm>
            <a:custGeom>
              <a:avLst/>
              <a:gdLst>
                <a:gd name="T0" fmla="*/ 36 w 144"/>
                <a:gd name="T1" fmla="*/ 0 h 167"/>
                <a:gd name="T2" fmla="*/ 36 w 144"/>
                <a:gd name="T3" fmla="*/ 7 h 167"/>
                <a:gd name="T4" fmla="*/ 35 w 144"/>
                <a:gd name="T5" fmla="*/ 15 h 167"/>
                <a:gd name="T6" fmla="*/ 33 w 144"/>
                <a:gd name="T7" fmla="*/ 21 h 167"/>
                <a:gd name="T8" fmla="*/ 29 w 144"/>
                <a:gd name="T9" fmla="*/ 28 h 167"/>
                <a:gd name="T10" fmla="*/ 25 w 144"/>
                <a:gd name="T11" fmla="*/ 34 h 167"/>
                <a:gd name="T12" fmla="*/ 20 w 144"/>
                <a:gd name="T13" fmla="*/ 38 h 167"/>
                <a:gd name="T14" fmla="*/ 15 w 144"/>
                <a:gd name="T15" fmla="*/ 41 h 167"/>
                <a:gd name="T16" fmla="*/ 9 w 144"/>
                <a:gd name="T17" fmla="*/ 42 h 167"/>
                <a:gd name="T18" fmla="*/ 4 w 144"/>
                <a:gd name="T19" fmla="*/ 41 h 167"/>
                <a:gd name="T20" fmla="*/ 1 w 144"/>
                <a:gd name="T21" fmla="*/ 38 h 167"/>
                <a:gd name="T22" fmla="*/ 0 w 144"/>
                <a:gd name="T23" fmla="*/ 35 h 167"/>
                <a:gd name="T24" fmla="*/ 1 w 144"/>
                <a:gd name="T25" fmla="*/ 31 h 167"/>
                <a:gd name="T26" fmla="*/ 3 w 144"/>
                <a:gd name="T27" fmla="*/ 28 h 167"/>
                <a:gd name="T28" fmla="*/ 6 w 144"/>
                <a:gd name="T29" fmla="*/ 24 h 167"/>
                <a:gd name="T30" fmla="*/ 10 w 144"/>
                <a:gd name="T31" fmla="*/ 22 h 167"/>
                <a:gd name="T32" fmla="*/ 15 w 144"/>
                <a:gd name="T33" fmla="*/ 21 h 167"/>
                <a:gd name="T34" fmla="*/ 20 w 144"/>
                <a:gd name="T35" fmla="*/ 20 h 167"/>
                <a:gd name="T36" fmla="*/ 24 w 144"/>
                <a:gd name="T37" fmla="*/ 18 h 167"/>
                <a:gd name="T38" fmla="*/ 27 w 144"/>
                <a:gd name="T39" fmla="*/ 15 h 167"/>
                <a:gd name="T40" fmla="*/ 30 w 144"/>
                <a:gd name="T41" fmla="*/ 11 h 167"/>
                <a:gd name="T42" fmla="*/ 33 w 144"/>
                <a:gd name="T43" fmla="*/ 7 h 167"/>
                <a:gd name="T44" fmla="*/ 35 w 144"/>
                <a:gd name="T45" fmla="*/ 4 h 167"/>
                <a:gd name="T46" fmla="*/ 36 w 144"/>
                <a:gd name="T47" fmla="*/ 1 h 167"/>
                <a:gd name="T48" fmla="*/ 36 w 144"/>
                <a:gd name="T49" fmla="*/ 0 h 16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44"/>
                <a:gd name="T76" fmla="*/ 0 h 167"/>
                <a:gd name="T77" fmla="*/ 144 w 144"/>
                <a:gd name="T78" fmla="*/ 167 h 16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44" h="167">
                  <a:moveTo>
                    <a:pt x="144" y="0"/>
                  </a:moveTo>
                  <a:lnTo>
                    <a:pt x="143" y="28"/>
                  </a:lnTo>
                  <a:lnTo>
                    <a:pt x="138" y="57"/>
                  </a:lnTo>
                  <a:lnTo>
                    <a:pt x="129" y="84"/>
                  </a:lnTo>
                  <a:lnTo>
                    <a:pt x="116" y="111"/>
                  </a:lnTo>
                  <a:lnTo>
                    <a:pt x="100" y="135"/>
                  </a:lnTo>
                  <a:lnTo>
                    <a:pt x="82" y="152"/>
                  </a:lnTo>
                  <a:lnTo>
                    <a:pt x="60" y="164"/>
                  </a:lnTo>
                  <a:lnTo>
                    <a:pt x="36" y="167"/>
                  </a:lnTo>
                  <a:lnTo>
                    <a:pt x="16" y="163"/>
                  </a:lnTo>
                  <a:lnTo>
                    <a:pt x="5" y="152"/>
                  </a:lnTo>
                  <a:lnTo>
                    <a:pt x="0" y="140"/>
                  </a:lnTo>
                  <a:lnTo>
                    <a:pt x="2" y="123"/>
                  </a:lnTo>
                  <a:lnTo>
                    <a:pt x="12" y="109"/>
                  </a:lnTo>
                  <a:lnTo>
                    <a:pt x="24" y="96"/>
                  </a:lnTo>
                  <a:lnTo>
                    <a:pt x="42" y="85"/>
                  </a:lnTo>
                  <a:lnTo>
                    <a:pt x="62" y="82"/>
                  </a:lnTo>
                  <a:lnTo>
                    <a:pt x="80" y="79"/>
                  </a:lnTo>
                  <a:lnTo>
                    <a:pt x="95" y="69"/>
                  </a:lnTo>
                  <a:lnTo>
                    <a:pt x="108" y="57"/>
                  </a:lnTo>
                  <a:lnTo>
                    <a:pt x="121" y="41"/>
                  </a:lnTo>
                  <a:lnTo>
                    <a:pt x="130" y="26"/>
                  </a:lnTo>
                  <a:lnTo>
                    <a:pt x="138" y="13"/>
                  </a:lnTo>
                  <a:lnTo>
                    <a:pt x="143" y="4"/>
                  </a:lnTo>
                  <a:lnTo>
                    <a:pt x="144" y="0"/>
                  </a:lnTo>
                  <a:close/>
                </a:path>
              </a:pathLst>
            </a:custGeom>
            <a:solidFill>
              <a:srgbClr val="FF0000"/>
            </a:solidFill>
            <a:ln w="9525">
              <a:noFill/>
              <a:round/>
              <a:headEnd/>
              <a:tailEnd/>
            </a:ln>
          </p:spPr>
          <p:txBody>
            <a:bodyPr/>
            <a:lstStyle/>
            <a:p>
              <a:endParaRPr lang="en-US"/>
            </a:p>
          </p:txBody>
        </p:sp>
        <p:sp>
          <p:nvSpPr>
            <p:cNvPr id="15544" name="Freeform 319"/>
            <p:cNvSpPr>
              <a:spLocks/>
            </p:cNvSpPr>
            <p:nvPr/>
          </p:nvSpPr>
          <p:spPr bwMode="auto">
            <a:xfrm>
              <a:off x="2436" y="1811"/>
              <a:ext cx="102" cy="40"/>
            </a:xfrm>
            <a:custGeom>
              <a:avLst/>
              <a:gdLst>
                <a:gd name="T0" fmla="*/ 51 w 204"/>
                <a:gd name="T1" fmla="*/ 0 h 82"/>
                <a:gd name="T2" fmla="*/ 49 w 204"/>
                <a:gd name="T3" fmla="*/ 2 h 82"/>
                <a:gd name="T4" fmla="*/ 47 w 204"/>
                <a:gd name="T5" fmla="*/ 5 h 82"/>
                <a:gd name="T6" fmla="*/ 44 w 204"/>
                <a:gd name="T7" fmla="*/ 7 h 82"/>
                <a:gd name="T8" fmla="*/ 42 w 204"/>
                <a:gd name="T9" fmla="*/ 10 h 82"/>
                <a:gd name="T10" fmla="*/ 38 w 204"/>
                <a:gd name="T11" fmla="*/ 12 h 82"/>
                <a:gd name="T12" fmla="*/ 35 w 204"/>
                <a:gd name="T13" fmla="*/ 14 h 82"/>
                <a:gd name="T14" fmla="*/ 32 w 204"/>
                <a:gd name="T15" fmla="*/ 16 h 82"/>
                <a:gd name="T16" fmla="*/ 28 w 204"/>
                <a:gd name="T17" fmla="*/ 17 h 82"/>
                <a:gd name="T18" fmla="*/ 25 w 204"/>
                <a:gd name="T19" fmla="*/ 18 h 82"/>
                <a:gd name="T20" fmla="*/ 22 w 204"/>
                <a:gd name="T21" fmla="*/ 19 h 82"/>
                <a:gd name="T22" fmla="*/ 19 w 204"/>
                <a:gd name="T23" fmla="*/ 20 h 82"/>
                <a:gd name="T24" fmla="*/ 15 w 204"/>
                <a:gd name="T25" fmla="*/ 20 h 82"/>
                <a:gd name="T26" fmla="*/ 12 w 204"/>
                <a:gd name="T27" fmla="*/ 20 h 82"/>
                <a:gd name="T28" fmla="*/ 10 w 204"/>
                <a:gd name="T29" fmla="*/ 19 h 82"/>
                <a:gd name="T30" fmla="*/ 6 w 204"/>
                <a:gd name="T31" fmla="*/ 17 h 82"/>
                <a:gd name="T32" fmla="*/ 4 w 204"/>
                <a:gd name="T33" fmla="*/ 16 h 82"/>
                <a:gd name="T34" fmla="*/ 1 w 204"/>
                <a:gd name="T35" fmla="*/ 11 h 82"/>
                <a:gd name="T36" fmla="*/ 0 w 204"/>
                <a:gd name="T37" fmla="*/ 8 h 82"/>
                <a:gd name="T38" fmla="*/ 2 w 204"/>
                <a:gd name="T39" fmla="*/ 5 h 82"/>
                <a:gd name="T40" fmla="*/ 5 w 204"/>
                <a:gd name="T41" fmla="*/ 2 h 82"/>
                <a:gd name="T42" fmla="*/ 9 w 204"/>
                <a:gd name="T43" fmla="*/ 0 h 82"/>
                <a:gd name="T44" fmla="*/ 13 w 204"/>
                <a:gd name="T45" fmla="*/ 0 h 82"/>
                <a:gd name="T46" fmla="*/ 18 w 204"/>
                <a:gd name="T47" fmla="*/ 1 h 82"/>
                <a:gd name="T48" fmla="*/ 23 w 204"/>
                <a:gd name="T49" fmla="*/ 3 h 82"/>
                <a:gd name="T50" fmla="*/ 26 w 204"/>
                <a:gd name="T51" fmla="*/ 5 h 82"/>
                <a:gd name="T52" fmla="*/ 31 w 204"/>
                <a:gd name="T53" fmla="*/ 6 h 82"/>
                <a:gd name="T54" fmla="*/ 36 w 204"/>
                <a:gd name="T55" fmla="*/ 5 h 82"/>
                <a:gd name="T56" fmla="*/ 40 w 204"/>
                <a:gd name="T57" fmla="*/ 4 h 82"/>
                <a:gd name="T58" fmla="*/ 45 w 204"/>
                <a:gd name="T59" fmla="*/ 3 h 82"/>
                <a:gd name="T60" fmla="*/ 48 w 204"/>
                <a:gd name="T61" fmla="*/ 1 h 82"/>
                <a:gd name="T62" fmla="*/ 50 w 204"/>
                <a:gd name="T63" fmla="*/ 0 h 82"/>
                <a:gd name="T64" fmla="*/ 51 w 204"/>
                <a:gd name="T65" fmla="*/ 0 h 8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04"/>
                <a:gd name="T100" fmla="*/ 0 h 82"/>
                <a:gd name="T101" fmla="*/ 204 w 204"/>
                <a:gd name="T102" fmla="*/ 82 h 8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04" h="82">
                  <a:moveTo>
                    <a:pt x="204" y="0"/>
                  </a:moveTo>
                  <a:lnTo>
                    <a:pt x="196" y="10"/>
                  </a:lnTo>
                  <a:lnTo>
                    <a:pt x="187" y="21"/>
                  </a:lnTo>
                  <a:lnTo>
                    <a:pt x="175" y="31"/>
                  </a:lnTo>
                  <a:lnTo>
                    <a:pt x="165" y="40"/>
                  </a:lnTo>
                  <a:lnTo>
                    <a:pt x="152" y="50"/>
                  </a:lnTo>
                  <a:lnTo>
                    <a:pt x="139" y="58"/>
                  </a:lnTo>
                  <a:lnTo>
                    <a:pt x="127" y="65"/>
                  </a:lnTo>
                  <a:lnTo>
                    <a:pt x="114" y="70"/>
                  </a:lnTo>
                  <a:lnTo>
                    <a:pt x="100" y="76"/>
                  </a:lnTo>
                  <a:lnTo>
                    <a:pt x="88" y="80"/>
                  </a:lnTo>
                  <a:lnTo>
                    <a:pt x="74" y="81"/>
                  </a:lnTo>
                  <a:lnTo>
                    <a:pt x="61" y="82"/>
                  </a:lnTo>
                  <a:lnTo>
                    <a:pt x="48" y="81"/>
                  </a:lnTo>
                  <a:lnTo>
                    <a:pt x="37" y="77"/>
                  </a:lnTo>
                  <a:lnTo>
                    <a:pt x="25" y="71"/>
                  </a:lnTo>
                  <a:lnTo>
                    <a:pt x="15" y="65"/>
                  </a:lnTo>
                  <a:lnTo>
                    <a:pt x="2" y="48"/>
                  </a:lnTo>
                  <a:lnTo>
                    <a:pt x="0" y="33"/>
                  </a:lnTo>
                  <a:lnTo>
                    <a:pt x="6" y="21"/>
                  </a:lnTo>
                  <a:lnTo>
                    <a:pt x="17" y="10"/>
                  </a:lnTo>
                  <a:lnTo>
                    <a:pt x="33" y="3"/>
                  </a:lnTo>
                  <a:lnTo>
                    <a:pt x="52" y="1"/>
                  </a:lnTo>
                  <a:lnTo>
                    <a:pt x="71" y="5"/>
                  </a:lnTo>
                  <a:lnTo>
                    <a:pt x="90" y="15"/>
                  </a:lnTo>
                  <a:lnTo>
                    <a:pt x="105" y="22"/>
                  </a:lnTo>
                  <a:lnTo>
                    <a:pt x="123" y="24"/>
                  </a:lnTo>
                  <a:lnTo>
                    <a:pt x="142" y="22"/>
                  </a:lnTo>
                  <a:lnTo>
                    <a:pt x="160" y="17"/>
                  </a:lnTo>
                  <a:lnTo>
                    <a:pt x="177" y="12"/>
                  </a:lnTo>
                  <a:lnTo>
                    <a:pt x="191" y="6"/>
                  </a:lnTo>
                  <a:lnTo>
                    <a:pt x="200" y="2"/>
                  </a:lnTo>
                  <a:lnTo>
                    <a:pt x="204" y="0"/>
                  </a:lnTo>
                  <a:close/>
                </a:path>
              </a:pathLst>
            </a:custGeom>
            <a:solidFill>
              <a:srgbClr val="FF0000"/>
            </a:solidFill>
            <a:ln w="9525">
              <a:noFill/>
              <a:round/>
              <a:headEnd/>
              <a:tailEnd/>
            </a:ln>
          </p:spPr>
          <p:txBody>
            <a:bodyPr/>
            <a:lstStyle/>
            <a:p>
              <a:endParaRPr lang="en-US"/>
            </a:p>
          </p:txBody>
        </p:sp>
        <p:sp>
          <p:nvSpPr>
            <p:cNvPr id="15545" name="Freeform 320"/>
            <p:cNvSpPr>
              <a:spLocks/>
            </p:cNvSpPr>
            <p:nvPr/>
          </p:nvSpPr>
          <p:spPr bwMode="auto">
            <a:xfrm>
              <a:off x="2534" y="1815"/>
              <a:ext cx="42" cy="104"/>
            </a:xfrm>
            <a:custGeom>
              <a:avLst/>
              <a:gdLst>
                <a:gd name="T0" fmla="*/ 6 w 84"/>
                <a:gd name="T1" fmla="*/ 0 h 208"/>
                <a:gd name="T2" fmla="*/ 11 w 84"/>
                <a:gd name="T3" fmla="*/ 6 h 208"/>
                <a:gd name="T4" fmla="*/ 15 w 84"/>
                <a:gd name="T5" fmla="*/ 12 h 208"/>
                <a:gd name="T6" fmla="*/ 18 w 84"/>
                <a:gd name="T7" fmla="*/ 19 h 208"/>
                <a:gd name="T8" fmla="*/ 20 w 84"/>
                <a:gd name="T9" fmla="*/ 25 h 208"/>
                <a:gd name="T10" fmla="*/ 21 w 84"/>
                <a:gd name="T11" fmla="*/ 32 h 208"/>
                <a:gd name="T12" fmla="*/ 21 w 84"/>
                <a:gd name="T13" fmla="*/ 39 h 208"/>
                <a:gd name="T14" fmla="*/ 19 w 84"/>
                <a:gd name="T15" fmla="*/ 45 h 208"/>
                <a:gd name="T16" fmla="*/ 14 w 84"/>
                <a:gd name="T17" fmla="*/ 50 h 208"/>
                <a:gd name="T18" fmla="*/ 10 w 84"/>
                <a:gd name="T19" fmla="*/ 52 h 208"/>
                <a:gd name="T20" fmla="*/ 6 w 84"/>
                <a:gd name="T21" fmla="*/ 52 h 208"/>
                <a:gd name="T22" fmla="*/ 3 w 84"/>
                <a:gd name="T23" fmla="*/ 51 h 208"/>
                <a:gd name="T24" fmla="*/ 1 w 84"/>
                <a:gd name="T25" fmla="*/ 47 h 208"/>
                <a:gd name="T26" fmla="*/ 0 w 84"/>
                <a:gd name="T27" fmla="*/ 43 h 208"/>
                <a:gd name="T28" fmla="*/ 1 w 84"/>
                <a:gd name="T29" fmla="*/ 38 h 208"/>
                <a:gd name="T30" fmla="*/ 2 w 84"/>
                <a:gd name="T31" fmla="*/ 34 h 208"/>
                <a:gd name="T32" fmla="*/ 5 w 84"/>
                <a:gd name="T33" fmla="*/ 29 h 208"/>
                <a:gd name="T34" fmla="*/ 9 w 84"/>
                <a:gd name="T35" fmla="*/ 21 h 208"/>
                <a:gd name="T36" fmla="*/ 9 w 84"/>
                <a:gd name="T37" fmla="*/ 12 h 208"/>
                <a:gd name="T38" fmla="*/ 7 w 84"/>
                <a:gd name="T39" fmla="*/ 3 h 208"/>
                <a:gd name="T40" fmla="*/ 6 w 84"/>
                <a:gd name="T41" fmla="*/ 0 h 20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84"/>
                <a:gd name="T64" fmla="*/ 0 h 208"/>
                <a:gd name="T65" fmla="*/ 84 w 84"/>
                <a:gd name="T66" fmla="*/ 208 h 20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84" h="208">
                  <a:moveTo>
                    <a:pt x="24" y="0"/>
                  </a:moveTo>
                  <a:lnTo>
                    <a:pt x="42" y="21"/>
                  </a:lnTo>
                  <a:lnTo>
                    <a:pt x="59" y="45"/>
                  </a:lnTo>
                  <a:lnTo>
                    <a:pt x="71" y="73"/>
                  </a:lnTo>
                  <a:lnTo>
                    <a:pt x="79" y="100"/>
                  </a:lnTo>
                  <a:lnTo>
                    <a:pt x="84" y="128"/>
                  </a:lnTo>
                  <a:lnTo>
                    <a:pt x="82" y="155"/>
                  </a:lnTo>
                  <a:lnTo>
                    <a:pt x="74" y="178"/>
                  </a:lnTo>
                  <a:lnTo>
                    <a:pt x="57" y="197"/>
                  </a:lnTo>
                  <a:lnTo>
                    <a:pt x="40" y="208"/>
                  </a:lnTo>
                  <a:lnTo>
                    <a:pt x="25" y="208"/>
                  </a:lnTo>
                  <a:lnTo>
                    <a:pt x="12" y="201"/>
                  </a:lnTo>
                  <a:lnTo>
                    <a:pt x="4" y="187"/>
                  </a:lnTo>
                  <a:lnTo>
                    <a:pt x="0" y="170"/>
                  </a:lnTo>
                  <a:lnTo>
                    <a:pt x="1" y="151"/>
                  </a:lnTo>
                  <a:lnTo>
                    <a:pt x="7" y="133"/>
                  </a:lnTo>
                  <a:lnTo>
                    <a:pt x="19" y="115"/>
                  </a:lnTo>
                  <a:lnTo>
                    <a:pt x="34" y="84"/>
                  </a:lnTo>
                  <a:lnTo>
                    <a:pt x="34" y="46"/>
                  </a:lnTo>
                  <a:lnTo>
                    <a:pt x="27" y="14"/>
                  </a:lnTo>
                  <a:lnTo>
                    <a:pt x="24" y="0"/>
                  </a:lnTo>
                  <a:close/>
                </a:path>
              </a:pathLst>
            </a:custGeom>
            <a:solidFill>
              <a:srgbClr val="FF0000"/>
            </a:solidFill>
            <a:ln w="9525">
              <a:noFill/>
              <a:round/>
              <a:headEnd/>
              <a:tailEnd/>
            </a:ln>
          </p:spPr>
          <p:txBody>
            <a:bodyPr/>
            <a:lstStyle/>
            <a:p>
              <a:endParaRPr lang="en-US"/>
            </a:p>
          </p:txBody>
        </p:sp>
        <p:sp>
          <p:nvSpPr>
            <p:cNvPr id="15546" name="Freeform 321"/>
            <p:cNvSpPr>
              <a:spLocks/>
            </p:cNvSpPr>
            <p:nvPr/>
          </p:nvSpPr>
          <p:spPr bwMode="auto">
            <a:xfrm>
              <a:off x="2551" y="1812"/>
              <a:ext cx="72" cy="84"/>
            </a:xfrm>
            <a:custGeom>
              <a:avLst/>
              <a:gdLst>
                <a:gd name="T0" fmla="*/ 0 w 144"/>
                <a:gd name="T1" fmla="*/ 0 h 170"/>
                <a:gd name="T2" fmla="*/ 7 w 144"/>
                <a:gd name="T3" fmla="*/ 1 h 170"/>
                <a:gd name="T4" fmla="*/ 13 w 144"/>
                <a:gd name="T5" fmla="*/ 4 h 170"/>
                <a:gd name="T6" fmla="*/ 20 w 144"/>
                <a:gd name="T7" fmla="*/ 8 h 170"/>
                <a:gd name="T8" fmla="*/ 26 w 144"/>
                <a:gd name="T9" fmla="*/ 12 h 170"/>
                <a:gd name="T10" fmla="*/ 31 w 144"/>
                <a:gd name="T11" fmla="*/ 17 h 170"/>
                <a:gd name="T12" fmla="*/ 35 w 144"/>
                <a:gd name="T13" fmla="*/ 22 h 170"/>
                <a:gd name="T14" fmla="*/ 36 w 144"/>
                <a:gd name="T15" fmla="*/ 29 h 170"/>
                <a:gd name="T16" fmla="*/ 36 w 144"/>
                <a:gd name="T17" fmla="*/ 35 h 170"/>
                <a:gd name="T18" fmla="*/ 34 w 144"/>
                <a:gd name="T19" fmla="*/ 39 h 170"/>
                <a:gd name="T20" fmla="*/ 30 w 144"/>
                <a:gd name="T21" fmla="*/ 41 h 170"/>
                <a:gd name="T22" fmla="*/ 27 w 144"/>
                <a:gd name="T23" fmla="*/ 42 h 170"/>
                <a:gd name="T24" fmla="*/ 23 w 144"/>
                <a:gd name="T25" fmla="*/ 40 h 170"/>
                <a:gd name="T26" fmla="*/ 20 w 144"/>
                <a:gd name="T27" fmla="*/ 37 h 170"/>
                <a:gd name="T28" fmla="*/ 18 w 144"/>
                <a:gd name="T29" fmla="*/ 33 h 170"/>
                <a:gd name="T30" fmla="*/ 16 w 144"/>
                <a:gd name="T31" fmla="*/ 29 h 170"/>
                <a:gd name="T32" fmla="*/ 17 w 144"/>
                <a:gd name="T33" fmla="*/ 24 h 170"/>
                <a:gd name="T34" fmla="*/ 17 w 144"/>
                <a:gd name="T35" fmla="*/ 20 h 170"/>
                <a:gd name="T36" fmla="*/ 15 w 144"/>
                <a:gd name="T37" fmla="*/ 15 h 170"/>
                <a:gd name="T38" fmla="*/ 12 w 144"/>
                <a:gd name="T39" fmla="*/ 11 h 170"/>
                <a:gd name="T40" fmla="*/ 9 w 144"/>
                <a:gd name="T41" fmla="*/ 7 h 170"/>
                <a:gd name="T42" fmla="*/ 6 w 144"/>
                <a:gd name="T43" fmla="*/ 4 h 170"/>
                <a:gd name="T44" fmla="*/ 3 w 144"/>
                <a:gd name="T45" fmla="*/ 2 h 170"/>
                <a:gd name="T46" fmla="*/ 1 w 144"/>
                <a:gd name="T47" fmla="*/ 0 h 170"/>
                <a:gd name="T48" fmla="*/ 0 w 144"/>
                <a:gd name="T49" fmla="*/ 0 h 17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44"/>
                <a:gd name="T76" fmla="*/ 0 h 170"/>
                <a:gd name="T77" fmla="*/ 144 w 144"/>
                <a:gd name="T78" fmla="*/ 170 h 17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44" h="170">
                  <a:moveTo>
                    <a:pt x="0" y="0"/>
                  </a:moveTo>
                  <a:lnTo>
                    <a:pt x="27" y="7"/>
                  </a:lnTo>
                  <a:lnTo>
                    <a:pt x="54" y="18"/>
                  </a:lnTo>
                  <a:lnTo>
                    <a:pt x="81" y="33"/>
                  </a:lnTo>
                  <a:lnTo>
                    <a:pt x="104" y="50"/>
                  </a:lnTo>
                  <a:lnTo>
                    <a:pt x="123" y="71"/>
                  </a:lnTo>
                  <a:lnTo>
                    <a:pt x="137" y="92"/>
                  </a:lnTo>
                  <a:lnTo>
                    <a:pt x="144" y="117"/>
                  </a:lnTo>
                  <a:lnTo>
                    <a:pt x="142" y="141"/>
                  </a:lnTo>
                  <a:lnTo>
                    <a:pt x="134" y="159"/>
                  </a:lnTo>
                  <a:lnTo>
                    <a:pt x="121" y="168"/>
                  </a:lnTo>
                  <a:lnTo>
                    <a:pt x="107" y="170"/>
                  </a:lnTo>
                  <a:lnTo>
                    <a:pt x="94" y="164"/>
                  </a:lnTo>
                  <a:lnTo>
                    <a:pt x="80" y="152"/>
                  </a:lnTo>
                  <a:lnTo>
                    <a:pt x="69" y="136"/>
                  </a:lnTo>
                  <a:lnTo>
                    <a:pt x="64" y="118"/>
                  </a:lnTo>
                  <a:lnTo>
                    <a:pt x="65" y="97"/>
                  </a:lnTo>
                  <a:lnTo>
                    <a:pt x="65" y="80"/>
                  </a:lnTo>
                  <a:lnTo>
                    <a:pt x="59" y="63"/>
                  </a:lnTo>
                  <a:lnTo>
                    <a:pt x="49" y="46"/>
                  </a:lnTo>
                  <a:lnTo>
                    <a:pt x="36" y="31"/>
                  </a:lnTo>
                  <a:lnTo>
                    <a:pt x="23" y="19"/>
                  </a:lnTo>
                  <a:lnTo>
                    <a:pt x="12" y="10"/>
                  </a:lnTo>
                  <a:lnTo>
                    <a:pt x="4" y="3"/>
                  </a:lnTo>
                  <a:lnTo>
                    <a:pt x="0" y="0"/>
                  </a:lnTo>
                  <a:close/>
                </a:path>
              </a:pathLst>
            </a:custGeom>
            <a:solidFill>
              <a:srgbClr val="FF0000"/>
            </a:solidFill>
            <a:ln w="9525">
              <a:noFill/>
              <a:round/>
              <a:headEnd/>
              <a:tailEnd/>
            </a:ln>
          </p:spPr>
          <p:txBody>
            <a:bodyPr/>
            <a:lstStyle/>
            <a:p>
              <a:endParaRPr lang="en-US"/>
            </a:p>
          </p:txBody>
        </p:sp>
        <p:sp>
          <p:nvSpPr>
            <p:cNvPr id="15547" name="Freeform 322"/>
            <p:cNvSpPr>
              <a:spLocks/>
            </p:cNvSpPr>
            <p:nvPr/>
          </p:nvSpPr>
          <p:spPr bwMode="auto">
            <a:xfrm>
              <a:off x="2558" y="1793"/>
              <a:ext cx="99" cy="51"/>
            </a:xfrm>
            <a:custGeom>
              <a:avLst/>
              <a:gdLst>
                <a:gd name="T0" fmla="*/ 0 w 199"/>
                <a:gd name="T1" fmla="*/ 4 h 103"/>
                <a:gd name="T2" fmla="*/ 3 w 199"/>
                <a:gd name="T3" fmla="*/ 3 h 103"/>
                <a:gd name="T4" fmla="*/ 6 w 199"/>
                <a:gd name="T5" fmla="*/ 2 h 103"/>
                <a:gd name="T6" fmla="*/ 10 w 199"/>
                <a:gd name="T7" fmla="*/ 1 h 103"/>
                <a:gd name="T8" fmla="*/ 13 w 199"/>
                <a:gd name="T9" fmla="*/ 0 h 103"/>
                <a:gd name="T10" fmla="*/ 17 w 199"/>
                <a:gd name="T11" fmla="*/ 0 h 103"/>
                <a:gd name="T12" fmla="*/ 21 w 199"/>
                <a:gd name="T13" fmla="*/ 0 h 103"/>
                <a:gd name="T14" fmla="*/ 24 w 199"/>
                <a:gd name="T15" fmla="*/ 0 h 103"/>
                <a:gd name="T16" fmla="*/ 28 w 199"/>
                <a:gd name="T17" fmla="*/ 0 h 103"/>
                <a:gd name="T18" fmla="*/ 32 w 199"/>
                <a:gd name="T19" fmla="*/ 1 h 103"/>
                <a:gd name="T20" fmla="*/ 35 w 199"/>
                <a:gd name="T21" fmla="*/ 2 h 103"/>
                <a:gd name="T22" fmla="*/ 38 w 199"/>
                <a:gd name="T23" fmla="*/ 3 h 103"/>
                <a:gd name="T24" fmla="*/ 41 w 199"/>
                <a:gd name="T25" fmla="*/ 4 h 103"/>
                <a:gd name="T26" fmla="*/ 43 w 199"/>
                <a:gd name="T27" fmla="*/ 6 h 103"/>
                <a:gd name="T28" fmla="*/ 45 w 199"/>
                <a:gd name="T29" fmla="*/ 8 h 103"/>
                <a:gd name="T30" fmla="*/ 47 w 199"/>
                <a:gd name="T31" fmla="*/ 11 h 103"/>
                <a:gd name="T32" fmla="*/ 49 w 199"/>
                <a:gd name="T33" fmla="*/ 14 h 103"/>
                <a:gd name="T34" fmla="*/ 49 w 199"/>
                <a:gd name="T35" fmla="*/ 19 h 103"/>
                <a:gd name="T36" fmla="*/ 48 w 199"/>
                <a:gd name="T37" fmla="*/ 22 h 103"/>
                <a:gd name="T38" fmla="*/ 45 w 199"/>
                <a:gd name="T39" fmla="*/ 24 h 103"/>
                <a:gd name="T40" fmla="*/ 41 w 199"/>
                <a:gd name="T41" fmla="*/ 25 h 103"/>
                <a:gd name="T42" fmla="*/ 37 w 199"/>
                <a:gd name="T43" fmla="*/ 25 h 103"/>
                <a:gd name="T44" fmla="*/ 33 w 199"/>
                <a:gd name="T45" fmla="*/ 23 h 103"/>
                <a:gd name="T46" fmla="*/ 29 w 199"/>
                <a:gd name="T47" fmla="*/ 20 h 103"/>
                <a:gd name="T48" fmla="*/ 26 w 199"/>
                <a:gd name="T49" fmla="*/ 15 h 103"/>
                <a:gd name="T50" fmla="*/ 24 w 199"/>
                <a:gd name="T51" fmla="*/ 12 h 103"/>
                <a:gd name="T52" fmla="*/ 20 w 199"/>
                <a:gd name="T53" fmla="*/ 9 h 103"/>
                <a:gd name="T54" fmla="*/ 16 w 199"/>
                <a:gd name="T55" fmla="*/ 7 h 103"/>
                <a:gd name="T56" fmla="*/ 11 w 199"/>
                <a:gd name="T57" fmla="*/ 6 h 103"/>
                <a:gd name="T58" fmla="*/ 7 w 199"/>
                <a:gd name="T59" fmla="*/ 5 h 103"/>
                <a:gd name="T60" fmla="*/ 3 w 199"/>
                <a:gd name="T61" fmla="*/ 4 h 103"/>
                <a:gd name="T62" fmla="*/ 1 w 199"/>
                <a:gd name="T63" fmla="*/ 4 h 103"/>
                <a:gd name="T64" fmla="*/ 0 w 199"/>
                <a:gd name="T65" fmla="*/ 4 h 10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99"/>
                <a:gd name="T100" fmla="*/ 0 h 103"/>
                <a:gd name="T101" fmla="*/ 199 w 199"/>
                <a:gd name="T102" fmla="*/ 103 h 10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99" h="103">
                  <a:moveTo>
                    <a:pt x="0" y="18"/>
                  </a:moveTo>
                  <a:lnTo>
                    <a:pt x="13" y="13"/>
                  </a:lnTo>
                  <a:lnTo>
                    <a:pt x="27" y="8"/>
                  </a:lnTo>
                  <a:lnTo>
                    <a:pt x="40" y="5"/>
                  </a:lnTo>
                  <a:lnTo>
                    <a:pt x="54" y="3"/>
                  </a:lnTo>
                  <a:lnTo>
                    <a:pt x="69" y="0"/>
                  </a:lnTo>
                  <a:lnTo>
                    <a:pt x="84" y="0"/>
                  </a:lnTo>
                  <a:lnTo>
                    <a:pt x="99" y="0"/>
                  </a:lnTo>
                  <a:lnTo>
                    <a:pt x="114" y="1"/>
                  </a:lnTo>
                  <a:lnTo>
                    <a:pt x="128" y="4"/>
                  </a:lnTo>
                  <a:lnTo>
                    <a:pt x="141" y="8"/>
                  </a:lnTo>
                  <a:lnTo>
                    <a:pt x="153" y="13"/>
                  </a:lnTo>
                  <a:lnTo>
                    <a:pt x="165" y="19"/>
                  </a:lnTo>
                  <a:lnTo>
                    <a:pt x="175" y="27"/>
                  </a:lnTo>
                  <a:lnTo>
                    <a:pt x="183" y="35"/>
                  </a:lnTo>
                  <a:lnTo>
                    <a:pt x="190" y="45"/>
                  </a:lnTo>
                  <a:lnTo>
                    <a:pt x="196" y="57"/>
                  </a:lnTo>
                  <a:lnTo>
                    <a:pt x="199" y="76"/>
                  </a:lnTo>
                  <a:lnTo>
                    <a:pt x="194" y="91"/>
                  </a:lnTo>
                  <a:lnTo>
                    <a:pt x="182" y="99"/>
                  </a:lnTo>
                  <a:lnTo>
                    <a:pt x="167" y="103"/>
                  </a:lnTo>
                  <a:lnTo>
                    <a:pt x="150" y="101"/>
                  </a:lnTo>
                  <a:lnTo>
                    <a:pt x="132" y="92"/>
                  </a:lnTo>
                  <a:lnTo>
                    <a:pt x="118" y="80"/>
                  </a:lnTo>
                  <a:lnTo>
                    <a:pt x="106" y="63"/>
                  </a:lnTo>
                  <a:lnTo>
                    <a:pt x="97" y="49"/>
                  </a:lnTo>
                  <a:lnTo>
                    <a:pt x="82" y="37"/>
                  </a:lnTo>
                  <a:lnTo>
                    <a:pt x="65" y="29"/>
                  </a:lnTo>
                  <a:lnTo>
                    <a:pt x="46" y="25"/>
                  </a:lnTo>
                  <a:lnTo>
                    <a:pt x="29" y="21"/>
                  </a:lnTo>
                  <a:lnTo>
                    <a:pt x="14" y="19"/>
                  </a:lnTo>
                  <a:lnTo>
                    <a:pt x="4" y="18"/>
                  </a:lnTo>
                  <a:lnTo>
                    <a:pt x="0" y="18"/>
                  </a:lnTo>
                  <a:close/>
                </a:path>
              </a:pathLst>
            </a:custGeom>
            <a:solidFill>
              <a:srgbClr val="FF0000"/>
            </a:solidFill>
            <a:ln w="9525">
              <a:noFill/>
              <a:round/>
              <a:headEnd/>
              <a:tailEnd/>
            </a:ln>
          </p:spPr>
          <p:txBody>
            <a:bodyPr/>
            <a:lstStyle/>
            <a:p>
              <a:endParaRPr lang="en-US"/>
            </a:p>
          </p:txBody>
        </p:sp>
        <p:sp>
          <p:nvSpPr>
            <p:cNvPr id="15548" name="Freeform 323"/>
            <p:cNvSpPr>
              <a:spLocks/>
            </p:cNvSpPr>
            <p:nvPr/>
          </p:nvSpPr>
          <p:spPr bwMode="auto">
            <a:xfrm>
              <a:off x="2631" y="2659"/>
              <a:ext cx="53" cy="98"/>
            </a:xfrm>
            <a:custGeom>
              <a:avLst/>
              <a:gdLst>
                <a:gd name="T0" fmla="*/ 23 w 107"/>
                <a:gd name="T1" fmla="*/ 0 h 195"/>
                <a:gd name="T2" fmla="*/ 25 w 107"/>
                <a:gd name="T3" fmla="*/ 7 h 195"/>
                <a:gd name="T4" fmla="*/ 26 w 107"/>
                <a:gd name="T5" fmla="*/ 14 h 195"/>
                <a:gd name="T6" fmla="*/ 26 w 107"/>
                <a:gd name="T7" fmla="*/ 22 h 195"/>
                <a:gd name="T8" fmla="*/ 26 w 107"/>
                <a:gd name="T9" fmla="*/ 29 h 195"/>
                <a:gd name="T10" fmla="*/ 24 w 107"/>
                <a:gd name="T11" fmla="*/ 36 h 195"/>
                <a:gd name="T12" fmla="*/ 20 w 107"/>
                <a:gd name="T13" fmla="*/ 41 h 195"/>
                <a:gd name="T14" fmla="*/ 16 w 107"/>
                <a:gd name="T15" fmla="*/ 46 h 195"/>
                <a:gd name="T16" fmla="*/ 11 w 107"/>
                <a:gd name="T17" fmla="*/ 49 h 195"/>
                <a:gd name="T18" fmla="*/ 6 w 107"/>
                <a:gd name="T19" fmla="*/ 49 h 195"/>
                <a:gd name="T20" fmla="*/ 2 w 107"/>
                <a:gd name="T21" fmla="*/ 48 h 195"/>
                <a:gd name="T22" fmla="*/ 0 w 107"/>
                <a:gd name="T23" fmla="*/ 45 h 195"/>
                <a:gd name="T24" fmla="*/ 0 w 107"/>
                <a:gd name="T25" fmla="*/ 41 h 195"/>
                <a:gd name="T26" fmla="*/ 0 w 107"/>
                <a:gd name="T27" fmla="*/ 37 h 195"/>
                <a:gd name="T28" fmla="*/ 3 w 107"/>
                <a:gd name="T29" fmla="*/ 32 h 195"/>
                <a:gd name="T30" fmla="*/ 6 w 107"/>
                <a:gd name="T31" fmla="*/ 29 h 195"/>
                <a:gd name="T32" fmla="*/ 10 w 107"/>
                <a:gd name="T33" fmla="*/ 26 h 195"/>
                <a:gd name="T34" fmla="*/ 14 w 107"/>
                <a:gd name="T35" fmla="*/ 24 h 195"/>
                <a:gd name="T36" fmla="*/ 17 w 107"/>
                <a:gd name="T37" fmla="*/ 20 h 195"/>
                <a:gd name="T38" fmla="*/ 19 w 107"/>
                <a:gd name="T39" fmla="*/ 16 h 195"/>
                <a:gd name="T40" fmla="*/ 21 w 107"/>
                <a:gd name="T41" fmla="*/ 12 h 195"/>
                <a:gd name="T42" fmla="*/ 22 w 107"/>
                <a:gd name="T43" fmla="*/ 7 h 195"/>
                <a:gd name="T44" fmla="*/ 23 w 107"/>
                <a:gd name="T45" fmla="*/ 4 h 195"/>
                <a:gd name="T46" fmla="*/ 23 w 107"/>
                <a:gd name="T47" fmla="*/ 1 h 195"/>
                <a:gd name="T48" fmla="*/ 23 w 107"/>
                <a:gd name="T49" fmla="*/ 0 h 19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07"/>
                <a:gd name="T76" fmla="*/ 0 h 195"/>
                <a:gd name="T77" fmla="*/ 107 w 107"/>
                <a:gd name="T78" fmla="*/ 195 h 19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07" h="195">
                  <a:moveTo>
                    <a:pt x="95" y="0"/>
                  </a:moveTo>
                  <a:lnTo>
                    <a:pt x="103" y="26"/>
                  </a:lnTo>
                  <a:lnTo>
                    <a:pt x="107" y="55"/>
                  </a:lnTo>
                  <a:lnTo>
                    <a:pt x="107" y="85"/>
                  </a:lnTo>
                  <a:lnTo>
                    <a:pt x="104" y="114"/>
                  </a:lnTo>
                  <a:lnTo>
                    <a:pt x="96" y="141"/>
                  </a:lnTo>
                  <a:lnTo>
                    <a:pt x="83" y="164"/>
                  </a:lnTo>
                  <a:lnTo>
                    <a:pt x="66" y="183"/>
                  </a:lnTo>
                  <a:lnTo>
                    <a:pt x="44" y="193"/>
                  </a:lnTo>
                  <a:lnTo>
                    <a:pt x="24" y="195"/>
                  </a:lnTo>
                  <a:lnTo>
                    <a:pt x="10" y="190"/>
                  </a:lnTo>
                  <a:lnTo>
                    <a:pt x="3" y="177"/>
                  </a:lnTo>
                  <a:lnTo>
                    <a:pt x="0" y="162"/>
                  </a:lnTo>
                  <a:lnTo>
                    <a:pt x="3" y="145"/>
                  </a:lnTo>
                  <a:lnTo>
                    <a:pt x="12" y="127"/>
                  </a:lnTo>
                  <a:lnTo>
                    <a:pt x="24" y="114"/>
                  </a:lnTo>
                  <a:lnTo>
                    <a:pt x="43" y="103"/>
                  </a:lnTo>
                  <a:lnTo>
                    <a:pt x="58" y="94"/>
                  </a:lnTo>
                  <a:lnTo>
                    <a:pt x="69" y="80"/>
                  </a:lnTo>
                  <a:lnTo>
                    <a:pt x="79" y="64"/>
                  </a:lnTo>
                  <a:lnTo>
                    <a:pt x="86" y="46"/>
                  </a:lnTo>
                  <a:lnTo>
                    <a:pt x="90" y="28"/>
                  </a:lnTo>
                  <a:lnTo>
                    <a:pt x="92" y="13"/>
                  </a:lnTo>
                  <a:lnTo>
                    <a:pt x="95" y="3"/>
                  </a:lnTo>
                  <a:lnTo>
                    <a:pt x="95" y="0"/>
                  </a:lnTo>
                  <a:close/>
                </a:path>
              </a:pathLst>
            </a:custGeom>
            <a:solidFill>
              <a:srgbClr val="FF0000"/>
            </a:solidFill>
            <a:ln w="9525">
              <a:noFill/>
              <a:round/>
              <a:headEnd/>
              <a:tailEnd/>
            </a:ln>
          </p:spPr>
          <p:txBody>
            <a:bodyPr/>
            <a:lstStyle/>
            <a:p>
              <a:endParaRPr lang="en-US"/>
            </a:p>
          </p:txBody>
        </p:sp>
        <p:sp>
          <p:nvSpPr>
            <p:cNvPr id="15549" name="Freeform 324"/>
            <p:cNvSpPr>
              <a:spLocks/>
            </p:cNvSpPr>
            <p:nvPr/>
          </p:nvSpPr>
          <p:spPr bwMode="auto">
            <a:xfrm>
              <a:off x="2581" y="2656"/>
              <a:ext cx="91" cy="63"/>
            </a:xfrm>
            <a:custGeom>
              <a:avLst/>
              <a:gdLst>
                <a:gd name="T0" fmla="*/ 45 w 183"/>
                <a:gd name="T1" fmla="*/ 0 h 126"/>
                <a:gd name="T2" fmla="*/ 43 w 183"/>
                <a:gd name="T3" fmla="*/ 7 h 126"/>
                <a:gd name="T4" fmla="*/ 39 w 183"/>
                <a:gd name="T5" fmla="*/ 13 h 126"/>
                <a:gd name="T6" fmla="*/ 35 w 183"/>
                <a:gd name="T7" fmla="*/ 19 h 126"/>
                <a:gd name="T8" fmla="*/ 30 w 183"/>
                <a:gd name="T9" fmla="*/ 24 h 126"/>
                <a:gd name="T10" fmla="*/ 24 w 183"/>
                <a:gd name="T11" fmla="*/ 28 h 126"/>
                <a:gd name="T12" fmla="*/ 18 w 183"/>
                <a:gd name="T13" fmla="*/ 31 h 126"/>
                <a:gd name="T14" fmla="*/ 12 w 183"/>
                <a:gd name="T15" fmla="*/ 32 h 126"/>
                <a:gd name="T16" fmla="*/ 6 w 183"/>
                <a:gd name="T17" fmla="*/ 30 h 126"/>
                <a:gd name="T18" fmla="*/ 1 w 183"/>
                <a:gd name="T19" fmla="*/ 28 h 126"/>
                <a:gd name="T20" fmla="*/ 0 w 183"/>
                <a:gd name="T21" fmla="*/ 24 h 126"/>
                <a:gd name="T22" fmla="*/ 0 w 183"/>
                <a:gd name="T23" fmla="*/ 21 h 126"/>
                <a:gd name="T24" fmla="*/ 2 w 183"/>
                <a:gd name="T25" fmla="*/ 18 h 126"/>
                <a:gd name="T26" fmla="*/ 5 w 183"/>
                <a:gd name="T27" fmla="*/ 15 h 126"/>
                <a:gd name="T28" fmla="*/ 9 w 183"/>
                <a:gd name="T29" fmla="*/ 13 h 126"/>
                <a:gd name="T30" fmla="*/ 14 w 183"/>
                <a:gd name="T31" fmla="*/ 12 h 126"/>
                <a:gd name="T32" fmla="*/ 19 w 183"/>
                <a:gd name="T33" fmla="*/ 13 h 126"/>
                <a:gd name="T34" fmla="*/ 24 w 183"/>
                <a:gd name="T35" fmla="*/ 13 h 126"/>
                <a:gd name="T36" fmla="*/ 28 w 183"/>
                <a:gd name="T37" fmla="*/ 12 h 126"/>
                <a:gd name="T38" fmla="*/ 32 w 183"/>
                <a:gd name="T39" fmla="*/ 10 h 126"/>
                <a:gd name="T40" fmla="*/ 37 w 183"/>
                <a:gd name="T41" fmla="*/ 8 h 126"/>
                <a:gd name="T42" fmla="*/ 40 w 183"/>
                <a:gd name="T43" fmla="*/ 5 h 126"/>
                <a:gd name="T44" fmla="*/ 43 w 183"/>
                <a:gd name="T45" fmla="*/ 3 h 126"/>
                <a:gd name="T46" fmla="*/ 45 w 183"/>
                <a:gd name="T47" fmla="*/ 1 h 126"/>
                <a:gd name="T48" fmla="*/ 45 w 183"/>
                <a:gd name="T49" fmla="*/ 0 h 12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83"/>
                <a:gd name="T76" fmla="*/ 0 h 126"/>
                <a:gd name="T77" fmla="*/ 183 w 183"/>
                <a:gd name="T78" fmla="*/ 126 h 12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83" h="126">
                  <a:moveTo>
                    <a:pt x="183" y="0"/>
                  </a:moveTo>
                  <a:lnTo>
                    <a:pt x="173" y="25"/>
                  </a:lnTo>
                  <a:lnTo>
                    <a:pt x="159" y="51"/>
                  </a:lnTo>
                  <a:lnTo>
                    <a:pt x="141" y="74"/>
                  </a:lnTo>
                  <a:lnTo>
                    <a:pt x="120" y="94"/>
                  </a:lnTo>
                  <a:lnTo>
                    <a:pt x="97" y="111"/>
                  </a:lnTo>
                  <a:lnTo>
                    <a:pt x="73" y="122"/>
                  </a:lnTo>
                  <a:lnTo>
                    <a:pt x="48" y="126"/>
                  </a:lnTo>
                  <a:lnTo>
                    <a:pt x="24" y="120"/>
                  </a:lnTo>
                  <a:lnTo>
                    <a:pt x="7" y="109"/>
                  </a:lnTo>
                  <a:lnTo>
                    <a:pt x="0" y="96"/>
                  </a:lnTo>
                  <a:lnTo>
                    <a:pt x="1" y="82"/>
                  </a:lnTo>
                  <a:lnTo>
                    <a:pt x="8" y="69"/>
                  </a:lnTo>
                  <a:lnTo>
                    <a:pt x="22" y="58"/>
                  </a:lnTo>
                  <a:lnTo>
                    <a:pt x="39" y="50"/>
                  </a:lnTo>
                  <a:lnTo>
                    <a:pt x="58" y="46"/>
                  </a:lnTo>
                  <a:lnTo>
                    <a:pt x="78" y="50"/>
                  </a:lnTo>
                  <a:lnTo>
                    <a:pt x="96" y="52"/>
                  </a:lnTo>
                  <a:lnTo>
                    <a:pt x="113" y="48"/>
                  </a:lnTo>
                  <a:lnTo>
                    <a:pt x="130" y="40"/>
                  </a:lnTo>
                  <a:lnTo>
                    <a:pt x="148" y="30"/>
                  </a:lnTo>
                  <a:lnTo>
                    <a:pt x="161" y="20"/>
                  </a:lnTo>
                  <a:lnTo>
                    <a:pt x="173" y="10"/>
                  </a:lnTo>
                  <a:lnTo>
                    <a:pt x="181" y="2"/>
                  </a:lnTo>
                  <a:lnTo>
                    <a:pt x="183" y="0"/>
                  </a:lnTo>
                  <a:close/>
                </a:path>
              </a:pathLst>
            </a:custGeom>
            <a:solidFill>
              <a:srgbClr val="FF0000"/>
            </a:solidFill>
            <a:ln w="9525">
              <a:noFill/>
              <a:round/>
              <a:headEnd/>
              <a:tailEnd/>
            </a:ln>
          </p:spPr>
          <p:txBody>
            <a:bodyPr/>
            <a:lstStyle/>
            <a:p>
              <a:endParaRPr lang="en-US"/>
            </a:p>
          </p:txBody>
        </p:sp>
        <p:sp>
          <p:nvSpPr>
            <p:cNvPr id="15550" name="Freeform 325"/>
            <p:cNvSpPr>
              <a:spLocks/>
            </p:cNvSpPr>
            <p:nvPr/>
          </p:nvSpPr>
          <p:spPr bwMode="auto">
            <a:xfrm>
              <a:off x="2681" y="2658"/>
              <a:ext cx="52" cy="98"/>
            </a:xfrm>
            <a:custGeom>
              <a:avLst/>
              <a:gdLst>
                <a:gd name="T0" fmla="*/ 0 w 102"/>
                <a:gd name="T1" fmla="*/ 0 h 197"/>
                <a:gd name="T2" fmla="*/ 6 w 102"/>
                <a:gd name="T3" fmla="*/ 3 h 197"/>
                <a:gd name="T4" fmla="*/ 12 w 102"/>
                <a:gd name="T5" fmla="*/ 8 h 197"/>
                <a:gd name="T6" fmla="*/ 17 w 102"/>
                <a:gd name="T7" fmla="*/ 13 h 197"/>
                <a:gd name="T8" fmla="*/ 21 w 102"/>
                <a:gd name="T9" fmla="*/ 19 h 197"/>
                <a:gd name="T10" fmla="*/ 24 w 102"/>
                <a:gd name="T11" fmla="*/ 25 h 197"/>
                <a:gd name="T12" fmla="*/ 27 w 102"/>
                <a:gd name="T13" fmla="*/ 32 h 197"/>
                <a:gd name="T14" fmla="*/ 27 w 102"/>
                <a:gd name="T15" fmla="*/ 38 h 197"/>
                <a:gd name="T16" fmla="*/ 24 w 102"/>
                <a:gd name="T17" fmla="*/ 44 h 197"/>
                <a:gd name="T18" fmla="*/ 20 w 102"/>
                <a:gd name="T19" fmla="*/ 47 h 197"/>
                <a:gd name="T20" fmla="*/ 17 w 102"/>
                <a:gd name="T21" fmla="*/ 49 h 197"/>
                <a:gd name="T22" fmla="*/ 13 w 102"/>
                <a:gd name="T23" fmla="*/ 48 h 197"/>
                <a:gd name="T24" fmla="*/ 10 w 102"/>
                <a:gd name="T25" fmla="*/ 45 h 197"/>
                <a:gd name="T26" fmla="*/ 8 w 102"/>
                <a:gd name="T27" fmla="*/ 42 h 197"/>
                <a:gd name="T28" fmla="*/ 7 w 102"/>
                <a:gd name="T29" fmla="*/ 37 h 197"/>
                <a:gd name="T30" fmla="*/ 7 w 102"/>
                <a:gd name="T31" fmla="*/ 33 h 197"/>
                <a:gd name="T32" fmla="*/ 8 w 102"/>
                <a:gd name="T33" fmla="*/ 28 h 197"/>
                <a:gd name="T34" fmla="*/ 10 w 102"/>
                <a:gd name="T35" fmla="*/ 24 h 197"/>
                <a:gd name="T36" fmla="*/ 9 w 102"/>
                <a:gd name="T37" fmla="*/ 19 h 197"/>
                <a:gd name="T38" fmla="*/ 8 w 102"/>
                <a:gd name="T39" fmla="*/ 14 h 197"/>
                <a:gd name="T40" fmla="*/ 6 w 102"/>
                <a:gd name="T41" fmla="*/ 10 h 197"/>
                <a:gd name="T42" fmla="*/ 4 w 102"/>
                <a:gd name="T43" fmla="*/ 6 h 197"/>
                <a:gd name="T44" fmla="*/ 2 w 102"/>
                <a:gd name="T45" fmla="*/ 3 h 197"/>
                <a:gd name="T46" fmla="*/ 1 w 102"/>
                <a:gd name="T47" fmla="*/ 1 h 197"/>
                <a:gd name="T48" fmla="*/ 0 w 102"/>
                <a:gd name="T49" fmla="*/ 0 h 19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02"/>
                <a:gd name="T76" fmla="*/ 0 h 197"/>
                <a:gd name="T77" fmla="*/ 102 w 102"/>
                <a:gd name="T78" fmla="*/ 197 h 19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02" h="197">
                  <a:moveTo>
                    <a:pt x="0" y="0"/>
                  </a:moveTo>
                  <a:lnTo>
                    <a:pt x="23" y="14"/>
                  </a:lnTo>
                  <a:lnTo>
                    <a:pt x="46" y="33"/>
                  </a:lnTo>
                  <a:lnTo>
                    <a:pt x="66" y="54"/>
                  </a:lnTo>
                  <a:lnTo>
                    <a:pt x="83" y="77"/>
                  </a:lnTo>
                  <a:lnTo>
                    <a:pt x="95" y="103"/>
                  </a:lnTo>
                  <a:lnTo>
                    <a:pt x="102" y="128"/>
                  </a:lnTo>
                  <a:lnTo>
                    <a:pt x="102" y="153"/>
                  </a:lnTo>
                  <a:lnTo>
                    <a:pt x="93" y="177"/>
                  </a:lnTo>
                  <a:lnTo>
                    <a:pt x="79" y="191"/>
                  </a:lnTo>
                  <a:lnTo>
                    <a:pt x="65" y="197"/>
                  </a:lnTo>
                  <a:lnTo>
                    <a:pt x="51" y="194"/>
                  </a:lnTo>
                  <a:lnTo>
                    <a:pt x="39" y="183"/>
                  </a:lnTo>
                  <a:lnTo>
                    <a:pt x="30" y="170"/>
                  </a:lnTo>
                  <a:lnTo>
                    <a:pt x="25" y="151"/>
                  </a:lnTo>
                  <a:lnTo>
                    <a:pt x="25" y="132"/>
                  </a:lnTo>
                  <a:lnTo>
                    <a:pt x="32" y="112"/>
                  </a:lnTo>
                  <a:lnTo>
                    <a:pt x="37" y="96"/>
                  </a:lnTo>
                  <a:lnTo>
                    <a:pt x="35" y="77"/>
                  </a:lnTo>
                  <a:lnTo>
                    <a:pt x="31" y="59"/>
                  </a:lnTo>
                  <a:lnTo>
                    <a:pt x="24" y="41"/>
                  </a:lnTo>
                  <a:lnTo>
                    <a:pt x="16" y="24"/>
                  </a:lnTo>
                  <a:lnTo>
                    <a:pt x="8" y="12"/>
                  </a:lnTo>
                  <a:lnTo>
                    <a:pt x="2" y="4"/>
                  </a:lnTo>
                  <a:lnTo>
                    <a:pt x="0" y="0"/>
                  </a:lnTo>
                  <a:close/>
                </a:path>
              </a:pathLst>
            </a:custGeom>
            <a:solidFill>
              <a:srgbClr val="FF0000"/>
            </a:solidFill>
            <a:ln w="9525">
              <a:noFill/>
              <a:round/>
              <a:headEnd/>
              <a:tailEnd/>
            </a:ln>
          </p:spPr>
          <p:txBody>
            <a:bodyPr/>
            <a:lstStyle/>
            <a:p>
              <a:endParaRPr lang="en-US"/>
            </a:p>
          </p:txBody>
        </p:sp>
        <p:sp>
          <p:nvSpPr>
            <p:cNvPr id="15551" name="Freeform 326"/>
            <p:cNvSpPr>
              <a:spLocks/>
            </p:cNvSpPr>
            <p:nvPr/>
          </p:nvSpPr>
          <p:spPr bwMode="auto">
            <a:xfrm>
              <a:off x="2684" y="2652"/>
              <a:ext cx="90" cy="64"/>
            </a:xfrm>
            <a:custGeom>
              <a:avLst/>
              <a:gdLst>
                <a:gd name="T0" fmla="*/ 0 w 180"/>
                <a:gd name="T1" fmla="*/ 0 h 129"/>
                <a:gd name="T2" fmla="*/ 7 w 180"/>
                <a:gd name="T3" fmla="*/ 0 h 129"/>
                <a:gd name="T4" fmla="*/ 14 w 180"/>
                <a:gd name="T5" fmla="*/ 0 h 129"/>
                <a:gd name="T6" fmla="*/ 22 w 180"/>
                <a:gd name="T7" fmla="*/ 1 h 129"/>
                <a:gd name="T8" fmla="*/ 28 w 180"/>
                <a:gd name="T9" fmla="*/ 4 h 129"/>
                <a:gd name="T10" fmla="*/ 35 w 180"/>
                <a:gd name="T11" fmla="*/ 7 h 129"/>
                <a:gd name="T12" fmla="*/ 40 w 180"/>
                <a:gd name="T13" fmla="*/ 11 h 129"/>
                <a:gd name="T14" fmla="*/ 44 w 180"/>
                <a:gd name="T15" fmla="*/ 16 h 129"/>
                <a:gd name="T16" fmla="*/ 45 w 180"/>
                <a:gd name="T17" fmla="*/ 22 h 129"/>
                <a:gd name="T18" fmla="*/ 45 w 180"/>
                <a:gd name="T19" fmla="*/ 27 h 129"/>
                <a:gd name="T20" fmla="*/ 43 w 180"/>
                <a:gd name="T21" fmla="*/ 30 h 129"/>
                <a:gd name="T22" fmla="*/ 39 w 180"/>
                <a:gd name="T23" fmla="*/ 32 h 129"/>
                <a:gd name="T24" fmla="*/ 36 w 180"/>
                <a:gd name="T25" fmla="*/ 32 h 129"/>
                <a:gd name="T26" fmla="*/ 31 w 180"/>
                <a:gd name="T27" fmla="*/ 30 h 129"/>
                <a:gd name="T28" fmla="*/ 27 w 180"/>
                <a:gd name="T29" fmla="*/ 27 h 129"/>
                <a:gd name="T30" fmla="*/ 24 w 180"/>
                <a:gd name="T31" fmla="*/ 23 h 129"/>
                <a:gd name="T32" fmla="*/ 23 w 180"/>
                <a:gd name="T33" fmla="*/ 18 h 129"/>
                <a:gd name="T34" fmla="*/ 22 w 180"/>
                <a:gd name="T35" fmla="*/ 14 h 129"/>
                <a:gd name="T36" fmla="*/ 19 w 180"/>
                <a:gd name="T37" fmla="*/ 11 h 129"/>
                <a:gd name="T38" fmla="*/ 15 w 180"/>
                <a:gd name="T39" fmla="*/ 7 h 129"/>
                <a:gd name="T40" fmla="*/ 11 w 180"/>
                <a:gd name="T41" fmla="*/ 5 h 129"/>
                <a:gd name="T42" fmla="*/ 7 w 180"/>
                <a:gd name="T43" fmla="*/ 3 h 129"/>
                <a:gd name="T44" fmla="*/ 3 w 180"/>
                <a:gd name="T45" fmla="*/ 1 h 129"/>
                <a:gd name="T46" fmla="*/ 1 w 180"/>
                <a:gd name="T47" fmla="*/ 0 h 129"/>
                <a:gd name="T48" fmla="*/ 0 w 180"/>
                <a:gd name="T49" fmla="*/ 0 h 12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80"/>
                <a:gd name="T76" fmla="*/ 0 h 129"/>
                <a:gd name="T77" fmla="*/ 180 w 180"/>
                <a:gd name="T78" fmla="*/ 129 h 12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80" h="129">
                  <a:moveTo>
                    <a:pt x="0" y="2"/>
                  </a:moveTo>
                  <a:lnTo>
                    <a:pt x="28" y="0"/>
                  </a:lnTo>
                  <a:lnTo>
                    <a:pt x="57" y="1"/>
                  </a:lnTo>
                  <a:lnTo>
                    <a:pt x="87" y="7"/>
                  </a:lnTo>
                  <a:lnTo>
                    <a:pt x="114" y="16"/>
                  </a:lnTo>
                  <a:lnTo>
                    <a:pt x="140" y="30"/>
                  </a:lnTo>
                  <a:lnTo>
                    <a:pt x="159" y="46"/>
                  </a:lnTo>
                  <a:lnTo>
                    <a:pt x="173" y="67"/>
                  </a:lnTo>
                  <a:lnTo>
                    <a:pt x="180" y="91"/>
                  </a:lnTo>
                  <a:lnTo>
                    <a:pt x="178" y="110"/>
                  </a:lnTo>
                  <a:lnTo>
                    <a:pt x="170" y="123"/>
                  </a:lnTo>
                  <a:lnTo>
                    <a:pt x="156" y="129"/>
                  </a:lnTo>
                  <a:lnTo>
                    <a:pt x="141" y="128"/>
                  </a:lnTo>
                  <a:lnTo>
                    <a:pt x="125" y="121"/>
                  </a:lnTo>
                  <a:lnTo>
                    <a:pt x="110" y="109"/>
                  </a:lnTo>
                  <a:lnTo>
                    <a:pt x="98" y="93"/>
                  </a:lnTo>
                  <a:lnTo>
                    <a:pt x="93" y="73"/>
                  </a:lnTo>
                  <a:lnTo>
                    <a:pt x="87" y="57"/>
                  </a:lnTo>
                  <a:lnTo>
                    <a:pt x="75" y="44"/>
                  </a:lnTo>
                  <a:lnTo>
                    <a:pt x="60" y="31"/>
                  </a:lnTo>
                  <a:lnTo>
                    <a:pt x="44" y="20"/>
                  </a:lnTo>
                  <a:lnTo>
                    <a:pt x="28" y="12"/>
                  </a:lnTo>
                  <a:lnTo>
                    <a:pt x="14" y="7"/>
                  </a:lnTo>
                  <a:lnTo>
                    <a:pt x="4" y="3"/>
                  </a:lnTo>
                  <a:lnTo>
                    <a:pt x="0" y="2"/>
                  </a:lnTo>
                  <a:close/>
                </a:path>
              </a:pathLst>
            </a:custGeom>
            <a:solidFill>
              <a:srgbClr val="FF0000"/>
            </a:solidFill>
            <a:ln w="9525">
              <a:noFill/>
              <a:round/>
              <a:headEnd/>
              <a:tailEnd/>
            </a:ln>
          </p:spPr>
          <p:txBody>
            <a:bodyPr/>
            <a:lstStyle/>
            <a:p>
              <a:endParaRPr lang="en-US"/>
            </a:p>
          </p:txBody>
        </p:sp>
        <p:sp>
          <p:nvSpPr>
            <p:cNvPr id="15552" name="Freeform 327"/>
            <p:cNvSpPr>
              <a:spLocks/>
            </p:cNvSpPr>
            <p:nvPr/>
          </p:nvSpPr>
          <p:spPr bwMode="auto">
            <a:xfrm>
              <a:off x="2688" y="2614"/>
              <a:ext cx="103" cy="42"/>
            </a:xfrm>
            <a:custGeom>
              <a:avLst/>
              <a:gdLst>
                <a:gd name="T0" fmla="*/ 0 w 206"/>
                <a:gd name="T1" fmla="*/ 13 h 85"/>
                <a:gd name="T2" fmla="*/ 3 w 206"/>
                <a:gd name="T3" fmla="*/ 11 h 85"/>
                <a:gd name="T4" fmla="*/ 6 w 206"/>
                <a:gd name="T5" fmla="*/ 9 h 85"/>
                <a:gd name="T6" fmla="*/ 9 w 206"/>
                <a:gd name="T7" fmla="*/ 7 h 85"/>
                <a:gd name="T8" fmla="*/ 12 w 206"/>
                <a:gd name="T9" fmla="*/ 5 h 85"/>
                <a:gd name="T10" fmla="*/ 15 w 206"/>
                <a:gd name="T11" fmla="*/ 4 h 85"/>
                <a:gd name="T12" fmla="*/ 19 w 206"/>
                <a:gd name="T13" fmla="*/ 2 h 85"/>
                <a:gd name="T14" fmla="*/ 22 w 206"/>
                <a:gd name="T15" fmla="*/ 1 h 85"/>
                <a:gd name="T16" fmla="*/ 26 w 206"/>
                <a:gd name="T17" fmla="*/ 0 h 85"/>
                <a:gd name="T18" fmla="*/ 29 w 206"/>
                <a:gd name="T19" fmla="*/ 0 h 85"/>
                <a:gd name="T20" fmla="*/ 33 w 206"/>
                <a:gd name="T21" fmla="*/ 0 h 85"/>
                <a:gd name="T22" fmla="*/ 36 w 206"/>
                <a:gd name="T23" fmla="*/ 0 h 85"/>
                <a:gd name="T24" fmla="*/ 39 w 206"/>
                <a:gd name="T25" fmla="*/ 0 h 85"/>
                <a:gd name="T26" fmla="*/ 42 w 206"/>
                <a:gd name="T27" fmla="*/ 1 h 85"/>
                <a:gd name="T28" fmla="*/ 45 w 206"/>
                <a:gd name="T29" fmla="*/ 3 h 85"/>
                <a:gd name="T30" fmla="*/ 48 w 206"/>
                <a:gd name="T31" fmla="*/ 4 h 85"/>
                <a:gd name="T32" fmla="*/ 50 w 206"/>
                <a:gd name="T33" fmla="*/ 7 h 85"/>
                <a:gd name="T34" fmla="*/ 52 w 206"/>
                <a:gd name="T35" fmla="*/ 11 h 85"/>
                <a:gd name="T36" fmla="*/ 52 w 206"/>
                <a:gd name="T37" fmla="*/ 15 h 85"/>
                <a:gd name="T38" fmla="*/ 50 w 206"/>
                <a:gd name="T39" fmla="*/ 18 h 85"/>
                <a:gd name="T40" fmla="*/ 47 w 206"/>
                <a:gd name="T41" fmla="*/ 20 h 85"/>
                <a:gd name="T42" fmla="*/ 42 w 206"/>
                <a:gd name="T43" fmla="*/ 21 h 85"/>
                <a:gd name="T44" fmla="*/ 38 w 206"/>
                <a:gd name="T45" fmla="*/ 21 h 85"/>
                <a:gd name="T46" fmla="*/ 33 w 206"/>
                <a:gd name="T47" fmla="*/ 19 h 85"/>
                <a:gd name="T48" fmla="*/ 29 w 206"/>
                <a:gd name="T49" fmla="*/ 15 h 85"/>
                <a:gd name="T50" fmla="*/ 26 w 206"/>
                <a:gd name="T51" fmla="*/ 13 h 85"/>
                <a:gd name="T52" fmla="*/ 21 w 206"/>
                <a:gd name="T53" fmla="*/ 11 h 85"/>
                <a:gd name="T54" fmla="*/ 17 w 206"/>
                <a:gd name="T55" fmla="*/ 11 h 85"/>
                <a:gd name="T56" fmla="*/ 12 w 206"/>
                <a:gd name="T57" fmla="*/ 11 h 85"/>
                <a:gd name="T58" fmla="*/ 7 w 206"/>
                <a:gd name="T59" fmla="*/ 12 h 85"/>
                <a:gd name="T60" fmla="*/ 3 w 206"/>
                <a:gd name="T61" fmla="*/ 12 h 85"/>
                <a:gd name="T62" fmla="*/ 1 w 206"/>
                <a:gd name="T63" fmla="*/ 13 h 85"/>
                <a:gd name="T64" fmla="*/ 0 w 206"/>
                <a:gd name="T65" fmla="*/ 13 h 8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06"/>
                <a:gd name="T100" fmla="*/ 0 h 85"/>
                <a:gd name="T101" fmla="*/ 206 w 206"/>
                <a:gd name="T102" fmla="*/ 85 h 8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06" h="85">
                  <a:moveTo>
                    <a:pt x="0" y="54"/>
                  </a:moveTo>
                  <a:lnTo>
                    <a:pt x="11" y="45"/>
                  </a:lnTo>
                  <a:lnTo>
                    <a:pt x="22" y="37"/>
                  </a:lnTo>
                  <a:lnTo>
                    <a:pt x="34" y="30"/>
                  </a:lnTo>
                  <a:lnTo>
                    <a:pt x="46" y="23"/>
                  </a:lnTo>
                  <a:lnTo>
                    <a:pt x="60" y="16"/>
                  </a:lnTo>
                  <a:lnTo>
                    <a:pt x="74" y="11"/>
                  </a:lnTo>
                  <a:lnTo>
                    <a:pt x="88" y="7"/>
                  </a:lnTo>
                  <a:lnTo>
                    <a:pt x="103" y="3"/>
                  </a:lnTo>
                  <a:lnTo>
                    <a:pt x="117" y="1"/>
                  </a:lnTo>
                  <a:lnTo>
                    <a:pt x="130" y="0"/>
                  </a:lnTo>
                  <a:lnTo>
                    <a:pt x="143" y="1"/>
                  </a:lnTo>
                  <a:lnTo>
                    <a:pt x="156" y="3"/>
                  </a:lnTo>
                  <a:lnTo>
                    <a:pt x="168" y="7"/>
                  </a:lnTo>
                  <a:lnTo>
                    <a:pt x="179" y="12"/>
                  </a:lnTo>
                  <a:lnTo>
                    <a:pt x="189" y="19"/>
                  </a:lnTo>
                  <a:lnTo>
                    <a:pt x="197" y="29"/>
                  </a:lnTo>
                  <a:lnTo>
                    <a:pt x="206" y="47"/>
                  </a:lnTo>
                  <a:lnTo>
                    <a:pt x="206" y="62"/>
                  </a:lnTo>
                  <a:lnTo>
                    <a:pt x="198" y="73"/>
                  </a:lnTo>
                  <a:lnTo>
                    <a:pt x="185" y="82"/>
                  </a:lnTo>
                  <a:lnTo>
                    <a:pt x="167" y="85"/>
                  </a:lnTo>
                  <a:lnTo>
                    <a:pt x="149" y="84"/>
                  </a:lnTo>
                  <a:lnTo>
                    <a:pt x="132" y="76"/>
                  </a:lnTo>
                  <a:lnTo>
                    <a:pt x="116" y="63"/>
                  </a:lnTo>
                  <a:lnTo>
                    <a:pt x="102" y="53"/>
                  </a:lnTo>
                  <a:lnTo>
                    <a:pt x="84" y="47"/>
                  </a:lnTo>
                  <a:lnTo>
                    <a:pt x="66" y="45"/>
                  </a:lnTo>
                  <a:lnTo>
                    <a:pt x="46" y="46"/>
                  </a:lnTo>
                  <a:lnTo>
                    <a:pt x="29" y="48"/>
                  </a:lnTo>
                  <a:lnTo>
                    <a:pt x="14" y="50"/>
                  </a:lnTo>
                  <a:lnTo>
                    <a:pt x="4" y="53"/>
                  </a:lnTo>
                  <a:lnTo>
                    <a:pt x="0" y="54"/>
                  </a:lnTo>
                  <a:close/>
                </a:path>
              </a:pathLst>
            </a:custGeom>
            <a:solidFill>
              <a:srgbClr val="FF0000"/>
            </a:solidFill>
            <a:ln w="9525">
              <a:noFill/>
              <a:round/>
              <a:headEnd/>
              <a:tailEnd/>
            </a:ln>
          </p:spPr>
          <p:txBody>
            <a:bodyPr/>
            <a:lstStyle/>
            <a:p>
              <a:endParaRPr lang="en-US"/>
            </a:p>
          </p:txBody>
        </p:sp>
        <p:sp>
          <p:nvSpPr>
            <p:cNvPr id="15553" name="Freeform 328"/>
            <p:cNvSpPr>
              <a:spLocks/>
            </p:cNvSpPr>
            <p:nvPr/>
          </p:nvSpPr>
          <p:spPr bwMode="auto">
            <a:xfrm>
              <a:off x="2360" y="2408"/>
              <a:ext cx="74" cy="47"/>
            </a:xfrm>
            <a:custGeom>
              <a:avLst/>
              <a:gdLst>
                <a:gd name="T0" fmla="*/ 0 w 147"/>
                <a:gd name="T1" fmla="*/ 1 h 95"/>
                <a:gd name="T2" fmla="*/ 6 w 147"/>
                <a:gd name="T3" fmla="*/ 0 h 95"/>
                <a:gd name="T4" fmla="*/ 12 w 147"/>
                <a:gd name="T5" fmla="*/ 0 h 95"/>
                <a:gd name="T6" fmla="*/ 17 w 147"/>
                <a:gd name="T7" fmla="*/ 0 h 95"/>
                <a:gd name="T8" fmla="*/ 23 w 147"/>
                <a:gd name="T9" fmla="*/ 2 h 95"/>
                <a:gd name="T10" fmla="*/ 28 w 147"/>
                <a:gd name="T11" fmla="*/ 4 h 95"/>
                <a:gd name="T12" fmla="*/ 32 w 147"/>
                <a:gd name="T13" fmla="*/ 7 h 95"/>
                <a:gd name="T14" fmla="*/ 36 w 147"/>
                <a:gd name="T15" fmla="*/ 11 h 95"/>
                <a:gd name="T16" fmla="*/ 37 w 147"/>
                <a:gd name="T17" fmla="*/ 15 h 95"/>
                <a:gd name="T18" fmla="*/ 37 w 147"/>
                <a:gd name="T19" fmla="*/ 19 h 95"/>
                <a:gd name="T20" fmla="*/ 36 w 147"/>
                <a:gd name="T21" fmla="*/ 22 h 95"/>
                <a:gd name="T22" fmla="*/ 33 w 147"/>
                <a:gd name="T23" fmla="*/ 23 h 95"/>
                <a:gd name="T24" fmla="*/ 30 w 147"/>
                <a:gd name="T25" fmla="*/ 23 h 95"/>
                <a:gd name="T26" fmla="*/ 27 w 147"/>
                <a:gd name="T27" fmla="*/ 22 h 95"/>
                <a:gd name="T28" fmla="*/ 24 w 147"/>
                <a:gd name="T29" fmla="*/ 20 h 95"/>
                <a:gd name="T30" fmla="*/ 21 w 147"/>
                <a:gd name="T31" fmla="*/ 17 h 95"/>
                <a:gd name="T32" fmla="*/ 20 w 147"/>
                <a:gd name="T33" fmla="*/ 13 h 95"/>
                <a:gd name="T34" fmla="*/ 18 w 147"/>
                <a:gd name="T35" fmla="*/ 10 h 95"/>
                <a:gd name="T36" fmla="*/ 16 w 147"/>
                <a:gd name="T37" fmla="*/ 8 h 95"/>
                <a:gd name="T38" fmla="*/ 13 w 147"/>
                <a:gd name="T39" fmla="*/ 5 h 95"/>
                <a:gd name="T40" fmla="*/ 9 w 147"/>
                <a:gd name="T41" fmla="*/ 4 h 95"/>
                <a:gd name="T42" fmla="*/ 6 w 147"/>
                <a:gd name="T43" fmla="*/ 3 h 95"/>
                <a:gd name="T44" fmla="*/ 3 w 147"/>
                <a:gd name="T45" fmla="*/ 1 h 95"/>
                <a:gd name="T46" fmla="*/ 1 w 147"/>
                <a:gd name="T47" fmla="*/ 1 h 95"/>
                <a:gd name="T48" fmla="*/ 0 w 147"/>
                <a:gd name="T49" fmla="*/ 1 h 9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47"/>
                <a:gd name="T76" fmla="*/ 0 h 95"/>
                <a:gd name="T77" fmla="*/ 147 w 147"/>
                <a:gd name="T78" fmla="*/ 95 h 9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47" h="95">
                  <a:moveTo>
                    <a:pt x="0" y="5"/>
                  </a:moveTo>
                  <a:lnTo>
                    <a:pt x="22" y="2"/>
                  </a:lnTo>
                  <a:lnTo>
                    <a:pt x="45" y="0"/>
                  </a:lnTo>
                  <a:lnTo>
                    <a:pt x="68" y="3"/>
                  </a:lnTo>
                  <a:lnTo>
                    <a:pt x="91" y="8"/>
                  </a:lnTo>
                  <a:lnTo>
                    <a:pt x="111" y="17"/>
                  </a:lnTo>
                  <a:lnTo>
                    <a:pt x="128" y="29"/>
                  </a:lnTo>
                  <a:lnTo>
                    <a:pt x="141" y="44"/>
                  </a:lnTo>
                  <a:lnTo>
                    <a:pt x="147" y="63"/>
                  </a:lnTo>
                  <a:lnTo>
                    <a:pt x="146" y="79"/>
                  </a:lnTo>
                  <a:lnTo>
                    <a:pt x="141" y="89"/>
                  </a:lnTo>
                  <a:lnTo>
                    <a:pt x="130" y="94"/>
                  </a:lnTo>
                  <a:lnTo>
                    <a:pt x="119" y="95"/>
                  </a:lnTo>
                  <a:lnTo>
                    <a:pt x="105" y="90"/>
                  </a:lnTo>
                  <a:lnTo>
                    <a:pt x="93" y="82"/>
                  </a:lnTo>
                  <a:lnTo>
                    <a:pt x="83" y="70"/>
                  </a:lnTo>
                  <a:lnTo>
                    <a:pt x="77" y="55"/>
                  </a:lnTo>
                  <a:lnTo>
                    <a:pt x="71" y="43"/>
                  </a:lnTo>
                  <a:lnTo>
                    <a:pt x="62" y="33"/>
                  </a:lnTo>
                  <a:lnTo>
                    <a:pt x="50" y="23"/>
                  </a:lnTo>
                  <a:lnTo>
                    <a:pt x="36" y="17"/>
                  </a:lnTo>
                  <a:lnTo>
                    <a:pt x="22" y="12"/>
                  </a:lnTo>
                  <a:lnTo>
                    <a:pt x="10" y="7"/>
                  </a:lnTo>
                  <a:lnTo>
                    <a:pt x="3" y="6"/>
                  </a:lnTo>
                  <a:lnTo>
                    <a:pt x="0" y="5"/>
                  </a:lnTo>
                  <a:close/>
                </a:path>
              </a:pathLst>
            </a:custGeom>
            <a:solidFill>
              <a:srgbClr val="FF0000"/>
            </a:solidFill>
            <a:ln w="9525">
              <a:noFill/>
              <a:round/>
              <a:headEnd/>
              <a:tailEnd/>
            </a:ln>
          </p:spPr>
          <p:txBody>
            <a:bodyPr/>
            <a:lstStyle/>
            <a:p>
              <a:endParaRPr lang="en-US"/>
            </a:p>
          </p:txBody>
        </p:sp>
        <p:sp>
          <p:nvSpPr>
            <p:cNvPr id="15554" name="Freeform 329"/>
            <p:cNvSpPr>
              <a:spLocks/>
            </p:cNvSpPr>
            <p:nvPr/>
          </p:nvSpPr>
          <p:spPr bwMode="auto">
            <a:xfrm>
              <a:off x="2357" y="2414"/>
              <a:ext cx="43" cy="77"/>
            </a:xfrm>
            <a:custGeom>
              <a:avLst/>
              <a:gdLst>
                <a:gd name="T0" fmla="*/ 0 w 87"/>
                <a:gd name="T1" fmla="*/ 0 h 154"/>
                <a:gd name="T2" fmla="*/ 5 w 87"/>
                <a:gd name="T3" fmla="*/ 2 h 154"/>
                <a:gd name="T4" fmla="*/ 9 w 87"/>
                <a:gd name="T5" fmla="*/ 6 h 154"/>
                <a:gd name="T6" fmla="*/ 14 w 87"/>
                <a:gd name="T7" fmla="*/ 10 h 154"/>
                <a:gd name="T8" fmla="*/ 17 w 87"/>
                <a:gd name="T9" fmla="*/ 15 h 154"/>
                <a:gd name="T10" fmla="*/ 20 w 87"/>
                <a:gd name="T11" fmla="*/ 19 h 154"/>
                <a:gd name="T12" fmla="*/ 21 w 87"/>
                <a:gd name="T13" fmla="*/ 24 h 154"/>
                <a:gd name="T14" fmla="*/ 21 w 87"/>
                <a:gd name="T15" fmla="*/ 30 h 154"/>
                <a:gd name="T16" fmla="*/ 20 w 87"/>
                <a:gd name="T17" fmla="*/ 35 h 154"/>
                <a:gd name="T18" fmla="*/ 17 w 87"/>
                <a:gd name="T19" fmla="*/ 38 h 154"/>
                <a:gd name="T20" fmla="*/ 14 w 87"/>
                <a:gd name="T21" fmla="*/ 39 h 154"/>
                <a:gd name="T22" fmla="*/ 12 w 87"/>
                <a:gd name="T23" fmla="*/ 38 h 154"/>
                <a:gd name="T24" fmla="*/ 9 w 87"/>
                <a:gd name="T25" fmla="*/ 36 h 154"/>
                <a:gd name="T26" fmla="*/ 7 w 87"/>
                <a:gd name="T27" fmla="*/ 34 h 154"/>
                <a:gd name="T28" fmla="*/ 6 w 87"/>
                <a:gd name="T29" fmla="*/ 30 h 154"/>
                <a:gd name="T30" fmla="*/ 6 w 87"/>
                <a:gd name="T31" fmla="*/ 26 h 154"/>
                <a:gd name="T32" fmla="*/ 7 w 87"/>
                <a:gd name="T33" fmla="*/ 22 h 154"/>
                <a:gd name="T34" fmla="*/ 8 w 87"/>
                <a:gd name="T35" fmla="*/ 19 h 154"/>
                <a:gd name="T36" fmla="*/ 7 w 87"/>
                <a:gd name="T37" fmla="*/ 15 h 154"/>
                <a:gd name="T38" fmla="*/ 6 w 87"/>
                <a:gd name="T39" fmla="*/ 11 h 154"/>
                <a:gd name="T40" fmla="*/ 5 w 87"/>
                <a:gd name="T41" fmla="*/ 8 h 154"/>
                <a:gd name="T42" fmla="*/ 3 w 87"/>
                <a:gd name="T43" fmla="*/ 5 h 154"/>
                <a:gd name="T44" fmla="*/ 1 w 87"/>
                <a:gd name="T45" fmla="*/ 2 h 154"/>
                <a:gd name="T46" fmla="*/ 0 w 87"/>
                <a:gd name="T47" fmla="*/ 1 h 154"/>
                <a:gd name="T48" fmla="*/ 0 w 87"/>
                <a:gd name="T49" fmla="*/ 0 h 15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87"/>
                <a:gd name="T76" fmla="*/ 0 h 154"/>
                <a:gd name="T77" fmla="*/ 87 w 87"/>
                <a:gd name="T78" fmla="*/ 154 h 15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87" h="154">
                  <a:moveTo>
                    <a:pt x="0" y="0"/>
                  </a:moveTo>
                  <a:lnTo>
                    <a:pt x="20" y="10"/>
                  </a:lnTo>
                  <a:lnTo>
                    <a:pt x="38" y="24"/>
                  </a:lnTo>
                  <a:lnTo>
                    <a:pt x="56" y="40"/>
                  </a:lnTo>
                  <a:lnTo>
                    <a:pt x="69" y="59"/>
                  </a:lnTo>
                  <a:lnTo>
                    <a:pt x="81" y="78"/>
                  </a:lnTo>
                  <a:lnTo>
                    <a:pt x="87" y="98"/>
                  </a:lnTo>
                  <a:lnTo>
                    <a:pt x="87" y="119"/>
                  </a:lnTo>
                  <a:lnTo>
                    <a:pt x="81" y="137"/>
                  </a:lnTo>
                  <a:lnTo>
                    <a:pt x="71" y="150"/>
                  </a:lnTo>
                  <a:lnTo>
                    <a:pt x="59" y="154"/>
                  </a:lnTo>
                  <a:lnTo>
                    <a:pt x="49" y="152"/>
                  </a:lnTo>
                  <a:lnTo>
                    <a:pt x="38" y="144"/>
                  </a:lnTo>
                  <a:lnTo>
                    <a:pt x="30" y="133"/>
                  </a:lnTo>
                  <a:lnTo>
                    <a:pt x="26" y="119"/>
                  </a:lnTo>
                  <a:lnTo>
                    <a:pt x="26" y="103"/>
                  </a:lnTo>
                  <a:lnTo>
                    <a:pt x="30" y="88"/>
                  </a:lnTo>
                  <a:lnTo>
                    <a:pt x="34" y="74"/>
                  </a:lnTo>
                  <a:lnTo>
                    <a:pt x="31" y="60"/>
                  </a:lnTo>
                  <a:lnTo>
                    <a:pt x="27" y="45"/>
                  </a:lnTo>
                  <a:lnTo>
                    <a:pt x="21" y="31"/>
                  </a:lnTo>
                  <a:lnTo>
                    <a:pt x="14" y="19"/>
                  </a:lnTo>
                  <a:lnTo>
                    <a:pt x="7" y="9"/>
                  </a:lnTo>
                  <a:lnTo>
                    <a:pt x="3" y="2"/>
                  </a:lnTo>
                  <a:lnTo>
                    <a:pt x="0" y="0"/>
                  </a:lnTo>
                  <a:close/>
                </a:path>
              </a:pathLst>
            </a:custGeom>
            <a:solidFill>
              <a:srgbClr val="FF0000"/>
            </a:solidFill>
            <a:ln w="9525">
              <a:noFill/>
              <a:round/>
              <a:headEnd/>
              <a:tailEnd/>
            </a:ln>
          </p:spPr>
          <p:txBody>
            <a:bodyPr/>
            <a:lstStyle/>
            <a:p>
              <a:endParaRPr lang="en-US"/>
            </a:p>
          </p:txBody>
        </p:sp>
        <p:sp>
          <p:nvSpPr>
            <p:cNvPr id="15555" name="Freeform 330"/>
            <p:cNvSpPr>
              <a:spLocks/>
            </p:cNvSpPr>
            <p:nvPr/>
          </p:nvSpPr>
          <p:spPr bwMode="auto">
            <a:xfrm>
              <a:off x="2359" y="2373"/>
              <a:ext cx="81" cy="34"/>
            </a:xfrm>
            <a:custGeom>
              <a:avLst/>
              <a:gdLst>
                <a:gd name="T0" fmla="*/ 0 w 161"/>
                <a:gd name="T1" fmla="*/ 17 h 69"/>
                <a:gd name="T2" fmla="*/ 4 w 161"/>
                <a:gd name="T3" fmla="*/ 13 h 69"/>
                <a:gd name="T4" fmla="*/ 8 w 161"/>
                <a:gd name="T5" fmla="*/ 9 h 69"/>
                <a:gd name="T6" fmla="*/ 13 w 161"/>
                <a:gd name="T7" fmla="*/ 5 h 69"/>
                <a:gd name="T8" fmla="*/ 18 w 161"/>
                <a:gd name="T9" fmla="*/ 2 h 69"/>
                <a:gd name="T10" fmla="*/ 23 w 161"/>
                <a:gd name="T11" fmla="*/ 1 h 69"/>
                <a:gd name="T12" fmla="*/ 28 w 161"/>
                <a:gd name="T13" fmla="*/ 0 h 69"/>
                <a:gd name="T14" fmla="*/ 33 w 161"/>
                <a:gd name="T15" fmla="*/ 1 h 69"/>
                <a:gd name="T16" fmla="*/ 37 w 161"/>
                <a:gd name="T17" fmla="*/ 3 h 69"/>
                <a:gd name="T18" fmla="*/ 40 w 161"/>
                <a:gd name="T19" fmla="*/ 6 h 69"/>
                <a:gd name="T20" fmla="*/ 41 w 161"/>
                <a:gd name="T21" fmla="*/ 9 h 69"/>
                <a:gd name="T22" fmla="*/ 39 w 161"/>
                <a:gd name="T23" fmla="*/ 11 h 69"/>
                <a:gd name="T24" fmla="*/ 37 w 161"/>
                <a:gd name="T25" fmla="*/ 13 h 69"/>
                <a:gd name="T26" fmla="*/ 34 w 161"/>
                <a:gd name="T27" fmla="*/ 15 h 69"/>
                <a:gd name="T28" fmla="*/ 31 w 161"/>
                <a:gd name="T29" fmla="*/ 16 h 69"/>
                <a:gd name="T30" fmla="*/ 27 w 161"/>
                <a:gd name="T31" fmla="*/ 15 h 69"/>
                <a:gd name="T32" fmla="*/ 23 w 161"/>
                <a:gd name="T33" fmla="*/ 13 h 69"/>
                <a:gd name="T34" fmla="*/ 20 w 161"/>
                <a:gd name="T35" fmla="*/ 12 h 69"/>
                <a:gd name="T36" fmla="*/ 16 w 161"/>
                <a:gd name="T37" fmla="*/ 11 h 69"/>
                <a:gd name="T38" fmla="*/ 12 w 161"/>
                <a:gd name="T39" fmla="*/ 12 h 69"/>
                <a:gd name="T40" fmla="*/ 9 w 161"/>
                <a:gd name="T41" fmla="*/ 13 h 69"/>
                <a:gd name="T42" fmla="*/ 6 w 161"/>
                <a:gd name="T43" fmla="*/ 14 h 69"/>
                <a:gd name="T44" fmla="*/ 3 w 161"/>
                <a:gd name="T45" fmla="*/ 16 h 69"/>
                <a:gd name="T46" fmla="*/ 1 w 161"/>
                <a:gd name="T47" fmla="*/ 17 h 69"/>
                <a:gd name="T48" fmla="*/ 0 w 161"/>
                <a:gd name="T49" fmla="*/ 17 h 6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61"/>
                <a:gd name="T76" fmla="*/ 0 h 69"/>
                <a:gd name="T77" fmla="*/ 161 w 161"/>
                <a:gd name="T78" fmla="*/ 69 h 6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61" h="69">
                  <a:moveTo>
                    <a:pt x="0" y="69"/>
                  </a:moveTo>
                  <a:lnTo>
                    <a:pt x="14" y="52"/>
                  </a:lnTo>
                  <a:lnTo>
                    <a:pt x="30" y="36"/>
                  </a:lnTo>
                  <a:lnTo>
                    <a:pt x="49" y="22"/>
                  </a:lnTo>
                  <a:lnTo>
                    <a:pt x="69" y="11"/>
                  </a:lnTo>
                  <a:lnTo>
                    <a:pt x="90" y="4"/>
                  </a:lnTo>
                  <a:lnTo>
                    <a:pt x="110" y="0"/>
                  </a:lnTo>
                  <a:lnTo>
                    <a:pt x="130" y="4"/>
                  </a:lnTo>
                  <a:lnTo>
                    <a:pt x="147" y="13"/>
                  </a:lnTo>
                  <a:lnTo>
                    <a:pt x="158" y="25"/>
                  </a:lnTo>
                  <a:lnTo>
                    <a:pt x="161" y="37"/>
                  </a:lnTo>
                  <a:lnTo>
                    <a:pt x="156" y="47"/>
                  </a:lnTo>
                  <a:lnTo>
                    <a:pt x="148" y="55"/>
                  </a:lnTo>
                  <a:lnTo>
                    <a:pt x="136" y="61"/>
                  </a:lnTo>
                  <a:lnTo>
                    <a:pt x="121" y="64"/>
                  </a:lnTo>
                  <a:lnTo>
                    <a:pt x="105" y="61"/>
                  </a:lnTo>
                  <a:lnTo>
                    <a:pt x="90" y="54"/>
                  </a:lnTo>
                  <a:lnTo>
                    <a:pt x="77" y="49"/>
                  </a:lnTo>
                  <a:lnTo>
                    <a:pt x="63" y="47"/>
                  </a:lnTo>
                  <a:lnTo>
                    <a:pt x="48" y="50"/>
                  </a:lnTo>
                  <a:lnTo>
                    <a:pt x="34" y="54"/>
                  </a:lnTo>
                  <a:lnTo>
                    <a:pt x="21" y="59"/>
                  </a:lnTo>
                  <a:lnTo>
                    <a:pt x="10" y="64"/>
                  </a:lnTo>
                  <a:lnTo>
                    <a:pt x="2" y="68"/>
                  </a:lnTo>
                  <a:lnTo>
                    <a:pt x="0" y="69"/>
                  </a:lnTo>
                  <a:close/>
                </a:path>
              </a:pathLst>
            </a:custGeom>
            <a:solidFill>
              <a:srgbClr val="FF0000"/>
            </a:solidFill>
            <a:ln w="9525">
              <a:noFill/>
              <a:round/>
              <a:headEnd/>
              <a:tailEnd/>
            </a:ln>
          </p:spPr>
          <p:txBody>
            <a:bodyPr/>
            <a:lstStyle/>
            <a:p>
              <a:endParaRPr lang="en-US"/>
            </a:p>
          </p:txBody>
        </p:sp>
        <p:sp>
          <p:nvSpPr>
            <p:cNvPr id="15556" name="Freeform 331"/>
            <p:cNvSpPr>
              <a:spLocks/>
            </p:cNvSpPr>
            <p:nvPr/>
          </p:nvSpPr>
          <p:spPr bwMode="auto">
            <a:xfrm>
              <a:off x="2356" y="2338"/>
              <a:ext cx="57" cy="66"/>
            </a:xfrm>
            <a:custGeom>
              <a:avLst/>
              <a:gdLst>
                <a:gd name="T0" fmla="*/ 0 w 114"/>
                <a:gd name="T1" fmla="*/ 33 h 133"/>
                <a:gd name="T2" fmla="*/ 1 w 114"/>
                <a:gd name="T3" fmla="*/ 27 h 133"/>
                <a:gd name="T4" fmla="*/ 2 w 114"/>
                <a:gd name="T5" fmla="*/ 22 h 133"/>
                <a:gd name="T6" fmla="*/ 3 w 114"/>
                <a:gd name="T7" fmla="*/ 16 h 133"/>
                <a:gd name="T8" fmla="*/ 6 w 114"/>
                <a:gd name="T9" fmla="*/ 11 h 133"/>
                <a:gd name="T10" fmla="*/ 9 w 114"/>
                <a:gd name="T11" fmla="*/ 6 h 133"/>
                <a:gd name="T12" fmla="*/ 13 w 114"/>
                <a:gd name="T13" fmla="*/ 3 h 133"/>
                <a:gd name="T14" fmla="*/ 17 w 114"/>
                <a:gd name="T15" fmla="*/ 0 h 133"/>
                <a:gd name="T16" fmla="*/ 22 w 114"/>
                <a:gd name="T17" fmla="*/ 0 h 133"/>
                <a:gd name="T18" fmla="*/ 26 w 114"/>
                <a:gd name="T19" fmla="*/ 1 h 133"/>
                <a:gd name="T20" fmla="*/ 28 w 114"/>
                <a:gd name="T21" fmla="*/ 3 h 133"/>
                <a:gd name="T22" fmla="*/ 29 w 114"/>
                <a:gd name="T23" fmla="*/ 5 h 133"/>
                <a:gd name="T24" fmla="*/ 28 w 114"/>
                <a:gd name="T25" fmla="*/ 8 h 133"/>
                <a:gd name="T26" fmla="*/ 27 w 114"/>
                <a:gd name="T27" fmla="*/ 11 h 133"/>
                <a:gd name="T28" fmla="*/ 24 w 114"/>
                <a:gd name="T29" fmla="*/ 14 h 133"/>
                <a:gd name="T30" fmla="*/ 21 w 114"/>
                <a:gd name="T31" fmla="*/ 16 h 133"/>
                <a:gd name="T32" fmla="*/ 16 w 114"/>
                <a:gd name="T33" fmla="*/ 16 h 133"/>
                <a:gd name="T34" fmla="*/ 13 w 114"/>
                <a:gd name="T35" fmla="*/ 17 h 133"/>
                <a:gd name="T36" fmla="*/ 10 w 114"/>
                <a:gd name="T37" fmla="*/ 19 h 133"/>
                <a:gd name="T38" fmla="*/ 7 w 114"/>
                <a:gd name="T39" fmla="*/ 22 h 133"/>
                <a:gd name="T40" fmla="*/ 5 w 114"/>
                <a:gd name="T41" fmla="*/ 24 h 133"/>
                <a:gd name="T42" fmla="*/ 3 w 114"/>
                <a:gd name="T43" fmla="*/ 28 h 133"/>
                <a:gd name="T44" fmla="*/ 2 w 114"/>
                <a:gd name="T45" fmla="*/ 30 h 133"/>
                <a:gd name="T46" fmla="*/ 1 w 114"/>
                <a:gd name="T47" fmla="*/ 32 h 133"/>
                <a:gd name="T48" fmla="*/ 0 w 114"/>
                <a:gd name="T49" fmla="*/ 33 h 13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14"/>
                <a:gd name="T76" fmla="*/ 0 h 133"/>
                <a:gd name="T77" fmla="*/ 114 w 114"/>
                <a:gd name="T78" fmla="*/ 133 h 13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14" h="133">
                  <a:moveTo>
                    <a:pt x="0" y="133"/>
                  </a:moveTo>
                  <a:lnTo>
                    <a:pt x="1" y="111"/>
                  </a:lnTo>
                  <a:lnTo>
                    <a:pt x="5" y="88"/>
                  </a:lnTo>
                  <a:lnTo>
                    <a:pt x="11" y="65"/>
                  </a:lnTo>
                  <a:lnTo>
                    <a:pt x="22" y="44"/>
                  </a:lnTo>
                  <a:lnTo>
                    <a:pt x="35" y="25"/>
                  </a:lnTo>
                  <a:lnTo>
                    <a:pt x="49" y="12"/>
                  </a:lnTo>
                  <a:lnTo>
                    <a:pt x="67" y="2"/>
                  </a:lnTo>
                  <a:lnTo>
                    <a:pt x="86" y="0"/>
                  </a:lnTo>
                  <a:lnTo>
                    <a:pt x="102" y="4"/>
                  </a:lnTo>
                  <a:lnTo>
                    <a:pt x="112" y="12"/>
                  </a:lnTo>
                  <a:lnTo>
                    <a:pt x="114" y="22"/>
                  </a:lnTo>
                  <a:lnTo>
                    <a:pt x="112" y="35"/>
                  </a:lnTo>
                  <a:lnTo>
                    <a:pt x="105" y="46"/>
                  </a:lnTo>
                  <a:lnTo>
                    <a:pt x="94" y="56"/>
                  </a:lnTo>
                  <a:lnTo>
                    <a:pt x="81" y="65"/>
                  </a:lnTo>
                  <a:lnTo>
                    <a:pt x="64" y="67"/>
                  </a:lnTo>
                  <a:lnTo>
                    <a:pt x="52" y="69"/>
                  </a:lnTo>
                  <a:lnTo>
                    <a:pt x="39" y="77"/>
                  </a:lnTo>
                  <a:lnTo>
                    <a:pt x="29" y="88"/>
                  </a:lnTo>
                  <a:lnTo>
                    <a:pt x="18" y="99"/>
                  </a:lnTo>
                  <a:lnTo>
                    <a:pt x="11" y="112"/>
                  </a:lnTo>
                  <a:lnTo>
                    <a:pt x="5" y="122"/>
                  </a:lnTo>
                  <a:lnTo>
                    <a:pt x="1" y="130"/>
                  </a:lnTo>
                  <a:lnTo>
                    <a:pt x="0" y="133"/>
                  </a:lnTo>
                  <a:close/>
                </a:path>
              </a:pathLst>
            </a:custGeom>
            <a:solidFill>
              <a:srgbClr val="FF0000"/>
            </a:solidFill>
            <a:ln w="9525">
              <a:noFill/>
              <a:round/>
              <a:headEnd/>
              <a:tailEnd/>
            </a:ln>
          </p:spPr>
          <p:txBody>
            <a:bodyPr/>
            <a:lstStyle/>
            <a:p>
              <a:endParaRPr lang="en-US"/>
            </a:p>
          </p:txBody>
        </p:sp>
        <p:sp>
          <p:nvSpPr>
            <p:cNvPr id="15557" name="Freeform 332"/>
            <p:cNvSpPr>
              <a:spLocks/>
            </p:cNvSpPr>
            <p:nvPr/>
          </p:nvSpPr>
          <p:spPr bwMode="auto">
            <a:xfrm>
              <a:off x="2332" y="2318"/>
              <a:ext cx="35" cy="82"/>
            </a:xfrm>
            <a:custGeom>
              <a:avLst/>
              <a:gdLst>
                <a:gd name="T0" fmla="*/ 7 w 70"/>
                <a:gd name="T1" fmla="*/ 41 h 163"/>
                <a:gd name="T2" fmla="*/ 4 w 70"/>
                <a:gd name="T3" fmla="*/ 37 h 163"/>
                <a:gd name="T4" fmla="*/ 2 w 70"/>
                <a:gd name="T5" fmla="*/ 31 h 163"/>
                <a:gd name="T6" fmla="*/ 1 w 70"/>
                <a:gd name="T7" fmla="*/ 26 h 163"/>
                <a:gd name="T8" fmla="*/ 0 w 70"/>
                <a:gd name="T9" fmla="*/ 20 h 163"/>
                <a:gd name="T10" fmla="*/ 0 w 70"/>
                <a:gd name="T11" fmla="*/ 14 h 163"/>
                <a:gd name="T12" fmla="*/ 1 w 70"/>
                <a:gd name="T13" fmla="*/ 9 h 163"/>
                <a:gd name="T14" fmla="*/ 3 w 70"/>
                <a:gd name="T15" fmla="*/ 5 h 163"/>
                <a:gd name="T16" fmla="*/ 7 w 70"/>
                <a:gd name="T17" fmla="*/ 2 h 163"/>
                <a:gd name="T18" fmla="*/ 11 w 70"/>
                <a:gd name="T19" fmla="*/ 0 h 163"/>
                <a:gd name="T20" fmla="*/ 14 w 70"/>
                <a:gd name="T21" fmla="*/ 1 h 163"/>
                <a:gd name="T22" fmla="*/ 16 w 70"/>
                <a:gd name="T23" fmla="*/ 3 h 163"/>
                <a:gd name="T24" fmla="*/ 18 w 70"/>
                <a:gd name="T25" fmla="*/ 6 h 163"/>
                <a:gd name="T26" fmla="*/ 18 w 70"/>
                <a:gd name="T27" fmla="*/ 9 h 163"/>
                <a:gd name="T28" fmla="*/ 17 w 70"/>
                <a:gd name="T29" fmla="*/ 12 h 163"/>
                <a:gd name="T30" fmla="*/ 15 w 70"/>
                <a:gd name="T31" fmla="*/ 16 h 163"/>
                <a:gd name="T32" fmla="*/ 12 w 70"/>
                <a:gd name="T33" fmla="*/ 19 h 163"/>
                <a:gd name="T34" fmla="*/ 9 w 70"/>
                <a:gd name="T35" fmla="*/ 25 h 163"/>
                <a:gd name="T36" fmla="*/ 7 w 70"/>
                <a:gd name="T37" fmla="*/ 32 h 163"/>
                <a:gd name="T38" fmla="*/ 7 w 70"/>
                <a:gd name="T39" fmla="*/ 38 h 163"/>
                <a:gd name="T40" fmla="*/ 7 w 70"/>
                <a:gd name="T41" fmla="*/ 41 h 16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0"/>
                <a:gd name="T64" fmla="*/ 0 h 163"/>
                <a:gd name="T65" fmla="*/ 70 w 70"/>
                <a:gd name="T66" fmla="*/ 163 h 163"/>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0" h="163">
                  <a:moveTo>
                    <a:pt x="30" y="163"/>
                  </a:moveTo>
                  <a:lnTo>
                    <a:pt x="18" y="145"/>
                  </a:lnTo>
                  <a:lnTo>
                    <a:pt x="9" y="124"/>
                  </a:lnTo>
                  <a:lnTo>
                    <a:pt x="3" y="101"/>
                  </a:lnTo>
                  <a:lnTo>
                    <a:pt x="0" y="78"/>
                  </a:lnTo>
                  <a:lnTo>
                    <a:pt x="0" y="56"/>
                  </a:lnTo>
                  <a:lnTo>
                    <a:pt x="4" y="36"/>
                  </a:lnTo>
                  <a:lnTo>
                    <a:pt x="13" y="18"/>
                  </a:lnTo>
                  <a:lnTo>
                    <a:pt x="28" y="6"/>
                  </a:lnTo>
                  <a:lnTo>
                    <a:pt x="43" y="0"/>
                  </a:lnTo>
                  <a:lnTo>
                    <a:pt x="56" y="2"/>
                  </a:lnTo>
                  <a:lnTo>
                    <a:pt x="64" y="9"/>
                  </a:lnTo>
                  <a:lnTo>
                    <a:pt x="70" y="21"/>
                  </a:lnTo>
                  <a:lnTo>
                    <a:pt x="70" y="34"/>
                  </a:lnTo>
                  <a:lnTo>
                    <a:pt x="68" y="48"/>
                  </a:lnTo>
                  <a:lnTo>
                    <a:pt x="59" y="62"/>
                  </a:lnTo>
                  <a:lnTo>
                    <a:pt x="48" y="74"/>
                  </a:lnTo>
                  <a:lnTo>
                    <a:pt x="33" y="97"/>
                  </a:lnTo>
                  <a:lnTo>
                    <a:pt x="27" y="127"/>
                  </a:lnTo>
                  <a:lnTo>
                    <a:pt x="28" y="152"/>
                  </a:lnTo>
                  <a:lnTo>
                    <a:pt x="30" y="163"/>
                  </a:lnTo>
                  <a:close/>
                </a:path>
              </a:pathLst>
            </a:custGeom>
            <a:solidFill>
              <a:srgbClr val="FF0000"/>
            </a:solidFill>
            <a:ln w="9525">
              <a:noFill/>
              <a:round/>
              <a:headEnd/>
              <a:tailEnd/>
            </a:ln>
          </p:spPr>
          <p:txBody>
            <a:bodyPr/>
            <a:lstStyle/>
            <a:p>
              <a:endParaRPr lang="en-US"/>
            </a:p>
          </p:txBody>
        </p:sp>
        <p:sp>
          <p:nvSpPr>
            <p:cNvPr id="15558" name="Freeform 333"/>
            <p:cNvSpPr>
              <a:spLocks/>
            </p:cNvSpPr>
            <p:nvPr/>
          </p:nvSpPr>
          <p:spPr bwMode="auto">
            <a:xfrm>
              <a:off x="2376" y="1599"/>
              <a:ext cx="180" cy="174"/>
            </a:xfrm>
            <a:custGeom>
              <a:avLst/>
              <a:gdLst>
                <a:gd name="T0" fmla="*/ 2 w 361"/>
                <a:gd name="T1" fmla="*/ 1 h 348"/>
                <a:gd name="T2" fmla="*/ 0 w 361"/>
                <a:gd name="T3" fmla="*/ 1 h 348"/>
                <a:gd name="T4" fmla="*/ 0 w 361"/>
                <a:gd name="T5" fmla="*/ 0 h 348"/>
                <a:gd name="T6" fmla="*/ 2 w 361"/>
                <a:gd name="T7" fmla="*/ 0 h 348"/>
                <a:gd name="T8" fmla="*/ 5 w 361"/>
                <a:gd name="T9" fmla="*/ 1 h 348"/>
                <a:gd name="T10" fmla="*/ 11 w 361"/>
                <a:gd name="T11" fmla="*/ 2 h 348"/>
                <a:gd name="T12" fmla="*/ 17 w 361"/>
                <a:gd name="T13" fmla="*/ 4 h 348"/>
                <a:gd name="T14" fmla="*/ 24 w 361"/>
                <a:gd name="T15" fmla="*/ 7 h 348"/>
                <a:gd name="T16" fmla="*/ 32 w 361"/>
                <a:gd name="T17" fmla="*/ 10 h 348"/>
                <a:gd name="T18" fmla="*/ 40 w 361"/>
                <a:gd name="T19" fmla="*/ 14 h 348"/>
                <a:gd name="T20" fmla="*/ 49 w 361"/>
                <a:gd name="T21" fmla="*/ 19 h 348"/>
                <a:gd name="T22" fmla="*/ 57 w 361"/>
                <a:gd name="T23" fmla="*/ 24 h 348"/>
                <a:gd name="T24" fmla="*/ 65 w 361"/>
                <a:gd name="T25" fmla="*/ 30 h 348"/>
                <a:gd name="T26" fmla="*/ 72 w 361"/>
                <a:gd name="T27" fmla="*/ 37 h 348"/>
                <a:gd name="T28" fmla="*/ 79 w 361"/>
                <a:gd name="T29" fmla="*/ 44 h 348"/>
                <a:gd name="T30" fmla="*/ 85 w 361"/>
                <a:gd name="T31" fmla="*/ 52 h 348"/>
                <a:gd name="T32" fmla="*/ 89 w 361"/>
                <a:gd name="T33" fmla="*/ 62 h 348"/>
                <a:gd name="T34" fmla="*/ 90 w 361"/>
                <a:gd name="T35" fmla="*/ 67 h 348"/>
                <a:gd name="T36" fmla="*/ 89 w 361"/>
                <a:gd name="T37" fmla="*/ 72 h 348"/>
                <a:gd name="T38" fmla="*/ 88 w 361"/>
                <a:gd name="T39" fmla="*/ 76 h 348"/>
                <a:gd name="T40" fmla="*/ 86 w 361"/>
                <a:gd name="T41" fmla="*/ 80 h 348"/>
                <a:gd name="T42" fmla="*/ 84 w 361"/>
                <a:gd name="T43" fmla="*/ 83 h 348"/>
                <a:gd name="T44" fmla="*/ 82 w 361"/>
                <a:gd name="T45" fmla="*/ 85 h 348"/>
                <a:gd name="T46" fmla="*/ 80 w 361"/>
                <a:gd name="T47" fmla="*/ 87 h 348"/>
                <a:gd name="T48" fmla="*/ 80 w 361"/>
                <a:gd name="T49" fmla="*/ 87 h 348"/>
                <a:gd name="T50" fmla="*/ 80 w 361"/>
                <a:gd name="T51" fmla="*/ 87 h 348"/>
                <a:gd name="T52" fmla="*/ 81 w 361"/>
                <a:gd name="T53" fmla="*/ 86 h 348"/>
                <a:gd name="T54" fmla="*/ 82 w 361"/>
                <a:gd name="T55" fmla="*/ 83 h 348"/>
                <a:gd name="T56" fmla="*/ 84 w 361"/>
                <a:gd name="T57" fmla="*/ 80 h 348"/>
                <a:gd name="T58" fmla="*/ 85 w 361"/>
                <a:gd name="T59" fmla="*/ 77 h 348"/>
                <a:gd name="T60" fmla="*/ 85 w 361"/>
                <a:gd name="T61" fmla="*/ 72 h 348"/>
                <a:gd name="T62" fmla="*/ 85 w 361"/>
                <a:gd name="T63" fmla="*/ 67 h 348"/>
                <a:gd name="T64" fmla="*/ 84 w 361"/>
                <a:gd name="T65" fmla="*/ 61 h 348"/>
                <a:gd name="T66" fmla="*/ 81 w 361"/>
                <a:gd name="T67" fmla="*/ 55 h 348"/>
                <a:gd name="T68" fmla="*/ 77 w 361"/>
                <a:gd name="T69" fmla="*/ 48 h 348"/>
                <a:gd name="T70" fmla="*/ 70 w 361"/>
                <a:gd name="T71" fmla="*/ 42 h 348"/>
                <a:gd name="T72" fmla="*/ 62 w 361"/>
                <a:gd name="T73" fmla="*/ 34 h 348"/>
                <a:gd name="T74" fmla="*/ 51 w 361"/>
                <a:gd name="T75" fmla="*/ 26 h 348"/>
                <a:gd name="T76" fmla="*/ 38 w 361"/>
                <a:gd name="T77" fmla="*/ 19 h 348"/>
                <a:gd name="T78" fmla="*/ 22 w 361"/>
                <a:gd name="T79" fmla="*/ 10 h 348"/>
                <a:gd name="T80" fmla="*/ 2 w 361"/>
                <a:gd name="T81" fmla="*/ 1 h 34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61"/>
                <a:gd name="T124" fmla="*/ 0 h 348"/>
                <a:gd name="T125" fmla="*/ 361 w 361"/>
                <a:gd name="T126" fmla="*/ 348 h 34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61" h="348">
                  <a:moveTo>
                    <a:pt x="8" y="6"/>
                  </a:moveTo>
                  <a:lnTo>
                    <a:pt x="0" y="1"/>
                  </a:lnTo>
                  <a:lnTo>
                    <a:pt x="0" y="0"/>
                  </a:lnTo>
                  <a:lnTo>
                    <a:pt x="8" y="0"/>
                  </a:lnTo>
                  <a:lnTo>
                    <a:pt x="23" y="4"/>
                  </a:lnTo>
                  <a:lnTo>
                    <a:pt x="44" y="8"/>
                  </a:lnTo>
                  <a:lnTo>
                    <a:pt x="69" y="16"/>
                  </a:lnTo>
                  <a:lnTo>
                    <a:pt x="98" y="27"/>
                  </a:lnTo>
                  <a:lnTo>
                    <a:pt x="129" y="39"/>
                  </a:lnTo>
                  <a:lnTo>
                    <a:pt x="162" y="55"/>
                  </a:lnTo>
                  <a:lnTo>
                    <a:pt x="196" y="74"/>
                  </a:lnTo>
                  <a:lnTo>
                    <a:pt x="229" y="96"/>
                  </a:lnTo>
                  <a:lnTo>
                    <a:pt x="262" y="120"/>
                  </a:lnTo>
                  <a:lnTo>
                    <a:pt x="291" y="146"/>
                  </a:lnTo>
                  <a:lnTo>
                    <a:pt x="317" y="178"/>
                  </a:lnTo>
                  <a:lnTo>
                    <a:pt x="340" y="210"/>
                  </a:lnTo>
                  <a:lnTo>
                    <a:pt x="356" y="247"/>
                  </a:lnTo>
                  <a:lnTo>
                    <a:pt x="361" y="267"/>
                  </a:lnTo>
                  <a:lnTo>
                    <a:pt x="358" y="287"/>
                  </a:lnTo>
                  <a:lnTo>
                    <a:pt x="354" y="304"/>
                  </a:lnTo>
                  <a:lnTo>
                    <a:pt x="346" y="319"/>
                  </a:lnTo>
                  <a:lnTo>
                    <a:pt x="336" y="331"/>
                  </a:lnTo>
                  <a:lnTo>
                    <a:pt x="328" y="340"/>
                  </a:lnTo>
                  <a:lnTo>
                    <a:pt x="323" y="346"/>
                  </a:lnTo>
                  <a:lnTo>
                    <a:pt x="320" y="348"/>
                  </a:lnTo>
                  <a:lnTo>
                    <a:pt x="321" y="346"/>
                  </a:lnTo>
                  <a:lnTo>
                    <a:pt x="326" y="341"/>
                  </a:lnTo>
                  <a:lnTo>
                    <a:pt x="331" y="332"/>
                  </a:lnTo>
                  <a:lnTo>
                    <a:pt x="336" y="320"/>
                  </a:lnTo>
                  <a:lnTo>
                    <a:pt x="340" y="305"/>
                  </a:lnTo>
                  <a:lnTo>
                    <a:pt x="342" y="287"/>
                  </a:lnTo>
                  <a:lnTo>
                    <a:pt x="341" y="267"/>
                  </a:lnTo>
                  <a:lnTo>
                    <a:pt x="336" y="244"/>
                  </a:lnTo>
                  <a:lnTo>
                    <a:pt x="326" y="220"/>
                  </a:lnTo>
                  <a:lnTo>
                    <a:pt x="309" y="194"/>
                  </a:lnTo>
                  <a:lnTo>
                    <a:pt x="283" y="165"/>
                  </a:lnTo>
                  <a:lnTo>
                    <a:pt x="250" y="136"/>
                  </a:lnTo>
                  <a:lnTo>
                    <a:pt x="207" y="105"/>
                  </a:lnTo>
                  <a:lnTo>
                    <a:pt x="153" y="73"/>
                  </a:lnTo>
                  <a:lnTo>
                    <a:pt x="88" y="39"/>
                  </a:lnTo>
                  <a:lnTo>
                    <a:pt x="8" y="6"/>
                  </a:lnTo>
                  <a:close/>
                </a:path>
              </a:pathLst>
            </a:custGeom>
            <a:solidFill>
              <a:srgbClr val="FF0000"/>
            </a:solidFill>
            <a:ln w="9525">
              <a:noFill/>
              <a:round/>
              <a:headEnd/>
              <a:tailEnd/>
            </a:ln>
          </p:spPr>
          <p:txBody>
            <a:bodyPr/>
            <a:lstStyle/>
            <a:p>
              <a:endParaRPr lang="en-US"/>
            </a:p>
          </p:txBody>
        </p:sp>
        <p:sp>
          <p:nvSpPr>
            <p:cNvPr id="15559" name="Freeform 334"/>
            <p:cNvSpPr>
              <a:spLocks/>
            </p:cNvSpPr>
            <p:nvPr/>
          </p:nvSpPr>
          <p:spPr bwMode="auto">
            <a:xfrm>
              <a:off x="2332" y="2439"/>
              <a:ext cx="63" cy="171"/>
            </a:xfrm>
            <a:custGeom>
              <a:avLst/>
              <a:gdLst>
                <a:gd name="T0" fmla="*/ 7 w 126"/>
                <a:gd name="T1" fmla="*/ 0 h 343"/>
                <a:gd name="T2" fmla="*/ 3 w 126"/>
                <a:gd name="T3" fmla="*/ 7 h 343"/>
                <a:gd name="T4" fmla="*/ 1 w 126"/>
                <a:gd name="T5" fmla="*/ 17 h 343"/>
                <a:gd name="T6" fmla="*/ 0 w 126"/>
                <a:gd name="T7" fmla="*/ 30 h 343"/>
                <a:gd name="T8" fmla="*/ 2 w 126"/>
                <a:gd name="T9" fmla="*/ 43 h 343"/>
                <a:gd name="T10" fmla="*/ 5 w 126"/>
                <a:gd name="T11" fmla="*/ 57 h 343"/>
                <a:gd name="T12" fmla="*/ 11 w 126"/>
                <a:gd name="T13" fmla="*/ 69 h 343"/>
                <a:gd name="T14" fmla="*/ 20 w 126"/>
                <a:gd name="T15" fmla="*/ 79 h 343"/>
                <a:gd name="T16" fmla="*/ 32 w 126"/>
                <a:gd name="T17" fmla="*/ 85 h 343"/>
                <a:gd name="T18" fmla="*/ 31 w 126"/>
                <a:gd name="T19" fmla="*/ 85 h 343"/>
                <a:gd name="T20" fmla="*/ 29 w 126"/>
                <a:gd name="T21" fmla="*/ 83 h 343"/>
                <a:gd name="T22" fmla="*/ 26 w 126"/>
                <a:gd name="T23" fmla="*/ 80 h 343"/>
                <a:gd name="T24" fmla="*/ 22 w 126"/>
                <a:gd name="T25" fmla="*/ 76 h 343"/>
                <a:gd name="T26" fmla="*/ 18 w 126"/>
                <a:gd name="T27" fmla="*/ 72 h 343"/>
                <a:gd name="T28" fmla="*/ 14 w 126"/>
                <a:gd name="T29" fmla="*/ 66 h 343"/>
                <a:gd name="T30" fmla="*/ 11 w 126"/>
                <a:gd name="T31" fmla="*/ 61 h 343"/>
                <a:gd name="T32" fmla="*/ 8 w 126"/>
                <a:gd name="T33" fmla="*/ 55 h 343"/>
                <a:gd name="T34" fmla="*/ 5 w 126"/>
                <a:gd name="T35" fmla="*/ 45 h 343"/>
                <a:gd name="T36" fmla="*/ 4 w 126"/>
                <a:gd name="T37" fmla="*/ 36 h 343"/>
                <a:gd name="T38" fmla="*/ 3 w 126"/>
                <a:gd name="T39" fmla="*/ 27 h 343"/>
                <a:gd name="T40" fmla="*/ 4 w 126"/>
                <a:gd name="T41" fmla="*/ 18 h 343"/>
                <a:gd name="T42" fmla="*/ 5 w 126"/>
                <a:gd name="T43" fmla="*/ 10 h 343"/>
                <a:gd name="T44" fmla="*/ 5 w 126"/>
                <a:gd name="T45" fmla="*/ 5 h 343"/>
                <a:gd name="T46" fmla="*/ 6 w 126"/>
                <a:gd name="T47" fmla="*/ 1 h 343"/>
                <a:gd name="T48" fmla="*/ 7 w 126"/>
                <a:gd name="T49" fmla="*/ 0 h 34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6"/>
                <a:gd name="T76" fmla="*/ 0 h 343"/>
                <a:gd name="T77" fmla="*/ 126 w 126"/>
                <a:gd name="T78" fmla="*/ 343 h 34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6" h="343">
                  <a:moveTo>
                    <a:pt x="25" y="0"/>
                  </a:moveTo>
                  <a:lnTo>
                    <a:pt x="10" y="30"/>
                  </a:lnTo>
                  <a:lnTo>
                    <a:pt x="2" y="71"/>
                  </a:lnTo>
                  <a:lnTo>
                    <a:pt x="0" y="121"/>
                  </a:lnTo>
                  <a:lnTo>
                    <a:pt x="5" y="175"/>
                  </a:lnTo>
                  <a:lnTo>
                    <a:pt x="19" y="228"/>
                  </a:lnTo>
                  <a:lnTo>
                    <a:pt x="43" y="276"/>
                  </a:lnTo>
                  <a:lnTo>
                    <a:pt x="79" y="316"/>
                  </a:lnTo>
                  <a:lnTo>
                    <a:pt x="126" y="343"/>
                  </a:lnTo>
                  <a:lnTo>
                    <a:pt x="123" y="341"/>
                  </a:lnTo>
                  <a:lnTo>
                    <a:pt x="115" y="332"/>
                  </a:lnTo>
                  <a:lnTo>
                    <a:pt x="102" y="321"/>
                  </a:lnTo>
                  <a:lnTo>
                    <a:pt x="87" y="306"/>
                  </a:lnTo>
                  <a:lnTo>
                    <a:pt x="71" y="288"/>
                  </a:lnTo>
                  <a:lnTo>
                    <a:pt x="55" y="267"/>
                  </a:lnTo>
                  <a:lnTo>
                    <a:pt x="41" y="245"/>
                  </a:lnTo>
                  <a:lnTo>
                    <a:pt x="30" y="221"/>
                  </a:lnTo>
                  <a:lnTo>
                    <a:pt x="19" y="183"/>
                  </a:lnTo>
                  <a:lnTo>
                    <a:pt x="13" y="145"/>
                  </a:lnTo>
                  <a:lnTo>
                    <a:pt x="12" y="108"/>
                  </a:lnTo>
                  <a:lnTo>
                    <a:pt x="13" y="73"/>
                  </a:lnTo>
                  <a:lnTo>
                    <a:pt x="17" y="43"/>
                  </a:lnTo>
                  <a:lnTo>
                    <a:pt x="20" y="20"/>
                  </a:lnTo>
                  <a:lnTo>
                    <a:pt x="24" y="5"/>
                  </a:lnTo>
                  <a:lnTo>
                    <a:pt x="25" y="0"/>
                  </a:lnTo>
                  <a:close/>
                </a:path>
              </a:pathLst>
            </a:custGeom>
            <a:solidFill>
              <a:srgbClr val="FF0000"/>
            </a:solidFill>
            <a:ln w="9525">
              <a:noFill/>
              <a:round/>
              <a:headEnd/>
              <a:tailEnd/>
            </a:ln>
          </p:spPr>
          <p:txBody>
            <a:bodyPr/>
            <a:lstStyle/>
            <a:p>
              <a:endParaRPr lang="en-US"/>
            </a:p>
          </p:txBody>
        </p:sp>
        <p:sp>
          <p:nvSpPr>
            <p:cNvPr id="15560" name="Freeform 335"/>
            <p:cNvSpPr>
              <a:spLocks/>
            </p:cNvSpPr>
            <p:nvPr/>
          </p:nvSpPr>
          <p:spPr bwMode="auto">
            <a:xfrm>
              <a:off x="2684" y="2480"/>
              <a:ext cx="165" cy="80"/>
            </a:xfrm>
            <a:custGeom>
              <a:avLst/>
              <a:gdLst>
                <a:gd name="T0" fmla="*/ 82 w 332"/>
                <a:gd name="T1" fmla="*/ 40 h 160"/>
                <a:gd name="T2" fmla="*/ 81 w 332"/>
                <a:gd name="T3" fmla="*/ 37 h 160"/>
                <a:gd name="T4" fmla="*/ 79 w 332"/>
                <a:gd name="T5" fmla="*/ 33 h 160"/>
                <a:gd name="T6" fmla="*/ 76 w 332"/>
                <a:gd name="T7" fmla="*/ 28 h 160"/>
                <a:gd name="T8" fmla="*/ 72 w 332"/>
                <a:gd name="T9" fmla="*/ 24 h 160"/>
                <a:gd name="T10" fmla="*/ 68 w 332"/>
                <a:gd name="T11" fmla="*/ 20 h 160"/>
                <a:gd name="T12" fmla="*/ 63 w 332"/>
                <a:gd name="T13" fmla="*/ 16 h 160"/>
                <a:gd name="T14" fmla="*/ 57 w 332"/>
                <a:gd name="T15" fmla="*/ 12 h 160"/>
                <a:gd name="T16" fmla="*/ 51 w 332"/>
                <a:gd name="T17" fmla="*/ 9 h 160"/>
                <a:gd name="T18" fmla="*/ 45 w 332"/>
                <a:gd name="T19" fmla="*/ 5 h 160"/>
                <a:gd name="T20" fmla="*/ 39 w 332"/>
                <a:gd name="T21" fmla="*/ 3 h 160"/>
                <a:gd name="T22" fmla="*/ 33 w 332"/>
                <a:gd name="T23" fmla="*/ 1 h 160"/>
                <a:gd name="T24" fmla="*/ 26 w 332"/>
                <a:gd name="T25" fmla="*/ 0 h 160"/>
                <a:gd name="T26" fmla="*/ 19 w 332"/>
                <a:gd name="T27" fmla="*/ 0 h 160"/>
                <a:gd name="T28" fmla="*/ 12 w 332"/>
                <a:gd name="T29" fmla="*/ 1 h 160"/>
                <a:gd name="T30" fmla="*/ 6 w 332"/>
                <a:gd name="T31" fmla="*/ 3 h 160"/>
                <a:gd name="T32" fmla="*/ 0 w 332"/>
                <a:gd name="T33" fmla="*/ 6 h 160"/>
                <a:gd name="T34" fmla="*/ 1 w 332"/>
                <a:gd name="T35" fmla="*/ 5 h 160"/>
                <a:gd name="T36" fmla="*/ 3 w 332"/>
                <a:gd name="T37" fmla="*/ 5 h 160"/>
                <a:gd name="T38" fmla="*/ 8 w 332"/>
                <a:gd name="T39" fmla="*/ 5 h 160"/>
                <a:gd name="T40" fmla="*/ 13 w 332"/>
                <a:gd name="T41" fmla="*/ 4 h 160"/>
                <a:gd name="T42" fmla="*/ 19 w 332"/>
                <a:gd name="T43" fmla="*/ 3 h 160"/>
                <a:gd name="T44" fmla="*/ 26 w 332"/>
                <a:gd name="T45" fmla="*/ 4 h 160"/>
                <a:gd name="T46" fmla="*/ 33 w 332"/>
                <a:gd name="T47" fmla="*/ 5 h 160"/>
                <a:gd name="T48" fmla="*/ 39 w 332"/>
                <a:gd name="T49" fmla="*/ 6 h 160"/>
                <a:gd name="T50" fmla="*/ 48 w 332"/>
                <a:gd name="T51" fmla="*/ 10 h 160"/>
                <a:gd name="T52" fmla="*/ 56 w 332"/>
                <a:gd name="T53" fmla="*/ 15 h 160"/>
                <a:gd name="T54" fmla="*/ 63 w 332"/>
                <a:gd name="T55" fmla="*/ 20 h 160"/>
                <a:gd name="T56" fmla="*/ 70 w 332"/>
                <a:gd name="T57" fmla="*/ 26 h 160"/>
                <a:gd name="T58" fmla="*/ 75 w 332"/>
                <a:gd name="T59" fmla="*/ 31 h 160"/>
                <a:gd name="T60" fmla="*/ 79 w 332"/>
                <a:gd name="T61" fmla="*/ 36 h 160"/>
                <a:gd name="T62" fmla="*/ 82 w 332"/>
                <a:gd name="T63" fmla="*/ 39 h 160"/>
                <a:gd name="T64" fmla="*/ 82 w 332"/>
                <a:gd name="T65" fmla="*/ 40 h 16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32"/>
                <a:gd name="T100" fmla="*/ 0 h 160"/>
                <a:gd name="T101" fmla="*/ 332 w 332"/>
                <a:gd name="T102" fmla="*/ 160 h 16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32" h="160">
                  <a:moveTo>
                    <a:pt x="332" y="160"/>
                  </a:moveTo>
                  <a:lnTo>
                    <a:pt x="326" y="146"/>
                  </a:lnTo>
                  <a:lnTo>
                    <a:pt x="318" y="130"/>
                  </a:lnTo>
                  <a:lnTo>
                    <a:pt x="305" y="114"/>
                  </a:lnTo>
                  <a:lnTo>
                    <a:pt x="290" y="96"/>
                  </a:lnTo>
                  <a:lnTo>
                    <a:pt x="273" y="79"/>
                  </a:lnTo>
                  <a:lnTo>
                    <a:pt x="254" y="63"/>
                  </a:lnTo>
                  <a:lnTo>
                    <a:pt x="232" y="48"/>
                  </a:lnTo>
                  <a:lnTo>
                    <a:pt x="208" y="34"/>
                  </a:lnTo>
                  <a:lnTo>
                    <a:pt x="183" y="21"/>
                  </a:lnTo>
                  <a:lnTo>
                    <a:pt x="158" y="11"/>
                  </a:lnTo>
                  <a:lnTo>
                    <a:pt x="132" y="4"/>
                  </a:lnTo>
                  <a:lnTo>
                    <a:pt x="104" y="0"/>
                  </a:lnTo>
                  <a:lnTo>
                    <a:pt x="77" y="0"/>
                  </a:lnTo>
                  <a:lnTo>
                    <a:pt x="51" y="2"/>
                  </a:lnTo>
                  <a:lnTo>
                    <a:pt x="26" y="10"/>
                  </a:lnTo>
                  <a:lnTo>
                    <a:pt x="0" y="23"/>
                  </a:lnTo>
                  <a:lnTo>
                    <a:pt x="5" y="21"/>
                  </a:lnTo>
                  <a:lnTo>
                    <a:pt x="15" y="19"/>
                  </a:lnTo>
                  <a:lnTo>
                    <a:pt x="33" y="17"/>
                  </a:lnTo>
                  <a:lnTo>
                    <a:pt x="54" y="15"/>
                  </a:lnTo>
                  <a:lnTo>
                    <a:pt x="79" y="13"/>
                  </a:lnTo>
                  <a:lnTo>
                    <a:pt x="105" y="15"/>
                  </a:lnTo>
                  <a:lnTo>
                    <a:pt x="132" y="18"/>
                  </a:lnTo>
                  <a:lnTo>
                    <a:pt x="157" y="24"/>
                  </a:lnTo>
                  <a:lnTo>
                    <a:pt x="194" y="39"/>
                  </a:lnTo>
                  <a:lnTo>
                    <a:pt x="226" y="59"/>
                  </a:lnTo>
                  <a:lnTo>
                    <a:pt x="256" y="81"/>
                  </a:lnTo>
                  <a:lnTo>
                    <a:pt x="282" y="104"/>
                  </a:lnTo>
                  <a:lnTo>
                    <a:pt x="303" y="125"/>
                  </a:lnTo>
                  <a:lnTo>
                    <a:pt x="318" y="144"/>
                  </a:lnTo>
                  <a:lnTo>
                    <a:pt x="329" y="155"/>
                  </a:lnTo>
                  <a:lnTo>
                    <a:pt x="332" y="160"/>
                  </a:lnTo>
                  <a:close/>
                </a:path>
              </a:pathLst>
            </a:custGeom>
            <a:solidFill>
              <a:srgbClr val="FF0000"/>
            </a:solidFill>
            <a:ln w="9525">
              <a:noFill/>
              <a:round/>
              <a:headEnd/>
              <a:tailEnd/>
            </a:ln>
          </p:spPr>
          <p:txBody>
            <a:bodyPr/>
            <a:lstStyle/>
            <a:p>
              <a:endParaRPr lang="en-US"/>
            </a:p>
          </p:txBody>
        </p:sp>
        <p:sp>
          <p:nvSpPr>
            <p:cNvPr id="15561" name="Freeform 336"/>
            <p:cNvSpPr>
              <a:spLocks/>
            </p:cNvSpPr>
            <p:nvPr/>
          </p:nvSpPr>
          <p:spPr bwMode="auto">
            <a:xfrm>
              <a:off x="2464" y="1984"/>
              <a:ext cx="186" cy="670"/>
            </a:xfrm>
            <a:custGeom>
              <a:avLst/>
              <a:gdLst>
                <a:gd name="T0" fmla="*/ 82 w 373"/>
                <a:gd name="T1" fmla="*/ 334 h 1340"/>
                <a:gd name="T2" fmla="*/ 60 w 373"/>
                <a:gd name="T3" fmla="*/ 331 h 1340"/>
                <a:gd name="T4" fmla="*/ 40 w 373"/>
                <a:gd name="T5" fmla="*/ 326 h 1340"/>
                <a:gd name="T6" fmla="*/ 24 w 373"/>
                <a:gd name="T7" fmla="*/ 317 h 1340"/>
                <a:gd name="T8" fmla="*/ 13 w 373"/>
                <a:gd name="T9" fmla="*/ 303 h 1340"/>
                <a:gd name="T10" fmla="*/ 10 w 373"/>
                <a:gd name="T11" fmla="*/ 283 h 1340"/>
                <a:gd name="T12" fmla="*/ 17 w 373"/>
                <a:gd name="T13" fmla="*/ 254 h 1340"/>
                <a:gd name="T14" fmla="*/ 35 w 373"/>
                <a:gd name="T15" fmla="*/ 217 h 1340"/>
                <a:gd name="T16" fmla="*/ 62 w 373"/>
                <a:gd name="T17" fmla="*/ 175 h 1340"/>
                <a:gd name="T18" fmla="*/ 79 w 373"/>
                <a:gd name="T19" fmla="*/ 139 h 1340"/>
                <a:gd name="T20" fmla="*/ 89 w 373"/>
                <a:gd name="T21" fmla="*/ 106 h 1340"/>
                <a:gd name="T22" fmla="*/ 92 w 373"/>
                <a:gd name="T23" fmla="*/ 78 h 1340"/>
                <a:gd name="T24" fmla="*/ 88 w 373"/>
                <a:gd name="T25" fmla="*/ 52 h 1340"/>
                <a:gd name="T26" fmla="*/ 80 w 373"/>
                <a:gd name="T27" fmla="*/ 33 h 1340"/>
                <a:gd name="T28" fmla="*/ 69 w 373"/>
                <a:gd name="T29" fmla="*/ 17 h 1340"/>
                <a:gd name="T30" fmla="*/ 54 w 373"/>
                <a:gd name="T31" fmla="*/ 5 h 1340"/>
                <a:gd name="T32" fmla="*/ 40 w 373"/>
                <a:gd name="T33" fmla="*/ 1 h 1340"/>
                <a:gd name="T34" fmla="*/ 29 w 373"/>
                <a:gd name="T35" fmla="*/ 1 h 1340"/>
                <a:gd name="T36" fmla="*/ 21 w 373"/>
                <a:gd name="T37" fmla="*/ 4 h 1340"/>
                <a:gd name="T38" fmla="*/ 14 w 373"/>
                <a:gd name="T39" fmla="*/ 9 h 1340"/>
                <a:gd name="T40" fmla="*/ 8 w 373"/>
                <a:gd name="T41" fmla="*/ 15 h 1340"/>
                <a:gd name="T42" fmla="*/ 4 w 373"/>
                <a:gd name="T43" fmla="*/ 22 h 1340"/>
                <a:gd name="T44" fmla="*/ 1 w 373"/>
                <a:gd name="T45" fmla="*/ 27 h 1340"/>
                <a:gd name="T46" fmla="*/ 0 w 373"/>
                <a:gd name="T47" fmla="*/ 30 h 1340"/>
                <a:gd name="T48" fmla="*/ 0 w 373"/>
                <a:gd name="T49" fmla="*/ 30 h 1340"/>
                <a:gd name="T50" fmla="*/ 2 w 373"/>
                <a:gd name="T51" fmla="*/ 28 h 1340"/>
                <a:gd name="T52" fmla="*/ 5 w 373"/>
                <a:gd name="T53" fmla="*/ 23 h 1340"/>
                <a:gd name="T54" fmla="*/ 11 w 373"/>
                <a:gd name="T55" fmla="*/ 19 h 1340"/>
                <a:gd name="T56" fmla="*/ 17 w 373"/>
                <a:gd name="T57" fmla="*/ 13 h 1340"/>
                <a:gd name="T58" fmla="*/ 24 w 373"/>
                <a:gd name="T59" fmla="*/ 10 h 1340"/>
                <a:gd name="T60" fmla="*/ 33 w 373"/>
                <a:gd name="T61" fmla="*/ 7 h 1340"/>
                <a:gd name="T62" fmla="*/ 42 w 373"/>
                <a:gd name="T63" fmla="*/ 7 h 1340"/>
                <a:gd name="T64" fmla="*/ 52 w 373"/>
                <a:gd name="T65" fmla="*/ 10 h 1340"/>
                <a:gd name="T66" fmla="*/ 63 w 373"/>
                <a:gd name="T67" fmla="*/ 18 h 1340"/>
                <a:gd name="T68" fmla="*/ 73 w 373"/>
                <a:gd name="T69" fmla="*/ 28 h 1340"/>
                <a:gd name="T70" fmla="*/ 81 w 373"/>
                <a:gd name="T71" fmla="*/ 42 h 1340"/>
                <a:gd name="T72" fmla="*/ 87 w 373"/>
                <a:gd name="T73" fmla="*/ 59 h 1340"/>
                <a:gd name="T74" fmla="*/ 90 w 373"/>
                <a:gd name="T75" fmla="*/ 79 h 1340"/>
                <a:gd name="T76" fmla="*/ 88 w 373"/>
                <a:gd name="T77" fmla="*/ 100 h 1340"/>
                <a:gd name="T78" fmla="*/ 80 w 373"/>
                <a:gd name="T79" fmla="*/ 125 h 1340"/>
                <a:gd name="T80" fmla="*/ 67 w 373"/>
                <a:gd name="T81" fmla="*/ 153 h 1340"/>
                <a:gd name="T82" fmla="*/ 51 w 373"/>
                <a:gd name="T83" fmla="*/ 179 h 1340"/>
                <a:gd name="T84" fmla="*/ 36 w 373"/>
                <a:gd name="T85" fmla="*/ 203 h 1340"/>
                <a:gd name="T86" fmla="*/ 23 w 373"/>
                <a:gd name="T87" fmla="*/ 225 h 1340"/>
                <a:gd name="T88" fmla="*/ 12 w 373"/>
                <a:gd name="T89" fmla="*/ 246 h 1340"/>
                <a:gd name="T90" fmla="*/ 4 w 373"/>
                <a:gd name="T91" fmla="*/ 265 h 1340"/>
                <a:gd name="T92" fmla="*/ 1 w 373"/>
                <a:gd name="T93" fmla="*/ 283 h 1340"/>
                <a:gd name="T94" fmla="*/ 4 w 373"/>
                <a:gd name="T95" fmla="*/ 299 h 1340"/>
                <a:gd name="T96" fmla="*/ 14 w 373"/>
                <a:gd name="T97" fmla="*/ 313 h 1340"/>
                <a:gd name="T98" fmla="*/ 26 w 373"/>
                <a:gd name="T99" fmla="*/ 323 h 1340"/>
                <a:gd name="T100" fmla="*/ 39 w 373"/>
                <a:gd name="T101" fmla="*/ 330 h 1340"/>
                <a:gd name="T102" fmla="*/ 53 w 373"/>
                <a:gd name="T103" fmla="*/ 333 h 1340"/>
                <a:gd name="T104" fmla="*/ 67 w 373"/>
                <a:gd name="T105" fmla="*/ 335 h 1340"/>
                <a:gd name="T106" fmla="*/ 79 w 373"/>
                <a:gd name="T107" fmla="*/ 335 h 1340"/>
                <a:gd name="T108" fmla="*/ 87 w 373"/>
                <a:gd name="T109" fmla="*/ 335 h 1340"/>
                <a:gd name="T110" fmla="*/ 92 w 373"/>
                <a:gd name="T111" fmla="*/ 334 h 134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73"/>
                <a:gd name="T169" fmla="*/ 0 h 1340"/>
                <a:gd name="T170" fmla="*/ 373 w 373"/>
                <a:gd name="T171" fmla="*/ 1340 h 1340"/>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73" h="1340">
                  <a:moveTo>
                    <a:pt x="373" y="1336"/>
                  </a:moveTo>
                  <a:lnTo>
                    <a:pt x="330" y="1333"/>
                  </a:lnTo>
                  <a:lnTo>
                    <a:pt x="286" y="1329"/>
                  </a:lnTo>
                  <a:lnTo>
                    <a:pt x="242" y="1323"/>
                  </a:lnTo>
                  <a:lnTo>
                    <a:pt x="201" y="1315"/>
                  </a:lnTo>
                  <a:lnTo>
                    <a:pt x="162" y="1304"/>
                  </a:lnTo>
                  <a:lnTo>
                    <a:pt x="127" y="1287"/>
                  </a:lnTo>
                  <a:lnTo>
                    <a:pt x="96" y="1268"/>
                  </a:lnTo>
                  <a:lnTo>
                    <a:pt x="72" y="1242"/>
                  </a:lnTo>
                  <a:lnTo>
                    <a:pt x="53" y="1211"/>
                  </a:lnTo>
                  <a:lnTo>
                    <a:pt x="43" y="1175"/>
                  </a:lnTo>
                  <a:lnTo>
                    <a:pt x="42" y="1130"/>
                  </a:lnTo>
                  <a:lnTo>
                    <a:pt x="50" y="1077"/>
                  </a:lnTo>
                  <a:lnTo>
                    <a:pt x="68" y="1017"/>
                  </a:lnTo>
                  <a:lnTo>
                    <a:pt x="99" y="946"/>
                  </a:lnTo>
                  <a:lnTo>
                    <a:pt x="142" y="867"/>
                  </a:lnTo>
                  <a:lnTo>
                    <a:pt x="200" y="777"/>
                  </a:lnTo>
                  <a:lnTo>
                    <a:pt x="248" y="700"/>
                  </a:lnTo>
                  <a:lnTo>
                    <a:pt x="287" y="626"/>
                  </a:lnTo>
                  <a:lnTo>
                    <a:pt x="318" y="556"/>
                  </a:lnTo>
                  <a:lnTo>
                    <a:pt x="341" y="489"/>
                  </a:lnTo>
                  <a:lnTo>
                    <a:pt x="357" y="426"/>
                  </a:lnTo>
                  <a:lnTo>
                    <a:pt x="365" y="366"/>
                  </a:lnTo>
                  <a:lnTo>
                    <a:pt x="368" y="310"/>
                  </a:lnTo>
                  <a:lnTo>
                    <a:pt x="364" y="258"/>
                  </a:lnTo>
                  <a:lnTo>
                    <a:pt x="355" y="210"/>
                  </a:lnTo>
                  <a:lnTo>
                    <a:pt x="341" y="167"/>
                  </a:lnTo>
                  <a:lnTo>
                    <a:pt x="323" y="129"/>
                  </a:lnTo>
                  <a:lnTo>
                    <a:pt x="301" y="94"/>
                  </a:lnTo>
                  <a:lnTo>
                    <a:pt x="276" y="65"/>
                  </a:lnTo>
                  <a:lnTo>
                    <a:pt x="248" y="41"/>
                  </a:lnTo>
                  <a:lnTo>
                    <a:pt x="218" y="22"/>
                  </a:lnTo>
                  <a:lnTo>
                    <a:pt x="186" y="8"/>
                  </a:lnTo>
                  <a:lnTo>
                    <a:pt x="162" y="2"/>
                  </a:lnTo>
                  <a:lnTo>
                    <a:pt x="140" y="0"/>
                  </a:lnTo>
                  <a:lnTo>
                    <a:pt x="119" y="2"/>
                  </a:lnTo>
                  <a:lnTo>
                    <a:pt x="101" y="7"/>
                  </a:lnTo>
                  <a:lnTo>
                    <a:pt x="84" y="15"/>
                  </a:lnTo>
                  <a:lnTo>
                    <a:pt x="69" y="25"/>
                  </a:lnTo>
                  <a:lnTo>
                    <a:pt x="56" y="35"/>
                  </a:lnTo>
                  <a:lnTo>
                    <a:pt x="43" y="48"/>
                  </a:lnTo>
                  <a:lnTo>
                    <a:pt x="33" y="62"/>
                  </a:lnTo>
                  <a:lnTo>
                    <a:pt x="25" y="75"/>
                  </a:lnTo>
                  <a:lnTo>
                    <a:pt x="16" y="87"/>
                  </a:lnTo>
                  <a:lnTo>
                    <a:pt x="11" y="99"/>
                  </a:lnTo>
                  <a:lnTo>
                    <a:pt x="6" y="108"/>
                  </a:lnTo>
                  <a:lnTo>
                    <a:pt x="3" y="116"/>
                  </a:lnTo>
                  <a:lnTo>
                    <a:pt x="1" y="121"/>
                  </a:lnTo>
                  <a:lnTo>
                    <a:pt x="0" y="123"/>
                  </a:lnTo>
                  <a:lnTo>
                    <a:pt x="1" y="122"/>
                  </a:lnTo>
                  <a:lnTo>
                    <a:pt x="4" y="117"/>
                  </a:lnTo>
                  <a:lnTo>
                    <a:pt x="8" y="111"/>
                  </a:lnTo>
                  <a:lnTo>
                    <a:pt x="15" y="103"/>
                  </a:lnTo>
                  <a:lnTo>
                    <a:pt x="23" y="94"/>
                  </a:lnTo>
                  <a:lnTo>
                    <a:pt x="33" y="85"/>
                  </a:lnTo>
                  <a:lnTo>
                    <a:pt x="44" y="75"/>
                  </a:lnTo>
                  <a:lnTo>
                    <a:pt x="56" y="64"/>
                  </a:lnTo>
                  <a:lnTo>
                    <a:pt x="69" y="54"/>
                  </a:lnTo>
                  <a:lnTo>
                    <a:pt x="84" y="45"/>
                  </a:lnTo>
                  <a:lnTo>
                    <a:pt x="99" y="37"/>
                  </a:lnTo>
                  <a:lnTo>
                    <a:pt x="115" y="31"/>
                  </a:lnTo>
                  <a:lnTo>
                    <a:pt x="133" y="27"/>
                  </a:lnTo>
                  <a:lnTo>
                    <a:pt x="151" y="26"/>
                  </a:lnTo>
                  <a:lnTo>
                    <a:pt x="170" y="27"/>
                  </a:lnTo>
                  <a:lnTo>
                    <a:pt x="189" y="33"/>
                  </a:lnTo>
                  <a:lnTo>
                    <a:pt x="210" y="42"/>
                  </a:lnTo>
                  <a:lnTo>
                    <a:pt x="232" y="55"/>
                  </a:lnTo>
                  <a:lnTo>
                    <a:pt x="253" y="72"/>
                  </a:lnTo>
                  <a:lnTo>
                    <a:pt x="273" y="92"/>
                  </a:lnTo>
                  <a:lnTo>
                    <a:pt x="293" y="114"/>
                  </a:lnTo>
                  <a:lnTo>
                    <a:pt x="311" y="140"/>
                  </a:lnTo>
                  <a:lnTo>
                    <a:pt x="327" y="169"/>
                  </a:lnTo>
                  <a:lnTo>
                    <a:pt x="340" y="200"/>
                  </a:lnTo>
                  <a:lnTo>
                    <a:pt x="350" y="236"/>
                  </a:lnTo>
                  <a:lnTo>
                    <a:pt x="357" y="273"/>
                  </a:lnTo>
                  <a:lnTo>
                    <a:pt x="361" y="313"/>
                  </a:lnTo>
                  <a:lnTo>
                    <a:pt x="360" y="357"/>
                  </a:lnTo>
                  <a:lnTo>
                    <a:pt x="353" y="402"/>
                  </a:lnTo>
                  <a:lnTo>
                    <a:pt x="340" y="450"/>
                  </a:lnTo>
                  <a:lnTo>
                    <a:pt x="322" y="501"/>
                  </a:lnTo>
                  <a:lnTo>
                    <a:pt x="297" y="554"/>
                  </a:lnTo>
                  <a:lnTo>
                    <a:pt x="268" y="610"/>
                  </a:lnTo>
                  <a:lnTo>
                    <a:pt x="236" y="663"/>
                  </a:lnTo>
                  <a:lnTo>
                    <a:pt x="205" y="715"/>
                  </a:lnTo>
                  <a:lnTo>
                    <a:pt x="175" y="764"/>
                  </a:lnTo>
                  <a:lnTo>
                    <a:pt x="145" y="813"/>
                  </a:lnTo>
                  <a:lnTo>
                    <a:pt x="118" y="858"/>
                  </a:lnTo>
                  <a:lnTo>
                    <a:pt x="92" y="902"/>
                  </a:lnTo>
                  <a:lnTo>
                    <a:pt x="68" y="944"/>
                  </a:lnTo>
                  <a:lnTo>
                    <a:pt x="49" y="984"/>
                  </a:lnTo>
                  <a:lnTo>
                    <a:pt x="31" y="1022"/>
                  </a:lnTo>
                  <a:lnTo>
                    <a:pt x="19" y="1060"/>
                  </a:lnTo>
                  <a:lnTo>
                    <a:pt x="11" y="1095"/>
                  </a:lnTo>
                  <a:lnTo>
                    <a:pt x="7" y="1130"/>
                  </a:lnTo>
                  <a:lnTo>
                    <a:pt x="11" y="1162"/>
                  </a:lnTo>
                  <a:lnTo>
                    <a:pt x="19" y="1193"/>
                  </a:lnTo>
                  <a:lnTo>
                    <a:pt x="35" y="1223"/>
                  </a:lnTo>
                  <a:lnTo>
                    <a:pt x="56" y="1249"/>
                  </a:lnTo>
                  <a:lnTo>
                    <a:pt x="79" y="1271"/>
                  </a:lnTo>
                  <a:lnTo>
                    <a:pt x="104" y="1290"/>
                  </a:lnTo>
                  <a:lnTo>
                    <a:pt x="130" y="1305"/>
                  </a:lnTo>
                  <a:lnTo>
                    <a:pt x="158" y="1317"/>
                  </a:lnTo>
                  <a:lnTo>
                    <a:pt x="187" y="1325"/>
                  </a:lnTo>
                  <a:lnTo>
                    <a:pt x="215" y="1332"/>
                  </a:lnTo>
                  <a:lnTo>
                    <a:pt x="242" y="1337"/>
                  </a:lnTo>
                  <a:lnTo>
                    <a:pt x="269" y="1339"/>
                  </a:lnTo>
                  <a:lnTo>
                    <a:pt x="293" y="1340"/>
                  </a:lnTo>
                  <a:lnTo>
                    <a:pt x="316" y="1340"/>
                  </a:lnTo>
                  <a:lnTo>
                    <a:pt x="334" y="1339"/>
                  </a:lnTo>
                  <a:lnTo>
                    <a:pt x="350" y="1338"/>
                  </a:lnTo>
                  <a:lnTo>
                    <a:pt x="363" y="1337"/>
                  </a:lnTo>
                  <a:lnTo>
                    <a:pt x="371" y="1336"/>
                  </a:lnTo>
                  <a:lnTo>
                    <a:pt x="373" y="1336"/>
                  </a:lnTo>
                  <a:close/>
                </a:path>
              </a:pathLst>
            </a:custGeom>
            <a:solidFill>
              <a:srgbClr val="FF0000"/>
            </a:solidFill>
            <a:ln w="9525">
              <a:noFill/>
              <a:round/>
              <a:headEnd/>
              <a:tailEnd/>
            </a:ln>
          </p:spPr>
          <p:txBody>
            <a:bodyPr/>
            <a:lstStyle/>
            <a:p>
              <a:endParaRPr lang="en-US"/>
            </a:p>
          </p:txBody>
        </p:sp>
        <p:sp>
          <p:nvSpPr>
            <p:cNvPr id="15562" name="Freeform 337"/>
            <p:cNvSpPr>
              <a:spLocks/>
            </p:cNvSpPr>
            <p:nvPr/>
          </p:nvSpPr>
          <p:spPr bwMode="auto">
            <a:xfrm>
              <a:off x="2886" y="2685"/>
              <a:ext cx="55" cy="62"/>
            </a:xfrm>
            <a:custGeom>
              <a:avLst/>
              <a:gdLst>
                <a:gd name="T0" fmla="*/ 25 w 110"/>
                <a:gd name="T1" fmla="*/ 16 h 123"/>
                <a:gd name="T2" fmla="*/ 27 w 110"/>
                <a:gd name="T3" fmla="*/ 14 h 123"/>
                <a:gd name="T4" fmla="*/ 28 w 110"/>
                <a:gd name="T5" fmla="*/ 12 h 123"/>
                <a:gd name="T6" fmla="*/ 28 w 110"/>
                <a:gd name="T7" fmla="*/ 10 h 123"/>
                <a:gd name="T8" fmla="*/ 27 w 110"/>
                <a:gd name="T9" fmla="*/ 8 h 123"/>
                <a:gd name="T10" fmla="*/ 26 w 110"/>
                <a:gd name="T11" fmla="*/ 7 h 123"/>
                <a:gd name="T12" fmla="*/ 24 w 110"/>
                <a:gd name="T13" fmla="*/ 6 h 123"/>
                <a:gd name="T14" fmla="*/ 22 w 110"/>
                <a:gd name="T15" fmla="*/ 5 h 123"/>
                <a:gd name="T16" fmla="*/ 20 w 110"/>
                <a:gd name="T17" fmla="*/ 6 h 123"/>
                <a:gd name="T18" fmla="*/ 19 w 110"/>
                <a:gd name="T19" fmla="*/ 4 h 123"/>
                <a:gd name="T20" fmla="*/ 18 w 110"/>
                <a:gd name="T21" fmla="*/ 2 h 123"/>
                <a:gd name="T22" fmla="*/ 16 w 110"/>
                <a:gd name="T23" fmla="*/ 1 h 123"/>
                <a:gd name="T24" fmla="*/ 14 w 110"/>
                <a:gd name="T25" fmla="*/ 0 h 123"/>
                <a:gd name="T26" fmla="*/ 12 w 110"/>
                <a:gd name="T27" fmla="*/ 1 h 123"/>
                <a:gd name="T28" fmla="*/ 11 w 110"/>
                <a:gd name="T29" fmla="*/ 2 h 123"/>
                <a:gd name="T30" fmla="*/ 9 w 110"/>
                <a:gd name="T31" fmla="*/ 4 h 123"/>
                <a:gd name="T32" fmla="*/ 9 w 110"/>
                <a:gd name="T33" fmla="*/ 6 h 123"/>
                <a:gd name="T34" fmla="*/ 7 w 110"/>
                <a:gd name="T35" fmla="*/ 5 h 123"/>
                <a:gd name="T36" fmla="*/ 5 w 110"/>
                <a:gd name="T37" fmla="*/ 5 h 123"/>
                <a:gd name="T38" fmla="*/ 3 w 110"/>
                <a:gd name="T39" fmla="*/ 6 h 123"/>
                <a:gd name="T40" fmla="*/ 1 w 110"/>
                <a:gd name="T41" fmla="*/ 8 h 123"/>
                <a:gd name="T42" fmla="*/ 1 w 110"/>
                <a:gd name="T43" fmla="*/ 10 h 123"/>
                <a:gd name="T44" fmla="*/ 1 w 110"/>
                <a:gd name="T45" fmla="*/ 12 h 123"/>
                <a:gd name="T46" fmla="*/ 1 w 110"/>
                <a:gd name="T47" fmla="*/ 14 h 123"/>
                <a:gd name="T48" fmla="*/ 3 w 110"/>
                <a:gd name="T49" fmla="*/ 16 h 123"/>
                <a:gd name="T50" fmla="*/ 1 w 110"/>
                <a:gd name="T51" fmla="*/ 17 h 123"/>
                <a:gd name="T52" fmla="*/ 0 w 110"/>
                <a:gd name="T53" fmla="*/ 19 h 123"/>
                <a:gd name="T54" fmla="*/ 0 w 110"/>
                <a:gd name="T55" fmla="*/ 21 h 123"/>
                <a:gd name="T56" fmla="*/ 1 w 110"/>
                <a:gd name="T57" fmla="*/ 23 h 123"/>
                <a:gd name="T58" fmla="*/ 2 w 110"/>
                <a:gd name="T59" fmla="*/ 25 h 123"/>
                <a:gd name="T60" fmla="*/ 4 w 110"/>
                <a:gd name="T61" fmla="*/ 26 h 123"/>
                <a:gd name="T62" fmla="*/ 6 w 110"/>
                <a:gd name="T63" fmla="*/ 26 h 123"/>
                <a:gd name="T64" fmla="*/ 9 w 110"/>
                <a:gd name="T65" fmla="*/ 25 h 123"/>
                <a:gd name="T66" fmla="*/ 9 w 110"/>
                <a:gd name="T67" fmla="*/ 28 h 123"/>
                <a:gd name="T68" fmla="*/ 10 w 110"/>
                <a:gd name="T69" fmla="*/ 29 h 123"/>
                <a:gd name="T70" fmla="*/ 12 w 110"/>
                <a:gd name="T71" fmla="*/ 31 h 123"/>
                <a:gd name="T72" fmla="*/ 14 w 110"/>
                <a:gd name="T73" fmla="*/ 31 h 123"/>
                <a:gd name="T74" fmla="*/ 15 w 110"/>
                <a:gd name="T75" fmla="*/ 31 h 123"/>
                <a:gd name="T76" fmla="*/ 18 w 110"/>
                <a:gd name="T77" fmla="*/ 29 h 123"/>
                <a:gd name="T78" fmla="*/ 19 w 110"/>
                <a:gd name="T79" fmla="*/ 28 h 123"/>
                <a:gd name="T80" fmla="*/ 19 w 110"/>
                <a:gd name="T81" fmla="*/ 26 h 123"/>
                <a:gd name="T82" fmla="*/ 22 w 110"/>
                <a:gd name="T83" fmla="*/ 26 h 123"/>
                <a:gd name="T84" fmla="*/ 24 w 110"/>
                <a:gd name="T85" fmla="*/ 26 h 123"/>
                <a:gd name="T86" fmla="*/ 26 w 110"/>
                <a:gd name="T87" fmla="*/ 25 h 123"/>
                <a:gd name="T88" fmla="*/ 27 w 110"/>
                <a:gd name="T89" fmla="*/ 24 h 123"/>
                <a:gd name="T90" fmla="*/ 28 w 110"/>
                <a:gd name="T91" fmla="*/ 22 h 123"/>
                <a:gd name="T92" fmla="*/ 28 w 110"/>
                <a:gd name="T93" fmla="*/ 20 h 123"/>
                <a:gd name="T94" fmla="*/ 27 w 110"/>
                <a:gd name="T95" fmla="*/ 18 h 123"/>
                <a:gd name="T96" fmla="*/ 25 w 110"/>
                <a:gd name="T97" fmla="*/ 16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10"/>
                <a:gd name="T148" fmla="*/ 0 h 123"/>
                <a:gd name="T149" fmla="*/ 110 w 110"/>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10" h="123">
                  <a:moveTo>
                    <a:pt x="99" y="62"/>
                  </a:moveTo>
                  <a:lnTo>
                    <a:pt x="105" y="56"/>
                  </a:lnTo>
                  <a:lnTo>
                    <a:pt x="110" y="48"/>
                  </a:lnTo>
                  <a:lnTo>
                    <a:pt x="110" y="39"/>
                  </a:lnTo>
                  <a:lnTo>
                    <a:pt x="108" y="31"/>
                  </a:lnTo>
                  <a:lnTo>
                    <a:pt x="102" y="25"/>
                  </a:lnTo>
                  <a:lnTo>
                    <a:pt x="94" y="21"/>
                  </a:lnTo>
                  <a:lnTo>
                    <a:pt x="86" y="20"/>
                  </a:lnTo>
                  <a:lnTo>
                    <a:pt x="77" y="23"/>
                  </a:lnTo>
                  <a:lnTo>
                    <a:pt x="74" y="13"/>
                  </a:lnTo>
                  <a:lnTo>
                    <a:pt x="70" y="6"/>
                  </a:lnTo>
                  <a:lnTo>
                    <a:pt x="63" y="2"/>
                  </a:lnTo>
                  <a:lnTo>
                    <a:pt x="55" y="0"/>
                  </a:lnTo>
                  <a:lnTo>
                    <a:pt x="48" y="2"/>
                  </a:lnTo>
                  <a:lnTo>
                    <a:pt x="41" y="6"/>
                  </a:lnTo>
                  <a:lnTo>
                    <a:pt x="36" y="13"/>
                  </a:lnTo>
                  <a:lnTo>
                    <a:pt x="34" y="23"/>
                  </a:lnTo>
                  <a:lnTo>
                    <a:pt x="25" y="20"/>
                  </a:lnTo>
                  <a:lnTo>
                    <a:pt x="17" y="20"/>
                  </a:lnTo>
                  <a:lnTo>
                    <a:pt x="9" y="24"/>
                  </a:lnTo>
                  <a:lnTo>
                    <a:pt x="3" y="31"/>
                  </a:lnTo>
                  <a:lnTo>
                    <a:pt x="1" y="39"/>
                  </a:lnTo>
                  <a:lnTo>
                    <a:pt x="1" y="47"/>
                  </a:lnTo>
                  <a:lnTo>
                    <a:pt x="4" y="55"/>
                  </a:lnTo>
                  <a:lnTo>
                    <a:pt x="11" y="61"/>
                  </a:lnTo>
                  <a:lnTo>
                    <a:pt x="4" y="66"/>
                  </a:lnTo>
                  <a:lnTo>
                    <a:pt x="0" y="74"/>
                  </a:lnTo>
                  <a:lnTo>
                    <a:pt x="0" y="84"/>
                  </a:lnTo>
                  <a:lnTo>
                    <a:pt x="2" y="92"/>
                  </a:lnTo>
                  <a:lnTo>
                    <a:pt x="8" y="97"/>
                  </a:lnTo>
                  <a:lnTo>
                    <a:pt x="16" y="101"/>
                  </a:lnTo>
                  <a:lnTo>
                    <a:pt x="24" y="102"/>
                  </a:lnTo>
                  <a:lnTo>
                    <a:pt x="33" y="100"/>
                  </a:lnTo>
                  <a:lnTo>
                    <a:pt x="35" y="109"/>
                  </a:lnTo>
                  <a:lnTo>
                    <a:pt x="40" y="116"/>
                  </a:lnTo>
                  <a:lnTo>
                    <a:pt x="46" y="121"/>
                  </a:lnTo>
                  <a:lnTo>
                    <a:pt x="54" y="123"/>
                  </a:lnTo>
                  <a:lnTo>
                    <a:pt x="62" y="121"/>
                  </a:lnTo>
                  <a:lnTo>
                    <a:pt x="69" y="116"/>
                  </a:lnTo>
                  <a:lnTo>
                    <a:pt x="73" y="109"/>
                  </a:lnTo>
                  <a:lnTo>
                    <a:pt x="76" y="101"/>
                  </a:lnTo>
                  <a:lnTo>
                    <a:pt x="85" y="103"/>
                  </a:lnTo>
                  <a:lnTo>
                    <a:pt x="93" y="102"/>
                  </a:lnTo>
                  <a:lnTo>
                    <a:pt x="101" y="99"/>
                  </a:lnTo>
                  <a:lnTo>
                    <a:pt x="107" y="93"/>
                  </a:lnTo>
                  <a:lnTo>
                    <a:pt x="109" y="85"/>
                  </a:lnTo>
                  <a:lnTo>
                    <a:pt x="109" y="77"/>
                  </a:lnTo>
                  <a:lnTo>
                    <a:pt x="105" y="69"/>
                  </a:lnTo>
                  <a:lnTo>
                    <a:pt x="99" y="62"/>
                  </a:lnTo>
                  <a:close/>
                </a:path>
              </a:pathLst>
            </a:custGeom>
            <a:solidFill>
              <a:srgbClr val="FF0000"/>
            </a:solidFill>
            <a:ln w="9525">
              <a:noFill/>
              <a:round/>
              <a:headEnd/>
              <a:tailEnd/>
            </a:ln>
          </p:spPr>
          <p:txBody>
            <a:bodyPr/>
            <a:lstStyle/>
            <a:p>
              <a:endParaRPr lang="en-US"/>
            </a:p>
          </p:txBody>
        </p:sp>
        <p:sp>
          <p:nvSpPr>
            <p:cNvPr id="15563" name="Freeform 338"/>
            <p:cNvSpPr>
              <a:spLocks/>
            </p:cNvSpPr>
            <p:nvPr/>
          </p:nvSpPr>
          <p:spPr bwMode="auto">
            <a:xfrm>
              <a:off x="2905" y="2708"/>
              <a:ext cx="16" cy="16"/>
            </a:xfrm>
            <a:custGeom>
              <a:avLst/>
              <a:gdLst>
                <a:gd name="T0" fmla="*/ 4 w 31"/>
                <a:gd name="T1" fmla="*/ 8 h 33"/>
                <a:gd name="T2" fmla="*/ 3 w 31"/>
                <a:gd name="T3" fmla="*/ 8 h 33"/>
                <a:gd name="T4" fmla="*/ 1 w 31"/>
                <a:gd name="T5" fmla="*/ 7 h 33"/>
                <a:gd name="T6" fmla="*/ 1 w 31"/>
                <a:gd name="T7" fmla="*/ 6 h 33"/>
                <a:gd name="T8" fmla="*/ 0 w 31"/>
                <a:gd name="T9" fmla="*/ 4 h 33"/>
                <a:gd name="T10" fmla="*/ 1 w 31"/>
                <a:gd name="T11" fmla="*/ 2 h 33"/>
                <a:gd name="T12" fmla="*/ 1 w 31"/>
                <a:gd name="T13" fmla="*/ 1 h 33"/>
                <a:gd name="T14" fmla="*/ 3 w 31"/>
                <a:gd name="T15" fmla="*/ 0 h 33"/>
                <a:gd name="T16" fmla="*/ 4 w 31"/>
                <a:gd name="T17" fmla="*/ 0 h 33"/>
                <a:gd name="T18" fmla="*/ 6 w 31"/>
                <a:gd name="T19" fmla="*/ 0 h 33"/>
                <a:gd name="T20" fmla="*/ 7 w 31"/>
                <a:gd name="T21" fmla="*/ 1 h 33"/>
                <a:gd name="T22" fmla="*/ 8 w 31"/>
                <a:gd name="T23" fmla="*/ 2 h 33"/>
                <a:gd name="T24" fmla="*/ 8 w 31"/>
                <a:gd name="T25" fmla="*/ 4 h 33"/>
                <a:gd name="T26" fmla="*/ 8 w 31"/>
                <a:gd name="T27" fmla="*/ 6 h 33"/>
                <a:gd name="T28" fmla="*/ 7 w 31"/>
                <a:gd name="T29" fmla="*/ 7 h 33"/>
                <a:gd name="T30" fmla="*/ 6 w 31"/>
                <a:gd name="T31" fmla="*/ 8 h 33"/>
                <a:gd name="T32" fmla="*/ 4 w 31"/>
                <a:gd name="T33" fmla="*/ 8 h 3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1"/>
                <a:gd name="T52" fmla="*/ 0 h 33"/>
                <a:gd name="T53" fmla="*/ 31 w 31"/>
                <a:gd name="T54" fmla="*/ 33 h 3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1" h="33">
                  <a:moveTo>
                    <a:pt x="15" y="33"/>
                  </a:moveTo>
                  <a:lnTo>
                    <a:pt x="9" y="32"/>
                  </a:lnTo>
                  <a:lnTo>
                    <a:pt x="4" y="28"/>
                  </a:lnTo>
                  <a:lnTo>
                    <a:pt x="1" y="24"/>
                  </a:lnTo>
                  <a:lnTo>
                    <a:pt x="0" y="17"/>
                  </a:lnTo>
                  <a:lnTo>
                    <a:pt x="1" y="10"/>
                  </a:lnTo>
                  <a:lnTo>
                    <a:pt x="4" y="5"/>
                  </a:lnTo>
                  <a:lnTo>
                    <a:pt x="9" y="2"/>
                  </a:lnTo>
                  <a:lnTo>
                    <a:pt x="15" y="0"/>
                  </a:lnTo>
                  <a:lnTo>
                    <a:pt x="22" y="2"/>
                  </a:lnTo>
                  <a:lnTo>
                    <a:pt x="26" y="5"/>
                  </a:lnTo>
                  <a:lnTo>
                    <a:pt x="30" y="10"/>
                  </a:lnTo>
                  <a:lnTo>
                    <a:pt x="31" y="17"/>
                  </a:lnTo>
                  <a:lnTo>
                    <a:pt x="30" y="24"/>
                  </a:lnTo>
                  <a:lnTo>
                    <a:pt x="26" y="28"/>
                  </a:lnTo>
                  <a:lnTo>
                    <a:pt x="22" y="32"/>
                  </a:lnTo>
                  <a:lnTo>
                    <a:pt x="15" y="33"/>
                  </a:lnTo>
                  <a:close/>
                </a:path>
              </a:pathLst>
            </a:custGeom>
            <a:solidFill>
              <a:srgbClr val="FF0000"/>
            </a:solidFill>
            <a:ln w="9525">
              <a:noFill/>
              <a:round/>
              <a:headEnd/>
              <a:tailEnd/>
            </a:ln>
          </p:spPr>
          <p:txBody>
            <a:bodyPr/>
            <a:lstStyle/>
            <a:p>
              <a:endParaRPr lang="en-US"/>
            </a:p>
          </p:txBody>
        </p:sp>
        <p:sp>
          <p:nvSpPr>
            <p:cNvPr id="15564" name="Freeform 339"/>
            <p:cNvSpPr>
              <a:spLocks/>
            </p:cNvSpPr>
            <p:nvPr/>
          </p:nvSpPr>
          <p:spPr bwMode="auto">
            <a:xfrm>
              <a:off x="2366" y="2699"/>
              <a:ext cx="56" cy="61"/>
            </a:xfrm>
            <a:custGeom>
              <a:avLst/>
              <a:gdLst>
                <a:gd name="T0" fmla="*/ 26 w 111"/>
                <a:gd name="T1" fmla="*/ 15 h 122"/>
                <a:gd name="T2" fmla="*/ 27 w 111"/>
                <a:gd name="T3" fmla="*/ 14 h 122"/>
                <a:gd name="T4" fmla="*/ 28 w 111"/>
                <a:gd name="T5" fmla="*/ 12 h 122"/>
                <a:gd name="T6" fmla="*/ 28 w 111"/>
                <a:gd name="T7" fmla="*/ 10 h 122"/>
                <a:gd name="T8" fmla="*/ 28 w 111"/>
                <a:gd name="T9" fmla="*/ 8 h 122"/>
                <a:gd name="T10" fmla="*/ 26 w 111"/>
                <a:gd name="T11" fmla="*/ 6 h 122"/>
                <a:gd name="T12" fmla="*/ 24 w 111"/>
                <a:gd name="T13" fmla="*/ 6 h 122"/>
                <a:gd name="T14" fmla="*/ 22 w 111"/>
                <a:gd name="T15" fmla="*/ 5 h 122"/>
                <a:gd name="T16" fmla="*/ 20 w 111"/>
                <a:gd name="T17" fmla="*/ 6 h 122"/>
                <a:gd name="T18" fmla="*/ 20 w 111"/>
                <a:gd name="T19" fmla="*/ 4 h 122"/>
                <a:gd name="T20" fmla="*/ 18 w 111"/>
                <a:gd name="T21" fmla="*/ 2 h 122"/>
                <a:gd name="T22" fmla="*/ 16 w 111"/>
                <a:gd name="T23" fmla="*/ 1 h 122"/>
                <a:gd name="T24" fmla="*/ 14 w 111"/>
                <a:gd name="T25" fmla="*/ 0 h 122"/>
                <a:gd name="T26" fmla="*/ 12 w 111"/>
                <a:gd name="T27" fmla="*/ 1 h 122"/>
                <a:gd name="T28" fmla="*/ 11 w 111"/>
                <a:gd name="T29" fmla="*/ 2 h 122"/>
                <a:gd name="T30" fmla="*/ 9 w 111"/>
                <a:gd name="T31" fmla="*/ 4 h 122"/>
                <a:gd name="T32" fmla="*/ 9 w 111"/>
                <a:gd name="T33" fmla="*/ 6 h 122"/>
                <a:gd name="T34" fmla="*/ 7 w 111"/>
                <a:gd name="T35" fmla="*/ 5 h 122"/>
                <a:gd name="T36" fmla="*/ 5 w 111"/>
                <a:gd name="T37" fmla="*/ 5 h 122"/>
                <a:gd name="T38" fmla="*/ 3 w 111"/>
                <a:gd name="T39" fmla="*/ 6 h 122"/>
                <a:gd name="T40" fmla="*/ 1 w 111"/>
                <a:gd name="T41" fmla="*/ 8 h 122"/>
                <a:gd name="T42" fmla="*/ 1 w 111"/>
                <a:gd name="T43" fmla="*/ 10 h 122"/>
                <a:gd name="T44" fmla="*/ 1 w 111"/>
                <a:gd name="T45" fmla="*/ 12 h 122"/>
                <a:gd name="T46" fmla="*/ 1 w 111"/>
                <a:gd name="T47" fmla="*/ 14 h 122"/>
                <a:gd name="T48" fmla="*/ 3 w 111"/>
                <a:gd name="T49" fmla="*/ 15 h 122"/>
                <a:gd name="T50" fmla="*/ 1 w 111"/>
                <a:gd name="T51" fmla="*/ 17 h 122"/>
                <a:gd name="T52" fmla="*/ 1 w 111"/>
                <a:gd name="T53" fmla="*/ 19 h 122"/>
                <a:gd name="T54" fmla="*/ 0 w 111"/>
                <a:gd name="T55" fmla="*/ 21 h 122"/>
                <a:gd name="T56" fmla="*/ 1 w 111"/>
                <a:gd name="T57" fmla="*/ 23 h 122"/>
                <a:gd name="T58" fmla="*/ 2 w 111"/>
                <a:gd name="T59" fmla="*/ 25 h 122"/>
                <a:gd name="T60" fmla="*/ 4 w 111"/>
                <a:gd name="T61" fmla="*/ 26 h 122"/>
                <a:gd name="T62" fmla="*/ 6 w 111"/>
                <a:gd name="T63" fmla="*/ 26 h 122"/>
                <a:gd name="T64" fmla="*/ 9 w 111"/>
                <a:gd name="T65" fmla="*/ 25 h 122"/>
                <a:gd name="T66" fmla="*/ 9 w 111"/>
                <a:gd name="T67" fmla="*/ 27 h 122"/>
                <a:gd name="T68" fmla="*/ 10 w 111"/>
                <a:gd name="T69" fmla="*/ 29 h 122"/>
                <a:gd name="T70" fmla="*/ 12 w 111"/>
                <a:gd name="T71" fmla="*/ 30 h 122"/>
                <a:gd name="T72" fmla="*/ 14 w 111"/>
                <a:gd name="T73" fmla="*/ 31 h 122"/>
                <a:gd name="T74" fmla="*/ 16 w 111"/>
                <a:gd name="T75" fmla="*/ 30 h 122"/>
                <a:gd name="T76" fmla="*/ 18 w 111"/>
                <a:gd name="T77" fmla="*/ 29 h 122"/>
                <a:gd name="T78" fmla="*/ 19 w 111"/>
                <a:gd name="T79" fmla="*/ 27 h 122"/>
                <a:gd name="T80" fmla="*/ 20 w 111"/>
                <a:gd name="T81" fmla="*/ 25 h 122"/>
                <a:gd name="T82" fmla="*/ 22 w 111"/>
                <a:gd name="T83" fmla="*/ 26 h 122"/>
                <a:gd name="T84" fmla="*/ 24 w 111"/>
                <a:gd name="T85" fmla="*/ 26 h 122"/>
                <a:gd name="T86" fmla="*/ 26 w 111"/>
                <a:gd name="T87" fmla="*/ 25 h 122"/>
                <a:gd name="T88" fmla="*/ 28 w 111"/>
                <a:gd name="T89" fmla="*/ 23 h 122"/>
                <a:gd name="T90" fmla="*/ 28 w 111"/>
                <a:gd name="T91" fmla="*/ 21 h 122"/>
                <a:gd name="T92" fmla="*/ 28 w 111"/>
                <a:gd name="T93" fmla="*/ 19 h 122"/>
                <a:gd name="T94" fmla="*/ 27 w 111"/>
                <a:gd name="T95" fmla="*/ 17 h 122"/>
                <a:gd name="T96" fmla="*/ 26 w 111"/>
                <a:gd name="T97" fmla="*/ 15 h 12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11"/>
                <a:gd name="T148" fmla="*/ 0 h 122"/>
                <a:gd name="T149" fmla="*/ 111 w 111"/>
                <a:gd name="T150" fmla="*/ 122 h 122"/>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11" h="122">
                  <a:moveTo>
                    <a:pt x="101" y="61"/>
                  </a:moveTo>
                  <a:lnTo>
                    <a:pt x="108" y="55"/>
                  </a:lnTo>
                  <a:lnTo>
                    <a:pt x="111" y="47"/>
                  </a:lnTo>
                  <a:lnTo>
                    <a:pt x="111" y="39"/>
                  </a:lnTo>
                  <a:lnTo>
                    <a:pt x="109" y="31"/>
                  </a:lnTo>
                  <a:lnTo>
                    <a:pt x="103" y="24"/>
                  </a:lnTo>
                  <a:lnTo>
                    <a:pt x="96" y="21"/>
                  </a:lnTo>
                  <a:lnTo>
                    <a:pt x="88" y="20"/>
                  </a:lnTo>
                  <a:lnTo>
                    <a:pt x="79" y="22"/>
                  </a:lnTo>
                  <a:lnTo>
                    <a:pt x="77" y="13"/>
                  </a:lnTo>
                  <a:lnTo>
                    <a:pt x="71" y="6"/>
                  </a:lnTo>
                  <a:lnTo>
                    <a:pt x="64" y="1"/>
                  </a:lnTo>
                  <a:lnTo>
                    <a:pt x="56" y="0"/>
                  </a:lnTo>
                  <a:lnTo>
                    <a:pt x="48" y="1"/>
                  </a:lnTo>
                  <a:lnTo>
                    <a:pt x="41" y="6"/>
                  </a:lnTo>
                  <a:lnTo>
                    <a:pt x="36" y="13"/>
                  </a:lnTo>
                  <a:lnTo>
                    <a:pt x="34" y="22"/>
                  </a:lnTo>
                  <a:lnTo>
                    <a:pt x="25" y="20"/>
                  </a:lnTo>
                  <a:lnTo>
                    <a:pt x="17" y="20"/>
                  </a:lnTo>
                  <a:lnTo>
                    <a:pt x="9" y="23"/>
                  </a:lnTo>
                  <a:lnTo>
                    <a:pt x="3" y="30"/>
                  </a:lnTo>
                  <a:lnTo>
                    <a:pt x="1" y="38"/>
                  </a:lnTo>
                  <a:lnTo>
                    <a:pt x="1" y="46"/>
                  </a:lnTo>
                  <a:lnTo>
                    <a:pt x="4" y="54"/>
                  </a:lnTo>
                  <a:lnTo>
                    <a:pt x="11" y="60"/>
                  </a:lnTo>
                  <a:lnTo>
                    <a:pt x="4" y="66"/>
                  </a:lnTo>
                  <a:lnTo>
                    <a:pt x="1" y="74"/>
                  </a:lnTo>
                  <a:lnTo>
                    <a:pt x="0" y="83"/>
                  </a:lnTo>
                  <a:lnTo>
                    <a:pt x="2" y="91"/>
                  </a:lnTo>
                  <a:lnTo>
                    <a:pt x="8" y="98"/>
                  </a:lnTo>
                  <a:lnTo>
                    <a:pt x="16" y="102"/>
                  </a:lnTo>
                  <a:lnTo>
                    <a:pt x="24" y="102"/>
                  </a:lnTo>
                  <a:lnTo>
                    <a:pt x="33" y="99"/>
                  </a:lnTo>
                  <a:lnTo>
                    <a:pt x="35" y="108"/>
                  </a:lnTo>
                  <a:lnTo>
                    <a:pt x="40" y="115"/>
                  </a:lnTo>
                  <a:lnTo>
                    <a:pt x="47" y="120"/>
                  </a:lnTo>
                  <a:lnTo>
                    <a:pt x="55" y="122"/>
                  </a:lnTo>
                  <a:lnTo>
                    <a:pt x="63" y="120"/>
                  </a:lnTo>
                  <a:lnTo>
                    <a:pt x="70" y="115"/>
                  </a:lnTo>
                  <a:lnTo>
                    <a:pt x="76" y="108"/>
                  </a:lnTo>
                  <a:lnTo>
                    <a:pt x="78" y="100"/>
                  </a:lnTo>
                  <a:lnTo>
                    <a:pt x="87" y="103"/>
                  </a:lnTo>
                  <a:lnTo>
                    <a:pt x="95" y="102"/>
                  </a:lnTo>
                  <a:lnTo>
                    <a:pt x="103" y="98"/>
                  </a:lnTo>
                  <a:lnTo>
                    <a:pt x="109" y="92"/>
                  </a:lnTo>
                  <a:lnTo>
                    <a:pt x="111" y="84"/>
                  </a:lnTo>
                  <a:lnTo>
                    <a:pt x="110" y="76"/>
                  </a:lnTo>
                  <a:lnTo>
                    <a:pt x="107" y="68"/>
                  </a:lnTo>
                  <a:lnTo>
                    <a:pt x="101" y="61"/>
                  </a:lnTo>
                  <a:close/>
                </a:path>
              </a:pathLst>
            </a:custGeom>
            <a:solidFill>
              <a:srgbClr val="FF0000"/>
            </a:solidFill>
            <a:ln w="9525">
              <a:noFill/>
              <a:round/>
              <a:headEnd/>
              <a:tailEnd/>
            </a:ln>
          </p:spPr>
          <p:txBody>
            <a:bodyPr/>
            <a:lstStyle/>
            <a:p>
              <a:endParaRPr lang="en-US"/>
            </a:p>
          </p:txBody>
        </p:sp>
        <p:sp>
          <p:nvSpPr>
            <p:cNvPr id="15565" name="Freeform 340"/>
            <p:cNvSpPr>
              <a:spLocks/>
            </p:cNvSpPr>
            <p:nvPr/>
          </p:nvSpPr>
          <p:spPr bwMode="auto">
            <a:xfrm>
              <a:off x="2385" y="2721"/>
              <a:ext cx="16" cy="16"/>
            </a:xfrm>
            <a:custGeom>
              <a:avLst/>
              <a:gdLst>
                <a:gd name="T0" fmla="*/ 4 w 32"/>
                <a:gd name="T1" fmla="*/ 8 h 32"/>
                <a:gd name="T2" fmla="*/ 2 w 32"/>
                <a:gd name="T3" fmla="*/ 8 h 32"/>
                <a:gd name="T4" fmla="*/ 1 w 32"/>
                <a:gd name="T5" fmla="*/ 7 h 32"/>
                <a:gd name="T6" fmla="*/ 1 w 32"/>
                <a:gd name="T7" fmla="*/ 6 h 32"/>
                <a:gd name="T8" fmla="*/ 0 w 32"/>
                <a:gd name="T9" fmla="*/ 4 h 32"/>
                <a:gd name="T10" fmla="*/ 1 w 32"/>
                <a:gd name="T11" fmla="*/ 2 h 32"/>
                <a:gd name="T12" fmla="*/ 1 w 32"/>
                <a:gd name="T13" fmla="*/ 1 h 32"/>
                <a:gd name="T14" fmla="*/ 2 w 32"/>
                <a:gd name="T15" fmla="*/ 1 h 32"/>
                <a:gd name="T16" fmla="*/ 4 w 32"/>
                <a:gd name="T17" fmla="*/ 0 h 32"/>
                <a:gd name="T18" fmla="*/ 6 w 32"/>
                <a:gd name="T19" fmla="*/ 1 h 32"/>
                <a:gd name="T20" fmla="*/ 7 w 32"/>
                <a:gd name="T21" fmla="*/ 1 h 32"/>
                <a:gd name="T22" fmla="*/ 8 w 32"/>
                <a:gd name="T23" fmla="*/ 2 h 32"/>
                <a:gd name="T24" fmla="*/ 8 w 32"/>
                <a:gd name="T25" fmla="*/ 4 h 32"/>
                <a:gd name="T26" fmla="*/ 8 w 32"/>
                <a:gd name="T27" fmla="*/ 6 h 32"/>
                <a:gd name="T28" fmla="*/ 7 w 32"/>
                <a:gd name="T29" fmla="*/ 7 h 32"/>
                <a:gd name="T30" fmla="*/ 6 w 32"/>
                <a:gd name="T31" fmla="*/ 8 h 32"/>
                <a:gd name="T32" fmla="*/ 4 w 32"/>
                <a:gd name="T33" fmla="*/ 8 h 3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2"/>
                <a:gd name="T52" fmla="*/ 0 h 32"/>
                <a:gd name="T53" fmla="*/ 32 w 32"/>
                <a:gd name="T54" fmla="*/ 32 h 3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2" h="32">
                  <a:moveTo>
                    <a:pt x="16" y="32"/>
                  </a:moveTo>
                  <a:lnTo>
                    <a:pt x="9" y="31"/>
                  </a:lnTo>
                  <a:lnTo>
                    <a:pt x="4" y="28"/>
                  </a:lnTo>
                  <a:lnTo>
                    <a:pt x="1" y="23"/>
                  </a:lnTo>
                  <a:lnTo>
                    <a:pt x="0" y="16"/>
                  </a:lnTo>
                  <a:lnTo>
                    <a:pt x="1" y="9"/>
                  </a:lnTo>
                  <a:lnTo>
                    <a:pt x="4" y="5"/>
                  </a:lnTo>
                  <a:lnTo>
                    <a:pt x="9" y="1"/>
                  </a:lnTo>
                  <a:lnTo>
                    <a:pt x="16" y="0"/>
                  </a:lnTo>
                  <a:lnTo>
                    <a:pt x="23" y="1"/>
                  </a:lnTo>
                  <a:lnTo>
                    <a:pt x="27" y="5"/>
                  </a:lnTo>
                  <a:lnTo>
                    <a:pt x="31" y="9"/>
                  </a:lnTo>
                  <a:lnTo>
                    <a:pt x="32" y="16"/>
                  </a:lnTo>
                  <a:lnTo>
                    <a:pt x="31" y="23"/>
                  </a:lnTo>
                  <a:lnTo>
                    <a:pt x="27" y="28"/>
                  </a:lnTo>
                  <a:lnTo>
                    <a:pt x="23" y="31"/>
                  </a:lnTo>
                  <a:lnTo>
                    <a:pt x="16" y="32"/>
                  </a:lnTo>
                  <a:close/>
                </a:path>
              </a:pathLst>
            </a:custGeom>
            <a:solidFill>
              <a:srgbClr val="FF0000"/>
            </a:solidFill>
            <a:ln w="9525">
              <a:noFill/>
              <a:round/>
              <a:headEnd/>
              <a:tailEnd/>
            </a:ln>
          </p:spPr>
          <p:txBody>
            <a:bodyPr/>
            <a:lstStyle/>
            <a:p>
              <a:endParaRPr lang="en-US"/>
            </a:p>
          </p:txBody>
        </p:sp>
        <p:sp>
          <p:nvSpPr>
            <p:cNvPr id="15566" name="Freeform 341"/>
            <p:cNvSpPr>
              <a:spLocks/>
            </p:cNvSpPr>
            <p:nvPr/>
          </p:nvSpPr>
          <p:spPr bwMode="auto">
            <a:xfrm>
              <a:off x="2400" y="1686"/>
              <a:ext cx="68" cy="74"/>
            </a:xfrm>
            <a:custGeom>
              <a:avLst/>
              <a:gdLst>
                <a:gd name="T0" fmla="*/ 33 w 136"/>
                <a:gd name="T1" fmla="*/ 16 h 149"/>
                <a:gd name="T2" fmla="*/ 34 w 136"/>
                <a:gd name="T3" fmla="*/ 11 h 149"/>
                <a:gd name="T4" fmla="*/ 33 w 136"/>
                <a:gd name="T5" fmla="*/ 8 h 149"/>
                <a:gd name="T6" fmla="*/ 30 w 136"/>
                <a:gd name="T7" fmla="*/ 7 h 149"/>
                <a:gd name="T8" fmla="*/ 28 w 136"/>
                <a:gd name="T9" fmla="*/ 6 h 149"/>
                <a:gd name="T10" fmla="*/ 25 w 136"/>
                <a:gd name="T11" fmla="*/ 6 h 149"/>
                <a:gd name="T12" fmla="*/ 23 w 136"/>
                <a:gd name="T13" fmla="*/ 4 h 149"/>
                <a:gd name="T14" fmla="*/ 20 w 136"/>
                <a:gd name="T15" fmla="*/ 0 h 149"/>
                <a:gd name="T16" fmla="*/ 14 w 136"/>
                <a:gd name="T17" fmla="*/ 0 h 149"/>
                <a:gd name="T18" fmla="*/ 11 w 136"/>
                <a:gd name="T19" fmla="*/ 4 h 149"/>
                <a:gd name="T20" fmla="*/ 9 w 136"/>
                <a:gd name="T21" fmla="*/ 6 h 149"/>
                <a:gd name="T22" fmla="*/ 6 w 136"/>
                <a:gd name="T23" fmla="*/ 6 h 149"/>
                <a:gd name="T24" fmla="*/ 4 w 136"/>
                <a:gd name="T25" fmla="*/ 6 h 149"/>
                <a:gd name="T26" fmla="*/ 2 w 136"/>
                <a:gd name="T27" fmla="*/ 8 h 149"/>
                <a:gd name="T28" fmla="*/ 0 w 136"/>
                <a:gd name="T29" fmla="*/ 11 h 149"/>
                <a:gd name="T30" fmla="*/ 1 w 136"/>
                <a:gd name="T31" fmla="*/ 16 h 149"/>
                <a:gd name="T32" fmla="*/ 1 w 136"/>
                <a:gd name="T33" fmla="*/ 20 h 149"/>
                <a:gd name="T34" fmla="*/ 0 w 136"/>
                <a:gd name="T35" fmla="*/ 25 h 149"/>
                <a:gd name="T36" fmla="*/ 2 w 136"/>
                <a:gd name="T37" fmla="*/ 28 h 149"/>
                <a:gd name="T38" fmla="*/ 3 w 136"/>
                <a:gd name="T39" fmla="*/ 30 h 149"/>
                <a:gd name="T40" fmla="*/ 6 w 136"/>
                <a:gd name="T41" fmla="*/ 30 h 149"/>
                <a:gd name="T42" fmla="*/ 9 w 136"/>
                <a:gd name="T43" fmla="*/ 30 h 149"/>
                <a:gd name="T44" fmla="*/ 10 w 136"/>
                <a:gd name="T45" fmla="*/ 33 h 149"/>
                <a:gd name="T46" fmla="*/ 14 w 136"/>
                <a:gd name="T47" fmla="*/ 36 h 149"/>
                <a:gd name="T48" fmla="*/ 19 w 136"/>
                <a:gd name="T49" fmla="*/ 36 h 149"/>
                <a:gd name="T50" fmla="*/ 23 w 136"/>
                <a:gd name="T51" fmla="*/ 33 h 149"/>
                <a:gd name="T52" fmla="*/ 25 w 136"/>
                <a:gd name="T53" fmla="*/ 30 h 149"/>
                <a:gd name="T54" fmla="*/ 28 w 136"/>
                <a:gd name="T55" fmla="*/ 31 h 149"/>
                <a:gd name="T56" fmla="*/ 30 w 136"/>
                <a:gd name="T57" fmla="*/ 30 h 149"/>
                <a:gd name="T58" fmla="*/ 32 w 136"/>
                <a:gd name="T59" fmla="*/ 29 h 149"/>
                <a:gd name="T60" fmla="*/ 34 w 136"/>
                <a:gd name="T61" fmla="*/ 25 h 149"/>
                <a:gd name="T62" fmla="*/ 33 w 136"/>
                <a:gd name="T63" fmla="*/ 20 h 14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36"/>
                <a:gd name="T97" fmla="*/ 0 h 149"/>
                <a:gd name="T98" fmla="*/ 136 w 136"/>
                <a:gd name="T99" fmla="*/ 149 h 149"/>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36" h="149">
                  <a:moveTo>
                    <a:pt x="123" y="75"/>
                  </a:moveTo>
                  <a:lnTo>
                    <a:pt x="131" y="67"/>
                  </a:lnTo>
                  <a:lnTo>
                    <a:pt x="135" y="58"/>
                  </a:lnTo>
                  <a:lnTo>
                    <a:pt x="136" y="47"/>
                  </a:lnTo>
                  <a:lnTo>
                    <a:pt x="133" y="38"/>
                  </a:lnTo>
                  <a:lnTo>
                    <a:pt x="129" y="34"/>
                  </a:lnTo>
                  <a:lnTo>
                    <a:pt x="126" y="30"/>
                  </a:lnTo>
                  <a:lnTo>
                    <a:pt x="121" y="28"/>
                  </a:lnTo>
                  <a:lnTo>
                    <a:pt x="117" y="26"/>
                  </a:lnTo>
                  <a:lnTo>
                    <a:pt x="112" y="26"/>
                  </a:lnTo>
                  <a:lnTo>
                    <a:pt x="106" y="26"/>
                  </a:lnTo>
                  <a:lnTo>
                    <a:pt x="102" y="26"/>
                  </a:lnTo>
                  <a:lnTo>
                    <a:pt x="96" y="28"/>
                  </a:lnTo>
                  <a:lnTo>
                    <a:pt x="94" y="18"/>
                  </a:lnTo>
                  <a:lnTo>
                    <a:pt x="88" y="8"/>
                  </a:lnTo>
                  <a:lnTo>
                    <a:pt x="79" y="3"/>
                  </a:lnTo>
                  <a:lnTo>
                    <a:pt x="68" y="0"/>
                  </a:lnTo>
                  <a:lnTo>
                    <a:pt x="58" y="3"/>
                  </a:lnTo>
                  <a:lnTo>
                    <a:pt x="50" y="8"/>
                  </a:lnTo>
                  <a:lnTo>
                    <a:pt x="44" y="16"/>
                  </a:lnTo>
                  <a:lnTo>
                    <a:pt x="42" y="27"/>
                  </a:lnTo>
                  <a:lnTo>
                    <a:pt x="36" y="24"/>
                  </a:lnTo>
                  <a:lnTo>
                    <a:pt x="30" y="24"/>
                  </a:lnTo>
                  <a:lnTo>
                    <a:pt x="25" y="24"/>
                  </a:lnTo>
                  <a:lnTo>
                    <a:pt x="20" y="24"/>
                  </a:lnTo>
                  <a:lnTo>
                    <a:pt x="15" y="27"/>
                  </a:lnTo>
                  <a:lnTo>
                    <a:pt x="11" y="29"/>
                  </a:lnTo>
                  <a:lnTo>
                    <a:pt x="7" y="32"/>
                  </a:lnTo>
                  <a:lnTo>
                    <a:pt x="4" y="37"/>
                  </a:lnTo>
                  <a:lnTo>
                    <a:pt x="0" y="46"/>
                  </a:lnTo>
                  <a:lnTo>
                    <a:pt x="2" y="57"/>
                  </a:lnTo>
                  <a:lnTo>
                    <a:pt x="6" y="66"/>
                  </a:lnTo>
                  <a:lnTo>
                    <a:pt x="13" y="74"/>
                  </a:lnTo>
                  <a:lnTo>
                    <a:pt x="5" y="81"/>
                  </a:lnTo>
                  <a:lnTo>
                    <a:pt x="0" y="90"/>
                  </a:lnTo>
                  <a:lnTo>
                    <a:pt x="0" y="100"/>
                  </a:lnTo>
                  <a:lnTo>
                    <a:pt x="4" y="111"/>
                  </a:lnTo>
                  <a:lnTo>
                    <a:pt x="7" y="115"/>
                  </a:lnTo>
                  <a:lnTo>
                    <a:pt x="11" y="119"/>
                  </a:lnTo>
                  <a:lnTo>
                    <a:pt x="14" y="121"/>
                  </a:lnTo>
                  <a:lnTo>
                    <a:pt x="19" y="122"/>
                  </a:lnTo>
                  <a:lnTo>
                    <a:pt x="25" y="123"/>
                  </a:lnTo>
                  <a:lnTo>
                    <a:pt x="29" y="123"/>
                  </a:lnTo>
                  <a:lnTo>
                    <a:pt x="34" y="122"/>
                  </a:lnTo>
                  <a:lnTo>
                    <a:pt x="40" y="121"/>
                  </a:lnTo>
                  <a:lnTo>
                    <a:pt x="42" y="132"/>
                  </a:lnTo>
                  <a:lnTo>
                    <a:pt x="49" y="141"/>
                  </a:lnTo>
                  <a:lnTo>
                    <a:pt x="57" y="147"/>
                  </a:lnTo>
                  <a:lnTo>
                    <a:pt x="67" y="149"/>
                  </a:lnTo>
                  <a:lnTo>
                    <a:pt x="78" y="147"/>
                  </a:lnTo>
                  <a:lnTo>
                    <a:pt x="86" y="141"/>
                  </a:lnTo>
                  <a:lnTo>
                    <a:pt x="91" y="133"/>
                  </a:lnTo>
                  <a:lnTo>
                    <a:pt x="94" y="122"/>
                  </a:lnTo>
                  <a:lnTo>
                    <a:pt x="100" y="123"/>
                  </a:lnTo>
                  <a:lnTo>
                    <a:pt x="105" y="125"/>
                  </a:lnTo>
                  <a:lnTo>
                    <a:pt x="111" y="125"/>
                  </a:lnTo>
                  <a:lnTo>
                    <a:pt x="116" y="123"/>
                  </a:lnTo>
                  <a:lnTo>
                    <a:pt x="120" y="122"/>
                  </a:lnTo>
                  <a:lnTo>
                    <a:pt x="125" y="120"/>
                  </a:lnTo>
                  <a:lnTo>
                    <a:pt x="128" y="117"/>
                  </a:lnTo>
                  <a:lnTo>
                    <a:pt x="132" y="112"/>
                  </a:lnTo>
                  <a:lnTo>
                    <a:pt x="135" y="103"/>
                  </a:lnTo>
                  <a:lnTo>
                    <a:pt x="134" y="92"/>
                  </a:lnTo>
                  <a:lnTo>
                    <a:pt x="129" y="83"/>
                  </a:lnTo>
                  <a:lnTo>
                    <a:pt x="123" y="75"/>
                  </a:lnTo>
                  <a:close/>
                </a:path>
              </a:pathLst>
            </a:custGeom>
            <a:solidFill>
              <a:srgbClr val="FF0000"/>
            </a:solidFill>
            <a:ln w="9525">
              <a:noFill/>
              <a:round/>
              <a:headEnd/>
              <a:tailEnd/>
            </a:ln>
          </p:spPr>
          <p:txBody>
            <a:bodyPr/>
            <a:lstStyle/>
            <a:p>
              <a:endParaRPr lang="en-US"/>
            </a:p>
          </p:txBody>
        </p:sp>
        <p:sp>
          <p:nvSpPr>
            <p:cNvPr id="15567" name="Freeform 342"/>
            <p:cNvSpPr>
              <a:spLocks/>
            </p:cNvSpPr>
            <p:nvPr/>
          </p:nvSpPr>
          <p:spPr bwMode="auto">
            <a:xfrm>
              <a:off x="2423" y="1713"/>
              <a:ext cx="20" cy="20"/>
            </a:xfrm>
            <a:custGeom>
              <a:avLst/>
              <a:gdLst>
                <a:gd name="T0" fmla="*/ 5 w 39"/>
                <a:gd name="T1" fmla="*/ 10 h 40"/>
                <a:gd name="T2" fmla="*/ 3 w 39"/>
                <a:gd name="T3" fmla="*/ 10 h 40"/>
                <a:gd name="T4" fmla="*/ 2 w 39"/>
                <a:gd name="T5" fmla="*/ 9 h 40"/>
                <a:gd name="T6" fmla="*/ 1 w 39"/>
                <a:gd name="T7" fmla="*/ 7 h 40"/>
                <a:gd name="T8" fmla="*/ 0 w 39"/>
                <a:gd name="T9" fmla="*/ 5 h 40"/>
                <a:gd name="T10" fmla="*/ 1 w 39"/>
                <a:gd name="T11" fmla="*/ 3 h 40"/>
                <a:gd name="T12" fmla="*/ 2 w 39"/>
                <a:gd name="T13" fmla="*/ 1 h 40"/>
                <a:gd name="T14" fmla="*/ 3 w 39"/>
                <a:gd name="T15" fmla="*/ 1 h 40"/>
                <a:gd name="T16" fmla="*/ 5 w 39"/>
                <a:gd name="T17" fmla="*/ 0 h 40"/>
                <a:gd name="T18" fmla="*/ 7 w 39"/>
                <a:gd name="T19" fmla="*/ 1 h 40"/>
                <a:gd name="T20" fmla="*/ 9 w 39"/>
                <a:gd name="T21" fmla="*/ 1 h 40"/>
                <a:gd name="T22" fmla="*/ 10 w 39"/>
                <a:gd name="T23" fmla="*/ 3 h 40"/>
                <a:gd name="T24" fmla="*/ 10 w 39"/>
                <a:gd name="T25" fmla="*/ 5 h 40"/>
                <a:gd name="T26" fmla="*/ 10 w 39"/>
                <a:gd name="T27" fmla="*/ 7 h 40"/>
                <a:gd name="T28" fmla="*/ 9 w 39"/>
                <a:gd name="T29" fmla="*/ 9 h 40"/>
                <a:gd name="T30" fmla="*/ 7 w 39"/>
                <a:gd name="T31" fmla="*/ 10 h 40"/>
                <a:gd name="T32" fmla="*/ 5 w 39"/>
                <a:gd name="T33" fmla="*/ 10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9"/>
                <a:gd name="T52" fmla="*/ 0 h 40"/>
                <a:gd name="T53" fmla="*/ 39 w 39"/>
                <a:gd name="T54" fmla="*/ 40 h 4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9" h="40">
                  <a:moveTo>
                    <a:pt x="19" y="40"/>
                  </a:moveTo>
                  <a:lnTo>
                    <a:pt x="11" y="38"/>
                  </a:lnTo>
                  <a:lnTo>
                    <a:pt x="5" y="34"/>
                  </a:lnTo>
                  <a:lnTo>
                    <a:pt x="1" y="27"/>
                  </a:lnTo>
                  <a:lnTo>
                    <a:pt x="0" y="20"/>
                  </a:lnTo>
                  <a:lnTo>
                    <a:pt x="1" y="12"/>
                  </a:lnTo>
                  <a:lnTo>
                    <a:pt x="5" y="6"/>
                  </a:lnTo>
                  <a:lnTo>
                    <a:pt x="11" y="2"/>
                  </a:lnTo>
                  <a:lnTo>
                    <a:pt x="19" y="0"/>
                  </a:lnTo>
                  <a:lnTo>
                    <a:pt x="26" y="2"/>
                  </a:lnTo>
                  <a:lnTo>
                    <a:pt x="33" y="6"/>
                  </a:lnTo>
                  <a:lnTo>
                    <a:pt x="38" y="12"/>
                  </a:lnTo>
                  <a:lnTo>
                    <a:pt x="39" y="20"/>
                  </a:lnTo>
                  <a:lnTo>
                    <a:pt x="38" y="27"/>
                  </a:lnTo>
                  <a:lnTo>
                    <a:pt x="33" y="34"/>
                  </a:lnTo>
                  <a:lnTo>
                    <a:pt x="26" y="38"/>
                  </a:lnTo>
                  <a:lnTo>
                    <a:pt x="19" y="40"/>
                  </a:lnTo>
                  <a:close/>
                </a:path>
              </a:pathLst>
            </a:custGeom>
            <a:solidFill>
              <a:srgbClr val="FF0000"/>
            </a:solidFill>
            <a:ln w="9525">
              <a:noFill/>
              <a:round/>
              <a:headEnd/>
              <a:tailEnd/>
            </a:ln>
          </p:spPr>
          <p:txBody>
            <a:bodyPr/>
            <a:lstStyle/>
            <a:p>
              <a:endParaRPr lang="en-US"/>
            </a:p>
          </p:txBody>
        </p:sp>
        <p:sp>
          <p:nvSpPr>
            <p:cNvPr id="15568" name="Freeform 343"/>
            <p:cNvSpPr>
              <a:spLocks/>
            </p:cNvSpPr>
            <p:nvPr/>
          </p:nvSpPr>
          <p:spPr bwMode="auto">
            <a:xfrm>
              <a:off x="3282" y="2529"/>
              <a:ext cx="64" cy="90"/>
            </a:xfrm>
            <a:custGeom>
              <a:avLst/>
              <a:gdLst>
                <a:gd name="T0" fmla="*/ 0 w 129"/>
                <a:gd name="T1" fmla="*/ 45 h 181"/>
                <a:gd name="T2" fmla="*/ 6 w 129"/>
                <a:gd name="T3" fmla="*/ 43 h 181"/>
                <a:gd name="T4" fmla="*/ 13 w 129"/>
                <a:gd name="T5" fmla="*/ 39 h 181"/>
                <a:gd name="T6" fmla="*/ 19 w 129"/>
                <a:gd name="T7" fmla="*/ 35 h 181"/>
                <a:gd name="T8" fmla="*/ 24 w 129"/>
                <a:gd name="T9" fmla="*/ 30 h 181"/>
                <a:gd name="T10" fmla="*/ 28 w 129"/>
                <a:gd name="T11" fmla="*/ 24 h 181"/>
                <a:gd name="T12" fmla="*/ 31 w 129"/>
                <a:gd name="T13" fmla="*/ 18 h 181"/>
                <a:gd name="T14" fmla="*/ 32 w 129"/>
                <a:gd name="T15" fmla="*/ 12 h 181"/>
                <a:gd name="T16" fmla="*/ 31 w 129"/>
                <a:gd name="T17" fmla="*/ 6 h 181"/>
                <a:gd name="T18" fmla="*/ 28 w 129"/>
                <a:gd name="T19" fmla="*/ 2 h 181"/>
                <a:gd name="T20" fmla="*/ 25 w 129"/>
                <a:gd name="T21" fmla="*/ 0 h 181"/>
                <a:gd name="T22" fmla="*/ 21 w 129"/>
                <a:gd name="T23" fmla="*/ 0 h 181"/>
                <a:gd name="T24" fmla="*/ 18 w 129"/>
                <a:gd name="T25" fmla="*/ 2 h 181"/>
                <a:gd name="T26" fmla="*/ 15 w 129"/>
                <a:gd name="T27" fmla="*/ 5 h 181"/>
                <a:gd name="T28" fmla="*/ 13 w 129"/>
                <a:gd name="T29" fmla="*/ 9 h 181"/>
                <a:gd name="T30" fmla="*/ 12 w 129"/>
                <a:gd name="T31" fmla="*/ 14 h 181"/>
                <a:gd name="T32" fmla="*/ 13 w 129"/>
                <a:gd name="T33" fmla="*/ 19 h 181"/>
                <a:gd name="T34" fmla="*/ 13 w 129"/>
                <a:gd name="T35" fmla="*/ 23 h 181"/>
                <a:gd name="T36" fmla="*/ 12 w 129"/>
                <a:gd name="T37" fmla="*/ 28 h 181"/>
                <a:gd name="T38" fmla="*/ 10 w 129"/>
                <a:gd name="T39" fmla="*/ 32 h 181"/>
                <a:gd name="T40" fmla="*/ 7 w 129"/>
                <a:gd name="T41" fmla="*/ 36 h 181"/>
                <a:gd name="T42" fmla="*/ 4 w 129"/>
                <a:gd name="T43" fmla="*/ 40 h 181"/>
                <a:gd name="T44" fmla="*/ 2 w 129"/>
                <a:gd name="T45" fmla="*/ 42 h 181"/>
                <a:gd name="T46" fmla="*/ 0 w 129"/>
                <a:gd name="T47" fmla="*/ 44 h 181"/>
                <a:gd name="T48" fmla="*/ 0 w 129"/>
                <a:gd name="T49" fmla="*/ 45 h 18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9"/>
                <a:gd name="T76" fmla="*/ 0 h 181"/>
                <a:gd name="T77" fmla="*/ 129 w 129"/>
                <a:gd name="T78" fmla="*/ 181 h 18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9" h="181">
                  <a:moveTo>
                    <a:pt x="0" y="181"/>
                  </a:moveTo>
                  <a:lnTo>
                    <a:pt x="25" y="172"/>
                  </a:lnTo>
                  <a:lnTo>
                    <a:pt x="52" y="158"/>
                  </a:lnTo>
                  <a:lnTo>
                    <a:pt x="76" y="141"/>
                  </a:lnTo>
                  <a:lnTo>
                    <a:pt x="97" y="120"/>
                  </a:lnTo>
                  <a:lnTo>
                    <a:pt x="114" y="98"/>
                  </a:lnTo>
                  <a:lnTo>
                    <a:pt x="124" y="74"/>
                  </a:lnTo>
                  <a:lnTo>
                    <a:pt x="129" y="50"/>
                  </a:lnTo>
                  <a:lnTo>
                    <a:pt x="124" y="26"/>
                  </a:lnTo>
                  <a:lnTo>
                    <a:pt x="114" y="8"/>
                  </a:lnTo>
                  <a:lnTo>
                    <a:pt x="100" y="0"/>
                  </a:lnTo>
                  <a:lnTo>
                    <a:pt x="86" y="1"/>
                  </a:lnTo>
                  <a:lnTo>
                    <a:pt x="72" y="8"/>
                  </a:lnTo>
                  <a:lnTo>
                    <a:pt x="61" y="21"/>
                  </a:lnTo>
                  <a:lnTo>
                    <a:pt x="53" y="38"/>
                  </a:lnTo>
                  <a:lnTo>
                    <a:pt x="49" y="58"/>
                  </a:lnTo>
                  <a:lnTo>
                    <a:pt x="52" y="79"/>
                  </a:lnTo>
                  <a:lnTo>
                    <a:pt x="54" y="95"/>
                  </a:lnTo>
                  <a:lnTo>
                    <a:pt x="49" y="113"/>
                  </a:lnTo>
                  <a:lnTo>
                    <a:pt x="41" y="129"/>
                  </a:lnTo>
                  <a:lnTo>
                    <a:pt x="31" y="145"/>
                  </a:lnTo>
                  <a:lnTo>
                    <a:pt x="19" y="160"/>
                  </a:lnTo>
                  <a:lnTo>
                    <a:pt x="10" y="171"/>
                  </a:lnTo>
                  <a:lnTo>
                    <a:pt x="2" y="179"/>
                  </a:lnTo>
                  <a:lnTo>
                    <a:pt x="0" y="181"/>
                  </a:lnTo>
                  <a:close/>
                </a:path>
              </a:pathLst>
            </a:custGeom>
            <a:solidFill>
              <a:srgbClr val="FF0000"/>
            </a:solidFill>
            <a:ln w="9525">
              <a:noFill/>
              <a:round/>
              <a:headEnd/>
              <a:tailEnd/>
            </a:ln>
          </p:spPr>
          <p:txBody>
            <a:bodyPr/>
            <a:lstStyle/>
            <a:p>
              <a:endParaRPr lang="en-US"/>
            </a:p>
          </p:txBody>
        </p:sp>
        <p:sp>
          <p:nvSpPr>
            <p:cNvPr id="15569" name="Freeform 344"/>
            <p:cNvSpPr>
              <a:spLocks/>
            </p:cNvSpPr>
            <p:nvPr/>
          </p:nvSpPr>
          <p:spPr bwMode="auto">
            <a:xfrm>
              <a:off x="3251" y="2513"/>
              <a:ext cx="45" cy="103"/>
            </a:xfrm>
            <a:custGeom>
              <a:avLst/>
              <a:gdLst>
                <a:gd name="T0" fmla="*/ 12 w 90"/>
                <a:gd name="T1" fmla="*/ 52 h 206"/>
                <a:gd name="T2" fmla="*/ 17 w 90"/>
                <a:gd name="T3" fmla="*/ 46 h 206"/>
                <a:gd name="T4" fmla="*/ 20 w 90"/>
                <a:gd name="T5" fmla="*/ 40 h 206"/>
                <a:gd name="T6" fmla="*/ 22 w 90"/>
                <a:gd name="T7" fmla="*/ 32 h 206"/>
                <a:gd name="T8" fmla="*/ 23 w 90"/>
                <a:gd name="T9" fmla="*/ 25 h 206"/>
                <a:gd name="T10" fmla="*/ 22 w 90"/>
                <a:gd name="T11" fmla="*/ 18 h 206"/>
                <a:gd name="T12" fmla="*/ 21 w 90"/>
                <a:gd name="T13" fmla="*/ 12 h 206"/>
                <a:gd name="T14" fmla="*/ 18 w 90"/>
                <a:gd name="T15" fmla="*/ 6 h 206"/>
                <a:gd name="T16" fmla="*/ 13 w 90"/>
                <a:gd name="T17" fmla="*/ 2 h 206"/>
                <a:gd name="T18" fmla="*/ 9 w 90"/>
                <a:gd name="T19" fmla="*/ 0 h 206"/>
                <a:gd name="T20" fmla="*/ 5 w 90"/>
                <a:gd name="T21" fmla="*/ 1 h 206"/>
                <a:gd name="T22" fmla="*/ 2 w 90"/>
                <a:gd name="T23" fmla="*/ 3 h 206"/>
                <a:gd name="T24" fmla="*/ 1 w 90"/>
                <a:gd name="T25" fmla="*/ 6 h 206"/>
                <a:gd name="T26" fmla="*/ 0 w 90"/>
                <a:gd name="T27" fmla="*/ 11 h 206"/>
                <a:gd name="T28" fmla="*/ 1 w 90"/>
                <a:gd name="T29" fmla="*/ 15 h 206"/>
                <a:gd name="T30" fmla="*/ 3 w 90"/>
                <a:gd name="T31" fmla="*/ 20 h 206"/>
                <a:gd name="T32" fmla="*/ 7 w 90"/>
                <a:gd name="T33" fmla="*/ 24 h 206"/>
                <a:gd name="T34" fmla="*/ 10 w 90"/>
                <a:gd name="T35" fmla="*/ 26 h 206"/>
                <a:gd name="T36" fmla="*/ 12 w 90"/>
                <a:gd name="T37" fmla="*/ 30 h 206"/>
                <a:gd name="T38" fmla="*/ 13 w 90"/>
                <a:gd name="T39" fmla="*/ 36 h 206"/>
                <a:gd name="T40" fmla="*/ 13 w 90"/>
                <a:gd name="T41" fmla="*/ 40 h 206"/>
                <a:gd name="T42" fmla="*/ 13 w 90"/>
                <a:gd name="T43" fmla="*/ 45 h 206"/>
                <a:gd name="T44" fmla="*/ 13 w 90"/>
                <a:gd name="T45" fmla="*/ 49 h 206"/>
                <a:gd name="T46" fmla="*/ 12 w 90"/>
                <a:gd name="T47" fmla="*/ 51 h 206"/>
                <a:gd name="T48" fmla="*/ 12 w 90"/>
                <a:gd name="T49" fmla="*/ 52 h 20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0"/>
                <a:gd name="T76" fmla="*/ 0 h 206"/>
                <a:gd name="T77" fmla="*/ 90 w 90"/>
                <a:gd name="T78" fmla="*/ 206 h 20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0" h="206">
                  <a:moveTo>
                    <a:pt x="50" y="206"/>
                  </a:moveTo>
                  <a:lnTo>
                    <a:pt x="65" y="183"/>
                  </a:lnTo>
                  <a:lnTo>
                    <a:pt x="77" y="157"/>
                  </a:lnTo>
                  <a:lnTo>
                    <a:pt x="85" y="128"/>
                  </a:lnTo>
                  <a:lnTo>
                    <a:pt x="90" y="99"/>
                  </a:lnTo>
                  <a:lnTo>
                    <a:pt x="88" y="70"/>
                  </a:lnTo>
                  <a:lnTo>
                    <a:pt x="83" y="45"/>
                  </a:lnTo>
                  <a:lnTo>
                    <a:pt x="70" y="23"/>
                  </a:lnTo>
                  <a:lnTo>
                    <a:pt x="52" y="7"/>
                  </a:lnTo>
                  <a:lnTo>
                    <a:pt x="33" y="0"/>
                  </a:lnTo>
                  <a:lnTo>
                    <a:pt x="18" y="2"/>
                  </a:lnTo>
                  <a:lnTo>
                    <a:pt x="7" y="12"/>
                  </a:lnTo>
                  <a:lnTo>
                    <a:pt x="1" y="26"/>
                  </a:lnTo>
                  <a:lnTo>
                    <a:pt x="0" y="43"/>
                  </a:lnTo>
                  <a:lnTo>
                    <a:pt x="3" y="61"/>
                  </a:lnTo>
                  <a:lnTo>
                    <a:pt x="12" y="80"/>
                  </a:lnTo>
                  <a:lnTo>
                    <a:pt x="27" y="93"/>
                  </a:lnTo>
                  <a:lnTo>
                    <a:pt x="39" y="106"/>
                  </a:lnTo>
                  <a:lnTo>
                    <a:pt x="47" y="122"/>
                  </a:lnTo>
                  <a:lnTo>
                    <a:pt x="52" y="141"/>
                  </a:lnTo>
                  <a:lnTo>
                    <a:pt x="53" y="159"/>
                  </a:lnTo>
                  <a:lnTo>
                    <a:pt x="53" y="178"/>
                  </a:lnTo>
                  <a:lnTo>
                    <a:pt x="53" y="193"/>
                  </a:lnTo>
                  <a:lnTo>
                    <a:pt x="50" y="203"/>
                  </a:lnTo>
                  <a:lnTo>
                    <a:pt x="50" y="206"/>
                  </a:lnTo>
                  <a:close/>
                </a:path>
              </a:pathLst>
            </a:custGeom>
            <a:solidFill>
              <a:srgbClr val="FF0000"/>
            </a:solidFill>
            <a:ln w="9525">
              <a:noFill/>
              <a:round/>
              <a:headEnd/>
              <a:tailEnd/>
            </a:ln>
          </p:spPr>
          <p:txBody>
            <a:bodyPr/>
            <a:lstStyle/>
            <a:p>
              <a:endParaRPr lang="en-US"/>
            </a:p>
          </p:txBody>
        </p:sp>
        <p:sp>
          <p:nvSpPr>
            <p:cNvPr id="15570" name="Freeform 345"/>
            <p:cNvSpPr>
              <a:spLocks/>
            </p:cNvSpPr>
            <p:nvPr/>
          </p:nvSpPr>
          <p:spPr bwMode="auto">
            <a:xfrm>
              <a:off x="3283" y="2583"/>
              <a:ext cx="100" cy="50"/>
            </a:xfrm>
            <a:custGeom>
              <a:avLst/>
              <a:gdLst>
                <a:gd name="T0" fmla="*/ 0 w 201"/>
                <a:gd name="T1" fmla="*/ 20 h 99"/>
                <a:gd name="T2" fmla="*/ 3 w 201"/>
                <a:gd name="T3" fmla="*/ 21 h 99"/>
                <a:gd name="T4" fmla="*/ 6 w 201"/>
                <a:gd name="T5" fmla="*/ 22 h 99"/>
                <a:gd name="T6" fmla="*/ 9 w 201"/>
                <a:gd name="T7" fmla="*/ 23 h 99"/>
                <a:gd name="T8" fmla="*/ 13 w 201"/>
                <a:gd name="T9" fmla="*/ 24 h 99"/>
                <a:gd name="T10" fmla="*/ 17 w 201"/>
                <a:gd name="T11" fmla="*/ 25 h 99"/>
                <a:gd name="T12" fmla="*/ 20 w 201"/>
                <a:gd name="T13" fmla="*/ 25 h 99"/>
                <a:gd name="T14" fmla="*/ 24 w 201"/>
                <a:gd name="T15" fmla="*/ 25 h 99"/>
                <a:gd name="T16" fmla="*/ 28 w 201"/>
                <a:gd name="T17" fmla="*/ 25 h 99"/>
                <a:gd name="T18" fmla="*/ 31 w 201"/>
                <a:gd name="T19" fmla="*/ 24 h 99"/>
                <a:gd name="T20" fmla="*/ 35 w 201"/>
                <a:gd name="T21" fmla="*/ 24 h 99"/>
                <a:gd name="T22" fmla="*/ 38 w 201"/>
                <a:gd name="T23" fmla="*/ 23 h 99"/>
                <a:gd name="T24" fmla="*/ 41 w 201"/>
                <a:gd name="T25" fmla="*/ 21 h 99"/>
                <a:gd name="T26" fmla="*/ 43 w 201"/>
                <a:gd name="T27" fmla="*/ 20 h 99"/>
                <a:gd name="T28" fmla="*/ 46 w 201"/>
                <a:gd name="T29" fmla="*/ 17 h 99"/>
                <a:gd name="T30" fmla="*/ 47 w 201"/>
                <a:gd name="T31" fmla="*/ 15 h 99"/>
                <a:gd name="T32" fmla="*/ 49 w 201"/>
                <a:gd name="T33" fmla="*/ 12 h 99"/>
                <a:gd name="T34" fmla="*/ 50 w 201"/>
                <a:gd name="T35" fmla="*/ 7 h 99"/>
                <a:gd name="T36" fmla="*/ 49 w 201"/>
                <a:gd name="T37" fmla="*/ 3 h 99"/>
                <a:gd name="T38" fmla="*/ 46 w 201"/>
                <a:gd name="T39" fmla="*/ 1 h 99"/>
                <a:gd name="T40" fmla="*/ 42 w 201"/>
                <a:gd name="T41" fmla="*/ 0 h 99"/>
                <a:gd name="T42" fmla="*/ 38 w 201"/>
                <a:gd name="T43" fmla="*/ 1 h 99"/>
                <a:gd name="T44" fmla="*/ 34 w 201"/>
                <a:gd name="T45" fmla="*/ 3 h 99"/>
                <a:gd name="T46" fmla="*/ 30 w 201"/>
                <a:gd name="T47" fmla="*/ 5 h 99"/>
                <a:gd name="T48" fmla="*/ 27 w 201"/>
                <a:gd name="T49" fmla="*/ 10 h 99"/>
                <a:gd name="T50" fmla="*/ 24 w 201"/>
                <a:gd name="T51" fmla="*/ 13 h 99"/>
                <a:gd name="T52" fmla="*/ 20 w 201"/>
                <a:gd name="T53" fmla="*/ 16 h 99"/>
                <a:gd name="T54" fmla="*/ 16 w 201"/>
                <a:gd name="T55" fmla="*/ 18 h 99"/>
                <a:gd name="T56" fmla="*/ 11 w 201"/>
                <a:gd name="T57" fmla="*/ 19 h 99"/>
                <a:gd name="T58" fmla="*/ 7 w 201"/>
                <a:gd name="T59" fmla="*/ 19 h 99"/>
                <a:gd name="T60" fmla="*/ 3 w 201"/>
                <a:gd name="T61" fmla="*/ 20 h 99"/>
                <a:gd name="T62" fmla="*/ 1 w 201"/>
                <a:gd name="T63" fmla="*/ 20 h 99"/>
                <a:gd name="T64" fmla="*/ 0 w 201"/>
                <a:gd name="T65" fmla="*/ 20 h 9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01"/>
                <a:gd name="T100" fmla="*/ 0 h 99"/>
                <a:gd name="T101" fmla="*/ 201 w 201"/>
                <a:gd name="T102" fmla="*/ 99 h 9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01" h="99">
                  <a:moveTo>
                    <a:pt x="0" y="78"/>
                  </a:moveTo>
                  <a:lnTo>
                    <a:pt x="13" y="84"/>
                  </a:lnTo>
                  <a:lnTo>
                    <a:pt x="26" y="88"/>
                  </a:lnTo>
                  <a:lnTo>
                    <a:pt x="39" y="92"/>
                  </a:lnTo>
                  <a:lnTo>
                    <a:pt x="53" y="95"/>
                  </a:lnTo>
                  <a:lnTo>
                    <a:pt x="68" y="98"/>
                  </a:lnTo>
                  <a:lnTo>
                    <a:pt x="83" y="99"/>
                  </a:lnTo>
                  <a:lnTo>
                    <a:pt x="98" y="99"/>
                  </a:lnTo>
                  <a:lnTo>
                    <a:pt x="113" y="99"/>
                  </a:lnTo>
                  <a:lnTo>
                    <a:pt x="127" y="96"/>
                  </a:lnTo>
                  <a:lnTo>
                    <a:pt x="140" y="93"/>
                  </a:lnTo>
                  <a:lnTo>
                    <a:pt x="152" y="90"/>
                  </a:lnTo>
                  <a:lnTo>
                    <a:pt x="165" y="84"/>
                  </a:lnTo>
                  <a:lnTo>
                    <a:pt x="175" y="77"/>
                  </a:lnTo>
                  <a:lnTo>
                    <a:pt x="184" y="68"/>
                  </a:lnTo>
                  <a:lnTo>
                    <a:pt x="191" y="58"/>
                  </a:lnTo>
                  <a:lnTo>
                    <a:pt x="197" y="47"/>
                  </a:lnTo>
                  <a:lnTo>
                    <a:pt x="201" y="27"/>
                  </a:lnTo>
                  <a:lnTo>
                    <a:pt x="196" y="12"/>
                  </a:lnTo>
                  <a:lnTo>
                    <a:pt x="186" y="3"/>
                  </a:lnTo>
                  <a:lnTo>
                    <a:pt x="171" y="0"/>
                  </a:lnTo>
                  <a:lnTo>
                    <a:pt x="153" y="2"/>
                  </a:lnTo>
                  <a:lnTo>
                    <a:pt x="136" y="9"/>
                  </a:lnTo>
                  <a:lnTo>
                    <a:pt x="120" y="20"/>
                  </a:lnTo>
                  <a:lnTo>
                    <a:pt x="108" y="38"/>
                  </a:lnTo>
                  <a:lnTo>
                    <a:pt x="98" y="52"/>
                  </a:lnTo>
                  <a:lnTo>
                    <a:pt x="83" y="62"/>
                  </a:lnTo>
                  <a:lnTo>
                    <a:pt x="66" y="69"/>
                  </a:lnTo>
                  <a:lnTo>
                    <a:pt x="47" y="73"/>
                  </a:lnTo>
                  <a:lnTo>
                    <a:pt x="29" y="76"/>
                  </a:lnTo>
                  <a:lnTo>
                    <a:pt x="14" y="78"/>
                  </a:lnTo>
                  <a:lnTo>
                    <a:pt x="4" y="78"/>
                  </a:lnTo>
                  <a:lnTo>
                    <a:pt x="0" y="78"/>
                  </a:lnTo>
                  <a:close/>
                </a:path>
              </a:pathLst>
            </a:custGeom>
            <a:solidFill>
              <a:srgbClr val="FF0000"/>
            </a:solidFill>
            <a:ln w="9525">
              <a:noFill/>
              <a:round/>
              <a:headEnd/>
              <a:tailEnd/>
            </a:ln>
          </p:spPr>
          <p:txBody>
            <a:bodyPr/>
            <a:lstStyle/>
            <a:p>
              <a:endParaRPr lang="en-US"/>
            </a:p>
          </p:txBody>
        </p:sp>
        <p:sp>
          <p:nvSpPr>
            <p:cNvPr id="15571" name="Freeform 346"/>
            <p:cNvSpPr>
              <a:spLocks/>
            </p:cNvSpPr>
            <p:nvPr/>
          </p:nvSpPr>
          <p:spPr bwMode="auto">
            <a:xfrm>
              <a:off x="3281" y="2628"/>
              <a:ext cx="99" cy="50"/>
            </a:xfrm>
            <a:custGeom>
              <a:avLst/>
              <a:gdLst>
                <a:gd name="T0" fmla="*/ 0 w 198"/>
                <a:gd name="T1" fmla="*/ 0 h 100"/>
                <a:gd name="T2" fmla="*/ 4 w 198"/>
                <a:gd name="T3" fmla="*/ 6 h 100"/>
                <a:gd name="T4" fmla="*/ 9 w 198"/>
                <a:gd name="T5" fmla="*/ 11 h 100"/>
                <a:gd name="T6" fmla="*/ 14 w 198"/>
                <a:gd name="T7" fmla="*/ 17 h 100"/>
                <a:gd name="T8" fmla="*/ 20 w 198"/>
                <a:gd name="T9" fmla="*/ 21 h 100"/>
                <a:gd name="T10" fmla="*/ 26 w 198"/>
                <a:gd name="T11" fmla="*/ 24 h 100"/>
                <a:gd name="T12" fmla="*/ 33 w 198"/>
                <a:gd name="T13" fmla="*/ 25 h 100"/>
                <a:gd name="T14" fmla="*/ 39 w 198"/>
                <a:gd name="T15" fmla="*/ 25 h 100"/>
                <a:gd name="T16" fmla="*/ 45 w 198"/>
                <a:gd name="T17" fmla="*/ 23 h 100"/>
                <a:gd name="T18" fmla="*/ 48 w 198"/>
                <a:gd name="T19" fmla="*/ 19 h 100"/>
                <a:gd name="T20" fmla="*/ 50 w 198"/>
                <a:gd name="T21" fmla="*/ 15 h 100"/>
                <a:gd name="T22" fmla="*/ 49 w 198"/>
                <a:gd name="T23" fmla="*/ 12 h 100"/>
                <a:gd name="T24" fmla="*/ 46 w 198"/>
                <a:gd name="T25" fmla="*/ 9 h 100"/>
                <a:gd name="T26" fmla="*/ 43 w 198"/>
                <a:gd name="T27" fmla="*/ 6 h 100"/>
                <a:gd name="T28" fmla="*/ 38 w 198"/>
                <a:gd name="T29" fmla="*/ 6 h 100"/>
                <a:gd name="T30" fmla="*/ 33 w 198"/>
                <a:gd name="T31" fmla="*/ 6 h 100"/>
                <a:gd name="T32" fmla="*/ 28 w 198"/>
                <a:gd name="T33" fmla="*/ 7 h 100"/>
                <a:gd name="T34" fmla="*/ 24 w 198"/>
                <a:gd name="T35" fmla="*/ 9 h 100"/>
                <a:gd name="T36" fmla="*/ 20 w 198"/>
                <a:gd name="T37" fmla="*/ 9 h 100"/>
                <a:gd name="T38" fmla="*/ 14 w 198"/>
                <a:gd name="T39" fmla="*/ 7 h 100"/>
                <a:gd name="T40" fmla="*/ 11 w 198"/>
                <a:gd name="T41" fmla="*/ 6 h 100"/>
                <a:gd name="T42" fmla="*/ 6 w 198"/>
                <a:gd name="T43" fmla="*/ 4 h 100"/>
                <a:gd name="T44" fmla="*/ 3 w 198"/>
                <a:gd name="T45" fmla="*/ 2 h 100"/>
                <a:gd name="T46" fmla="*/ 1 w 198"/>
                <a:gd name="T47" fmla="*/ 1 h 100"/>
                <a:gd name="T48" fmla="*/ 0 w 198"/>
                <a:gd name="T49" fmla="*/ 0 h 10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98"/>
                <a:gd name="T76" fmla="*/ 0 h 100"/>
                <a:gd name="T77" fmla="*/ 198 w 198"/>
                <a:gd name="T78" fmla="*/ 100 h 10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98" h="100">
                  <a:moveTo>
                    <a:pt x="0" y="0"/>
                  </a:moveTo>
                  <a:lnTo>
                    <a:pt x="15" y="23"/>
                  </a:lnTo>
                  <a:lnTo>
                    <a:pt x="33" y="44"/>
                  </a:lnTo>
                  <a:lnTo>
                    <a:pt x="55" y="65"/>
                  </a:lnTo>
                  <a:lnTo>
                    <a:pt x="79" y="81"/>
                  </a:lnTo>
                  <a:lnTo>
                    <a:pt x="105" y="94"/>
                  </a:lnTo>
                  <a:lnTo>
                    <a:pt x="130" y="100"/>
                  </a:lnTo>
                  <a:lnTo>
                    <a:pt x="154" y="99"/>
                  </a:lnTo>
                  <a:lnTo>
                    <a:pt x="177" y="89"/>
                  </a:lnTo>
                  <a:lnTo>
                    <a:pt x="192" y="76"/>
                  </a:lnTo>
                  <a:lnTo>
                    <a:pt x="198" y="61"/>
                  </a:lnTo>
                  <a:lnTo>
                    <a:pt x="194" y="47"/>
                  </a:lnTo>
                  <a:lnTo>
                    <a:pt x="184" y="35"/>
                  </a:lnTo>
                  <a:lnTo>
                    <a:pt x="169" y="26"/>
                  </a:lnTo>
                  <a:lnTo>
                    <a:pt x="151" y="21"/>
                  </a:lnTo>
                  <a:lnTo>
                    <a:pt x="131" y="23"/>
                  </a:lnTo>
                  <a:lnTo>
                    <a:pt x="111" y="29"/>
                  </a:lnTo>
                  <a:lnTo>
                    <a:pt x="95" y="34"/>
                  </a:lnTo>
                  <a:lnTo>
                    <a:pt x="78" y="34"/>
                  </a:lnTo>
                  <a:lnTo>
                    <a:pt x="58" y="29"/>
                  </a:lnTo>
                  <a:lnTo>
                    <a:pt x="41" y="23"/>
                  </a:lnTo>
                  <a:lnTo>
                    <a:pt x="25" y="15"/>
                  </a:lnTo>
                  <a:lnTo>
                    <a:pt x="11" y="8"/>
                  </a:lnTo>
                  <a:lnTo>
                    <a:pt x="3" y="2"/>
                  </a:lnTo>
                  <a:lnTo>
                    <a:pt x="0" y="0"/>
                  </a:lnTo>
                  <a:close/>
                </a:path>
              </a:pathLst>
            </a:custGeom>
            <a:solidFill>
              <a:srgbClr val="FF0000"/>
            </a:solidFill>
            <a:ln w="9525">
              <a:noFill/>
              <a:round/>
              <a:headEnd/>
              <a:tailEnd/>
            </a:ln>
          </p:spPr>
          <p:txBody>
            <a:bodyPr/>
            <a:lstStyle/>
            <a:p>
              <a:endParaRPr lang="en-US"/>
            </a:p>
          </p:txBody>
        </p:sp>
        <p:sp>
          <p:nvSpPr>
            <p:cNvPr id="15572" name="Freeform 347"/>
            <p:cNvSpPr>
              <a:spLocks/>
            </p:cNvSpPr>
            <p:nvPr/>
          </p:nvSpPr>
          <p:spPr bwMode="auto">
            <a:xfrm>
              <a:off x="3273" y="2637"/>
              <a:ext cx="68" cy="87"/>
            </a:xfrm>
            <a:custGeom>
              <a:avLst/>
              <a:gdLst>
                <a:gd name="T0" fmla="*/ 0 w 136"/>
                <a:gd name="T1" fmla="*/ 0 h 174"/>
                <a:gd name="T2" fmla="*/ 0 w 136"/>
                <a:gd name="T3" fmla="*/ 7 h 174"/>
                <a:gd name="T4" fmla="*/ 1 w 136"/>
                <a:gd name="T5" fmla="*/ 14 h 174"/>
                <a:gd name="T6" fmla="*/ 2 w 136"/>
                <a:gd name="T7" fmla="*/ 22 h 174"/>
                <a:gd name="T8" fmla="*/ 5 w 136"/>
                <a:gd name="T9" fmla="*/ 28 h 174"/>
                <a:gd name="T10" fmla="*/ 9 w 136"/>
                <a:gd name="T11" fmla="*/ 35 h 174"/>
                <a:gd name="T12" fmla="*/ 13 w 136"/>
                <a:gd name="T13" fmla="*/ 40 h 174"/>
                <a:gd name="T14" fmla="*/ 18 w 136"/>
                <a:gd name="T15" fmla="*/ 43 h 174"/>
                <a:gd name="T16" fmla="*/ 25 w 136"/>
                <a:gd name="T17" fmla="*/ 44 h 174"/>
                <a:gd name="T18" fmla="*/ 29 w 136"/>
                <a:gd name="T19" fmla="*/ 43 h 174"/>
                <a:gd name="T20" fmla="*/ 33 w 136"/>
                <a:gd name="T21" fmla="*/ 41 h 174"/>
                <a:gd name="T22" fmla="*/ 34 w 136"/>
                <a:gd name="T23" fmla="*/ 37 h 174"/>
                <a:gd name="T24" fmla="*/ 34 w 136"/>
                <a:gd name="T25" fmla="*/ 33 h 174"/>
                <a:gd name="T26" fmla="*/ 31 w 136"/>
                <a:gd name="T27" fmla="*/ 29 h 174"/>
                <a:gd name="T28" fmla="*/ 28 w 136"/>
                <a:gd name="T29" fmla="*/ 25 h 174"/>
                <a:gd name="T30" fmla="*/ 24 w 136"/>
                <a:gd name="T31" fmla="*/ 23 h 174"/>
                <a:gd name="T32" fmla="*/ 19 w 136"/>
                <a:gd name="T33" fmla="*/ 22 h 174"/>
                <a:gd name="T34" fmla="*/ 15 w 136"/>
                <a:gd name="T35" fmla="*/ 21 h 174"/>
                <a:gd name="T36" fmla="*/ 11 w 136"/>
                <a:gd name="T37" fmla="*/ 19 h 174"/>
                <a:gd name="T38" fmla="*/ 8 w 136"/>
                <a:gd name="T39" fmla="*/ 15 h 174"/>
                <a:gd name="T40" fmla="*/ 5 w 136"/>
                <a:gd name="T41" fmla="*/ 11 h 174"/>
                <a:gd name="T42" fmla="*/ 3 w 136"/>
                <a:gd name="T43" fmla="*/ 6 h 174"/>
                <a:gd name="T44" fmla="*/ 1 w 136"/>
                <a:gd name="T45" fmla="*/ 3 h 174"/>
                <a:gd name="T46" fmla="*/ 1 w 136"/>
                <a:gd name="T47" fmla="*/ 1 h 174"/>
                <a:gd name="T48" fmla="*/ 0 w 136"/>
                <a:gd name="T49" fmla="*/ 0 h 17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36"/>
                <a:gd name="T76" fmla="*/ 0 h 174"/>
                <a:gd name="T77" fmla="*/ 136 w 136"/>
                <a:gd name="T78" fmla="*/ 174 h 17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36" h="174">
                  <a:moveTo>
                    <a:pt x="0" y="0"/>
                  </a:moveTo>
                  <a:lnTo>
                    <a:pt x="0" y="28"/>
                  </a:lnTo>
                  <a:lnTo>
                    <a:pt x="2" y="56"/>
                  </a:lnTo>
                  <a:lnTo>
                    <a:pt x="10" y="85"/>
                  </a:lnTo>
                  <a:lnTo>
                    <a:pt x="20" y="113"/>
                  </a:lnTo>
                  <a:lnTo>
                    <a:pt x="35" y="137"/>
                  </a:lnTo>
                  <a:lnTo>
                    <a:pt x="53" y="157"/>
                  </a:lnTo>
                  <a:lnTo>
                    <a:pt x="74" y="169"/>
                  </a:lnTo>
                  <a:lnTo>
                    <a:pt x="99" y="174"/>
                  </a:lnTo>
                  <a:lnTo>
                    <a:pt x="118" y="170"/>
                  </a:lnTo>
                  <a:lnTo>
                    <a:pt x="131" y="161"/>
                  </a:lnTo>
                  <a:lnTo>
                    <a:pt x="136" y="147"/>
                  </a:lnTo>
                  <a:lnTo>
                    <a:pt x="133" y="132"/>
                  </a:lnTo>
                  <a:lnTo>
                    <a:pt x="126" y="116"/>
                  </a:lnTo>
                  <a:lnTo>
                    <a:pt x="114" y="102"/>
                  </a:lnTo>
                  <a:lnTo>
                    <a:pt x="96" y="92"/>
                  </a:lnTo>
                  <a:lnTo>
                    <a:pt x="77" y="88"/>
                  </a:lnTo>
                  <a:lnTo>
                    <a:pt x="61" y="83"/>
                  </a:lnTo>
                  <a:lnTo>
                    <a:pt x="46" y="73"/>
                  </a:lnTo>
                  <a:lnTo>
                    <a:pt x="32" y="59"/>
                  </a:lnTo>
                  <a:lnTo>
                    <a:pt x="21" y="43"/>
                  </a:lnTo>
                  <a:lnTo>
                    <a:pt x="12" y="26"/>
                  </a:lnTo>
                  <a:lnTo>
                    <a:pt x="5" y="13"/>
                  </a:lnTo>
                  <a:lnTo>
                    <a:pt x="1" y="3"/>
                  </a:lnTo>
                  <a:lnTo>
                    <a:pt x="0" y="0"/>
                  </a:lnTo>
                  <a:close/>
                </a:path>
              </a:pathLst>
            </a:custGeom>
            <a:solidFill>
              <a:srgbClr val="FF0000"/>
            </a:solidFill>
            <a:ln w="9525">
              <a:noFill/>
              <a:round/>
              <a:headEnd/>
              <a:tailEnd/>
            </a:ln>
          </p:spPr>
          <p:txBody>
            <a:bodyPr/>
            <a:lstStyle/>
            <a:p>
              <a:endParaRPr lang="en-US"/>
            </a:p>
          </p:txBody>
        </p:sp>
        <p:sp>
          <p:nvSpPr>
            <p:cNvPr id="15573" name="Freeform 348"/>
            <p:cNvSpPr>
              <a:spLocks/>
            </p:cNvSpPr>
            <p:nvPr/>
          </p:nvSpPr>
          <p:spPr bwMode="auto">
            <a:xfrm>
              <a:off x="3028" y="2593"/>
              <a:ext cx="234" cy="81"/>
            </a:xfrm>
            <a:custGeom>
              <a:avLst/>
              <a:gdLst>
                <a:gd name="T0" fmla="*/ 2 w 469"/>
                <a:gd name="T1" fmla="*/ 1 h 163"/>
                <a:gd name="T2" fmla="*/ 0 w 469"/>
                <a:gd name="T3" fmla="*/ 0 h 163"/>
                <a:gd name="T4" fmla="*/ 0 w 469"/>
                <a:gd name="T5" fmla="*/ 0 h 163"/>
                <a:gd name="T6" fmla="*/ 1 w 469"/>
                <a:gd name="T7" fmla="*/ 2 h 163"/>
                <a:gd name="T8" fmla="*/ 4 w 469"/>
                <a:gd name="T9" fmla="*/ 4 h 163"/>
                <a:gd name="T10" fmla="*/ 8 w 469"/>
                <a:gd name="T11" fmla="*/ 8 h 163"/>
                <a:gd name="T12" fmla="*/ 13 w 469"/>
                <a:gd name="T13" fmla="*/ 12 h 163"/>
                <a:gd name="T14" fmla="*/ 19 w 469"/>
                <a:gd name="T15" fmla="*/ 16 h 163"/>
                <a:gd name="T16" fmla="*/ 26 w 469"/>
                <a:gd name="T17" fmla="*/ 21 h 163"/>
                <a:gd name="T18" fmla="*/ 34 w 469"/>
                <a:gd name="T19" fmla="*/ 26 h 163"/>
                <a:gd name="T20" fmla="*/ 43 w 469"/>
                <a:gd name="T21" fmla="*/ 30 h 163"/>
                <a:gd name="T22" fmla="*/ 52 w 469"/>
                <a:gd name="T23" fmla="*/ 34 h 163"/>
                <a:gd name="T24" fmla="*/ 62 w 469"/>
                <a:gd name="T25" fmla="*/ 37 h 163"/>
                <a:gd name="T26" fmla="*/ 71 w 469"/>
                <a:gd name="T27" fmla="*/ 39 h 163"/>
                <a:gd name="T28" fmla="*/ 81 w 469"/>
                <a:gd name="T29" fmla="*/ 40 h 163"/>
                <a:gd name="T30" fmla="*/ 91 w 469"/>
                <a:gd name="T31" fmla="*/ 40 h 163"/>
                <a:gd name="T32" fmla="*/ 101 w 469"/>
                <a:gd name="T33" fmla="*/ 38 h 163"/>
                <a:gd name="T34" fmla="*/ 106 w 469"/>
                <a:gd name="T35" fmla="*/ 36 h 163"/>
                <a:gd name="T36" fmla="*/ 110 w 469"/>
                <a:gd name="T37" fmla="*/ 33 h 163"/>
                <a:gd name="T38" fmla="*/ 112 w 469"/>
                <a:gd name="T39" fmla="*/ 30 h 163"/>
                <a:gd name="T40" fmla="*/ 115 w 469"/>
                <a:gd name="T41" fmla="*/ 26 h 163"/>
                <a:gd name="T42" fmla="*/ 116 w 469"/>
                <a:gd name="T43" fmla="*/ 22 h 163"/>
                <a:gd name="T44" fmla="*/ 117 w 469"/>
                <a:gd name="T45" fmla="*/ 20 h 163"/>
                <a:gd name="T46" fmla="*/ 117 w 469"/>
                <a:gd name="T47" fmla="*/ 18 h 163"/>
                <a:gd name="T48" fmla="*/ 117 w 469"/>
                <a:gd name="T49" fmla="*/ 17 h 163"/>
                <a:gd name="T50" fmla="*/ 117 w 469"/>
                <a:gd name="T51" fmla="*/ 17 h 163"/>
                <a:gd name="T52" fmla="*/ 116 w 469"/>
                <a:gd name="T53" fmla="*/ 19 h 163"/>
                <a:gd name="T54" fmla="*/ 115 w 469"/>
                <a:gd name="T55" fmla="*/ 21 h 163"/>
                <a:gd name="T56" fmla="*/ 113 w 469"/>
                <a:gd name="T57" fmla="*/ 24 h 163"/>
                <a:gd name="T58" fmla="*/ 111 w 469"/>
                <a:gd name="T59" fmla="*/ 27 h 163"/>
                <a:gd name="T60" fmla="*/ 108 w 469"/>
                <a:gd name="T61" fmla="*/ 30 h 163"/>
                <a:gd name="T62" fmla="*/ 103 w 469"/>
                <a:gd name="T63" fmla="*/ 32 h 163"/>
                <a:gd name="T64" fmla="*/ 98 w 469"/>
                <a:gd name="T65" fmla="*/ 34 h 163"/>
                <a:gd name="T66" fmla="*/ 91 w 469"/>
                <a:gd name="T67" fmla="*/ 36 h 163"/>
                <a:gd name="T68" fmla="*/ 83 w 469"/>
                <a:gd name="T69" fmla="*/ 36 h 163"/>
                <a:gd name="T70" fmla="*/ 74 w 469"/>
                <a:gd name="T71" fmla="*/ 35 h 163"/>
                <a:gd name="T72" fmla="*/ 63 w 469"/>
                <a:gd name="T73" fmla="*/ 32 h 163"/>
                <a:gd name="T74" fmla="*/ 51 w 469"/>
                <a:gd name="T75" fmla="*/ 28 h 163"/>
                <a:gd name="T76" fmla="*/ 36 w 469"/>
                <a:gd name="T77" fmla="*/ 21 h 163"/>
                <a:gd name="T78" fmla="*/ 20 w 469"/>
                <a:gd name="T79" fmla="*/ 12 h 163"/>
                <a:gd name="T80" fmla="*/ 2 w 469"/>
                <a:gd name="T81" fmla="*/ 1 h 16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69"/>
                <a:gd name="T124" fmla="*/ 0 h 163"/>
                <a:gd name="T125" fmla="*/ 469 w 469"/>
                <a:gd name="T126" fmla="*/ 163 h 163"/>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69" h="163">
                  <a:moveTo>
                    <a:pt x="9" y="5"/>
                  </a:moveTo>
                  <a:lnTo>
                    <a:pt x="1" y="0"/>
                  </a:lnTo>
                  <a:lnTo>
                    <a:pt x="0" y="2"/>
                  </a:lnTo>
                  <a:lnTo>
                    <a:pt x="6" y="8"/>
                  </a:lnTo>
                  <a:lnTo>
                    <a:pt x="16" y="19"/>
                  </a:lnTo>
                  <a:lnTo>
                    <a:pt x="32" y="34"/>
                  </a:lnTo>
                  <a:lnTo>
                    <a:pt x="53" y="50"/>
                  </a:lnTo>
                  <a:lnTo>
                    <a:pt x="78" y="67"/>
                  </a:lnTo>
                  <a:lnTo>
                    <a:pt x="107" y="85"/>
                  </a:lnTo>
                  <a:lnTo>
                    <a:pt x="138" y="104"/>
                  </a:lnTo>
                  <a:lnTo>
                    <a:pt x="173" y="121"/>
                  </a:lnTo>
                  <a:lnTo>
                    <a:pt x="210" y="137"/>
                  </a:lnTo>
                  <a:lnTo>
                    <a:pt x="248" y="149"/>
                  </a:lnTo>
                  <a:lnTo>
                    <a:pt x="287" y="158"/>
                  </a:lnTo>
                  <a:lnTo>
                    <a:pt x="326" y="163"/>
                  </a:lnTo>
                  <a:lnTo>
                    <a:pt x="366" y="161"/>
                  </a:lnTo>
                  <a:lnTo>
                    <a:pt x="405" y="154"/>
                  </a:lnTo>
                  <a:lnTo>
                    <a:pt x="425" y="146"/>
                  </a:lnTo>
                  <a:lnTo>
                    <a:pt x="440" y="135"/>
                  </a:lnTo>
                  <a:lnTo>
                    <a:pt x="451" y="121"/>
                  </a:lnTo>
                  <a:lnTo>
                    <a:pt x="460" y="106"/>
                  </a:lnTo>
                  <a:lnTo>
                    <a:pt x="464" y="91"/>
                  </a:lnTo>
                  <a:lnTo>
                    <a:pt x="468" y="80"/>
                  </a:lnTo>
                  <a:lnTo>
                    <a:pt x="469" y="72"/>
                  </a:lnTo>
                  <a:lnTo>
                    <a:pt x="469" y="68"/>
                  </a:lnTo>
                  <a:lnTo>
                    <a:pt x="468" y="70"/>
                  </a:lnTo>
                  <a:lnTo>
                    <a:pt x="465" y="76"/>
                  </a:lnTo>
                  <a:lnTo>
                    <a:pt x="462" y="85"/>
                  </a:lnTo>
                  <a:lnTo>
                    <a:pt x="455" y="97"/>
                  </a:lnTo>
                  <a:lnTo>
                    <a:pt x="445" y="108"/>
                  </a:lnTo>
                  <a:lnTo>
                    <a:pt x="432" y="121"/>
                  </a:lnTo>
                  <a:lnTo>
                    <a:pt x="415" y="131"/>
                  </a:lnTo>
                  <a:lnTo>
                    <a:pt x="393" y="139"/>
                  </a:lnTo>
                  <a:lnTo>
                    <a:pt x="366" y="145"/>
                  </a:lnTo>
                  <a:lnTo>
                    <a:pt x="335" y="145"/>
                  </a:lnTo>
                  <a:lnTo>
                    <a:pt x="297" y="142"/>
                  </a:lnTo>
                  <a:lnTo>
                    <a:pt x="255" y="130"/>
                  </a:lnTo>
                  <a:lnTo>
                    <a:pt x="204" y="113"/>
                  </a:lnTo>
                  <a:lnTo>
                    <a:pt x="146" y="87"/>
                  </a:lnTo>
                  <a:lnTo>
                    <a:pt x="82" y="51"/>
                  </a:lnTo>
                  <a:lnTo>
                    <a:pt x="9" y="5"/>
                  </a:lnTo>
                  <a:close/>
                </a:path>
              </a:pathLst>
            </a:custGeom>
            <a:solidFill>
              <a:srgbClr val="FF0000"/>
            </a:solidFill>
            <a:ln w="9525">
              <a:noFill/>
              <a:round/>
              <a:headEnd/>
              <a:tailEnd/>
            </a:ln>
          </p:spPr>
          <p:txBody>
            <a:bodyPr/>
            <a:lstStyle/>
            <a:p>
              <a:endParaRPr lang="en-US"/>
            </a:p>
          </p:txBody>
        </p:sp>
        <p:sp>
          <p:nvSpPr>
            <p:cNvPr id="15574" name="Freeform 349"/>
            <p:cNvSpPr>
              <a:spLocks/>
            </p:cNvSpPr>
            <p:nvPr/>
          </p:nvSpPr>
          <p:spPr bwMode="auto">
            <a:xfrm>
              <a:off x="3125" y="2508"/>
              <a:ext cx="71" cy="73"/>
            </a:xfrm>
            <a:custGeom>
              <a:avLst/>
              <a:gdLst>
                <a:gd name="T0" fmla="*/ 21 w 142"/>
                <a:gd name="T1" fmla="*/ 34 h 145"/>
                <a:gd name="T2" fmla="*/ 17 w 142"/>
                <a:gd name="T3" fmla="*/ 37 h 145"/>
                <a:gd name="T4" fmla="*/ 12 w 142"/>
                <a:gd name="T5" fmla="*/ 35 h 145"/>
                <a:gd name="T6" fmla="*/ 9 w 142"/>
                <a:gd name="T7" fmla="*/ 31 h 145"/>
                <a:gd name="T8" fmla="*/ 7 w 142"/>
                <a:gd name="T9" fmla="*/ 29 h 145"/>
                <a:gd name="T10" fmla="*/ 5 w 142"/>
                <a:gd name="T11" fmla="*/ 29 h 145"/>
                <a:gd name="T12" fmla="*/ 3 w 142"/>
                <a:gd name="T13" fmla="*/ 27 h 145"/>
                <a:gd name="T14" fmla="*/ 1 w 142"/>
                <a:gd name="T15" fmla="*/ 26 h 145"/>
                <a:gd name="T16" fmla="*/ 0 w 142"/>
                <a:gd name="T17" fmla="*/ 22 h 145"/>
                <a:gd name="T18" fmla="*/ 2 w 142"/>
                <a:gd name="T19" fmla="*/ 17 h 145"/>
                <a:gd name="T20" fmla="*/ 3 w 142"/>
                <a:gd name="T21" fmla="*/ 14 h 145"/>
                <a:gd name="T22" fmla="*/ 3 w 142"/>
                <a:gd name="T23" fmla="*/ 8 h 145"/>
                <a:gd name="T24" fmla="*/ 5 w 142"/>
                <a:gd name="T25" fmla="*/ 5 h 145"/>
                <a:gd name="T26" fmla="*/ 7 w 142"/>
                <a:gd name="T27" fmla="*/ 4 h 145"/>
                <a:gd name="T28" fmla="*/ 9 w 142"/>
                <a:gd name="T29" fmla="*/ 4 h 145"/>
                <a:gd name="T30" fmla="*/ 12 w 142"/>
                <a:gd name="T31" fmla="*/ 5 h 145"/>
                <a:gd name="T32" fmla="*/ 14 w 142"/>
                <a:gd name="T33" fmla="*/ 3 h 145"/>
                <a:gd name="T34" fmla="*/ 19 w 142"/>
                <a:gd name="T35" fmla="*/ 0 h 145"/>
                <a:gd name="T36" fmla="*/ 24 w 142"/>
                <a:gd name="T37" fmla="*/ 1 h 145"/>
                <a:gd name="T38" fmla="*/ 26 w 142"/>
                <a:gd name="T39" fmla="*/ 6 h 145"/>
                <a:gd name="T40" fmla="*/ 28 w 142"/>
                <a:gd name="T41" fmla="*/ 8 h 145"/>
                <a:gd name="T42" fmla="*/ 31 w 142"/>
                <a:gd name="T43" fmla="*/ 8 h 145"/>
                <a:gd name="T44" fmla="*/ 34 w 142"/>
                <a:gd name="T45" fmla="*/ 9 h 145"/>
                <a:gd name="T46" fmla="*/ 35 w 142"/>
                <a:gd name="T47" fmla="*/ 11 h 145"/>
                <a:gd name="T48" fmla="*/ 36 w 142"/>
                <a:gd name="T49" fmla="*/ 15 h 145"/>
                <a:gd name="T50" fmla="*/ 34 w 142"/>
                <a:gd name="T51" fmla="*/ 19 h 145"/>
                <a:gd name="T52" fmla="*/ 33 w 142"/>
                <a:gd name="T53" fmla="*/ 23 h 145"/>
                <a:gd name="T54" fmla="*/ 33 w 142"/>
                <a:gd name="T55" fmla="*/ 28 h 145"/>
                <a:gd name="T56" fmla="*/ 31 w 142"/>
                <a:gd name="T57" fmla="*/ 31 h 145"/>
                <a:gd name="T58" fmla="*/ 28 w 142"/>
                <a:gd name="T59" fmla="*/ 33 h 145"/>
                <a:gd name="T60" fmla="*/ 26 w 142"/>
                <a:gd name="T61" fmla="*/ 33 h 145"/>
                <a:gd name="T62" fmla="*/ 23 w 142"/>
                <a:gd name="T63" fmla="*/ 32 h 14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42"/>
                <a:gd name="T97" fmla="*/ 0 h 145"/>
                <a:gd name="T98" fmla="*/ 142 w 142"/>
                <a:gd name="T99" fmla="*/ 145 h 14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42" h="145">
                  <a:moveTo>
                    <a:pt x="89" y="123"/>
                  </a:moveTo>
                  <a:lnTo>
                    <a:pt x="85" y="134"/>
                  </a:lnTo>
                  <a:lnTo>
                    <a:pt x="76" y="140"/>
                  </a:lnTo>
                  <a:lnTo>
                    <a:pt x="67" y="145"/>
                  </a:lnTo>
                  <a:lnTo>
                    <a:pt x="57" y="145"/>
                  </a:lnTo>
                  <a:lnTo>
                    <a:pt x="48" y="140"/>
                  </a:lnTo>
                  <a:lnTo>
                    <a:pt x="41" y="134"/>
                  </a:lnTo>
                  <a:lnTo>
                    <a:pt x="37" y="124"/>
                  </a:lnTo>
                  <a:lnTo>
                    <a:pt x="36" y="113"/>
                  </a:lnTo>
                  <a:lnTo>
                    <a:pt x="30" y="114"/>
                  </a:lnTo>
                  <a:lnTo>
                    <a:pt x="25" y="114"/>
                  </a:lnTo>
                  <a:lnTo>
                    <a:pt x="20" y="113"/>
                  </a:lnTo>
                  <a:lnTo>
                    <a:pt x="15" y="112"/>
                  </a:lnTo>
                  <a:lnTo>
                    <a:pt x="11" y="108"/>
                  </a:lnTo>
                  <a:lnTo>
                    <a:pt x="7" y="105"/>
                  </a:lnTo>
                  <a:lnTo>
                    <a:pt x="4" y="101"/>
                  </a:lnTo>
                  <a:lnTo>
                    <a:pt x="2" y="97"/>
                  </a:lnTo>
                  <a:lnTo>
                    <a:pt x="0" y="86"/>
                  </a:lnTo>
                  <a:lnTo>
                    <a:pt x="3" y="76"/>
                  </a:lnTo>
                  <a:lnTo>
                    <a:pt x="9" y="68"/>
                  </a:lnTo>
                  <a:lnTo>
                    <a:pt x="18" y="62"/>
                  </a:lnTo>
                  <a:lnTo>
                    <a:pt x="12" y="53"/>
                  </a:lnTo>
                  <a:lnTo>
                    <a:pt x="10" y="43"/>
                  </a:lnTo>
                  <a:lnTo>
                    <a:pt x="11" y="32"/>
                  </a:lnTo>
                  <a:lnTo>
                    <a:pt x="15" y="23"/>
                  </a:lnTo>
                  <a:lnTo>
                    <a:pt x="19" y="20"/>
                  </a:lnTo>
                  <a:lnTo>
                    <a:pt x="24" y="17"/>
                  </a:lnTo>
                  <a:lnTo>
                    <a:pt x="28" y="16"/>
                  </a:lnTo>
                  <a:lnTo>
                    <a:pt x="33" y="15"/>
                  </a:lnTo>
                  <a:lnTo>
                    <a:pt x="38" y="15"/>
                  </a:lnTo>
                  <a:lnTo>
                    <a:pt x="43" y="16"/>
                  </a:lnTo>
                  <a:lnTo>
                    <a:pt x="49" y="18"/>
                  </a:lnTo>
                  <a:lnTo>
                    <a:pt x="53" y="21"/>
                  </a:lnTo>
                  <a:lnTo>
                    <a:pt x="58" y="10"/>
                  </a:lnTo>
                  <a:lnTo>
                    <a:pt x="66" y="3"/>
                  </a:lnTo>
                  <a:lnTo>
                    <a:pt x="75" y="0"/>
                  </a:lnTo>
                  <a:lnTo>
                    <a:pt x="86" y="0"/>
                  </a:lnTo>
                  <a:lnTo>
                    <a:pt x="95" y="3"/>
                  </a:lnTo>
                  <a:lnTo>
                    <a:pt x="102" y="10"/>
                  </a:lnTo>
                  <a:lnTo>
                    <a:pt x="106" y="21"/>
                  </a:lnTo>
                  <a:lnTo>
                    <a:pt x="106" y="31"/>
                  </a:lnTo>
                  <a:lnTo>
                    <a:pt x="112" y="30"/>
                  </a:lnTo>
                  <a:lnTo>
                    <a:pt x="118" y="30"/>
                  </a:lnTo>
                  <a:lnTo>
                    <a:pt x="123" y="31"/>
                  </a:lnTo>
                  <a:lnTo>
                    <a:pt x="128" y="33"/>
                  </a:lnTo>
                  <a:lnTo>
                    <a:pt x="133" y="36"/>
                  </a:lnTo>
                  <a:lnTo>
                    <a:pt x="136" y="39"/>
                  </a:lnTo>
                  <a:lnTo>
                    <a:pt x="139" y="44"/>
                  </a:lnTo>
                  <a:lnTo>
                    <a:pt x="141" y="48"/>
                  </a:lnTo>
                  <a:lnTo>
                    <a:pt x="142" y="58"/>
                  </a:lnTo>
                  <a:lnTo>
                    <a:pt x="140" y="68"/>
                  </a:lnTo>
                  <a:lnTo>
                    <a:pt x="134" y="76"/>
                  </a:lnTo>
                  <a:lnTo>
                    <a:pt x="125" y="83"/>
                  </a:lnTo>
                  <a:lnTo>
                    <a:pt x="131" y="92"/>
                  </a:lnTo>
                  <a:lnTo>
                    <a:pt x="133" y="101"/>
                  </a:lnTo>
                  <a:lnTo>
                    <a:pt x="132" y="112"/>
                  </a:lnTo>
                  <a:lnTo>
                    <a:pt x="127" y="121"/>
                  </a:lnTo>
                  <a:lnTo>
                    <a:pt x="124" y="124"/>
                  </a:lnTo>
                  <a:lnTo>
                    <a:pt x="119" y="127"/>
                  </a:lnTo>
                  <a:lnTo>
                    <a:pt x="114" y="129"/>
                  </a:lnTo>
                  <a:lnTo>
                    <a:pt x="110" y="129"/>
                  </a:lnTo>
                  <a:lnTo>
                    <a:pt x="104" y="129"/>
                  </a:lnTo>
                  <a:lnTo>
                    <a:pt x="100" y="128"/>
                  </a:lnTo>
                  <a:lnTo>
                    <a:pt x="94" y="127"/>
                  </a:lnTo>
                  <a:lnTo>
                    <a:pt x="89" y="123"/>
                  </a:lnTo>
                  <a:close/>
                </a:path>
              </a:pathLst>
            </a:custGeom>
            <a:solidFill>
              <a:srgbClr val="FF0000"/>
            </a:solidFill>
            <a:ln w="9525">
              <a:noFill/>
              <a:round/>
              <a:headEnd/>
              <a:tailEnd/>
            </a:ln>
          </p:spPr>
          <p:txBody>
            <a:bodyPr/>
            <a:lstStyle/>
            <a:p>
              <a:endParaRPr lang="en-US"/>
            </a:p>
          </p:txBody>
        </p:sp>
        <p:sp>
          <p:nvSpPr>
            <p:cNvPr id="15575" name="Freeform 350"/>
            <p:cNvSpPr>
              <a:spLocks/>
            </p:cNvSpPr>
            <p:nvPr/>
          </p:nvSpPr>
          <p:spPr bwMode="auto">
            <a:xfrm>
              <a:off x="3149" y="2534"/>
              <a:ext cx="21" cy="20"/>
            </a:xfrm>
            <a:custGeom>
              <a:avLst/>
              <a:gdLst>
                <a:gd name="T0" fmla="*/ 10 w 40"/>
                <a:gd name="T1" fmla="*/ 4 h 39"/>
                <a:gd name="T2" fmla="*/ 10 w 40"/>
                <a:gd name="T3" fmla="*/ 2 h 39"/>
                <a:gd name="T4" fmla="*/ 8 w 40"/>
                <a:gd name="T5" fmla="*/ 1 h 39"/>
                <a:gd name="T6" fmla="*/ 6 w 40"/>
                <a:gd name="T7" fmla="*/ 0 h 39"/>
                <a:gd name="T8" fmla="*/ 4 w 40"/>
                <a:gd name="T9" fmla="*/ 1 h 39"/>
                <a:gd name="T10" fmla="*/ 2 w 40"/>
                <a:gd name="T11" fmla="*/ 1 h 39"/>
                <a:gd name="T12" fmla="*/ 1 w 40"/>
                <a:gd name="T13" fmla="*/ 3 h 39"/>
                <a:gd name="T14" fmla="*/ 0 w 40"/>
                <a:gd name="T15" fmla="*/ 5 h 39"/>
                <a:gd name="T16" fmla="*/ 1 w 40"/>
                <a:gd name="T17" fmla="*/ 7 h 39"/>
                <a:gd name="T18" fmla="*/ 2 w 40"/>
                <a:gd name="T19" fmla="*/ 8 h 39"/>
                <a:gd name="T20" fmla="*/ 3 w 40"/>
                <a:gd name="T21" fmla="*/ 10 h 39"/>
                <a:gd name="T22" fmla="*/ 5 w 40"/>
                <a:gd name="T23" fmla="*/ 10 h 39"/>
                <a:gd name="T24" fmla="*/ 7 w 40"/>
                <a:gd name="T25" fmla="*/ 10 h 39"/>
                <a:gd name="T26" fmla="*/ 9 w 40"/>
                <a:gd name="T27" fmla="*/ 9 h 39"/>
                <a:gd name="T28" fmla="*/ 10 w 40"/>
                <a:gd name="T29" fmla="*/ 8 h 39"/>
                <a:gd name="T30" fmla="*/ 11 w 40"/>
                <a:gd name="T31" fmla="*/ 6 h 39"/>
                <a:gd name="T32" fmla="*/ 10 w 40"/>
                <a:gd name="T33" fmla="*/ 4 h 3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0"/>
                <a:gd name="T52" fmla="*/ 0 h 39"/>
                <a:gd name="T53" fmla="*/ 40 w 40"/>
                <a:gd name="T54" fmla="*/ 39 h 3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0" h="39">
                  <a:moveTo>
                    <a:pt x="39" y="14"/>
                  </a:moveTo>
                  <a:lnTo>
                    <a:pt x="36" y="7"/>
                  </a:lnTo>
                  <a:lnTo>
                    <a:pt x="29" y="2"/>
                  </a:lnTo>
                  <a:lnTo>
                    <a:pt x="22" y="0"/>
                  </a:lnTo>
                  <a:lnTo>
                    <a:pt x="14" y="1"/>
                  </a:lnTo>
                  <a:lnTo>
                    <a:pt x="7" y="4"/>
                  </a:lnTo>
                  <a:lnTo>
                    <a:pt x="2" y="11"/>
                  </a:lnTo>
                  <a:lnTo>
                    <a:pt x="0" y="18"/>
                  </a:lnTo>
                  <a:lnTo>
                    <a:pt x="1" y="26"/>
                  </a:lnTo>
                  <a:lnTo>
                    <a:pt x="5" y="32"/>
                  </a:lnTo>
                  <a:lnTo>
                    <a:pt x="12" y="37"/>
                  </a:lnTo>
                  <a:lnTo>
                    <a:pt x="18" y="39"/>
                  </a:lnTo>
                  <a:lnTo>
                    <a:pt x="26" y="38"/>
                  </a:lnTo>
                  <a:lnTo>
                    <a:pt x="33" y="34"/>
                  </a:lnTo>
                  <a:lnTo>
                    <a:pt x="38" y="29"/>
                  </a:lnTo>
                  <a:lnTo>
                    <a:pt x="40" y="22"/>
                  </a:lnTo>
                  <a:lnTo>
                    <a:pt x="39" y="14"/>
                  </a:lnTo>
                  <a:close/>
                </a:path>
              </a:pathLst>
            </a:custGeom>
            <a:solidFill>
              <a:srgbClr val="FF0000"/>
            </a:solidFill>
            <a:ln w="9525">
              <a:noFill/>
              <a:round/>
              <a:headEnd/>
              <a:tailEnd/>
            </a:ln>
          </p:spPr>
          <p:txBody>
            <a:bodyPr/>
            <a:lstStyle/>
            <a:p>
              <a:endParaRPr lang="en-US"/>
            </a:p>
          </p:txBody>
        </p:sp>
        <p:sp>
          <p:nvSpPr>
            <p:cNvPr id="15576" name="Freeform 351"/>
            <p:cNvSpPr>
              <a:spLocks/>
            </p:cNvSpPr>
            <p:nvPr/>
          </p:nvSpPr>
          <p:spPr bwMode="auto">
            <a:xfrm>
              <a:off x="2944" y="2499"/>
              <a:ext cx="26" cy="26"/>
            </a:xfrm>
            <a:custGeom>
              <a:avLst/>
              <a:gdLst>
                <a:gd name="T0" fmla="*/ 7 w 52"/>
                <a:gd name="T1" fmla="*/ 14 h 50"/>
                <a:gd name="T2" fmla="*/ 10 w 52"/>
                <a:gd name="T3" fmla="*/ 13 h 50"/>
                <a:gd name="T4" fmla="*/ 12 w 52"/>
                <a:gd name="T5" fmla="*/ 11 h 50"/>
                <a:gd name="T6" fmla="*/ 13 w 52"/>
                <a:gd name="T7" fmla="*/ 9 h 50"/>
                <a:gd name="T8" fmla="*/ 13 w 52"/>
                <a:gd name="T9" fmla="*/ 7 h 50"/>
                <a:gd name="T10" fmla="*/ 13 w 52"/>
                <a:gd name="T11" fmla="*/ 4 h 50"/>
                <a:gd name="T12" fmla="*/ 12 w 52"/>
                <a:gd name="T13" fmla="*/ 2 h 50"/>
                <a:gd name="T14" fmla="*/ 10 w 52"/>
                <a:gd name="T15" fmla="*/ 1 h 50"/>
                <a:gd name="T16" fmla="*/ 7 w 52"/>
                <a:gd name="T17" fmla="*/ 0 h 50"/>
                <a:gd name="T18" fmla="*/ 4 w 52"/>
                <a:gd name="T19" fmla="*/ 1 h 50"/>
                <a:gd name="T20" fmla="*/ 2 w 52"/>
                <a:gd name="T21" fmla="*/ 2 h 50"/>
                <a:gd name="T22" fmla="*/ 1 w 52"/>
                <a:gd name="T23" fmla="*/ 4 h 50"/>
                <a:gd name="T24" fmla="*/ 0 w 52"/>
                <a:gd name="T25" fmla="*/ 7 h 50"/>
                <a:gd name="T26" fmla="*/ 1 w 52"/>
                <a:gd name="T27" fmla="*/ 9 h 50"/>
                <a:gd name="T28" fmla="*/ 2 w 52"/>
                <a:gd name="T29" fmla="*/ 11 h 50"/>
                <a:gd name="T30" fmla="*/ 4 w 52"/>
                <a:gd name="T31" fmla="*/ 13 h 50"/>
                <a:gd name="T32" fmla="*/ 7 w 52"/>
                <a:gd name="T33" fmla="*/ 14 h 5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2"/>
                <a:gd name="T52" fmla="*/ 0 h 50"/>
                <a:gd name="T53" fmla="*/ 52 w 52"/>
                <a:gd name="T54" fmla="*/ 50 h 5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2" h="50">
                  <a:moveTo>
                    <a:pt x="26" y="50"/>
                  </a:moveTo>
                  <a:lnTo>
                    <a:pt x="37" y="48"/>
                  </a:lnTo>
                  <a:lnTo>
                    <a:pt x="45" y="42"/>
                  </a:lnTo>
                  <a:lnTo>
                    <a:pt x="49" y="34"/>
                  </a:lnTo>
                  <a:lnTo>
                    <a:pt x="52" y="25"/>
                  </a:lnTo>
                  <a:lnTo>
                    <a:pt x="49" y="15"/>
                  </a:lnTo>
                  <a:lnTo>
                    <a:pt x="45" y="6"/>
                  </a:lnTo>
                  <a:lnTo>
                    <a:pt x="37" y="2"/>
                  </a:lnTo>
                  <a:lnTo>
                    <a:pt x="26" y="0"/>
                  </a:lnTo>
                  <a:lnTo>
                    <a:pt x="16" y="2"/>
                  </a:lnTo>
                  <a:lnTo>
                    <a:pt x="8" y="6"/>
                  </a:lnTo>
                  <a:lnTo>
                    <a:pt x="2" y="15"/>
                  </a:lnTo>
                  <a:lnTo>
                    <a:pt x="0" y="25"/>
                  </a:lnTo>
                  <a:lnTo>
                    <a:pt x="2" y="34"/>
                  </a:lnTo>
                  <a:lnTo>
                    <a:pt x="8" y="42"/>
                  </a:lnTo>
                  <a:lnTo>
                    <a:pt x="16" y="48"/>
                  </a:lnTo>
                  <a:lnTo>
                    <a:pt x="26" y="50"/>
                  </a:lnTo>
                  <a:close/>
                </a:path>
              </a:pathLst>
            </a:custGeom>
            <a:solidFill>
              <a:srgbClr val="FF0000"/>
            </a:solidFill>
            <a:ln w="9525">
              <a:noFill/>
              <a:round/>
              <a:headEnd/>
              <a:tailEnd/>
            </a:ln>
          </p:spPr>
          <p:txBody>
            <a:bodyPr/>
            <a:lstStyle/>
            <a:p>
              <a:endParaRPr lang="en-US"/>
            </a:p>
          </p:txBody>
        </p:sp>
        <p:sp>
          <p:nvSpPr>
            <p:cNvPr id="15577" name="Freeform 352"/>
            <p:cNvSpPr>
              <a:spLocks/>
            </p:cNvSpPr>
            <p:nvPr/>
          </p:nvSpPr>
          <p:spPr bwMode="auto">
            <a:xfrm>
              <a:off x="2930" y="2414"/>
              <a:ext cx="56" cy="78"/>
            </a:xfrm>
            <a:custGeom>
              <a:avLst/>
              <a:gdLst>
                <a:gd name="T0" fmla="*/ 17 w 113"/>
                <a:gd name="T1" fmla="*/ 39 h 156"/>
                <a:gd name="T2" fmla="*/ 11 w 113"/>
                <a:gd name="T3" fmla="*/ 39 h 156"/>
                <a:gd name="T4" fmla="*/ 9 w 113"/>
                <a:gd name="T5" fmla="*/ 38 h 156"/>
                <a:gd name="T6" fmla="*/ 7 w 113"/>
                <a:gd name="T7" fmla="*/ 33 h 156"/>
                <a:gd name="T8" fmla="*/ 4 w 113"/>
                <a:gd name="T9" fmla="*/ 26 h 156"/>
                <a:gd name="T10" fmla="*/ 1 w 113"/>
                <a:gd name="T11" fmla="*/ 20 h 156"/>
                <a:gd name="T12" fmla="*/ 0 w 113"/>
                <a:gd name="T13" fmla="*/ 12 h 156"/>
                <a:gd name="T14" fmla="*/ 1 w 113"/>
                <a:gd name="T15" fmla="*/ 6 h 156"/>
                <a:gd name="T16" fmla="*/ 5 w 113"/>
                <a:gd name="T17" fmla="*/ 2 h 156"/>
                <a:gd name="T18" fmla="*/ 13 w 113"/>
                <a:gd name="T19" fmla="*/ 0 h 156"/>
                <a:gd name="T20" fmla="*/ 22 w 113"/>
                <a:gd name="T21" fmla="*/ 2 h 156"/>
                <a:gd name="T22" fmla="*/ 27 w 113"/>
                <a:gd name="T23" fmla="*/ 6 h 156"/>
                <a:gd name="T24" fmla="*/ 28 w 113"/>
                <a:gd name="T25" fmla="*/ 12 h 156"/>
                <a:gd name="T26" fmla="*/ 26 w 113"/>
                <a:gd name="T27" fmla="*/ 20 h 156"/>
                <a:gd name="T28" fmla="*/ 24 w 113"/>
                <a:gd name="T29" fmla="*/ 26 h 156"/>
                <a:gd name="T30" fmla="*/ 21 w 113"/>
                <a:gd name="T31" fmla="*/ 33 h 156"/>
                <a:gd name="T32" fmla="*/ 18 w 113"/>
                <a:gd name="T33" fmla="*/ 38 h 156"/>
                <a:gd name="T34" fmla="*/ 17 w 113"/>
                <a:gd name="T35" fmla="*/ 39 h 1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3"/>
                <a:gd name="T55" fmla="*/ 0 h 156"/>
                <a:gd name="T56" fmla="*/ 113 w 113"/>
                <a:gd name="T57" fmla="*/ 156 h 1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FF0000"/>
            </a:solidFill>
            <a:ln w="9525">
              <a:noFill/>
              <a:round/>
              <a:headEnd/>
              <a:tailEnd/>
            </a:ln>
          </p:spPr>
          <p:txBody>
            <a:bodyPr/>
            <a:lstStyle/>
            <a:p>
              <a:endParaRPr lang="en-US"/>
            </a:p>
          </p:txBody>
        </p:sp>
        <p:sp>
          <p:nvSpPr>
            <p:cNvPr id="15578" name="Freeform 353"/>
            <p:cNvSpPr>
              <a:spLocks/>
            </p:cNvSpPr>
            <p:nvPr/>
          </p:nvSpPr>
          <p:spPr bwMode="auto">
            <a:xfrm>
              <a:off x="2930" y="2414"/>
              <a:ext cx="56" cy="78"/>
            </a:xfrm>
            <a:custGeom>
              <a:avLst/>
              <a:gdLst>
                <a:gd name="T0" fmla="*/ 17 w 113"/>
                <a:gd name="T1" fmla="*/ 39 h 156"/>
                <a:gd name="T2" fmla="*/ 11 w 113"/>
                <a:gd name="T3" fmla="*/ 39 h 156"/>
                <a:gd name="T4" fmla="*/ 9 w 113"/>
                <a:gd name="T5" fmla="*/ 38 h 156"/>
                <a:gd name="T6" fmla="*/ 7 w 113"/>
                <a:gd name="T7" fmla="*/ 33 h 156"/>
                <a:gd name="T8" fmla="*/ 4 w 113"/>
                <a:gd name="T9" fmla="*/ 26 h 156"/>
                <a:gd name="T10" fmla="*/ 1 w 113"/>
                <a:gd name="T11" fmla="*/ 20 h 156"/>
                <a:gd name="T12" fmla="*/ 0 w 113"/>
                <a:gd name="T13" fmla="*/ 12 h 156"/>
                <a:gd name="T14" fmla="*/ 1 w 113"/>
                <a:gd name="T15" fmla="*/ 6 h 156"/>
                <a:gd name="T16" fmla="*/ 5 w 113"/>
                <a:gd name="T17" fmla="*/ 2 h 156"/>
                <a:gd name="T18" fmla="*/ 13 w 113"/>
                <a:gd name="T19" fmla="*/ 0 h 156"/>
                <a:gd name="T20" fmla="*/ 22 w 113"/>
                <a:gd name="T21" fmla="*/ 2 h 156"/>
                <a:gd name="T22" fmla="*/ 27 w 113"/>
                <a:gd name="T23" fmla="*/ 6 h 156"/>
                <a:gd name="T24" fmla="*/ 28 w 113"/>
                <a:gd name="T25" fmla="*/ 12 h 156"/>
                <a:gd name="T26" fmla="*/ 26 w 113"/>
                <a:gd name="T27" fmla="*/ 20 h 156"/>
                <a:gd name="T28" fmla="*/ 24 w 113"/>
                <a:gd name="T29" fmla="*/ 26 h 156"/>
                <a:gd name="T30" fmla="*/ 21 w 113"/>
                <a:gd name="T31" fmla="*/ 33 h 156"/>
                <a:gd name="T32" fmla="*/ 18 w 113"/>
                <a:gd name="T33" fmla="*/ 38 h 156"/>
                <a:gd name="T34" fmla="*/ 17 w 113"/>
                <a:gd name="T35" fmla="*/ 39 h 1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3"/>
                <a:gd name="T55" fmla="*/ 0 h 156"/>
                <a:gd name="T56" fmla="*/ 113 w 113"/>
                <a:gd name="T57" fmla="*/ 156 h 1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FF0000"/>
            </a:solidFill>
            <a:ln w="9525">
              <a:noFill/>
              <a:round/>
              <a:headEnd/>
              <a:tailEnd/>
            </a:ln>
          </p:spPr>
          <p:txBody>
            <a:bodyPr/>
            <a:lstStyle/>
            <a:p>
              <a:endParaRPr lang="en-US"/>
            </a:p>
          </p:txBody>
        </p:sp>
        <p:sp>
          <p:nvSpPr>
            <p:cNvPr id="15579" name="Freeform 354"/>
            <p:cNvSpPr>
              <a:spLocks/>
            </p:cNvSpPr>
            <p:nvPr/>
          </p:nvSpPr>
          <p:spPr bwMode="auto">
            <a:xfrm>
              <a:off x="2972" y="2447"/>
              <a:ext cx="76" cy="61"/>
            </a:xfrm>
            <a:custGeom>
              <a:avLst/>
              <a:gdLst>
                <a:gd name="T0" fmla="*/ 3 w 152"/>
                <a:gd name="T1" fmla="*/ 30 h 123"/>
                <a:gd name="T2" fmla="*/ 0 w 152"/>
                <a:gd name="T3" fmla="*/ 25 h 123"/>
                <a:gd name="T4" fmla="*/ 1 w 152"/>
                <a:gd name="T5" fmla="*/ 23 h 123"/>
                <a:gd name="T6" fmla="*/ 3 w 152"/>
                <a:gd name="T7" fmla="*/ 18 h 123"/>
                <a:gd name="T8" fmla="*/ 7 w 152"/>
                <a:gd name="T9" fmla="*/ 13 h 123"/>
                <a:gd name="T10" fmla="*/ 12 w 152"/>
                <a:gd name="T11" fmla="*/ 6 h 123"/>
                <a:gd name="T12" fmla="*/ 18 w 152"/>
                <a:gd name="T13" fmla="*/ 2 h 123"/>
                <a:gd name="T14" fmla="*/ 23 w 152"/>
                <a:gd name="T15" fmla="*/ 0 h 123"/>
                <a:gd name="T16" fmla="*/ 29 w 152"/>
                <a:gd name="T17" fmla="*/ 1 h 123"/>
                <a:gd name="T18" fmla="*/ 36 w 152"/>
                <a:gd name="T19" fmla="*/ 8 h 123"/>
                <a:gd name="T20" fmla="*/ 38 w 152"/>
                <a:gd name="T21" fmla="*/ 12 h 123"/>
                <a:gd name="T22" fmla="*/ 38 w 152"/>
                <a:gd name="T23" fmla="*/ 16 h 123"/>
                <a:gd name="T24" fmla="*/ 38 w 152"/>
                <a:gd name="T25" fmla="*/ 19 h 123"/>
                <a:gd name="T26" fmla="*/ 37 w 152"/>
                <a:gd name="T27" fmla="*/ 22 h 123"/>
                <a:gd name="T28" fmla="*/ 35 w 152"/>
                <a:gd name="T29" fmla="*/ 24 h 123"/>
                <a:gd name="T30" fmla="*/ 32 w 152"/>
                <a:gd name="T31" fmla="*/ 26 h 123"/>
                <a:gd name="T32" fmla="*/ 28 w 152"/>
                <a:gd name="T33" fmla="*/ 28 h 123"/>
                <a:gd name="T34" fmla="*/ 25 w 152"/>
                <a:gd name="T35" fmla="*/ 29 h 123"/>
                <a:gd name="T36" fmla="*/ 21 w 152"/>
                <a:gd name="T37" fmla="*/ 30 h 123"/>
                <a:gd name="T38" fmla="*/ 18 w 152"/>
                <a:gd name="T39" fmla="*/ 30 h 123"/>
                <a:gd name="T40" fmla="*/ 13 w 152"/>
                <a:gd name="T41" fmla="*/ 30 h 123"/>
                <a:gd name="T42" fmla="*/ 10 w 152"/>
                <a:gd name="T43" fmla="*/ 30 h 123"/>
                <a:gd name="T44" fmla="*/ 7 w 152"/>
                <a:gd name="T45" fmla="*/ 30 h 123"/>
                <a:gd name="T46" fmla="*/ 5 w 152"/>
                <a:gd name="T47" fmla="*/ 30 h 123"/>
                <a:gd name="T48" fmla="*/ 4 w 152"/>
                <a:gd name="T49" fmla="*/ 30 h 123"/>
                <a:gd name="T50" fmla="*/ 3 w 152"/>
                <a:gd name="T51" fmla="*/ 30 h 12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52"/>
                <a:gd name="T79" fmla="*/ 0 h 123"/>
                <a:gd name="T80" fmla="*/ 152 w 152"/>
                <a:gd name="T81" fmla="*/ 123 h 12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52" h="123">
                  <a:moveTo>
                    <a:pt x="13" y="122"/>
                  </a:moveTo>
                  <a:lnTo>
                    <a:pt x="0" y="100"/>
                  </a:lnTo>
                  <a:lnTo>
                    <a:pt x="4" y="93"/>
                  </a:lnTo>
                  <a:lnTo>
                    <a:pt x="14" y="75"/>
                  </a:lnTo>
                  <a:lnTo>
                    <a:pt x="29" y="52"/>
                  </a:lnTo>
                  <a:lnTo>
                    <a:pt x="48" y="27"/>
                  </a:lnTo>
                  <a:lnTo>
                    <a:pt x="70" y="9"/>
                  </a:lnTo>
                  <a:lnTo>
                    <a:pt x="93" y="0"/>
                  </a:lnTo>
                  <a:lnTo>
                    <a:pt x="118" y="5"/>
                  </a:lnTo>
                  <a:lnTo>
                    <a:pt x="141" y="32"/>
                  </a:lnTo>
                  <a:lnTo>
                    <a:pt x="149" y="50"/>
                  </a:lnTo>
                  <a:lnTo>
                    <a:pt x="152" y="65"/>
                  </a:lnTo>
                  <a:lnTo>
                    <a:pt x="151" y="79"/>
                  </a:lnTo>
                  <a:lnTo>
                    <a:pt x="146" y="91"/>
                  </a:lnTo>
                  <a:lnTo>
                    <a:pt x="138" y="99"/>
                  </a:lnTo>
                  <a:lnTo>
                    <a:pt x="127" y="107"/>
                  </a:lnTo>
                  <a:lnTo>
                    <a:pt x="114" y="113"/>
                  </a:lnTo>
                  <a:lnTo>
                    <a:pt x="99" y="116"/>
                  </a:lnTo>
                  <a:lnTo>
                    <a:pt x="84" y="120"/>
                  </a:lnTo>
                  <a:lnTo>
                    <a:pt x="69" y="121"/>
                  </a:lnTo>
                  <a:lnTo>
                    <a:pt x="54" y="122"/>
                  </a:lnTo>
                  <a:lnTo>
                    <a:pt x="42" y="123"/>
                  </a:lnTo>
                  <a:lnTo>
                    <a:pt x="30" y="123"/>
                  </a:lnTo>
                  <a:lnTo>
                    <a:pt x="21" y="122"/>
                  </a:lnTo>
                  <a:lnTo>
                    <a:pt x="15" y="122"/>
                  </a:lnTo>
                  <a:lnTo>
                    <a:pt x="13" y="122"/>
                  </a:lnTo>
                  <a:close/>
                </a:path>
              </a:pathLst>
            </a:custGeom>
            <a:solidFill>
              <a:srgbClr val="FF0000"/>
            </a:solidFill>
            <a:ln w="9525">
              <a:noFill/>
              <a:round/>
              <a:headEnd/>
              <a:tailEnd/>
            </a:ln>
          </p:spPr>
          <p:txBody>
            <a:bodyPr/>
            <a:lstStyle/>
            <a:p>
              <a:endParaRPr lang="en-US"/>
            </a:p>
          </p:txBody>
        </p:sp>
        <p:sp>
          <p:nvSpPr>
            <p:cNvPr id="15580" name="Freeform 355"/>
            <p:cNvSpPr>
              <a:spLocks/>
            </p:cNvSpPr>
            <p:nvPr/>
          </p:nvSpPr>
          <p:spPr bwMode="auto">
            <a:xfrm>
              <a:off x="2972" y="2517"/>
              <a:ext cx="76" cy="61"/>
            </a:xfrm>
            <a:custGeom>
              <a:avLst/>
              <a:gdLst>
                <a:gd name="T0" fmla="*/ 0 w 153"/>
                <a:gd name="T1" fmla="*/ 6 h 122"/>
                <a:gd name="T2" fmla="*/ 3 w 153"/>
                <a:gd name="T3" fmla="*/ 1 h 122"/>
                <a:gd name="T4" fmla="*/ 3 w 153"/>
                <a:gd name="T5" fmla="*/ 1 h 122"/>
                <a:gd name="T6" fmla="*/ 5 w 153"/>
                <a:gd name="T7" fmla="*/ 1 h 122"/>
                <a:gd name="T8" fmla="*/ 7 w 153"/>
                <a:gd name="T9" fmla="*/ 0 h 122"/>
                <a:gd name="T10" fmla="*/ 10 w 153"/>
                <a:gd name="T11" fmla="*/ 0 h 122"/>
                <a:gd name="T12" fmla="*/ 13 w 153"/>
                <a:gd name="T13" fmla="*/ 1 h 122"/>
                <a:gd name="T14" fmla="*/ 17 w 153"/>
                <a:gd name="T15" fmla="*/ 1 h 122"/>
                <a:gd name="T16" fmla="*/ 21 w 153"/>
                <a:gd name="T17" fmla="*/ 1 h 122"/>
                <a:gd name="T18" fmla="*/ 24 w 153"/>
                <a:gd name="T19" fmla="*/ 2 h 122"/>
                <a:gd name="T20" fmla="*/ 28 w 153"/>
                <a:gd name="T21" fmla="*/ 3 h 122"/>
                <a:gd name="T22" fmla="*/ 31 w 153"/>
                <a:gd name="T23" fmla="*/ 4 h 122"/>
                <a:gd name="T24" fmla="*/ 34 w 153"/>
                <a:gd name="T25" fmla="*/ 6 h 122"/>
                <a:gd name="T26" fmla="*/ 36 w 153"/>
                <a:gd name="T27" fmla="*/ 8 h 122"/>
                <a:gd name="T28" fmla="*/ 38 w 153"/>
                <a:gd name="T29" fmla="*/ 11 h 122"/>
                <a:gd name="T30" fmla="*/ 38 w 153"/>
                <a:gd name="T31" fmla="*/ 14 h 122"/>
                <a:gd name="T32" fmla="*/ 37 w 153"/>
                <a:gd name="T33" fmla="*/ 18 h 122"/>
                <a:gd name="T34" fmla="*/ 35 w 153"/>
                <a:gd name="T35" fmla="*/ 23 h 122"/>
                <a:gd name="T36" fmla="*/ 29 w 153"/>
                <a:gd name="T37" fmla="*/ 29 h 122"/>
                <a:gd name="T38" fmla="*/ 23 w 153"/>
                <a:gd name="T39" fmla="*/ 31 h 122"/>
                <a:gd name="T40" fmla="*/ 17 w 153"/>
                <a:gd name="T41" fmla="*/ 29 h 122"/>
                <a:gd name="T42" fmla="*/ 12 w 153"/>
                <a:gd name="T43" fmla="*/ 24 h 122"/>
                <a:gd name="T44" fmla="*/ 7 w 153"/>
                <a:gd name="T45" fmla="*/ 18 h 122"/>
                <a:gd name="T46" fmla="*/ 3 w 153"/>
                <a:gd name="T47" fmla="*/ 12 h 122"/>
                <a:gd name="T48" fmla="*/ 1 w 153"/>
                <a:gd name="T49" fmla="*/ 8 h 122"/>
                <a:gd name="T50" fmla="*/ 0 w 153"/>
                <a:gd name="T51" fmla="*/ 6 h 12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53"/>
                <a:gd name="T79" fmla="*/ 0 h 122"/>
                <a:gd name="T80" fmla="*/ 153 w 153"/>
                <a:gd name="T81" fmla="*/ 122 h 12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53" h="122">
                  <a:moveTo>
                    <a:pt x="0" y="23"/>
                  </a:moveTo>
                  <a:lnTo>
                    <a:pt x="13" y="1"/>
                  </a:lnTo>
                  <a:lnTo>
                    <a:pt x="15" y="1"/>
                  </a:lnTo>
                  <a:lnTo>
                    <a:pt x="21" y="1"/>
                  </a:lnTo>
                  <a:lnTo>
                    <a:pt x="30" y="0"/>
                  </a:lnTo>
                  <a:lnTo>
                    <a:pt x="42" y="0"/>
                  </a:lnTo>
                  <a:lnTo>
                    <a:pt x="54" y="1"/>
                  </a:lnTo>
                  <a:lnTo>
                    <a:pt x="69" y="2"/>
                  </a:lnTo>
                  <a:lnTo>
                    <a:pt x="84" y="4"/>
                  </a:lnTo>
                  <a:lnTo>
                    <a:pt x="99" y="7"/>
                  </a:lnTo>
                  <a:lnTo>
                    <a:pt x="114" y="10"/>
                  </a:lnTo>
                  <a:lnTo>
                    <a:pt x="127" y="16"/>
                  </a:lnTo>
                  <a:lnTo>
                    <a:pt x="138" y="23"/>
                  </a:lnTo>
                  <a:lnTo>
                    <a:pt x="146" y="32"/>
                  </a:lnTo>
                  <a:lnTo>
                    <a:pt x="152" y="43"/>
                  </a:lnTo>
                  <a:lnTo>
                    <a:pt x="153" y="55"/>
                  </a:lnTo>
                  <a:lnTo>
                    <a:pt x="150" y="70"/>
                  </a:lnTo>
                  <a:lnTo>
                    <a:pt x="142" y="89"/>
                  </a:lnTo>
                  <a:lnTo>
                    <a:pt x="118" y="115"/>
                  </a:lnTo>
                  <a:lnTo>
                    <a:pt x="93" y="122"/>
                  </a:lnTo>
                  <a:lnTo>
                    <a:pt x="70" y="114"/>
                  </a:lnTo>
                  <a:lnTo>
                    <a:pt x="48" y="95"/>
                  </a:lnTo>
                  <a:lnTo>
                    <a:pt x="29" y="72"/>
                  </a:lnTo>
                  <a:lnTo>
                    <a:pt x="14" y="48"/>
                  </a:lnTo>
                  <a:lnTo>
                    <a:pt x="4" y="30"/>
                  </a:lnTo>
                  <a:lnTo>
                    <a:pt x="0" y="23"/>
                  </a:lnTo>
                  <a:close/>
                </a:path>
              </a:pathLst>
            </a:custGeom>
            <a:solidFill>
              <a:srgbClr val="FF0000"/>
            </a:solidFill>
            <a:ln w="9525">
              <a:noFill/>
              <a:round/>
              <a:headEnd/>
              <a:tailEnd/>
            </a:ln>
          </p:spPr>
          <p:txBody>
            <a:bodyPr/>
            <a:lstStyle/>
            <a:p>
              <a:endParaRPr lang="en-US"/>
            </a:p>
          </p:txBody>
        </p:sp>
        <p:sp>
          <p:nvSpPr>
            <p:cNvPr id="15581" name="Freeform 356"/>
            <p:cNvSpPr>
              <a:spLocks/>
            </p:cNvSpPr>
            <p:nvPr/>
          </p:nvSpPr>
          <p:spPr bwMode="auto">
            <a:xfrm>
              <a:off x="2930" y="2532"/>
              <a:ext cx="55" cy="78"/>
            </a:xfrm>
            <a:custGeom>
              <a:avLst/>
              <a:gdLst>
                <a:gd name="T0" fmla="*/ 10 w 112"/>
                <a:gd name="T1" fmla="*/ 0 h 156"/>
                <a:gd name="T2" fmla="*/ 16 w 112"/>
                <a:gd name="T3" fmla="*/ 0 h 156"/>
                <a:gd name="T4" fmla="*/ 18 w 112"/>
                <a:gd name="T5" fmla="*/ 2 h 156"/>
                <a:gd name="T6" fmla="*/ 20 w 112"/>
                <a:gd name="T7" fmla="*/ 6 h 156"/>
                <a:gd name="T8" fmla="*/ 23 w 112"/>
                <a:gd name="T9" fmla="*/ 12 h 156"/>
                <a:gd name="T10" fmla="*/ 26 w 112"/>
                <a:gd name="T11" fmla="*/ 20 h 156"/>
                <a:gd name="T12" fmla="*/ 27 w 112"/>
                <a:gd name="T13" fmla="*/ 26 h 156"/>
                <a:gd name="T14" fmla="*/ 26 w 112"/>
                <a:gd name="T15" fmla="*/ 33 h 156"/>
                <a:gd name="T16" fmla="*/ 22 w 112"/>
                <a:gd name="T17" fmla="*/ 38 h 156"/>
                <a:gd name="T18" fmla="*/ 14 w 112"/>
                <a:gd name="T19" fmla="*/ 39 h 156"/>
                <a:gd name="T20" fmla="*/ 5 w 112"/>
                <a:gd name="T21" fmla="*/ 38 h 156"/>
                <a:gd name="T22" fmla="*/ 1 w 112"/>
                <a:gd name="T23" fmla="*/ 33 h 156"/>
                <a:gd name="T24" fmla="*/ 0 w 112"/>
                <a:gd name="T25" fmla="*/ 26 h 156"/>
                <a:gd name="T26" fmla="*/ 1 w 112"/>
                <a:gd name="T27" fmla="*/ 20 h 156"/>
                <a:gd name="T28" fmla="*/ 3 w 112"/>
                <a:gd name="T29" fmla="*/ 12 h 156"/>
                <a:gd name="T30" fmla="*/ 7 w 112"/>
                <a:gd name="T31" fmla="*/ 6 h 156"/>
                <a:gd name="T32" fmla="*/ 9 w 112"/>
                <a:gd name="T33" fmla="*/ 2 h 156"/>
                <a:gd name="T34" fmla="*/ 10 w 112"/>
                <a:gd name="T35" fmla="*/ 0 h 1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2"/>
                <a:gd name="T55" fmla="*/ 0 h 156"/>
                <a:gd name="T56" fmla="*/ 112 w 112"/>
                <a:gd name="T57" fmla="*/ 156 h 1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2" h="156">
                  <a:moveTo>
                    <a:pt x="43" y="0"/>
                  </a:moveTo>
                  <a:lnTo>
                    <a:pt x="68" y="0"/>
                  </a:lnTo>
                  <a:lnTo>
                    <a:pt x="73" y="7"/>
                  </a:lnTo>
                  <a:lnTo>
                    <a:pt x="83" y="24"/>
                  </a:lnTo>
                  <a:lnTo>
                    <a:pt x="96" y="50"/>
                  </a:lnTo>
                  <a:lnTo>
                    <a:pt x="106" y="77"/>
                  </a:lnTo>
                  <a:lnTo>
                    <a:pt x="112" y="106"/>
                  </a:lnTo>
                  <a:lnTo>
                    <a:pt x="108" y="131"/>
                  </a:lnTo>
                  <a:lnTo>
                    <a:pt x="91" y="149"/>
                  </a:lnTo>
                  <a:lnTo>
                    <a:pt x="56" y="156"/>
                  </a:lnTo>
                  <a:lnTo>
                    <a:pt x="22" y="149"/>
                  </a:lnTo>
                  <a:lnTo>
                    <a:pt x="4" y="131"/>
                  </a:lnTo>
                  <a:lnTo>
                    <a:pt x="0" y="106"/>
                  </a:lnTo>
                  <a:lnTo>
                    <a:pt x="5" y="77"/>
                  </a:lnTo>
                  <a:lnTo>
                    <a:pt x="15" y="50"/>
                  </a:lnTo>
                  <a:lnTo>
                    <a:pt x="28" y="24"/>
                  </a:lnTo>
                  <a:lnTo>
                    <a:pt x="38" y="7"/>
                  </a:lnTo>
                  <a:lnTo>
                    <a:pt x="43" y="0"/>
                  </a:lnTo>
                  <a:close/>
                </a:path>
              </a:pathLst>
            </a:custGeom>
            <a:solidFill>
              <a:srgbClr val="FF0000"/>
            </a:solidFill>
            <a:ln w="9525">
              <a:noFill/>
              <a:round/>
              <a:headEnd/>
              <a:tailEnd/>
            </a:ln>
          </p:spPr>
          <p:txBody>
            <a:bodyPr/>
            <a:lstStyle/>
            <a:p>
              <a:endParaRPr lang="en-US"/>
            </a:p>
          </p:txBody>
        </p:sp>
        <p:sp>
          <p:nvSpPr>
            <p:cNvPr id="15582" name="Freeform 357"/>
            <p:cNvSpPr>
              <a:spLocks/>
            </p:cNvSpPr>
            <p:nvPr/>
          </p:nvSpPr>
          <p:spPr bwMode="auto">
            <a:xfrm>
              <a:off x="2868" y="2515"/>
              <a:ext cx="75" cy="62"/>
            </a:xfrm>
            <a:custGeom>
              <a:avLst/>
              <a:gdLst>
                <a:gd name="T0" fmla="*/ 34 w 151"/>
                <a:gd name="T1" fmla="*/ 1 h 123"/>
                <a:gd name="T2" fmla="*/ 37 w 151"/>
                <a:gd name="T3" fmla="*/ 6 h 123"/>
                <a:gd name="T4" fmla="*/ 36 w 151"/>
                <a:gd name="T5" fmla="*/ 8 h 123"/>
                <a:gd name="T6" fmla="*/ 34 w 151"/>
                <a:gd name="T7" fmla="*/ 12 h 123"/>
                <a:gd name="T8" fmla="*/ 30 w 151"/>
                <a:gd name="T9" fmla="*/ 18 h 123"/>
                <a:gd name="T10" fmla="*/ 25 w 151"/>
                <a:gd name="T11" fmla="*/ 24 h 123"/>
                <a:gd name="T12" fmla="*/ 20 w 151"/>
                <a:gd name="T13" fmla="*/ 29 h 123"/>
                <a:gd name="T14" fmla="*/ 14 w 151"/>
                <a:gd name="T15" fmla="*/ 31 h 123"/>
                <a:gd name="T16" fmla="*/ 8 w 151"/>
                <a:gd name="T17" fmla="*/ 30 h 123"/>
                <a:gd name="T18" fmla="*/ 2 w 151"/>
                <a:gd name="T19" fmla="*/ 23 h 123"/>
                <a:gd name="T20" fmla="*/ 0 w 151"/>
                <a:gd name="T21" fmla="*/ 18 h 123"/>
                <a:gd name="T22" fmla="*/ 0 w 151"/>
                <a:gd name="T23" fmla="*/ 15 h 123"/>
                <a:gd name="T24" fmla="*/ 0 w 151"/>
                <a:gd name="T25" fmla="*/ 11 h 123"/>
                <a:gd name="T26" fmla="*/ 1 w 151"/>
                <a:gd name="T27" fmla="*/ 8 h 123"/>
                <a:gd name="T28" fmla="*/ 3 w 151"/>
                <a:gd name="T29" fmla="*/ 6 h 123"/>
                <a:gd name="T30" fmla="*/ 6 w 151"/>
                <a:gd name="T31" fmla="*/ 4 h 123"/>
                <a:gd name="T32" fmla="*/ 9 w 151"/>
                <a:gd name="T33" fmla="*/ 3 h 123"/>
                <a:gd name="T34" fmla="*/ 13 w 151"/>
                <a:gd name="T35" fmla="*/ 2 h 123"/>
                <a:gd name="T36" fmla="*/ 16 w 151"/>
                <a:gd name="T37" fmla="*/ 1 h 123"/>
                <a:gd name="T38" fmla="*/ 20 w 151"/>
                <a:gd name="T39" fmla="*/ 1 h 123"/>
                <a:gd name="T40" fmla="*/ 24 w 151"/>
                <a:gd name="T41" fmla="*/ 1 h 123"/>
                <a:gd name="T42" fmla="*/ 27 w 151"/>
                <a:gd name="T43" fmla="*/ 0 h 123"/>
                <a:gd name="T44" fmla="*/ 30 w 151"/>
                <a:gd name="T45" fmla="*/ 0 h 123"/>
                <a:gd name="T46" fmla="*/ 32 w 151"/>
                <a:gd name="T47" fmla="*/ 1 h 123"/>
                <a:gd name="T48" fmla="*/ 34 w 151"/>
                <a:gd name="T49" fmla="*/ 1 h 123"/>
                <a:gd name="T50" fmla="*/ 34 w 151"/>
                <a:gd name="T51" fmla="*/ 1 h 12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51"/>
                <a:gd name="T79" fmla="*/ 0 h 123"/>
                <a:gd name="T80" fmla="*/ 151 w 151"/>
                <a:gd name="T81" fmla="*/ 123 h 12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51" h="123">
                  <a:moveTo>
                    <a:pt x="138" y="1"/>
                  </a:moveTo>
                  <a:lnTo>
                    <a:pt x="151" y="23"/>
                  </a:lnTo>
                  <a:lnTo>
                    <a:pt x="147" y="30"/>
                  </a:lnTo>
                  <a:lnTo>
                    <a:pt x="137" y="48"/>
                  </a:lnTo>
                  <a:lnTo>
                    <a:pt x="122" y="71"/>
                  </a:lnTo>
                  <a:lnTo>
                    <a:pt x="103" y="95"/>
                  </a:lnTo>
                  <a:lnTo>
                    <a:pt x="82" y="114"/>
                  </a:lnTo>
                  <a:lnTo>
                    <a:pt x="57" y="123"/>
                  </a:lnTo>
                  <a:lnTo>
                    <a:pt x="34" y="117"/>
                  </a:lnTo>
                  <a:lnTo>
                    <a:pt x="11" y="91"/>
                  </a:lnTo>
                  <a:lnTo>
                    <a:pt x="3" y="72"/>
                  </a:lnTo>
                  <a:lnTo>
                    <a:pt x="0" y="57"/>
                  </a:lnTo>
                  <a:lnTo>
                    <a:pt x="0" y="44"/>
                  </a:lnTo>
                  <a:lnTo>
                    <a:pt x="6" y="32"/>
                  </a:lnTo>
                  <a:lnTo>
                    <a:pt x="14" y="24"/>
                  </a:lnTo>
                  <a:lnTo>
                    <a:pt x="25" y="16"/>
                  </a:lnTo>
                  <a:lnTo>
                    <a:pt x="38" y="10"/>
                  </a:lnTo>
                  <a:lnTo>
                    <a:pt x="52" y="7"/>
                  </a:lnTo>
                  <a:lnTo>
                    <a:pt x="67" y="3"/>
                  </a:lnTo>
                  <a:lnTo>
                    <a:pt x="82" y="2"/>
                  </a:lnTo>
                  <a:lnTo>
                    <a:pt x="97" y="1"/>
                  </a:lnTo>
                  <a:lnTo>
                    <a:pt x="109" y="0"/>
                  </a:lnTo>
                  <a:lnTo>
                    <a:pt x="121" y="0"/>
                  </a:lnTo>
                  <a:lnTo>
                    <a:pt x="130" y="1"/>
                  </a:lnTo>
                  <a:lnTo>
                    <a:pt x="136" y="1"/>
                  </a:lnTo>
                  <a:lnTo>
                    <a:pt x="138" y="1"/>
                  </a:lnTo>
                  <a:close/>
                </a:path>
              </a:pathLst>
            </a:custGeom>
            <a:solidFill>
              <a:srgbClr val="FF0000"/>
            </a:solidFill>
            <a:ln w="9525">
              <a:noFill/>
              <a:round/>
              <a:headEnd/>
              <a:tailEnd/>
            </a:ln>
          </p:spPr>
          <p:txBody>
            <a:bodyPr/>
            <a:lstStyle/>
            <a:p>
              <a:endParaRPr lang="en-US"/>
            </a:p>
          </p:txBody>
        </p:sp>
        <p:sp>
          <p:nvSpPr>
            <p:cNvPr id="15583" name="Freeform 358"/>
            <p:cNvSpPr>
              <a:spLocks/>
            </p:cNvSpPr>
            <p:nvPr/>
          </p:nvSpPr>
          <p:spPr bwMode="auto">
            <a:xfrm>
              <a:off x="2867" y="2446"/>
              <a:ext cx="76" cy="62"/>
            </a:xfrm>
            <a:custGeom>
              <a:avLst/>
              <a:gdLst>
                <a:gd name="T0" fmla="*/ 38 w 152"/>
                <a:gd name="T1" fmla="*/ 25 h 123"/>
                <a:gd name="T2" fmla="*/ 35 w 152"/>
                <a:gd name="T3" fmla="*/ 31 h 123"/>
                <a:gd name="T4" fmla="*/ 35 w 152"/>
                <a:gd name="T5" fmla="*/ 31 h 123"/>
                <a:gd name="T6" fmla="*/ 33 w 152"/>
                <a:gd name="T7" fmla="*/ 31 h 123"/>
                <a:gd name="T8" fmla="*/ 30 w 152"/>
                <a:gd name="T9" fmla="*/ 31 h 123"/>
                <a:gd name="T10" fmla="*/ 27 w 152"/>
                <a:gd name="T11" fmla="*/ 31 h 123"/>
                <a:gd name="T12" fmla="*/ 24 w 152"/>
                <a:gd name="T13" fmla="*/ 31 h 123"/>
                <a:gd name="T14" fmla="*/ 21 w 152"/>
                <a:gd name="T15" fmla="*/ 31 h 123"/>
                <a:gd name="T16" fmla="*/ 17 w 152"/>
                <a:gd name="T17" fmla="*/ 30 h 123"/>
                <a:gd name="T18" fmla="*/ 13 w 152"/>
                <a:gd name="T19" fmla="*/ 29 h 123"/>
                <a:gd name="T20" fmla="*/ 10 w 152"/>
                <a:gd name="T21" fmla="*/ 28 h 123"/>
                <a:gd name="T22" fmla="*/ 6 w 152"/>
                <a:gd name="T23" fmla="*/ 27 h 123"/>
                <a:gd name="T24" fmla="*/ 4 w 152"/>
                <a:gd name="T25" fmla="*/ 25 h 123"/>
                <a:gd name="T26" fmla="*/ 2 w 152"/>
                <a:gd name="T27" fmla="*/ 23 h 123"/>
                <a:gd name="T28" fmla="*/ 1 w 152"/>
                <a:gd name="T29" fmla="*/ 20 h 123"/>
                <a:gd name="T30" fmla="*/ 0 w 152"/>
                <a:gd name="T31" fmla="*/ 17 h 123"/>
                <a:gd name="T32" fmla="*/ 1 w 152"/>
                <a:gd name="T33" fmla="*/ 13 h 123"/>
                <a:gd name="T34" fmla="*/ 3 w 152"/>
                <a:gd name="T35" fmla="*/ 9 h 123"/>
                <a:gd name="T36" fmla="*/ 9 w 152"/>
                <a:gd name="T37" fmla="*/ 2 h 123"/>
                <a:gd name="T38" fmla="*/ 14 w 152"/>
                <a:gd name="T39" fmla="*/ 0 h 123"/>
                <a:gd name="T40" fmla="*/ 21 w 152"/>
                <a:gd name="T41" fmla="*/ 2 h 123"/>
                <a:gd name="T42" fmla="*/ 26 w 152"/>
                <a:gd name="T43" fmla="*/ 7 h 123"/>
                <a:gd name="T44" fmla="*/ 31 w 152"/>
                <a:gd name="T45" fmla="*/ 13 h 123"/>
                <a:gd name="T46" fmla="*/ 35 w 152"/>
                <a:gd name="T47" fmla="*/ 19 h 123"/>
                <a:gd name="T48" fmla="*/ 37 w 152"/>
                <a:gd name="T49" fmla="*/ 23 h 123"/>
                <a:gd name="T50" fmla="*/ 38 w 152"/>
                <a:gd name="T51" fmla="*/ 25 h 12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52"/>
                <a:gd name="T79" fmla="*/ 0 h 123"/>
                <a:gd name="T80" fmla="*/ 152 w 152"/>
                <a:gd name="T81" fmla="*/ 123 h 12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52" h="123">
                  <a:moveTo>
                    <a:pt x="152" y="99"/>
                  </a:moveTo>
                  <a:lnTo>
                    <a:pt x="139" y="122"/>
                  </a:lnTo>
                  <a:lnTo>
                    <a:pt x="137" y="122"/>
                  </a:lnTo>
                  <a:lnTo>
                    <a:pt x="131" y="122"/>
                  </a:lnTo>
                  <a:lnTo>
                    <a:pt x="122" y="123"/>
                  </a:lnTo>
                  <a:lnTo>
                    <a:pt x="110" y="122"/>
                  </a:lnTo>
                  <a:lnTo>
                    <a:pt x="98" y="122"/>
                  </a:lnTo>
                  <a:lnTo>
                    <a:pt x="83" y="121"/>
                  </a:lnTo>
                  <a:lnTo>
                    <a:pt x="68" y="118"/>
                  </a:lnTo>
                  <a:lnTo>
                    <a:pt x="53" y="116"/>
                  </a:lnTo>
                  <a:lnTo>
                    <a:pt x="39" y="111"/>
                  </a:lnTo>
                  <a:lnTo>
                    <a:pt x="26" y="106"/>
                  </a:lnTo>
                  <a:lnTo>
                    <a:pt x="15" y="99"/>
                  </a:lnTo>
                  <a:lnTo>
                    <a:pt x="7" y="91"/>
                  </a:lnTo>
                  <a:lnTo>
                    <a:pt x="1" y="79"/>
                  </a:lnTo>
                  <a:lnTo>
                    <a:pt x="0" y="66"/>
                  </a:lnTo>
                  <a:lnTo>
                    <a:pt x="3" y="51"/>
                  </a:lnTo>
                  <a:lnTo>
                    <a:pt x="11" y="33"/>
                  </a:lnTo>
                  <a:lnTo>
                    <a:pt x="34" y="6"/>
                  </a:lnTo>
                  <a:lnTo>
                    <a:pt x="58" y="0"/>
                  </a:lnTo>
                  <a:lnTo>
                    <a:pt x="83" y="8"/>
                  </a:lnTo>
                  <a:lnTo>
                    <a:pt x="104" y="27"/>
                  </a:lnTo>
                  <a:lnTo>
                    <a:pt x="123" y="50"/>
                  </a:lnTo>
                  <a:lnTo>
                    <a:pt x="138" y="73"/>
                  </a:lnTo>
                  <a:lnTo>
                    <a:pt x="148" y="92"/>
                  </a:lnTo>
                  <a:lnTo>
                    <a:pt x="152" y="99"/>
                  </a:lnTo>
                  <a:close/>
                </a:path>
              </a:pathLst>
            </a:custGeom>
            <a:solidFill>
              <a:srgbClr val="FF0000"/>
            </a:solidFill>
            <a:ln w="9525">
              <a:noFill/>
              <a:round/>
              <a:headEnd/>
              <a:tailEnd/>
            </a:ln>
          </p:spPr>
          <p:txBody>
            <a:bodyPr/>
            <a:lstStyle/>
            <a:p>
              <a:endParaRPr lang="en-US"/>
            </a:p>
          </p:txBody>
        </p:sp>
        <p:sp>
          <p:nvSpPr>
            <p:cNvPr id="15584" name="Freeform 359"/>
            <p:cNvSpPr>
              <a:spLocks/>
            </p:cNvSpPr>
            <p:nvPr/>
          </p:nvSpPr>
          <p:spPr bwMode="auto">
            <a:xfrm>
              <a:off x="2555" y="2447"/>
              <a:ext cx="68" cy="74"/>
            </a:xfrm>
            <a:custGeom>
              <a:avLst/>
              <a:gdLst>
                <a:gd name="T0" fmla="*/ 1 w 136"/>
                <a:gd name="T1" fmla="*/ 17 h 148"/>
                <a:gd name="T2" fmla="*/ 0 w 136"/>
                <a:gd name="T3" fmla="*/ 12 h 148"/>
                <a:gd name="T4" fmla="*/ 2 w 136"/>
                <a:gd name="T5" fmla="*/ 9 h 148"/>
                <a:gd name="T6" fmla="*/ 4 w 136"/>
                <a:gd name="T7" fmla="*/ 7 h 148"/>
                <a:gd name="T8" fmla="*/ 6 w 136"/>
                <a:gd name="T9" fmla="*/ 6 h 148"/>
                <a:gd name="T10" fmla="*/ 9 w 136"/>
                <a:gd name="T11" fmla="*/ 6 h 148"/>
                <a:gd name="T12" fmla="*/ 11 w 136"/>
                <a:gd name="T13" fmla="*/ 4 h 148"/>
                <a:gd name="T14" fmla="*/ 14 w 136"/>
                <a:gd name="T15" fmla="*/ 1 h 148"/>
                <a:gd name="T16" fmla="*/ 20 w 136"/>
                <a:gd name="T17" fmla="*/ 1 h 148"/>
                <a:gd name="T18" fmla="*/ 23 w 136"/>
                <a:gd name="T19" fmla="*/ 4 h 148"/>
                <a:gd name="T20" fmla="*/ 25 w 136"/>
                <a:gd name="T21" fmla="*/ 6 h 148"/>
                <a:gd name="T22" fmla="*/ 28 w 136"/>
                <a:gd name="T23" fmla="*/ 6 h 148"/>
                <a:gd name="T24" fmla="*/ 30 w 136"/>
                <a:gd name="T25" fmla="*/ 6 h 148"/>
                <a:gd name="T26" fmla="*/ 33 w 136"/>
                <a:gd name="T27" fmla="*/ 8 h 148"/>
                <a:gd name="T28" fmla="*/ 34 w 136"/>
                <a:gd name="T29" fmla="*/ 11 h 148"/>
                <a:gd name="T30" fmla="*/ 33 w 136"/>
                <a:gd name="T31" fmla="*/ 17 h 148"/>
                <a:gd name="T32" fmla="*/ 33 w 136"/>
                <a:gd name="T33" fmla="*/ 20 h 148"/>
                <a:gd name="T34" fmla="*/ 34 w 136"/>
                <a:gd name="T35" fmla="*/ 25 h 148"/>
                <a:gd name="T36" fmla="*/ 33 w 136"/>
                <a:gd name="T37" fmla="*/ 29 h 148"/>
                <a:gd name="T38" fmla="*/ 30 w 136"/>
                <a:gd name="T39" fmla="*/ 30 h 148"/>
                <a:gd name="T40" fmla="*/ 28 w 136"/>
                <a:gd name="T41" fmla="*/ 31 h 148"/>
                <a:gd name="T42" fmla="*/ 25 w 136"/>
                <a:gd name="T43" fmla="*/ 30 h 148"/>
                <a:gd name="T44" fmla="*/ 23 w 136"/>
                <a:gd name="T45" fmla="*/ 33 h 148"/>
                <a:gd name="T46" fmla="*/ 20 w 136"/>
                <a:gd name="T47" fmla="*/ 37 h 148"/>
                <a:gd name="T48" fmla="*/ 15 w 136"/>
                <a:gd name="T49" fmla="*/ 37 h 148"/>
                <a:gd name="T50" fmla="*/ 11 w 136"/>
                <a:gd name="T51" fmla="*/ 33 h 148"/>
                <a:gd name="T52" fmla="*/ 9 w 136"/>
                <a:gd name="T53" fmla="*/ 31 h 148"/>
                <a:gd name="T54" fmla="*/ 6 w 136"/>
                <a:gd name="T55" fmla="*/ 31 h 148"/>
                <a:gd name="T56" fmla="*/ 4 w 136"/>
                <a:gd name="T57" fmla="*/ 30 h 148"/>
                <a:gd name="T58" fmla="*/ 2 w 136"/>
                <a:gd name="T59" fmla="*/ 29 h 148"/>
                <a:gd name="T60" fmla="*/ 1 w 136"/>
                <a:gd name="T61" fmla="*/ 25 h 148"/>
                <a:gd name="T62" fmla="*/ 2 w 136"/>
                <a:gd name="T63" fmla="*/ 21 h 14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36"/>
                <a:gd name="T97" fmla="*/ 0 h 148"/>
                <a:gd name="T98" fmla="*/ 136 w 136"/>
                <a:gd name="T99" fmla="*/ 148 h 14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36" h="148">
                  <a:moveTo>
                    <a:pt x="14" y="75"/>
                  </a:moveTo>
                  <a:lnTo>
                    <a:pt x="6" y="67"/>
                  </a:lnTo>
                  <a:lnTo>
                    <a:pt x="1" y="57"/>
                  </a:lnTo>
                  <a:lnTo>
                    <a:pt x="0" y="47"/>
                  </a:lnTo>
                  <a:lnTo>
                    <a:pt x="4" y="38"/>
                  </a:lnTo>
                  <a:lnTo>
                    <a:pt x="7" y="33"/>
                  </a:lnTo>
                  <a:lnTo>
                    <a:pt x="11" y="30"/>
                  </a:lnTo>
                  <a:lnTo>
                    <a:pt x="15" y="27"/>
                  </a:lnTo>
                  <a:lnTo>
                    <a:pt x="20" y="25"/>
                  </a:lnTo>
                  <a:lnTo>
                    <a:pt x="24" y="25"/>
                  </a:lnTo>
                  <a:lnTo>
                    <a:pt x="30" y="25"/>
                  </a:lnTo>
                  <a:lnTo>
                    <a:pt x="35" y="25"/>
                  </a:lnTo>
                  <a:lnTo>
                    <a:pt x="41" y="27"/>
                  </a:lnTo>
                  <a:lnTo>
                    <a:pt x="43" y="16"/>
                  </a:lnTo>
                  <a:lnTo>
                    <a:pt x="50" y="8"/>
                  </a:lnTo>
                  <a:lnTo>
                    <a:pt x="58" y="2"/>
                  </a:lnTo>
                  <a:lnTo>
                    <a:pt x="68" y="0"/>
                  </a:lnTo>
                  <a:lnTo>
                    <a:pt x="79" y="2"/>
                  </a:lnTo>
                  <a:lnTo>
                    <a:pt x="87" y="8"/>
                  </a:lnTo>
                  <a:lnTo>
                    <a:pt x="92" y="16"/>
                  </a:lnTo>
                  <a:lnTo>
                    <a:pt x="95" y="26"/>
                  </a:lnTo>
                  <a:lnTo>
                    <a:pt x="100" y="24"/>
                  </a:lnTo>
                  <a:lnTo>
                    <a:pt x="105" y="23"/>
                  </a:lnTo>
                  <a:lnTo>
                    <a:pt x="111" y="23"/>
                  </a:lnTo>
                  <a:lnTo>
                    <a:pt x="117" y="24"/>
                  </a:lnTo>
                  <a:lnTo>
                    <a:pt x="121" y="26"/>
                  </a:lnTo>
                  <a:lnTo>
                    <a:pt x="126" y="29"/>
                  </a:lnTo>
                  <a:lnTo>
                    <a:pt x="129" y="32"/>
                  </a:lnTo>
                  <a:lnTo>
                    <a:pt x="133" y="37"/>
                  </a:lnTo>
                  <a:lnTo>
                    <a:pt x="136" y="46"/>
                  </a:lnTo>
                  <a:lnTo>
                    <a:pt x="135" y="56"/>
                  </a:lnTo>
                  <a:lnTo>
                    <a:pt x="130" y="65"/>
                  </a:lnTo>
                  <a:lnTo>
                    <a:pt x="122" y="73"/>
                  </a:lnTo>
                  <a:lnTo>
                    <a:pt x="130" y="80"/>
                  </a:lnTo>
                  <a:lnTo>
                    <a:pt x="135" y="90"/>
                  </a:lnTo>
                  <a:lnTo>
                    <a:pt x="136" y="100"/>
                  </a:lnTo>
                  <a:lnTo>
                    <a:pt x="133" y="110"/>
                  </a:lnTo>
                  <a:lnTo>
                    <a:pt x="129" y="115"/>
                  </a:lnTo>
                  <a:lnTo>
                    <a:pt x="126" y="118"/>
                  </a:lnTo>
                  <a:lnTo>
                    <a:pt x="121" y="121"/>
                  </a:lnTo>
                  <a:lnTo>
                    <a:pt x="117" y="122"/>
                  </a:lnTo>
                  <a:lnTo>
                    <a:pt x="112" y="123"/>
                  </a:lnTo>
                  <a:lnTo>
                    <a:pt x="106" y="123"/>
                  </a:lnTo>
                  <a:lnTo>
                    <a:pt x="102" y="122"/>
                  </a:lnTo>
                  <a:lnTo>
                    <a:pt x="96" y="121"/>
                  </a:lnTo>
                  <a:lnTo>
                    <a:pt x="94" y="131"/>
                  </a:lnTo>
                  <a:lnTo>
                    <a:pt x="88" y="140"/>
                  </a:lnTo>
                  <a:lnTo>
                    <a:pt x="80" y="146"/>
                  </a:lnTo>
                  <a:lnTo>
                    <a:pt x="69" y="148"/>
                  </a:lnTo>
                  <a:lnTo>
                    <a:pt x="59" y="146"/>
                  </a:lnTo>
                  <a:lnTo>
                    <a:pt x="51" y="140"/>
                  </a:lnTo>
                  <a:lnTo>
                    <a:pt x="45" y="131"/>
                  </a:lnTo>
                  <a:lnTo>
                    <a:pt x="42" y="121"/>
                  </a:lnTo>
                  <a:lnTo>
                    <a:pt x="36" y="123"/>
                  </a:lnTo>
                  <a:lnTo>
                    <a:pt x="31" y="124"/>
                  </a:lnTo>
                  <a:lnTo>
                    <a:pt x="26" y="124"/>
                  </a:lnTo>
                  <a:lnTo>
                    <a:pt x="21" y="123"/>
                  </a:lnTo>
                  <a:lnTo>
                    <a:pt x="16" y="122"/>
                  </a:lnTo>
                  <a:lnTo>
                    <a:pt x="12" y="120"/>
                  </a:lnTo>
                  <a:lnTo>
                    <a:pt x="8" y="116"/>
                  </a:lnTo>
                  <a:lnTo>
                    <a:pt x="5" y="111"/>
                  </a:lnTo>
                  <a:lnTo>
                    <a:pt x="1" y="101"/>
                  </a:lnTo>
                  <a:lnTo>
                    <a:pt x="3" y="92"/>
                  </a:lnTo>
                  <a:lnTo>
                    <a:pt x="7" y="83"/>
                  </a:lnTo>
                  <a:lnTo>
                    <a:pt x="14" y="75"/>
                  </a:lnTo>
                  <a:close/>
                </a:path>
              </a:pathLst>
            </a:custGeom>
            <a:solidFill>
              <a:srgbClr val="FF0000"/>
            </a:solidFill>
            <a:ln w="9525">
              <a:noFill/>
              <a:round/>
              <a:headEnd/>
              <a:tailEnd/>
            </a:ln>
          </p:spPr>
          <p:txBody>
            <a:bodyPr/>
            <a:lstStyle/>
            <a:p>
              <a:endParaRPr lang="en-US"/>
            </a:p>
          </p:txBody>
        </p:sp>
        <p:sp>
          <p:nvSpPr>
            <p:cNvPr id="15585" name="Freeform 360"/>
            <p:cNvSpPr>
              <a:spLocks/>
            </p:cNvSpPr>
            <p:nvPr/>
          </p:nvSpPr>
          <p:spPr bwMode="auto">
            <a:xfrm>
              <a:off x="2579" y="2473"/>
              <a:ext cx="20" cy="21"/>
            </a:xfrm>
            <a:custGeom>
              <a:avLst/>
              <a:gdLst>
                <a:gd name="T0" fmla="*/ 5 w 39"/>
                <a:gd name="T1" fmla="*/ 11 h 40"/>
                <a:gd name="T2" fmla="*/ 7 w 39"/>
                <a:gd name="T3" fmla="*/ 10 h 40"/>
                <a:gd name="T4" fmla="*/ 9 w 39"/>
                <a:gd name="T5" fmla="*/ 9 h 40"/>
                <a:gd name="T6" fmla="*/ 10 w 39"/>
                <a:gd name="T7" fmla="*/ 7 h 40"/>
                <a:gd name="T8" fmla="*/ 10 w 39"/>
                <a:gd name="T9" fmla="*/ 6 h 40"/>
                <a:gd name="T10" fmla="*/ 10 w 39"/>
                <a:gd name="T11" fmla="*/ 3 h 40"/>
                <a:gd name="T12" fmla="*/ 9 w 39"/>
                <a:gd name="T13" fmla="*/ 2 h 40"/>
                <a:gd name="T14" fmla="*/ 7 w 39"/>
                <a:gd name="T15" fmla="*/ 1 h 40"/>
                <a:gd name="T16" fmla="*/ 5 w 39"/>
                <a:gd name="T17" fmla="*/ 0 h 40"/>
                <a:gd name="T18" fmla="*/ 3 w 39"/>
                <a:gd name="T19" fmla="*/ 1 h 40"/>
                <a:gd name="T20" fmla="*/ 2 w 39"/>
                <a:gd name="T21" fmla="*/ 2 h 40"/>
                <a:gd name="T22" fmla="*/ 1 w 39"/>
                <a:gd name="T23" fmla="*/ 3 h 40"/>
                <a:gd name="T24" fmla="*/ 0 w 39"/>
                <a:gd name="T25" fmla="*/ 6 h 40"/>
                <a:gd name="T26" fmla="*/ 1 w 39"/>
                <a:gd name="T27" fmla="*/ 7 h 40"/>
                <a:gd name="T28" fmla="*/ 2 w 39"/>
                <a:gd name="T29" fmla="*/ 9 h 40"/>
                <a:gd name="T30" fmla="*/ 3 w 39"/>
                <a:gd name="T31" fmla="*/ 10 h 40"/>
                <a:gd name="T32" fmla="*/ 5 w 39"/>
                <a:gd name="T33" fmla="*/ 11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9"/>
                <a:gd name="T52" fmla="*/ 0 h 40"/>
                <a:gd name="T53" fmla="*/ 39 w 39"/>
                <a:gd name="T54" fmla="*/ 40 h 4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9" h="40">
                  <a:moveTo>
                    <a:pt x="19" y="40"/>
                  </a:moveTo>
                  <a:lnTo>
                    <a:pt x="27" y="39"/>
                  </a:lnTo>
                  <a:lnTo>
                    <a:pt x="33" y="34"/>
                  </a:lnTo>
                  <a:lnTo>
                    <a:pt x="38" y="27"/>
                  </a:lnTo>
                  <a:lnTo>
                    <a:pt x="39" y="20"/>
                  </a:lnTo>
                  <a:lnTo>
                    <a:pt x="38" y="12"/>
                  </a:lnTo>
                  <a:lnTo>
                    <a:pt x="33" y="5"/>
                  </a:lnTo>
                  <a:lnTo>
                    <a:pt x="27" y="1"/>
                  </a:lnTo>
                  <a:lnTo>
                    <a:pt x="19" y="0"/>
                  </a:lnTo>
                  <a:lnTo>
                    <a:pt x="12" y="1"/>
                  </a:lnTo>
                  <a:lnTo>
                    <a:pt x="6" y="5"/>
                  </a:lnTo>
                  <a:lnTo>
                    <a:pt x="1" y="12"/>
                  </a:lnTo>
                  <a:lnTo>
                    <a:pt x="0" y="20"/>
                  </a:lnTo>
                  <a:lnTo>
                    <a:pt x="1" y="27"/>
                  </a:lnTo>
                  <a:lnTo>
                    <a:pt x="6" y="34"/>
                  </a:lnTo>
                  <a:lnTo>
                    <a:pt x="12" y="39"/>
                  </a:lnTo>
                  <a:lnTo>
                    <a:pt x="19" y="40"/>
                  </a:lnTo>
                  <a:close/>
                </a:path>
              </a:pathLst>
            </a:custGeom>
            <a:solidFill>
              <a:srgbClr val="FF0000"/>
            </a:solidFill>
            <a:ln w="9525">
              <a:noFill/>
              <a:round/>
              <a:headEnd/>
              <a:tailEnd/>
            </a:ln>
          </p:spPr>
          <p:txBody>
            <a:bodyPr/>
            <a:lstStyle/>
            <a:p>
              <a:endParaRPr lang="en-US"/>
            </a:p>
          </p:txBody>
        </p:sp>
        <p:sp>
          <p:nvSpPr>
            <p:cNvPr id="15586" name="Freeform 361"/>
            <p:cNvSpPr>
              <a:spLocks/>
            </p:cNvSpPr>
            <p:nvPr/>
          </p:nvSpPr>
          <p:spPr bwMode="auto">
            <a:xfrm>
              <a:off x="2642" y="1923"/>
              <a:ext cx="68" cy="74"/>
            </a:xfrm>
            <a:custGeom>
              <a:avLst/>
              <a:gdLst>
                <a:gd name="T0" fmla="*/ 1 w 136"/>
                <a:gd name="T1" fmla="*/ 17 h 147"/>
                <a:gd name="T2" fmla="*/ 0 w 136"/>
                <a:gd name="T3" fmla="*/ 12 h 147"/>
                <a:gd name="T4" fmla="*/ 2 w 136"/>
                <a:gd name="T5" fmla="*/ 9 h 147"/>
                <a:gd name="T6" fmla="*/ 4 w 136"/>
                <a:gd name="T7" fmla="*/ 7 h 147"/>
                <a:gd name="T8" fmla="*/ 6 w 136"/>
                <a:gd name="T9" fmla="*/ 6 h 147"/>
                <a:gd name="T10" fmla="*/ 9 w 136"/>
                <a:gd name="T11" fmla="*/ 7 h 147"/>
                <a:gd name="T12" fmla="*/ 11 w 136"/>
                <a:gd name="T13" fmla="*/ 4 h 147"/>
                <a:gd name="T14" fmla="*/ 14 w 136"/>
                <a:gd name="T15" fmla="*/ 1 h 147"/>
                <a:gd name="T16" fmla="*/ 20 w 136"/>
                <a:gd name="T17" fmla="*/ 1 h 147"/>
                <a:gd name="T18" fmla="*/ 23 w 136"/>
                <a:gd name="T19" fmla="*/ 4 h 147"/>
                <a:gd name="T20" fmla="*/ 25 w 136"/>
                <a:gd name="T21" fmla="*/ 6 h 147"/>
                <a:gd name="T22" fmla="*/ 28 w 136"/>
                <a:gd name="T23" fmla="*/ 6 h 147"/>
                <a:gd name="T24" fmla="*/ 30 w 136"/>
                <a:gd name="T25" fmla="*/ 7 h 147"/>
                <a:gd name="T26" fmla="*/ 33 w 136"/>
                <a:gd name="T27" fmla="*/ 8 h 147"/>
                <a:gd name="T28" fmla="*/ 34 w 136"/>
                <a:gd name="T29" fmla="*/ 12 h 147"/>
                <a:gd name="T30" fmla="*/ 33 w 136"/>
                <a:gd name="T31" fmla="*/ 17 h 147"/>
                <a:gd name="T32" fmla="*/ 33 w 136"/>
                <a:gd name="T33" fmla="*/ 20 h 147"/>
                <a:gd name="T34" fmla="*/ 34 w 136"/>
                <a:gd name="T35" fmla="*/ 25 h 147"/>
                <a:gd name="T36" fmla="*/ 33 w 136"/>
                <a:gd name="T37" fmla="*/ 29 h 147"/>
                <a:gd name="T38" fmla="*/ 30 w 136"/>
                <a:gd name="T39" fmla="*/ 31 h 147"/>
                <a:gd name="T40" fmla="*/ 28 w 136"/>
                <a:gd name="T41" fmla="*/ 31 h 147"/>
                <a:gd name="T42" fmla="*/ 25 w 136"/>
                <a:gd name="T43" fmla="*/ 31 h 147"/>
                <a:gd name="T44" fmla="*/ 23 w 136"/>
                <a:gd name="T45" fmla="*/ 33 h 147"/>
                <a:gd name="T46" fmla="*/ 20 w 136"/>
                <a:gd name="T47" fmla="*/ 37 h 147"/>
                <a:gd name="T48" fmla="*/ 15 w 136"/>
                <a:gd name="T49" fmla="*/ 37 h 147"/>
                <a:gd name="T50" fmla="*/ 11 w 136"/>
                <a:gd name="T51" fmla="*/ 33 h 147"/>
                <a:gd name="T52" fmla="*/ 9 w 136"/>
                <a:gd name="T53" fmla="*/ 31 h 147"/>
                <a:gd name="T54" fmla="*/ 6 w 136"/>
                <a:gd name="T55" fmla="*/ 31 h 147"/>
                <a:gd name="T56" fmla="*/ 4 w 136"/>
                <a:gd name="T57" fmla="*/ 31 h 147"/>
                <a:gd name="T58" fmla="*/ 2 w 136"/>
                <a:gd name="T59" fmla="*/ 29 h 147"/>
                <a:gd name="T60" fmla="*/ 1 w 136"/>
                <a:gd name="T61" fmla="*/ 26 h 147"/>
                <a:gd name="T62" fmla="*/ 2 w 136"/>
                <a:gd name="T63" fmla="*/ 21 h 14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36"/>
                <a:gd name="T97" fmla="*/ 0 h 147"/>
                <a:gd name="T98" fmla="*/ 136 w 136"/>
                <a:gd name="T99" fmla="*/ 147 h 14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36" h="147">
                  <a:moveTo>
                    <a:pt x="14" y="74"/>
                  </a:moveTo>
                  <a:lnTo>
                    <a:pt x="6" y="66"/>
                  </a:lnTo>
                  <a:lnTo>
                    <a:pt x="1" y="57"/>
                  </a:lnTo>
                  <a:lnTo>
                    <a:pt x="0" y="47"/>
                  </a:lnTo>
                  <a:lnTo>
                    <a:pt x="4" y="36"/>
                  </a:lnTo>
                  <a:lnTo>
                    <a:pt x="7" y="33"/>
                  </a:lnTo>
                  <a:lnTo>
                    <a:pt x="11" y="30"/>
                  </a:lnTo>
                  <a:lnTo>
                    <a:pt x="15" y="26"/>
                  </a:lnTo>
                  <a:lnTo>
                    <a:pt x="20" y="25"/>
                  </a:lnTo>
                  <a:lnTo>
                    <a:pt x="25" y="24"/>
                  </a:lnTo>
                  <a:lnTo>
                    <a:pt x="30" y="24"/>
                  </a:lnTo>
                  <a:lnTo>
                    <a:pt x="35" y="25"/>
                  </a:lnTo>
                  <a:lnTo>
                    <a:pt x="41" y="27"/>
                  </a:lnTo>
                  <a:lnTo>
                    <a:pt x="43" y="16"/>
                  </a:lnTo>
                  <a:lnTo>
                    <a:pt x="50" y="8"/>
                  </a:lnTo>
                  <a:lnTo>
                    <a:pt x="58" y="2"/>
                  </a:lnTo>
                  <a:lnTo>
                    <a:pt x="68" y="0"/>
                  </a:lnTo>
                  <a:lnTo>
                    <a:pt x="79" y="2"/>
                  </a:lnTo>
                  <a:lnTo>
                    <a:pt x="87" y="8"/>
                  </a:lnTo>
                  <a:lnTo>
                    <a:pt x="92" y="16"/>
                  </a:lnTo>
                  <a:lnTo>
                    <a:pt x="95" y="26"/>
                  </a:lnTo>
                  <a:lnTo>
                    <a:pt x="101" y="24"/>
                  </a:lnTo>
                  <a:lnTo>
                    <a:pt x="105" y="23"/>
                  </a:lnTo>
                  <a:lnTo>
                    <a:pt x="111" y="23"/>
                  </a:lnTo>
                  <a:lnTo>
                    <a:pt x="116" y="24"/>
                  </a:lnTo>
                  <a:lnTo>
                    <a:pt x="121" y="25"/>
                  </a:lnTo>
                  <a:lnTo>
                    <a:pt x="126" y="28"/>
                  </a:lnTo>
                  <a:lnTo>
                    <a:pt x="129" y="32"/>
                  </a:lnTo>
                  <a:lnTo>
                    <a:pt x="133" y="35"/>
                  </a:lnTo>
                  <a:lnTo>
                    <a:pt x="136" y="46"/>
                  </a:lnTo>
                  <a:lnTo>
                    <a:pt x="135" y="55"/>
                  </a:lnTo>
                  <a:lnTo>
                    <a:pt x="130" y="65"/>
                  </a:lnTo>
                  <a:lnTo>
                    <a:pt x="122" y="72"/>
                  </a:lnTo>
                  <a:lnTo>
                    <a:pt x="130" y="80"/>
                  </a:lnTo>
                  <a:lnTo>
                    <a:pt x="135" y="89"/>
                  </a:lnTo>
                  <a:lnTo>
                    <a:pt x="136" y="100"/>
                  </a:lnTo>
                  <a:lnTo>
                    <a:pt x="133" y="110"/>
                  </a:lnTo>
                  <a:lnTo>
                    <a:pt x="129" y="114"/>
                  </a:lnTo>
                  <a:lnTo>
                    <a:pt x="126" y="117"/>
                  </a:lnTo>
                  <a:lnTo>
                    <a:pt x="121" y="121"/>
                  </a:lnTo>
                  <a:lnTo>
                    <a:pt x="117" y="122"/>
                  </a:lnTo>
                  <a:lnTo>
                    <a:pt x="112" y="123"/>
                  </a:lnTo>
                  <a:lnTo>
                    <a:pt x="106" y="123"/>
                  </a:lnTo>
                  <a:lnTo>
                    <a:pt x="102" y="122"/>
                  </a:lnTo>
                  <a:lnTo>
                    <a:pt x="96" y="121"/>
                  </a:lnTo>
                  <a:lnTo>
                    <a:pt x="94" y="131"/>
                  </a:lnTo>
                  <a:lnTo>
                    <a:pt x="88" y="139"/>
                  </a:lnTo>
                  <a:lnTo>
                    <a:pt x="80" y="145"/>
                  </a:lnTo>
                  <a:lnTo>
                    <a:pt x="69" y="147"/>
                  </a:lnTo>
                  <a:lnTo>
                    <a:pt x="59" y="145"/>
                  </a:lnTo>
                  <a:lnTo>
                    <a:pt x="51" y="139"/>
                  </a:lnTo>
                  <a:lnTo>
                    <a:pt x="45" y="131"/>
                  </a:lnTo>
                  <a:lnTo>
                    <a:pt x="42" y="121"/>
                  </a:lnTo>
                  <a:lnTo>
                    <a:pt x="36" y="123"/>
                  </a:lnTo>
                  <a:lnTo>
                    <a:pt x="31" y="124"/>
                  </a:lnTo>
                  <a:lnTo>
                    <a:pt x="26" y="124"/>
                  </a:lnTo>
                  <a:lnTo>
                    <a:pt x="21" y="123"/>
                  </a:lnTo>
                  <a:lnTo>
                    <a:pt x="16" y="122"/>
                  </a:lnTo>
                  <a:lnTo>
                    <a:pt x="12" y="119"/>
                  </a:lnTo>
                  <a:lnTo>
                    <a:pt x="8" y="116"/>
                  </a:lnTo>
                  <a:lnTo>
                    <a:pt x="5" y="111"/>
                  </a:lnTo>
                  <a:lnTo>
                    <a:pt x="1" y="101"/>
                  </a:lnTo>
                  <a:lnTo>
                    <a:pt x="3" y="92"/>
                  </a:lnTo>
                  <a:lnTo>
                    <a:pt x="7" y="83"/>
                  </a:lnTo>
                  <a:lnTo>
                    <a:pt x="14" y="74"/>
                  </a:lnTo>
                  <a:close/>
                </a:path>
              </a:pathLst>
            </a:custGeom>
            <a:solidFill>
              <a:srgbClr val="FF0000"/>
            </a:solidFill>
            <a:ln w="9525">
              <a:noFill/>
              <a:round/>
              <a:headEnd/>
              <a:tailEnd/>
            </a:ln>
          </p:spPr>
          <p:txBody>
            <a:bodyPr/>
            <a:lstStyle/>
            <a:p>
              <a:endParaRPr lang="en-US"/>
            </a:p>
          </p:txBody>
        </p:sp>
        <p:sp>
          <p:nvSpPr>
            <p:cNvPr id="15587" name="Freeform 362"/>
            <p:cNvSpPr>
              <a:spLocks/>
            </p:cNvSpPr>
            <p:nvPr/>
          </p:nvSpPr>
          <p:spPr bwMode="auto">
            <a:xfrm>
              <a:off x="2667" y="1949"/>
              <a:ext cx="20" cy="20"/>
            </a:xfrm>
            <a:custGeom>
              <a:avLst/>
              <a:gdLst>
                <a:gd name="T0" fmla="*/ 5 w 39"/>
                <a:gd name="T1" fmla="*/ 10 h 39"/>
                <a:gd name="T2" fmla="*/ 7 w 39"/>
                <a:gd name="T3" fmla="*/ 10 h 39"/>
                <a:gd name="T4" fmla="*/ 9 w 39"/>
                <a:gd name="T5" fmla="*/ 9 h 39"/>
                <a:gd name="T6" fmla="*/ 10 w 39"/>
                <a:gd name="T7" fmla="*/ 7 h 39"/>
                <a:gd name="T8" fmla="*/ 10 w 39"/>
                <a:gd name="T9" fmla="*/ 5 h 39"/>
                <a:gd name="T10" fmla="*/ 10 w 39"/>
                <a:gd name="T11" fmla="*/ 3 h 39"/>
                <a:gd name="T12" fmla="*/ 9 w 39"/>
                <a:gd name="T13" fmla="*/ 2 h 39"/>
                <a:gd name="T14" fmla="*/ 7 w 39"/>
                <a:gd name="T15" fmla="*/ 1 h 39"/>
                <a:gd name="T16" fmla="*/ 5 w 39"/>
                <a:gd name="T17" fmla="*/ 0 h 39"/>
                <a:gd name="T18" fmla="*/ 4 w 39"/>
                <a:gd name="T19" fmla="*/ 1 h 39"/>
                <a:gd name="T20" fmla="*/ 2 w 39"/>
                <a:gd name="T21" fmla="*/ 2 h 39"/>
                <a:gd name="T22" fmla="*/ 1 w 39"/>
                <a:gd name="T23" fmla="*/ 3 h 39"/>
                <a:gd name="T24" fmla="*/ 0 w 39"/>
                <a:gd name="T25" fmla="*/ 5 h 39"/>
                <a:gd name="T26" fmla="*/ 1 w 39"/>
                <a:gd name="T27" fmla="*/ 7 h 39"/>
                <a:gd name="T28" fmla="*/ 2 w 39"/>
                <a:gd name="T29" fmla="*/ 9 h 39"/>
                <a:gd name="T30" fmla="*/ 4 w 39"/>
                <a:gd name="T31" fmla="*/ 10 h 39"/>
                <a:gd name="T32" fmla="*/ 5 w 39"/>
                <a:gd name="T33" fmla="*/ 10 h 3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9"/>
                <a:gd name="T52" fmla="*/ 0 h 39"/>
                <a:gd name="T53" fmla="*/ 39 w 39"/>
                <a:gd name="T54" fmla="*/ 39 h 3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9" h="39">
                  <a:moveTo>
                    <a:pt x="19" y="39"/>
                  </a:moveTo>
                  <a:lnTo>
                    <a:pt x="28" y="38"/>
                  </a:lnTo>
                  <a:lnTo>
                    <a:pt x="33" y="33"/>
                  </a:lnTo>
                  <a:lnTo>
                    <a:pt x="38" y="27"/>
                  </a:lnTo>
                  <a:lnTo>
                    <a:pt x="39" y="19"/>
                  </a:lnTo>
                  <a:lnTo>
                    <a:pt x="38" y="12"/>
                  </a:lnTo>
                  <a:lnTo>
                    <a:pt x="33" y="5"/>
                  </a:lnTo>
                  <a:lnTo>
                    <a:pt x="28" y="1"/>
                  </a:lnTo>
                  <a:lnTo>
                    <a:pt x="19" y="0"/>
                  </a:lnTo>
                  <a:lnTo>
                    <a:pt x="13" y="1"/>
                  </a:lnTo>
                  <a:lnTo>
                    <a:pt x="6" y="5"/>
                  </a:lnTo>
                  <a:lnTo>
                    <a:pt x="1" y="12"/>
                  </a:lnTo>
                  <a:lnTo>
                    <a:pt x="0" y="19"/>
                  </a:lnTo>
                  <a:lnTo>
                    <a:pt x="1" y="27"/>
                  </a:lnTo>
                  <a:lnTo>
                    <a:pt x="6" y="33"/>
                  </a:lnTo>
                  <a:lnTo>
                    <a:pt x="13" y="38"/>
                  </a:lnTo>
                  <a:lnTo>
                    <a:pt x="19" y="39"/>
                  </a:lnTo>
                  <a:close/>
                </a:path>
              </a:pathLst>
            </a:custGeom>
            <a:solidFill>
              <a:srgbClr val="FF0000"/>
            </a:solidFill>
            <a:ln w="9525">
              <a:noFill/>
              <a:round/>
              <a:headEnd/>
              <a:tailEnd/>
            </a:ln>
          </p:spPr>
          <p:txBody>
            <a:bodyPr/>
            <a:lstStyle/>
            <a:p>
              <a:endParaRPr lang="en-US"/>
            </a:p>
          </p:txBody>
        </p:sp>
        <p:sp>
          <p:nvSpPr>
            <p:cNvPr id="15588" name="Freeform 363"/>
            <p:cNvSpPr>
              <a:spLocks/>
            </p:cNvSpPr>
            <p:nvPr/>
          </p:nvSpPr>
          <p:spPr bwMode="auto">
            <a:xfrm>
              <a:off x="2593" y="1695"/>
              <a:ext cx="30" cy="30"/>
            </a:xfrm>
            <a:custGeom>
              <a:avLst/>
              <a:gdLst>
                <a:gd name="T0" fmla="*/ 15 w 60"/>
                <a:gd name="T1" fmla="*/ 8 h 59"/>
                <a:gd name="T2" fmla="*/ 15 w 60"/>
                <a:gd name="T3" fmla="*/ 6 h 59"/>
                <a:gd name="T4" fmla="*/ 15 w 60"/>
                <a:gd name="T5" fmla="*/ 5 h 59"/>
                <a:gd name="T6" fmla="*/ 14 w 60"/>
                <a:gd name="T7" fmla="*/ 4 h 59"/>
                <a:gd name="T8" fmla="*/ 13 w 60"/>
                <a:gd name="T9" fmla="*/ 3 h 59"/>
                <a:gd name="T10" fmla="*/ 12 w 60"/>
                <a:gd name="T11" fmla="*/ 2 h 59"/>
                <a:gd name="T12" fmla="*/ 11 w 60"/>
                <a:gd name="T13" fmla="*/ 1 h 59"/>
                <a:gd name="T14" fmla="*/ 9 w 60"/>
                <a:gd name="T15" fmla="*/ 1 h 59"/>
                <a:gd name="T16" fmla="*/ 8 w 60"/>
                <a:gd name="T17" fmla="*/ 0 h 59"/>
                <a:gd name="T18" fmla="*/ 5 w 60"/>
                <a:gd name="T19" fmla="*/ 1 h 59"/>
                <a:gd name="T20" fmla="*/ 3 w 60"/>
                <a:gd name="T21" fmla="*/ 3 h 59"/>
                <a:gd name="T22" fmla="*/ 1 w 60"/>
                <a:gd name="T23" fmla="*/ 5 h 59"/>
                <a:gd name="T24" fmla="*/ 0 w 60"/>
                <a:gd name="T25" fmla="*/ 8 h 59"/>
                <a:gd name="T26" fmla="*/ 1 w 60"/>
                <a:gd name="T27" fmla="*/ 9 h 59"/>
                <a:gd name="T28" fmla="*/ 1 w 60"/>
                <a:gd name="T29" fmla="*/ 11 h 59"/>
                <a:gd name="T30" fmla="*/ 2 w 60"/>
                <a:gd name="T31" fmla="*/ 12 h 59"/>
                <a:gd name="T32" fmla="*/ 3 w 60"/>
                <a:gd name="T33" fmla="*/ 13 h 59"/>
                <a:gd name="T34" fmla="*/ 4 w 60"/>
                <a:gd name="T35" fmla="*/ 14 h 59"/>
                <a:gd name="T36" fmla="*/ 5 w 60"/>
                <a:gd name="T37" fmla="*/ 15 h 59"/>
                <a:gd name="T38" fmla="*/ 7 w 60"/>
                <a:gd name="T39" fmla="*/ 15 h 59"/>
                <a:gd name="T40" fmla="*/ 8 w 60"/>
                <a:gd name="T41" fmla="*/ 15 h 59"/>
                <a:gd name="T42" fmla="*/ 9 w 60"/>
                <a:gd name="T43" fmla="*/ 15 h 59"/>
                <a:gd name="T44" fmla="*/ 11 w 60"/>
                <a:gd name="T45" fmla="*/ 15 h 59"/>
                <a:gd name="T46" fmla="*/ 12 w 60"/>
                <a:gd name="T47" fmla="*/ 14 h 59"/>
                <a:gd name="T48" fmla="*/ 13 w 60"/>
                <a:gd name="T49" fmla="*/ 13 h 59"/>
                <a:gd name="T50" fmla="*/ 14 w 60"/>
                <a:gd name="T51" fmla="*/ 12 h 59"/>
                <a:gd name="T52" fmla="*/ 15 w 60"/>
                <a:gd name="T53" fmla="*/ 11 h 59"/>
                <a:gd name="T54" fmla="*/ 15 w 60"/>
                <a:gd name="T55" fmla="*/ 9 h 59"/>
                <a:gd name="T56" fmla="*/ 15 w 60"/>
                <a:gd name="T57" fmla="*/ 8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29"/>
                  </a:moveTo>
                  <a:lnTo>
                    <a:pt x="59" y="24"/>
                  </a:lnTo>
                  <a:lnTo>
                    <a:pt x="58" y="18"/>
                  </a:lnTo>
                  <a:lnTo>
                    <a:pt x="55" y="13"/>
                  </a:lnTo>
                  <a:lnTo>
                    <a:pt x="51" y="9"/>
                  </a:lnTo>
                  <a:lnTo>
                    <a:pt x="47" y="5"/>
                  </a:lnTo>
                  <a:lnTo>
                    <a:pt x="42" y="2"/>
                  </a:lnTo>
                  <a:lnTo>
                    <a:pt x="36" y="1"/>
                  </a:lnTo>
                  <a:lnTo>
                    <a:pt x="30" y="0"/>
                  </a:lnTo>
                  <a:lnTo>
                    <a:pt x="19" y="2"/>
                  </a:lnTo>
                  <a:lnTo>
                    <a:pt x="10" y="9"/>
                  </a:lnTo>
                  <a:lnTo>
                    <a:pt x="3" y="18"/>
                  </a:lnTo>
                  <a:lnTo>
                    <a:pt x="0" y="29"/>
                  </a:lnTo>
                  <a:lnTo>
                    <a:pt x="2" y="35"/>
                  </a:lnTo>
                  <a:lnTo>
                    <a:pt x="3" y="41"/>
                  </a:lnTo>
                  <a:lnTo>
                    <a:pt x="6" y="46"/>
                  </a:lnTo>
                  <a:lnTo>
                    <a:pt x="10" y="50"/>
                  </a:lnTo>
                  <a:lnTo>
                    <a:pt x="14" y="54"/>
                  </a:lnTo>
                  <a:lnTo>
                    <a:pt x="19" y="57"/>
                  </a:lnTo>
                  <a:lnTo>
                    <a:pt x="25" y="58"/>
                  </a:lnTo>
                  <a:lnTo>
                    <a:pt x="30" y="59"/>
                  </a:lnTo>
                  <a:lnTo>
                    <a:pt x="36" y="58"/>
                  </a:lnTo>
                  <a:lnTo>
                    <a:pt x="42" y="57"/>
                  </a:lnTo>
                  <a:lnTo>
                    <a:pt x="47" y="54"/>
                  </a:lnTo>
                  <a:lnTo>
                    <a:pt x="51" y="50"/>
                  </a:lnTo>
                  <a:lnTo>
                    <a:pt x="55" y="46"/>
                  </a:lnTo>
                  <a:lnTo>
                    <a:pt x="58" y="41"/>
                  </a:lnTo>
                  <a:lnTo>
                    <a:pt x="59" y="35"/>
                  </a:lnTo>
                  <a:lnTo>
                    <a:pt x="60" y="29"/>
                  </a:lnTo>
                  <a:close/>
                </a:path>
              </a:pathLst>
            </a:custGeom>
            <a:solidFill>
              <a:srgbClr val="FF0000"/>
            </a:solidFill>
            <a:ln w="9525">
              <a:noFill/>
              <a:round/>
              <a:headEnd/>
              <a:tailEnd/>
            </a:ln>
          </p:spPr>
          <p:txBody>
            <a:bodyPr/>
            <a:lstStyle/>
            <a:p>
              <a:endParaRPr lang="en-US"/>
            </a:p>
          </p:txBody>
        </p:sp>
        <p:sp>
          <p:nvSpPr>
            <p:cNvPr id="15589" name="Freeform 364"/>
            <p:cNvSpPr>
              <a:spLocks/>
            </p:cNvSpPr>
            <p:nvPr/>
          </p:nvSpPr>
          <p:spPr bwMode="auto">
            <a:xfrm>
              <a:off x="2601" y="1702"/>
              <a:ext cx="15" cy="15"/>
            </a:xfrm>
            <a:custGeom>
              <a:avLst/>
              <a:gdLst>
                <a:gd name="T0" fmla="*/ 4 w 30"/>
                <a:gd name="T1" fmla="*/ 8 h 30"/>
                <a:gd name="T2" fmla="*/ 4 w 30"/>
                <a:gd name="T3" fmla="*/ 8 h 30"/>
                <a:gd name="T4" fmla="*/ 3 w 30"/>
                <a:gd name="T5" fmla="*/ 8 h 30"/>
                <a:gd name="T6" fmla="*/ 2 w 30"/>
                <a:gd name="T7" fmla="*/ 7 h 30"/>
                <a:gd name="T8" fmla="*/ 2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2 w 30"/>
                <a:gd name="T25" fmla="*/ 2 h 30"/>
                <a:gd name="T26" fmla="*/ 2 w 30"/>
                <a:gd name="T27" fmla="*/ 1 h 30"/>
                <a:gd name="T28" fmla="*/ 3 w 30"/>
                <a:gd name="T29" fmla="*/ 1 h 30"/>
                <a:gd name="T30" fmla="*/ 4 w 30"/>
                <a:gd name="T31" fmla="*/ 0 h 30"/>
                <a:gd name="T32" fmla="*/ 4 w 30"/>
                <a:gd name="T33" fmla="*/ 0 h 30"/>
                <a:gd name="T34" fmla="*/ 5 w 30"/>
                <a:gd name="T35" fmla="*/ 0 h 30"/>
                <a:gd name="T36" fmla="*/ 6 w 30"/>
                <a:gd name="T37" fmla="*/ 1 h 30"/>
                <a:gd name="T38" fmla="*/ 6 w 30"/>
                <a:gd name="T39" fmla="*/ 1 h 30"/>
                <a:gd name="T40" fmla="*/ 7 w 30"/>
                <a:gd name="T41" fmla="*/ 2 h 30"/>
                <a:gd name="T42" fmla="*/ 7 w 30"/>
                <a:gd name="T43" fmla="*/ 2 h 30"/>
                <a:gd name="T44" fmla="*/ 8 w 30"/>
                <a:gd name="T45" fmla="*/ 3 h 30"/>
                <a:gd name="T46" fmla="*/ 8 w 30"/>
                <a:gd name="T47" fmla="*/ 3 h 30"/>
                <a:gd name="T48" fmla="*/ 8 w 30"/>
                <a:gd name="T49" fmla="*/ 4 h 30"/>
                <a:gd name="T50" fmla="*/ 8 w 30"/>
                <a:gd name="T51" fmla="*/ 6 h 30"/>
                <a:gd name="T52" fmla="*/ 7 w 30"/>
                <a:gd name="T53" fmla="*/ 7 h 30"/>
                <a:gd name="T54" fmla="*/ 6 w 30"/>
                <a:gd name="T55" fmla="*/ 8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3" y="30"/>
                  </a:lnTo>
                  <a:lnTo>
                    <a:pt x="11" y="29"/>
                  </a:lnTo>
                  <a:lnTo>
                    <a:pt x="7" y="27"/>
                  </a:lnTo>
                  <a:lnTo>
                    <a:pt x="5" y="26"/>
                  </a:lnTo>
                  <a:lnTo>
                    <a:pt x="4" y="24"/>
                  </a:lnTo>
                  <a:lnTo>
                    <a:pt x="2" y="20"/>
                  </a:lnTo>
                  <a:lnTo>
                    <a:pt x="0" y="18"/>
                  </a:lnTo>
                  <a:lnTo>
                    <a:pt x="0" y="15"/>
                  </a:lnTo>
                  <a:lnTo>
                    <a:pt x="0" y="12"/>
                  </a:lnTo>
                  <a:lnTo>
                    <a:pt x="2" y="10"/>
                  </a:lnTo>
                  <a:lnTo>
                    <a:pt x="4" y="7"/>
                  </a:lnTo>
                  <a:lnTo>
                    <a:pt x="5" y="5"/>
                  </a:lnTo>
                  <a:lnTo>
                    <a:pt x="7" y="3"/>
                  </a:lnTo>
                  <a:lnTo>
                    <a:pt x="11" y="2"/>
                  </a:lnTo>
                  <a:lnTo>
                    <a:pt x="13" y="0"/>
                  </a:lnTo>
                  <a:lnTo>
                    <a:pt x="15" y="0"/>
                  </a:lnTo>
                  <a:lnTo>
                    <a:pt x="19" y="0"/>
                  </a:lnTo>
                  <a:lnTo>
                    <a:pt x="21" y="2"/>
                  </a:lnTo>
                  <a:lnTo>
                    <a:pt x="23" y="3"/>
                  </a:lnTo>
                  <a:lnTo>
                    <a:pt x="26" y="5"/>
                  </a:lnTo>
                  <a:lnTo>
                    <a:pt x="28" y="7"/>
                  </a:lnTo>
                  <a:lnTo>
                    <a:pt x="29" y="10"/>
                  </a:lnTo>
                  <a:lnTo>
                    <a:pt x="30" y="12"/>
                  </a:lnTo>
                  <a:lnTo>
                    <a:pt x="30" y="15"/>
                  </a:lnTo>
                  <a:lnTo>
                    <a:pt x="29" y="21"/>
                  </a:lnTo>
                  <a:lnTo>
                    <a:pt x="26" y="26"/>
                  </a:lnTo>
                  <a:lnTo>
                    <a:pt x="21" y="29"/>
                  </a:lnTo>
                  <a:lnTo>
                    <a:pt x="15" y="30"/>
                  </a:lnTo>
                  <a:close/>
                </a:path>
              </a:pathLst>
            </a:custGeom>
            <a:solidFill>
              <a:srgbClr val="FF0000"/>
            </a:solidFill>
            <a:ln w="9525">
              <a:noFill/>
              <a:round/>
              <a:headEnd/>
              <a:tailEnd/>
            </a:ln>
          </p:spPr>
          <p:txBody>
            <a:bodyPr/>
            <a:lstStyle/>
            <a:p>
              <a:endParaRPr lang="en-US"/>
            </a:p>
          </p:txBody>
        </p:sp>
        <p:sp>
          <p:nvSpPr>
            <p:cNvPr id="15590" name="Freeform 365"/>
            <p:cNvSpPr>
              <a:spLocks/>
            </p:cNvSpPr>
            <p:nvPr/>
          </p:nvSpPr>
          <p:spPr bwMode="auto">
            <a:xfrm>
              <a:off x="2352" y="1812"/>
              <a:ext cx="30" cy="30"/>
            </a:xfrm>
            <a:custGeom>
              <a:avLst/>
              <a:gdLst>
                <a:gd name="T0" fmla="*/ 15 w 60"/>
                <a:gd name="T1" fmla="*/ 8 h 60"/>
                <a:gd name="T2" fmla="*/ 15 w 60"/>
                <a:gd name="T3" fmla="*/ 7 h 60"/>
                <a:gd name="T4" fmla="*/ 15 w 60"/>
                <a:gd name="T5" fmla="*/ 5 h 60"/>
                <a:gd name="T6" fmla="*/ 14 w 60"/>
                <a:gd name="T7" fmla="*/ 4 h 60"/>
                <a:gd name="T8" fmla="*/ 13 w 60"/>
                <a:gd name="T9" fmla="*/ 3 h 60"/>
                <a:gd name="T10" fmla="*/ 12 w 60"/>
                <a:gd name="T11" fmla="*/ 2 h 60"/>
                <a:gd name="T12" fmla="*/ 11 w 60"/>
                <a:gd name="T13" fmla="*/ 1 h 60"/>
                <a:gd name="T14" fmla="*/ 9 w 60"/>
                <a:gd name="T15" fmla="*/ 1 h 60"/>
                <a:gd name="T16" fmla="*/ 8 w 60"/>
                <a:gd name="T17" fmla="*/ 0 h 60"/>
                <a:gd name="T18" fmla="*/ 5 w 60"/>
                <a:gd name="T19" fmla="*/ 1 h 60"/>
                <a:gd name="T20" fmla="*/ 2 w 60"/>
                <a:gd name="T21" fmla="*/ 3 h 60"/>
                <a:gd name="T22" fmla="*/ 1 w 60"/>
                <a:gd name="T23" fmla="*/ 5 h 60"/>
                <a:gd name="T24" fmla="*/ 0 w 60"/>
                <a:gd name="T25" fmla="*/ 8 h 60"/>
                <a:gd name="T26" fmla="*/ 0 w 60"/>
                <a:gd name="T27" fmla="*/ 9 h 60"/>
                <a:gd name="T28" fmla="*/ 1 w 60"/>
                <a:gd name="T29" fmla="*/ 11 h 60"/>
                <a:gd name="T30" fmla="*/ 1 w 60"/>
                <a:gd name="T31" fmla="*/ 12 h 60"/>
                <a:gd name="T32" fmla="*/ 2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5"/>
                  </a:lnTo>
                  <a:lnTo>
                    <a:pt x="57" y="19"/>
                  </a:lnTo>
                  <a:lnTo>
                    <a:pt x="54" y="14"/>
                  </a:lnTo>
                  <a:lnTo>
                    <a:pt x="51" y="10"/>
                  </a:lnTo>
                  <a:lnTo>
                    <a:pt x="46" y="6"/>
                  </a:lnTo>
                  <a:lnTo>
                    <a:pt x="41" y="3"/>
                  </a:lnTo>
                  <a:lnTo>
                    <a:pt x="36" y="1"/>
                  </a:lnTo>
                  <a:lnTo>
                    <a:pt x="30" y="0"/>
                  </a:lnTo>
                  <a:lnTo>
                    <a:pt x="18" y="3"/>
                  </a:lnTo>
                  <a:lnTo>
                    <a:pt x="8" y="10"/>
                  </a:lnTo>
                  <a:lnTo>
                    <a:pt x="2" y="19"/>
                  </a:lnTo>
                  <a:lnTo>
                    <a:pt x="0" y="30"/>
                  </a:lnTo>
                  <a:lnTo>
                    <a:pt x="0" y="36"/>
                  </a:lnTo>
                  <a:lnTo>
                    <a:pt x="2" y="42"/>
                  </a:lnTo>
                  <a:lnTo>
                    <a:pt x="4" y="46"/>
                  </a:lnTo>
                  <a:lnTo>
                    <a:pt x="8" y="51"/>
                  </a:lnTo>
                  <a:lnTo>
                    <a:pt x="13" y="54"/>
                  </a:lnTo>
                  <a:lnTo>
                    <a:pt x="18" y="58"/>
                  </a:lnTo>
                  <a:lnTo>
                    <a:pt x="24" y="59"/>
                  </a:lnTo>
                  <a:lnTo>
                    <a:pt x="30" y="60"/>
                  </a:lnTo>
                  <a:lnTo>
                    <a:pt x="36" y="59"/>
                  </a:lnTo>
                  <a:lnTo>
                    <a:pt x="41" y="58"/>
                  </a:lnTo>
                  <a:lnTo>
                    <a:pt x="46" y="54"/>
                  </a:lnTo>
                  <a:lnTo>
                    <a:pt x="51" y="51"/>
                  </a:lnTo>
                  <a:lnTo>
                    <a:pt x="54" y="46"/>
                  </a:lnTo>
                  <a:lnTo>
                    <a:pt x="57" y="42"/>
                  </a:lnTo>
                  <a:lnTo>
                    <a:pt x="59" y="36"/>
                  </a:lnTo>
                  <a:lnTo>
                    <a:pt x="60" y="30"/>
                  </a:lnTo>
                  <a:close/>
                </a:path>
              </a:pathLst>
            </a:custGeom>
            <a:solidFill>
              <a:srgbClr val="FF0000"/>
            </a:solidFill>
            <a:ln w="9525">
              <a:noFill/>
              <a:round/>
              <a:headEnd/>
              <a:tailEnd/>
            </a:ln>
          </p:spPr>
          <p:txBody>
            <a:bodyPr/>
            <a:lstStyle/>
            <a:p>
              <a:endParaRPr lang="en-US"/>
            </a:p>
          </p:txBody>
        </p:sp>
        <p:sp>
          <p:nvSpPr>
            <p:cNvPr id="15591" name="Freeform 366"/>
            <p:cNvSpPr>
              <a:spLocks/>
            </p:cNvSpPr>
            <p:nvPr/>
          </p:nvSpPr>
          <p:spPr bwMode="auto">
            <a:xfrm>
              <a:off x="2359" y="1819"/>
              <a:ext cx="15" cy="15"/>
            </a:xfrm>
            <a:custGeom>
              <a:avLst/>
              <a:gdLst>
                <a:gd name="T0" fmla="*/ 4 w 29"/>
                <a:gd name="T1" fmla="*/ 8 h 30"/>
                <a:gd name="T2" fmla="*/ 3 w 29"/>
                <a:gd name="T3" fmla="*/ 8 h 30"/>
                <a:gd name="T4" fmla="*/ 3 w 29"/>
                <a:gd name="T5" fmla="*/ 8 h 30"/>
                <a:gd name="T6" fmla="*/ 2 w 29"/>
                <a:gd name="T7" fmla="*/ 7 h 30"/>
                <a:gd name="T8" fmla="*/ 1 w 29"/>
                <a:gd name="T9" fmla="*/ 7 h 30"/>
                <a:gd name="T10" fmla="*/ 1 w 29"/>
                <a:gd name="T11" fmla="*/ 6 h 30"/>
                <a:gd name="T12" fmla="*/ 1 w 29"/>
                <a:gd name="T13" fmla="*/ 6 h 30"/>
                <a:gd name="T14" fmla="*/ 0 w 29"/>
                <a:gd name="T15" fmla="*/ 5 h 30"/>
                <a:gd name="T16" fmla="*/ 0 w 29"/>
                <a:gd name="T17" fmla="*/ 4 h 30"/>
                <a:gd name="T18" fmla="*/ 0 w 29"/>
                <a:gd name="T19" fmla="*/ 4 h 30"/>
                <a:gd name="T20" fmla="*/ 1 w 29"/>
                <a:gd name="T21" fmla="*/ 3 h 30"/>
                <a:gd name="T22" fmla="*/ 1 w 29"/>
                <a:gd name="T23" fmla="*/ 2 h 30"/>
                <a:gd name="T24" fmla="*/ 1 w 29"/>
                <a:gd name="T25" fmla="*/ 2 h 30"/>
                <a:gd name="T26" fmla="*/ 2 w 29"/>
                <a:gd name="T27" fmla="*/ 1 h 30"/>
                <a:gd name="T28" fmla="*/ 3 w 29"/>
                <a:gd name="T29" fmla="*/ 1 h 30"/>
                <a:gd name="T30" fmla="*/ 3 w 29"/>
                <a:gd name="T31" fmla="*/ 0 h 30"/>
                <a:gd name="T32" fmla="*/ 4 w 29"/>
                <a:gd name="T33" fmla="*/ 0 h 30"/>
                <a:gd name="T34" fmla="*/ 5 w 29"/>
                <a:gd name="T35" fmla="*/ 0 h 30"/>
                <a:gd name="T36" fmla="*/ 6 w 29"/>
                <a:gd name="T37" fmla="*/ 1 h 30"/>
                <a:gd name="T38" fmla="*/ 6 w 29"/>
                <a:gd name="T39" fmla="*/ 1 h 30"/>
                <a:gd name="T40" fmla="*/ 7 w 29"/>
                <a:gd name="T41" fmla="*/ 2 h 30"/>
                <a:gd name="T42" fmla="*/ 7 w 29"/>
                <a:gd name="T43" fmla="*/ 2 h 30"/>
                <a:gd name="T44" fmla="*/ 7 w 29"/>
                <a:gd name="T45" fmla="*/ 3 h 30"/>
                <a:gd name="T46" fmla="*/ 8 w 29"/>
                <a:gd name="T47" fmla="*/ 4 h 30"/>
                <a:gd name="T48" fmla="*/ 8 w 29"/>
                <a:gd name="T49" fmla="*/ 4 h 30"/>
                <a:gd name="T50" fmla="*/ 7 w 29"/>
                <a:gd name="T51" fmla="*/ 6 h 30"/>
                <a:gd name="T52" fmla="*/ 7 w 29"/>
                <a:gd name="T53" fmla="*/ 7 h 30"/>
                <a:gd name="T54" fmla="*/ 6 w 29"/>
                <a:gd name="T55" fmla="*/ 8 h 30"/>
                <a:gd name="T56" fmla="*/ 4 w 29"/>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9"/>
                <a:gd name="T88" fmla="*/ 0 h 30"/>
                <a:gd name="T89" fmla="*/ 29 w 29"/>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9" h="30">
                  <a:moveTo>
                    <a:pt x="15" y="30"/>
                  </a:moveTo>
                  <a:lnTo>
                    <a:pt x="11" y="30"/>
                  </a:lnTo>
                  <a:lnTo>
                    <a:pt x="9" y="29"/>
                  </a:lnTo>
                  <a:lnTo>
                    <a:pt x="7" y="27"/>
                  </a:lnTo>
                  <a:lnTo>
                    <a:pt x="4" y="26"/>
                  </a:lnTo>
                  <a:lnTo>
                    <a:pt x="2" y="23"/>
                  </a:lnTo>
                  <a:lnTo>
                    <a:pt x="1" y="21"/>
                  </a:lnTo>
                  <a:lnTo>
                    <a:pt x="0" y="18"/>
                  </a:lnTo>
                  <a:lnTo>
                    <a:pt x="0" y="15"/>
                  </a:lnTo>
                  <a:lnTo>
                    <a:pt x="0" y="13"/>
                  </a:lnTo>
                  <a:lnTo>
                    <a:pt x="1" y="10"/>
                  </a:lnTo>
                  <a:lnTo>
                    <a:pt x="2" y="7"/>
                  </a:lnTo>
                  <a:lnTo>
                    <a:pt x="4" y="5"/>
                  </a:lnTo>
                  <a:lnTo>
                    <a:pt x="7" y="3"/>
                  </a:lnTo>
                  <a:lnTo>
                    <a:pt x="9" y="1"/>
                  </a:lnTo>
                  <a:lnTo>
                    <a:pt x="11" y="0"/>
                  </a:lnTo>
                  <a:lnTo>
                    <a:pt x="15" y="0"/>
                  </a:lnTo>
                  <a:lnTo>
                    <a:pt x="17" y="0"/>
                  </a:lnTo>
                  <a:lnTo>
                    <a:pt x="21" y="1"/>
                  </a:lnTo>
                  <a:lnTo>
                    <a:pt x="23" y="3"/>
                  </a:lnTo>
                  <a:lnTo>
                    <a:pt x="25" y="5"/>
                  </a:lnTo>
                  <a:lnTo>
                    <a:pt x="26" y="7"/>
                  </a:lnTo>
                  <a:lnTo>
                    <a:pt x="28" y="10"/>
                  </a:lnTo>
                  <a:lnTo>
                    <a:pt x="29" y="13"/>
                  </a:lnTo>
                  <a:lnTo>
                    <a:pt x="29" y="15"/>
                  </a:lnTo>
                  <a:lnTo>
                    <a:pt x="28" y="21"/>
                  </a:lnTo>
                  <a:lnTo>
                    <a:pt x="25" y="26"/>
                  </a:lnTo>
                  <a:lnTo>
                    <a:pt x="21" y="29"/>
                  </a:lnTo>
                  <a:lnTo>
                    <a:pt x="15" y="30"/>
                  </a:lnTo>
                  <a:close/>
                </a:path>
              </a:pathLst>
            </a:custGeom>
            <a:solidFill>
              <a:srgbClr val="FF0000"/>
            </a:solidFill>
            <a:ln w="9525">
              <a:noFill/>
              <a:round/>
              <a:headEnd/>
              <a:tailEnd/>
            </a:ln>
          </p:spPr>
          <p:txBody>
            <a:bodyPr/>
            <a:lstStyle/>
            <a:p>
              <a:endParaRPr lang="en-US"/>
            </a:p>
          </p:txBody>
        </p:sp>
        <p:sp>
          <p:nvSpPr>
            <p:cNvPr id="15592" name="Freeform 367"/>
            <p:cNvSpPr>
              <a:spLocks/>
            </p:cNvSpPr>
            <p:nvPr/>
          </p:nvSpPr>
          <p:spPr bwMode="auto">
            <a:xfrm>
              <a:off x="2336" y="1607"/>
              <a:ext cx="30" cy="29"/>
            </a:xfrm>
            <a:custGeom>
              <a:avLst/>
              <a:gdLst>
                <a:gd name="T0" fmla="*/ 15 w 60"/>
                <a:gd name="T1" fmla="*/ 7 h 59"/>
                <a:gd name="T2" fmla="*/ 15 w 60"/>
                <a:gd name="T3" fmla="*/ 6 h 59"/>
                <a:gd name="T4" fmla="*/ 15 w 60"/>
                <a:gd name="T5" fmla="*/ 4 h 59"/>
                <a:gd name="T6" fmla="*/ 14 w 60"/>
                <a:gd name="T7" fmla="*/ 3 h 59"/>
                <a:gd name="T8" fmla="*/ 13 w 60"/>
                <a:gd name="T9" fmla="*/ 2 h 59"/>
                <a:gd name="T10" fmla="*/ 12 w 60"/>
                <a:gd name="T11" fmla="*/ 1 h 59"/>
                <a:gd name="T12" fmla="*/ 11 w 60"/>
                <a:gd name="T13" fmla="*/ 0 h 59"/>
                <a:gd name="T14" fmla="*/ 9 w 60"/>
                <a:gd name="T15" fmla="*/ 0 h 59"/>
                <a:gd name="T16" fmla="*/ 8 w 60"/>
                <a:gd name="T17" fmla="*/ 0 h 59"/>
                <a:gd name="T18" fmla="*/ 5 w 60"/>
                <a:gd name="T19" fmla="*/ 0 h 59"/>
                <a:gd name="T20" fmla="*/ 3 w 60"/>
                <a:gd name="T21" fmla="*/ 2 h 59"/>
                <a:gd name="T22" fmla="*/ 1 w 60"/>
                <a:gd name="T23" fmla="*/ 4 h 59"/>
                <a:gd name="T24" fmla="*/ 0 w 60"/>
                <a:gd name="T25" fmla="*/ 7 h 59"/>
                <a:gd name="T26" fmla="*/ 1 w 60"/>
                <a:gd name="T27" fmla="*/ 9 h 59"/>
                <a:gd name="T28" fmla="*/ 1 w 60"/>
                <a:gd name="T29" fmla="*/ 10 h 59"/>
                <a:gd name="T30" fmla="*/ 2 w 60"/>
                <a:gd name="T31" fmla="*/ 11 h 59"/>
                <a:gd name="T32" fmla="*/ 3 w 60"/>
                <a:gd name="T33" fmla="*/ 12 h 59"/>
                <a:gd name="T34" fmla="*/ 4 w 60"/>
                <a:gd name="T35" fmla="*/ 13 h 59"/>
                <a:gd name="T36" fmla="*/ 5 w 60"/>
                <a:gd name="T37" fmla="*/ 14 h 59"/>
                <a:gd name="T38" fmla="*/ 6 w 60"/>
                <a:gd name="T39" fmla="*/ 14 h 59"/>
                <a:gd name="T40" fmla="*/ 8 w 60"/>
                <a:gd name="T41" fmla="*/ 14 h 59"/>
                <a:gd name="T42" fmla="*/ 9 w 60"/>
                <a:gd name="T43" fmla="*/ 14 h 59"/>
                <a:gd name="T44" fmla="*/ 11 w 60"/>
                <a:gd name="T45" fmla="*/ 14 h 59"/>
                <a:gd name="T46" fmla="*/ 12 w 60"/>
                <a:gd name="T47" fmla="*/ 13 h 59"/>
                <a:gd name="T48" fmla="*/ 13 w 60"/>
                <a:gd name="T49" fmla="*/ 12 h 59"/>
                <a:gd name="T50" fmla="*/ 14 w 60"/>
                <a:gd name="T51" fmla="*/ 11 h 59"/>
                <a:gd name="T52" fmla="*/ 15 w 60"/>
                <a:gd name="T53" fmla="*/ 10 h 59"/>
                <a:gd name="T54" fmla="*/ 15 w 60"/>
                <a:gd name="T55" fmla="*/ 9 h 59"/>
                <a:gd name="T56" fmla="*/ 15 w 60"/>
                <a:gd name="T57" fmla="*/ 7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30"/>
                  </a:moveTo>
                  <a:lnTo>
                    <a:pt x="58" y="24"/>
                  </a:lnTo>
                  <a:lnTo>
                    <a:pt x="57" y="19"/>
                  </a:lnTo>
                  <a:lnTo>
                    <a:pt x="54" y="13"/>
                  </a:lnTo>
                  <a:lnTo>
                    <a:pt x="50" y="8"/>
                  </a:lnTo>
                  <a:lnTo>
                    <a:pt x="46" y="5"/>
                  </a:lnTo>
                  <a:lnTo>
                    <a:pt x="41" y="3"/>
                  </a:lnTo>
                  <a:lnTo>
                    <a:pt x="35" y="0"/>
                  </a:lnTo>
                  <a:lnTo>
                    <a:pt x="30" y="0"/>
                  </a:lnTo>
                  <a:lnTo>
                    <a:pt x="18" y="3"/>
                  </a:lnTo>
                  <a:lnTo>
                    <a:pt x="9" y="8"/>
                  </a:lnTo>
                  <a:lnTo>
                    <a:pt x="2" y="19"/>
                  </a:lnTo>
                  <a:lnTo>
                    <a:pt x="0" y="30"/>
                  </a:lnTo>
                  <a:lnTo>
                    <a:pt x="1" y="36"/>
                  </a:lnTo>
                  <a:lnTo>
                    <a:pt x="2" y="41"/>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1"/>
                  </a:lnTo>
                  <a:lnTo>
                    <a:pt x="58" y="36"/>
                  </a:lnTo>
                  <a:lnTo>
                    <a:pt x="60" y="30"/>
                  </a:lnTo>
                  <a:close/>
                </a:path>
              </a:pathLst>
            </a:custGeom>
            <a:solidFill>
              <a:srgbClr val="FF0000"/>
            </a:solidFill>
            <a:ln w="9525">
              <a:noFill/>
              <a:round/>
              <a:headEnd/>
              <a:tailEnd/>
            </a:ln>
          </p:spPr>
          <p:txBody>
            <a:bodyPr/>
            <a:lstStyle/>
            <a:p>
              <a:endParaRPr lang="en-US"/>
            </a:p>
          </p:txBody>
        </p:sp>
        <p:sp>
          <p:nvSpPr>
            <p:cNvPr id="15593" name="Freeform 368"/>
            <p:cNvSpPr>
              <a:spLocks/>
            </p:cNvSpPr>
            <p:nvPr/>
          </p:nvSpPr>
          <p:spPr bwMode="auto">
            <a:xfrm>
              <a:off x="2343" y="1614"/>
              <a:ext cx="15" cy="15"/>
            </a:xfrm>
            <a:custGeom>
              <a:avLst/>
              <a:gdLst>
                <a:gd name="T0" fmla="*/ 4 w 30"/>
                <a:gd name="T1" fmla="*/ 8 h 29"/>
                <a:gd name="T2" fmla="*/ 3 w 30"/>
                <a:gd name="T3" fmla="*/ 8 h 29"/>
                <a:gd name="T4" fmla="*/ 3 w 30"/>
                <a:gd name="T5" fmla="*/ 7 h 29"/>
                <a:gd name="T6" fmla="*/ 2 w 30"/>
                <a:gd name="T7" fmla="*/ 7 h 29"/>
                <a:gd name="T8" fmla="*/ 1 w 30"/>
                <a:gd name="T9" fmla="*/ 7 h 29"/>
                <a:gd name="T10" fmla="*/ 1 w 30"/>
                <a:gd name="T11" fmla="*/ 6 h 29"/>
                <a:gd name="T12" fmla="*/ 1 w 30"/>
                <a:gd name="T13" fmla="*/ 5 h 29"/>
                <a:gd name="T14" fmla="*/ 0 w 30"/>
                <a:gd name="T15" fmla="*/ 5 h 29"/>
                <a:gd name="T16" fmla="*/ 0 w 30"/>
                <a:gd name="T17" fmla="*/ 4 h 29"/>
                <a:gd name="T18" fmla="*/ 0 w 30"/>
                <a:gd name="T19" fmla="*/ 3 h 29"/>
                <a:gd name="T20" fmla="*/ 1 w 30"/>
                <a:gd name="T21" fmla="*/ 3 h 29"/>
                <a:gd name="T22" fmla="*/ 1 w 30"/>
                <a:gd name="T23" fmla="*/ 2 h 29"/>
                <a:gd name="T24" fmla="*/ 1 w 30"/>
                <a:gd name="T25" fmla="*/ 1 h 29"/>
                <a:gd name="T26" fmla="*/ 2 w 30"/>
                <a:gd name="T27" fmla="*/ 1 h 29"/>
                <a:gd name="T28" fmla="*/ 3 w 30"/>
                <a:gd name="T29" fmla="*/ 1 h 29"/>
                <a:gd name="T30" fmla="*/ 3 w 30"/>
                <a:gd name="T31" fmla="*/ 0 h 29"/>
                <a:gd name="T32" fmla="*/ 4 w 30"/>
                <a:gd name="T33" fmla="*/ 0 h 29"/>
                <a:gd name="T34" fmla="*/ 5 w 30"/>
                <a:gd name="T35" fmla="*/ 0 h 29"/>
                <a:gd name="T36" fmla="*/ 5 w 30"/>
                <a:gd name="T37" fmla="*/ 1 h 29"/>
                <a:gd name="T38" fmla="*/ 6 w 30"/>
                <a:gd name="T39" fmla="*/ 1 h 29"/>
                <a:gd name="T40" fmla="*/ 7 w 30"/>
                <a:gd name="T41" fmla="*/ 1 h 29"/>
                <a:gd name="T42" fmla="*/ 7 w 30"/>
                <a:gd name="T43" fmla="*/ 2 h 29"/>
                <a:gd name="T44" fmla="*/ 7 w 30"/>
                <a:gd name="T45" fmla="*/ 3 h 29"/>
                <a:gd name="T46" fmla="*/ 8 w 30"/>
                <a:gd name="T47" fmla="*/ 3 h 29"/>
                <a:gd name="T48" fmla="*/ 8 w 30"/>
                <a:gd name="T49" fmla="*/ 4 h 29"/>
                <a:gd name="T50" fmla="*/ 7 w 30"/>
                <a:gd name="T51" fmla="*/ 6 h 29"/>
                <a:gd name="T52" fmla="*/ 7 w 30"/>
                <a:gd name="T53" fmla="*/ 7 h 29"/>
                <a:gd name="T54" fmla="*/ 5 w 30"/>
                <a:gd name="T55" fmla="*/ 7 h 29"/>
                <a:gd name="T56" fmla="*/ 4 w 30"/>
                <a:gd name="T57" fmla="*/ 8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9"/>
                <a:gd name="T89" fmla="*/ 30 w 30"/>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9">
                  <a:moveTo>
                    <a:pt x="15" y="29"/>
                  </a:moveTo>
                  <a:lnTo>
                    <a:pt x="11" y="29"/>
                  </a:lnTo>
                  <a:lnTo>
                    <a:pt x="9" y="28"/>
                  </a:lnTo>
                  <a:lnTo>
                    <a:pt x="7" y="27"/>
                  </a:lnTo>
                  <a:lnTo>
                    <a:pt x="4" y="26"/>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1"/>
                  </a:lnTo>
                  <a:lnTo>
                    <a:pt x="25" y="26"/>
                  </a:lnTo>
                  <a:lnTo>
                    <a:pt x="20" y="28"/>
                  </a:lnTo>
                  <a:lnTo>
                    <a:pt x="15" y="29"/>
                  </a:lnTo>
                  <a:close/>
                </a:path>
              </a:pathLst>
            </a:custGeom>
            <a:solidFill>
              <a:srgbClr val="FF0000"/>
            </a:solidFill>
            <a:ln w="9525">
              <a:noFill/>
              <a:round/>
              <a:headEnd/>
              <a:tailEnd/>
            </a:ln>
          </p:spPr>
          <p:txBody>
            <a:bodyPr/>
            <a:lstStyle/>
            <a:p>
              <a:endParaRPr lang="en-US"/>
            </a:p>
          </p:txBody>
        </p:sp>
        <p:sp>
          <p:nvSpPr>
            <p:cNvPr id="15594" name="Freeform 369"/>
            <p:cNvSpPr>
              <a:spLocks/>
            </p:cNvSpPr>
            <p:nvPr/>
          </p:nvSpPr>
          <p:spPr bwMode="auto">
            <a:xfrm>
              <a:off x="2456" y="1929"/>
              <a:ext cx="30" cy="30"/>
            </a:xfrm>
            <a:custGeom>
              <a:avLst/>
              <a:gdLst>
                <a:gd name="T0" fmla="*/ 15 w 60"/>
                <a:gd name="T1" fmla="*/ 8 h 60"/>
                <a:gd name="T2" fmla="*/ 15 w 60"/>
                <a:gd name="T3" fmla="*/ 6 h 60"/>
                <a:gd name="T4" fmla="*/ 15 w 60"/>
                <a:gd name="T5" fmla="*/ 5 h 60"/>
                <a:gd name="T6" fmla="*/ 14 w 60"/>
                <a:gd name="T7" fmla="*/ 4 h 60"/>
                <a:gd name="T8" fmla="*/ 13 w 60"/>
                <a:gd name="T9" fmla="*/ 2 h 60"/>
                <a:gd name="T10" fmla="*/ 12 w 60"/>
                <a:gd name="T11" fmla="*/ 2 h 60"/>
                <a:gd name="T12" fmla="*/ 11 w 60"/>
                <a:gd name="T13" fmla="*/ 1 h 60"/>
                <a:gd name="T14" fmla="*/ 9 w 60"/>
                <a:gd name="T15" fmla="*/ 0 h 60"/>
                <a:gd name="T16" fmla="*/ 8 w 60"/>
                <a:gd name="T17" fmla="*/ 0 h 60"/>
                <a:gd name="T18" fmla="*/ 5 w 60"/>
                <a:gd name="T19" fmla="*/ 1 h 60"/>
                <a:gd name="T20" fmla="*/ 3 w 60"/>
                <a:gd name="T21" fmla="*/ 2 h 60"/>
                <a:gd name="T22" fmla="*/ 1 w 60"/>
                <a:gd name="T23" fmla="*/ 5 h 60"/>
                <a:gd name="T24" fmla="*/ 0 w 60"/>
                <a:gd name="T25" fmla="*/ 8 h 60"/>
                <a:gd name="T26" fmla="*/ 1 w 60"/>
                <a:gd name="T27" fmla="*/ 9 h 60"/>
                <a:gd name="T28" fmla="*/ 1 w 60"/>
                <a:gd name="T29" fmla="*/ 11 h 60"/>
                <a:gd name="T30" fmla="*/ 2 w 60"/>
                <a:gd name="T31" fmla="*/ 12 h 60"/>
                <a:gd name="T32" fmla="*/ 3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8" y="19"/>
                  </a:lnTo>
                  <a:lnTo>
                    <a:pt x="55" y="13"/>
                  </a:lnTo>
                  <a:lnTo>
                    <a:pt x="52" y="8"/>
                  </a:lnTo>
                  <a:lnTo>
                    <a:pt x="47" y="5"/>
                  </a:lnTo>
                  <a:lnTo>
                    <a:pt x="42" y="3"/>
                  </a:lnTo>
                  <a:lnTo>
                    <a:pt x="36" y="0"/>
                  </a:lnTo>
                  <a:lnTo>
                    <a:pt x="30" y="0"/>
                  </a:lnTo>
                  <a:lnTo>
                    <a:pt x="19" y="3"/>
                  </a:lnTo>
                  <a:lnTo>
                    <a:pt x="9" y="8"/>
                  </a:lnTo>
                  <a:lnTo>
                    <a:pt x="2" y="19"/>
                  </a:lnTo>
                  <a:lnTo>
                    <a:pt x="0" y="30"/>
                  </a:lnTo>
                  <a:lnTo>
                    <a:pt x="1" y="36"/>
                  </a:lnTo>
                  <a:lnTo>
                    <a:pt x="2" y="42"/>
                  </a:lnTo>
                  <a:lnTo>
                    <a:pt x="6" y="46"/>
                  </a:lnTo>
                  <a:lnTo>
                    <a:pt x="9" y="51"/>
                  </a:lnTo>
                  <a:lnTo>
                    <a:pt x="14" y="54"/>
                  </a:lnTo>
                  <a:lnTo>
                    <a:pt x="19" y="58"/>
                  </a:lnTo>
                  <a:lnTo>
                    <a:pt x="24" y="59"/>
                  </a:lnTo>
                  <a:lnTo>
                    <a:pt x="30" y="60"/>
                  </a:lnTo>
                  <a:lnTo>
                    <a:pt x="36" y="59"/>
                  </a:lnTo>
                  <a:lnTo>
                    <a:pt x="42" y="58"/>
                  </a:lnTo>
                  <a:lnTo>
                    <a:pt x="47" y="54"/>
                  </a:lnTo>
                  <a:lnTo>
                    <a:pt x="52" y="51"/>
                  </a:lnTo>
                  <a:lnTo>
                    <a:pt x="55" y="46"/>
                  </a:lnTo>
                  <a:lnTo>
                    <a:pt x="58" y="42"/>
                  </a:lnTo>
                  <a:lnTo>
                    <a:pt x="59" y="36"/>
                  </a:lnTo>
                  <a:lnTo>
                    <a:pt x="60" y="30"/>
                  </a:lnTo>
                  <a:close/>
                </a:path>
              </a:pathLst>
            </a:custGeom>
            <a:solidFill>
              <a:srgbClr val="FF0000"/>
            </a:solidFill>
            <a:ln w="9525">
              <a:noFill/>
              <a:round/>
              <a:headEnd/>
              <a:tailEnd/>
            </a:ln>
          </p:spPr>
          <p:txBody>
            <a:bodyPr/>
            <a:lstStyle/>
            <a:p>
              <a:endParaRPr lang="en-US"/>
            </a:p>
          </p:txBody>
        </p:sp>
        <p:sp>
          <p:nvSpPr>
            <p:cNvPr id="15595" name="Freeform 370"/>
            <p:cNvSpPr>
              <a:spLocks/>
            </p:cNvSpPr>
            <p:nvPr/>
          </p:nvSpPr>
          <p:spPr bwMode="auto">
            <a:xfrm>
              <a:off x="2463" y="1937"/>
              <a:ext cx="15" cy="15"/>
            </a:xfrm>
            <a:custGeom>
              <a:avLst/>
              <a:gdLst>
                <a:gd name="T0" fmla="*/ 4 w 30"/>
                <a:gd name="T1" fmla="*/ 8 h 30"/>
                <a:gd name="T2" fmla="*/ 4 w 30"/>
                <a:gd name="T3" fmla="*/ 8 h 30"/>
                <a:gd name="T4" fmla="*/ 3 w 30"/>
                <a:gd name="T5" fmla="*/ 8 h 30"/>
                <a:gd name="T6" fmla="*/ 2 w 30"/>
                <a:gd name="T7" fmla="*/ 7 h 30"/>
                <a:gd name="T8" fmla="*/ 2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2 w 30"/>
                <a:gd name="T25" fmla="*/ 2 h 30"/>
                <a:gd name="T26" fmla="*/ 2 w 30"/>
                <a:gd name="T27" fmla="*/ 1 h 30"/>
                <a:gd name="T28" fmla="*/ 3 w 30"/>
                <a:gd name="T29" fmla="*/ 1 h 30"/>
                <a:gd name="T30" fmla="*/ 4 w 30"/>
                <a:gd name="T31" fmla="*/ 0 h 30"/>
                <a:gd name="T32" fmla="*/ 4 w 30"/>
                <a:gd name="T33" fmla="*/ 0 h 30"/>
                <a:gd name="T34" fmla="*/ 5 w 30"/>
                <a:gd name="T35" fmla="*/ 0 h 30"/>
                <a:gd name="T36" fmla="*/ 6 w 30"/>
                <a:gd name="T37" fmla="*/ 1 h 30"/>
                <a:gd name="T38" fmla="*/ 6 w 30"/>
                <a:gd name="T39" fmla="*/ 1 h 30"/>
                <a:gd name="T40" fmla="*/ 7 w 30"/>
                <a:gd name="T41" fmla="*/ 2 h 30"/>
                <a:gd name="T42" fmla="*/ 7 w 30"/>
                <a:gd name="T43" fmla="*/ 2 h 30"/>
                <a:gd name="T44" fmla="*/ 8 w 30"/>
                <a:gd name="T45" fmla="*/ 3 h 30"/>
                <a:gd name="T46" fmla="*/ 8 w 30"/>
                <a:gd name="T47" fmla="*/ 3 h 30"/>
                <a:gd name="T48" fmla="*/ 8 w 30"/>
                <a:gd name="T49" fmla="*/ 4 h 30"/>
                <a:gd name="T50" fmla="*/ 8 w 30"/>
                <a:gd name="T51" fmla="*/ 6 h 30"/>
                <a:gd name="T52" fmla="*/ 7 w 30"/>
                <a:gd name="T53" fmla="*/ 7 h 30"/>
                <a:gd name="T54" fmla="*/ 6 w 30"/>
                <a:gd name="T55" fmla="*/ 8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3" y="30"/>
                  </a:lnTo>
                  <a:lnTo>
                    <a:pt x="11" y="29"/>
                  </a:lnTo>
                  <a:lnTo>
                    <a:pt x="7" y="27"/>
                  </a:lnTo>
                  <a:lnTo>
                    <a:pt x="5" y="26"/>
                  </a:lnTo>
                  <a:lnTo>
                    <a:pt x="4" y="23"/>
                  </a:lnTo>
                  <a:lnTo>
                    <a:pt x="1" y="20"/>
                  </a:lnTo>
                  <a:lnTo>
                    <a:pt x="0" y="18"/>
                  </a:lnTo>
                  <a:lnTo>
                    <a:pt x="0" y="15"/>
                  </a:lnTo>
                  <a:lnTo>
                    <a:pt x="0" y="12"/>
                  </a:lnTo>
                  <a:lnTo>
                    <a:pt x="1" y="9"/>
                  </a:lnTo>
                  <a:lnTo>
                    <a:pt x="4" y="7"/>
                  </a:lnTo>
                  <a:lnTo>
                    <a:pt x="5" y="5"/>
                  </a:lnTo>
                  <a:lnTo>
                    <a:pt x="7" y="3"/>
                  </a:lnTo>
                  <a:lnTo>
                    <a:pt x="11" y="1"/>
                  </a:lnTo>
                  <a:lnTo>
                    <a:pt x="13" y="0"/>
                  </a:lnTo>
                  <a:lnTo>
                    <a:pt x="15" y="0"/>
                  </a:lnTo>
                  <a:lnTo>
                    <a:pt x="19" y="0"/>
                  </a:lnTo>
                  <a:lnTo>
                    <a:pt x="21" y="1"/>
                  </a:lnTo>
                  <a:lnTo>
                    <a:pt x="23" y="3"/>
                  </a:lnTo>
                  <a:lnTo>
                    <a:pt x="26" y="5"/>
                  </a:lnTo>
                  <a:lnTo>
                    <a:pt x="28" y="7"/>
                  </a:lnTo>
                  <a:lnTo>
                    <a:pt x="29" y="9"/>
                  </a:lnTo>
                  <a:lnTo>
                    <a:pt x="30" y="12"/>
                  </a:lnTo>
                  <a:lnTo>
                    <a:pt x="30" y="15"/>
                  </a:lnTo>
                  <a:lnTo>
                    <a:pt x="29" y="21"/>
                  </a:lnTo>
                  <a:lnTo>
                    <a:pt x="26" y="26"/>
                  </a:lnTo>
                  <a:lnTo>
                    <a:pt x="21" y="29"/>
                  </a:lnTo>
                  <a:lnTo>
                    <a:pt x="15" y="30"/>
                  </a:lnTo>
                  <a:close/>
                </a:path>
              </a:pathLst>
            </a:custGeom>
            <a:solidFill>
              <a:srgbClr val="FF0000"/>
            </a:solidFill>
            <a:ln w="9525">
              <a:noFill/>
              <a:round/>
              <a:headEnd/>
              <a:tailEnd/>
            </a:ln>
          </p:spPr>
          <p:txBody>
            <a:bodyPr/>
            <a:lstStyle/>
            <a:p>
              <a:endParaRPr lang="en-US"/>
            </a:p>
          </p:txBody>
        </p:sp>
        <p:sp>
          <p:nvSpPr>
            <p:cNvPr id="15596" name="Freeform 371"/>
            <p:cNvSpPr>
              <a:spLocks/>
            </p:cNvSpPr>
            <p:nvPr/>
          </p:nvSpPr>
          <p:spPr bwMode="auto">
            <a:xfrm>
              <a:off x="2357" y="1988"/>
              <a:ext cx="30" cy="29"/>
            </a:xfrm>
            <a:custGeom>
              <a:avLst/>
              <a:gdLst>
                <a:gd name="T0" fmla="*/ 15 w 60"/>
                <a:gd name="T1" fmla="*/ 7 h 59"/>
                <a:gd name="T2" fmla="*/ 15 w 60"/>
                <a:gd name="T3" fmla="*/ 6 h 59"/>
                <a:gd name="T4" fmla="*/ 15 w 60"/>
                <a:gd name="T5" fmla="*/ 4 h 59"/>
                <a:gd name="T6" fmla="*/ 14 w 60"/>
                <a:gd name="T7" fmla="*/ 3 h 59"/>
                <a:gd name="T8" fmla="*/ 13 w 60"/>
                <a:gd name="T9" fmla="*/ 2 h 59"/>
                <a:gd name="T10" fmla="*/ 12 w 60"/>
                <a:gd name="T11" fmla="*/ 1 h 59"/>
                <a:gd name="T12" fmla="*/ 11 w 60"/>
                <a:gd name="T13" fmla="*/ 0 h 59"/>
                <a:gd name="T14" fmla="*/ 9 w 60"/>
                <a:gd name="T15" fmla="*/ 0 h 59"/>
                <a:gd name="T16" fmla="*/ 8 w 60"/>
                <a:gd name="T17" fmla="*/ 0 h 59"/>
                <a:gd name="T18" fmla="*/ 5 w 60"/>
                <a:gd name="T19" fmla="*/ 0 h 59"/>
                <a:gd name="T20" fmla="*/ 3 w 60"/>
                <a:gd name="T21" fmla="*/ 2 h 59"/>
                <a:gd name="T22" fmla="*/ 1 w 60"/>
                <a:gd name="T23" fmla="*/ 4 h 59"/>
                <a:gd name="T24" fmla="*/ 0 w 60"/>
                <a:gd name="T25" fmla="*/ 7 h 59"/>
                <a:gd name="T26" fmla="*/ 1 w 60"/>
                <a:gd name="T27" fmla="*/ 8 h 59"/>
                <a:gd name="T28" fmla="*/ 1 w 60"/>
                <a:gd name="T29" fmla="*/ 10 h 59"/>
                <a:gd name="T30" fmla="*/ 2 w 60"/>
                <a:gd name="T31" fmla="*/ 11 h 59"/>
                <a:gd name="T32" fmla="*/ 3 w 60"/>
                <a:gd name="T33" fmla="*/ 12 h 59"/>
                <a:gd name="T34" fmla="*/ 4 w 60"/>
                <a:gd name="T35" fmla="*/ 13 h 59"/>
                <a:gd name="T36" fmla="*/ 5 w 60"/>
                <a:gd name="T37" fmla="*/ 14 h 59"/>
                <a:gd name="T38" fmla="*/ 6 w 60"/>
                <a:gd name="T39" fmla="*/ 14 h 59"/>
                <a:gd name="T40" fmla="*/ 8 w 60"/>
                <a:gd name="T41" fmla="*/ 14 h 59"/>
                <a:gd name="T42" fmla="*/ 9 w 60"/>
                <a:gd name="T43" fmla="*/ 14 h 59"/>
                <a:gd name="T44" fmla="*/ 11 w 60"/>
                <a:gd name="T45" fmla="*/ 14 h 59"/>
                <a:gd name="T46" fmla="*/ 12 w 60"/>
                <a:gd name="T47" fmla="*/ 13 h 59"/>
                <a:gd name="T48" fmla="*/ 13 w 60"/>
                <a:gd name="T49" fmla="*/ 12 h 59"/>
                <a:gd name="T50" fmla="*/ 14 w 60"/>
                <a:gd name="T51" fmla="*/ 11 h 59"/>
                <a:gd name="T52" fmla="*/ 15 w 60"/>
                <a:gd name="T53" fmla="*/ 10 h 59"/>
                <a:gd name="T54" fmla="*/ 15 w 60"/>
                <a:gd name="T55" fmla="*/ 8 h 59"/>
                <a:gd name="T56" fmla="*/ 15 w 60"/>
                <a:gd name="T57" fmla="*/ 7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30"/>
                  </a:moveTo>
                  <a:lnTo>
                    <a:pt x="59" y="24"/>
                  </a:lnTo>
                  <a:lnTo>
                    <a:pt x="58" y="18"/>
                  </a:lnTo>
                  <a:lnTo>
                    <a:pt x="54" y="12"/>
                  </a:lnTo>
                  <a:lnTo>
                    <a:pt x="51" y="8"/>
                  </a:lnTo>
                  <a:lnTo>
                    <a:pt x="46" y="4"/>
                  </a:lnTo>
                  <a:lnTo>
                    <a:pt x="42" y="2"/>
                  </a:lnTo>
                  <a:lnTo>
                    <a:pt x="36" y="0"/>
                  </a:lnTo>
                  <a:lnTo>
                    <a:pt x="30" y="0"/>
                  </a:lnTo>
                  <a:lnTo>
                    <a:pt x="19" y="2"/>
                  </a:lnTo>
                  <a:lnTo>
                    <a:pt x="9" y="8"/>
                  </a:lnTo>
                  <a:lnTo>
                    <a:pt x="3" y="18"/>
                  </a:lnTo>
                  <a:lnTo>
                    <a:pt x="0" y="30"/>
                  </a:lnTo>
                  <a:lnTo>
                    <a:pt x="1" y="35"/>
                  </a:lnTo>
                  <a:lnTo>
                    <a:pt x="3" y="40"/>
                  </a:lnTo>
                  <a:lnTo>
                    <a:pt x="6" y="46"/>
                  </a:lnTo>
                  <a:lnTo>
                    <a:pt x="9" y="50"/>
                  </a:lnTo>
                  <a:lnTo>
                    <a:pt x="14" y="54"/>
                  </a:lnTo>
                  <a:lnTo>
                    <a:pt x="19" y="56"/>
                  </a:lnTo>
                  <a:lnTo>
                    <a:pt x="24" y="59"/>
                  </a:lnTo>
                  <a:lnTo>
                    <a:pt x="30" y="59"/>
                  </a:lnTo>
                  <a:lnTo>
                    <a:pt x="36" y="59"/>
                  </a:lnTo>
                  <a:lnTo>
                    <a:pt x="42" y="56"/>
                  </a:lnTo>
                  <a:lnTo>
                    <a:pt x="46" y="54"/>
                  </a:lnTo>
                  <a:lnTo>
                    <a:pt x="51" y="50"/>
                  </a:lnTo>
                  <a:lnTo>
                    <a:pt x="54" y="46"/>
                  </a:lnTo>
                  <a:lnTo>
                    <a:pt x="58" y="40"/>
                  </a:lnTo>
                  <a:lnTo>
                    <a:pt x="59" y="35"/>
                  </a:lnTo>
                  <a:lnTo>
                    <a:pt x="60" y="30"/>
                  </a:lnTo>
                  <a:close/>
                </a:path>
              </a:pathLst>
            </a:custGeom>
            <a:solidFill>
              <a:srgbClr val="FF0000"/>
            </a:solidFill>
            <a:ln w="9525">
              <a:noFill/>
              <a:round/>
              <a:headEnd/>
              <a:tailEnd/>
            </a:ln>
          </p:spPr>
          <p:txBody>
            <a:bodyPr/>
            <a:lstStyle/>
            <a:p>
              <a:endParaRPr lang="en-US"/>
            </a:p>
          </p:txBody>
        </p:sp>
        <p:sp>
          <p:nvSpPr>
            <p:cNvPr id="15597" name="Freeform 372"/>
            <p:cNvSpPr>
              <a:spLocks/>
            </p:cNvSpPr>
            <p:nvPr/>
          </p:nvSpPr>
          <p:spPr bwMode="auto">
            <a:xfrm>
              <a:off x="2365" y="1995"/>
              <a:ext cx="15" cy="15"/>
            </a:xfrm>
            <a:custGeom>
              <a:avLst/>
              <a:gdLst>
                <a:gd name="T0" fmla="*/ 4 w 30"/>
                <a:gd name="T1" fmla="*/ 8 h 29"/>
                <a:gd name="T2" fmla="*/ 4 w 30"/>
                <a:gd name="T3" fmla="*/ 8 h 29"/>
                <a:gd name="T4" fmla="*/ 3 w 30"/>
                <a:gd name="T5" fmla="*/ 7 h 29"/>
                <a:gd name="T6" fmla="*/ 2 w 30"/>
                <a:gd name="T7" fmla="*/ 7 h 29"/>
                <a:gd name="T8" fmla="*/ 2 w 30"/>
                <a:gd name="T9" fmla="*/ 7 h 29"/>
                <a:gd name="T10" fmla="*/ 1 w 30"/>
                <a:gd name="T11" fmla="*/ 6 h 29"/>
                <a:gd name="T12" fmla="*/ 1 w 30"/>
                <a:gd name="T13" fmla="*/ 5 h 29"/>
                <a:gd name="T14" fmla="*/ 0 w 30"/>
                <a:gd name="T15" fmla="*/ 5 h 29"/>
                <a:gd name="T16" fmla="*/ 0 w 30"/>
                <a:gd name="T17" fmla="*/ 4 h 29"/>
                <a:gd name="T18" fmla="*/ 0 w 30"/>
                <a:gd name="T19" fmla="*/ 3 h 29"/>
                <a:gd name="T20" fmla="*/ 1 w 30"/>
                <a:gd name="T21" fmla="*/ 3 h 29"/>
                <a:gd name="T22" fmla="*/ 1 w 30"/>
                <a:gd name="T23" fmla="*/ 2 h 29"/>
                <a:gd name="T24" fmla="*/ 2 w 30"/>
                <a:gd name="T25" fmla="*/ 1 h 29"/>
                <a:gd name="T26" fmla="*/ 2 w 30"/>
                <a:gd name="T27" fmla="*/ 1 h 29"/>
                <a:gd name="T28" fmla="*/ 3 w 30"/>
                <a:gd name="T29" fmla="*/ 1 h 29"/>
                <a:gd name="T30" fmla="*/ 4 w 30"/>
                <a:gd name="T31" fmla="*/ 0 h 29"/>
                <a:gd name="T32" fmla="*/ 4 w 30"/>
                <a:gd name="T33" fmla="*/ 0 h 29"/>
                <a:gd name="T34" fmla="*/ 5 w 30"/>
                <a:gd name="T35" fmla="*/ 0 h 29"/>
                <a:gd name="T36" fmla="*/ 6 w 30"/>
                <a:gd name="T37" fmla="*/ 1 h 29"/>
                <a:gd name="T38" fmla="*/ 6 w 30"/>
                <a:gd name="T39" fmla="*/ 1 h 29"/>
                <a:gd name="T40" fmla="*/ 7 w 30"/>
                <a:gd name="T41" fmla="*/ 1 h 29"/>
                <a:gd name="T42" fmla="*/ 7 w 30"/>
                <a:gd name="T43" fmla="*/ 2 h 29"/>
                <a:gd name="T44" fmla="*/ 8 w 30"/>
                <a:gd name="T45" fmla="*/ 3 h 29"/>
                <a:gd name="T46" fmla="*/ 8 w 30"/>
                <a:gd name="T47" fmla="*/ 3 h 29"/>
                <a:gd name="T48" fmla="*/ 8 w 30"/>
                <a:gd name="T49" fmla="*/ 4 h 29"/>
                <a:gd name="T50" fmla="*/ 8 w 30"/>
                <a:gd name="T51" fmla="*/ 5 h 29"/>
                <a:gd name="T52" fmla="*/ 7 w 30"/>
                <a:gd name="T53" fmla="*/ 7 h 29"/>
                <a:gd name="T54" fmla="*/ 6 w 30"/>
                <a:gd name="T55" fmla="*/ 7 h 29"/>
                <a:gd name="T56" fmla="*/ 4 w 30"/>
                <a:gd name="T57" fmla="*/ 8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9"/>
                <a:gd name="T89" fmla="*/ 30 w 30"/>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9">
                  <a:moveTo>
                    <a:pt x="15" y="29"/>
                  </a:moveTo>
                  <a:lnTo>
                    <a:pt x="13" y="29"/>
                  </a:lnTo>
                  <a:lnTo>
                    <a:pt x="9" y="27"/>
                  </a:lnTo>
                  <a:lnTo>
                    <a:pt x="7" y="26"/>
                  </a:lnTo>
                  <a:lnTo>
                    <a:pt x="5" y="25"/>
                  </a:lnTo>
                  <a:lnTo>
                    <a:pt x="3" y="23"/>
                  </a:lnTo>
                  <a:lnTo>
                    <a:pt x="1" y="19"/>
                  </a:lnTo>
                  <a:lnTo>
                    <a:pt x="0" y="17"/>
                  </a:lnTo>
                  <a:lnTo>
                    <a:pt x="0" y="15"/>
                  </a:lnTo>
                  <a:lnTo>
                    <a:pt x="0" y="11"/>
                  </a:lnTo>
                  <a:lnTo>
                    <a:pt x="1" y="9"/>
                  </a:lnTo>
                  <a:lnTo>
                    <a:pt x="3" y="6"/>
                  </a:lnTo>
                  <a:lnTo>
                    <a:pt x="5" y="3"/>
                  </a:lnTo>
                  <a:lnTo>
                    <a:pt x="7" y="2"/>
                  </a:lnTo>
                  <a:lnTo>
                    <a:pt x="9" y="1"/>
                  </a:lnTo>
                  <a:lnTo>
                    <a:pt x="13" y="0"/>
                  </a:lnTo>
                  <a:lnTo>
                    <a:pt x="15" y="0"/>
                  </a:lnTo>
                  <a:lnTo>
                    <a:pt x="18" y="0"/>
                  </a:lnTo>
                  <a:lnTo>
                    <a:pt x="21" y="1"/>
                  </a:lnTo>
                  <a:lnTo>
                    <a:pt x="23" y="2"/>
                  </a:lnTo>
                  <a:lnTo>
                    <a:pt x="26" y="3"/>
                  </a:lnTo>
                  <a:lnTo>
                    <a:pt x="27" y="6"/>
                  </a:lnTo>
                  <a:lnTo>
                    <a:pt x="29" y="9"/>
                  </a:lnTo>
                  <a:lnTo>
                    <a:pt x="30" y="11"/>
                  </a:lnTo>
                  <a:lnTo>
                    <a:pt x="30" y="15"/>
                  </a:lnTo>
                  <a:lnTo>
                    <a:pt x="29" y="20"/>
                  </a:lnTo>
                  <a:lnTo>
                    <a:pt x="26" y="25"/>
                  </a:lnTo>
                  <a:lnTo>
                    <a:pt x="21" y="27"/>
                  </a:lnTo>
                  <a:lnTo>
                    <a:pt x="15" y="29"/>
                  </a:lnTo>
                  <a:close/>
                </a:path>
              </a:pathLst>
            </a:custGeom>
            <a:solidFill>
              <a:srgbClr val="FF0000"/>
            </a:solidFill>
            <a:ln w="9525">
              <a:noFill/>
              <a:round/>
              <a:headEnd/>
              <a:tailEnd/>
            </a:ln>
          </p:spPr>
          <p:txBody>
            <a:bodyPr/>
            <a:lstStyle/>
            <a:p>
              <a:endParaRPr lang="en-US"/>
            </a:p>
          </p:txBody>
        </p:sp>
        <p:sp>
          <p:nvSpPr>
            <p:cNvPr id="15598" name="Freeform 373"/>
            <p:cNvSpPr>
              <a:spLocks/>
            </p:cNvSpPr>
            <p:nvPr/>
          </p:nvSpPr>
          <p:spPr bwMode="auto">
            <a:xfrm>
              <a:off x="2658" y="2044"/>
              <a:ext cx="30" cy="30"/>
            </a:xfrm>
            <a:custGeom>
              <a:avLst/>
              <a:gdLst>
                <a:gd name="T0" fmla="*/ 15 w 59"/>
                <a:gd name="T1" fmla="*/ 8 h 60"/>
                <a:gd name="T2" fmla="*/ 15 w 59"/>
                <a:gd name="T3" fmla="*/ 7 h 60"/>
                <a:gd name="T4" fmla="*/ 15 w 59"/>
                <a:gd name="T5" fmla="*/ 5 h 60"/>
                <a:gd name="T6" fmla="*/ 14 w 59"/>
                <a:gd name="T7" fmla="*/ 4 h 60"/>
                <a:gd name="T8" fmla="*/ 13 w 59"/>
                <a:gd name="T9" fmla="*/ 3 h 60"/>
                <a:gd name="T10" fmla="*/ 12 w 59"/>
                <a:gd name="T11" fmla="*/ 2 h 60"/>
                <a:gd name="T12" fmla="*/ 11 w 59"/>
                <a:gd name="T13" fmla="*/ 1 h 60"/>
                <a:gd name="T14" fmla="*/ 9 w 59"/>
                <a:gd name="T15" fmla="*/ 1 h 60"/>
                <a:gd name="T16" fmla="*/ 8 w 59"/>
                <a:gd name="T17" fmla="*/ 0 h 60"/>
                <a:gd name="T18" fmla="*/ 5 w 59"/>
                <a:gd name="T19" fmla="*/ 1 h 60"/>
                <a:gd name="T20" fmla="*/ 3 w 59"/>
                <a:gd name="T21" fmla="*/ 3 h 60"/>
                <a:gd name="T22" fmla="*/ 1 w 59"/>
                <a:gd name="T23" fmla="*/ 5 h 60"/>
                <a:gd name="T24" fmla="*/ 0 w 59"/>
                <a:gd name="T25" fmla="*/ 8 h 60"/>
                <a:gd name="T26" fmla="*/ 1 w 59"/>
                <a:gd name="T27" fmla="*/ 9 h 60"/>
                <a:gd name="T28" fmla="*/ 1 w 59"/>
                <a:gd name="T29" fmla="*/ 11 h 60"/>
                <a:gd name="T30" fmla="*/ 2 w 59"/>
                <a:gd name="T31" fmla="*/ 12 h 60"/>
                <a:gd name="T32" fmla="*/ 3 w 59"/>
                <a:gd name="T33" fmla="*/ 13 h 60"/>
                <a:gd name="T34" fmla="*/ 4 w 59"/>
                <a:gd name="T35" fmla="*/ 14 h 60"/>
                <a:gd name="T36" fmla="*/ 5 w 59"/>
                <a:gd name="T37" fmla="*/ 15 h 60"/>
                <a:gd name="T38" fmla="*/ 6 w 59"/>
                <a:gd name="T39" fmla="*/ 15 h 60"/>
                <a:gd name="T40" fmla="*/ 8 w 59"/>
                <a:gd name="T41" fmla="*/ 15 h 60"/>
                <a:gd name="T42" fmla="*/ 9 w 59"/>
                <a:gd name="T43" fmla="*/ 15 h 60"/>
                <a:gd name="T44" fmla="*/ 11 w 59"/>
                <a:gd name="T45" fmla="*/ 15 h 60"/>
                <a:gd name="T46" fmla="*/ 12 w 59"/>
                <a:gd name="T47" fmla="*/ 14 h 60"/>
                <a:gd name="T48" fmla="*/ 13 w 59"/>
                <a:gd name="T49" fmla="*/ 13 h 60"/>
                <a:gd name="T50" fmla="*/ 14 w 59"/>
                <a:gd name="T51" fmla="*/ 12 h 60"/>
                <a:gd name="T52" fmla="*/ 15 w 59"/>
                <a:gd name="T53" fmla="*/ 11 h 60"/>
                <a:gd name="T54" fmla="*/ 15 w 59"/>
                <a:gd name="T55" fmla="*/ 9 h 60"/>
                <a:gd name="T56" fmla="*/ 15 w 59"/>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9"/>
                <a:gd name="T88" fmla="*/ 0 h 60"/>
                <a:gd name="T89" fmla="*/ 59 w 59"/>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9" h="60">
                  <a:moveTo>
                    <a:pt x="59" y="30"/>
                  </a:moveTo>
                  <a:lnTo>
                    <a:pt x="58" y="25"/>
                  </a:lnTo>
                  <a:lnTo>
                    <a:pt x="57" y="19"/>
                  </a:lnTo>
                  <a:lnTo>
                    <a:pt x="54" y="13"/>
                  </a:lnTo>
                  <a:lnTo>
                    <a:pt x="50" y="9"/>
                  </a:lnTo>
                  <a:lnTo>
                    <a:pt x="46" y="5"/>
                  </a:lnTo>
                  <a:lnTo>
                    <a:pt x="41" y="3"/>
                  </a:lnTo>
                  <a:lnTo>
                    <a:pt x="35" y="2"/>
                  </a:lnTo>
                  <a:lnTo>
                    <a:pt x="30" y="0"/>
                  </a:lnTo>
                  <a:lnTo>
                    <a:pt x="18" y="3"/>
                  </a:lnTo>
                  <a:lnTo>
                    <a:pt x="9" y="9"/>
                  </a:lnTo>
                  <a:lnTo>
                    <a:pt x="2" y="19"/>
                  </a:lnTo>
                  <a:lnTo>
                    <a:pt x="0" y="30"/>
                  </a:lnTo>
                  <a:lnTo>
                    <a:pt x="1" y="36"/>
                  </a:lnTo>
                  <a:lnTo>
                    <a:pt x="2" y="42"/>
                  </a:lnTo>
                  <a:lnTo>
                    <a:pt x="5" y="47"/>
                  </a:lnTo>
                  <a:lnTo>
                    <a:pt x="9" y="51"/>
                  </a:lnTo>
                  <a:lnTo>
                    <a:pt x="13" y="55"/>
                  </a:lnTo>
                  <a:lnTo>
                    <a:pt x="18" y="58"/>
                  </a:lnTo>
                  <a:lnTo>
                    <a:pt x="24" y="59"/>
                  </a:lnTo>
                  <a:lnTo>
                    <a:pt x="30" y="60"/>
                  </a:lnTo>
                  <a:lnTo>
                    <a:pt x="35" y="59"/>
                  </a:lnTo>
                  <a:lnTo>
                    <a:pt x="41" y="58"/>
                  </a:lnTo>
                  <a:lnTo>
                    <a:pt x="46" y="55"/>
                  </a:lnTo>
                  <a:lnTo>
                    <a:pt x="50" y="51"/>
                  </a:lnTo>
                  <a:lnTo>
                    <a:pt x="54" y="47"/>
                  </a:lnTo>
                  <a:lnTo>
                    <a:pt x="57" y="42"/>
                  </a:lnTo>
                  <a:lnTo>
                    <a:pt x="58" y="36"/>
                  </a:lnTo>
                  <a:lnTo>
                    <a:pt x="59" y="30"/>
                  </a:lnTo>
                  <a:close/>
                </a:path>
              </a:pathLst>
            </a:custGeom>
            <a:solidFill>
              <a:srgbClr val="FF0000"/>
            </a:solidFill>
            <a:ln w="9525">
              <a:noFill/>
              <a:round/>
              <a:headEnd/>
              <a:tailEnd/>
            </a:ln>
          </p:spPr>
          <p:txBody>
            <a:bodyPr/>
            <a:lstStyle/>
            <a:p>
              <a:endParaRPr lang="en-US"/>
            </a:p>
          </p:txBody>
        </p:sp>
        <p:sp>
          <p:nvSpPr>
            <p:cNvPr id="15599" name="Freeform 374"/>
            <p:cNvSpPr>
              <a:spLocks/>
            </p:cNvSpPr>
            <p:nvPr/>
          </p:nvSpPr>
          <p:spPr bwMode="auto">
            <a:xfrm>
              <a:off x="2666" y="2051"/>
              <a:ext cx="15" cy="15"/>
            </a:xfrm>
            <a:custGeom>
              <a:avLst/>
              <a:gdLst>
                <a:gd name="T0" fmla="*/ 4 w 30"/>
                <a:gd name="T1" fmla="*/ 8 h 30"/>
                <a:gd name="T2" fmla="*/ 3 w 30"/>
                <a:gd name="T3" fmla="*/ 8 h 30"/>
                <a:gd name="T4" fmla="*/ 3 w 30"/>
                <a:gd name="T5" fmla="*/ 8 h 30"/>
                <a:gd name="T6" fmla="*/ 2 w 30"/>
                <a:gd name="T7" fmla="*/ 7 h 30"/>
                <a:gd name="T8" fmla="*/ 1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1 w 30"/>
                <a:gd name="T25" fmla="*/ 2 h 30"/>
                <a:gd name="T26" fmla="*/ 2 w 30"/>
                <a:gd name="T27" fmla="*/ 1 h 30"/>
                <a:gd name="T28" fmla="*/ 3 w 30"/>
                <a:gd name="T29" fmla="*/ 1 h 30"/>
                <a:gd name="T30" fmla="*/ 3 w 30"/>
                <a:gd name="T31" fmla="*/ 0 h 30"/>
                <a:gd name="T32" fmla="*/ 4 w 30"/>
                <a:gd name="T33" fmla="*/ 0 h 30"/>
                <a:gd name="T34" fmla="*/ 5 w 30"/>
                <a:gd name="T35" fmla="*/ 0 h 30"/>
                <a:gd name="T36" fmla="*/ 5 w 30"/>
                <a:gd name="T37" fmla="*/ 1 h 30"/>
                <a:gd name="T38" fmla="*/ 6 w 30"/>
                <a:gd name="T39" fmla="*/ 1 h 30"/>
                <a:gd name="T40" fmla="*/ 7 w 30"/>
                <a:gd name="T41" fmla="*/ 2 h 30"/>
                <a:gd name="T42" fmla="*/ 7 w 30"/>
                <a:gd name="T43" fmla="*/ 2 h 30"/>
                <a:gd name="T44" fmla="*/ 7 w 30"/>
                <a:gd name="T45" fmla="*/ 3 h 30"/>
                <a:gd name="T46" fmla="*/ 8 w 30"/>
                <a:gd name="T47" fmla="*/ 3 h 30"/>
                <a:gd name="T48" fmla="*/ 8 w 30"/>
                <a:gd name="T49" fmla="*/ 4 h 30"/>
                <a:gd name="T50" fmla="*/ 7 w 30"/>
                <a:gd name="T51" fmla="*/ 6 h 30"/>
                <a:gd name="T52" fmla="*/ 7 w 30"/>
                <a:gd name="T53" fmla="*/ 7 h 30"/>
                <a:gd name="T54" fmla="*/ 5 w 30"/>
                <a:gd name="T55" fmla="*/ 8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2" y="30"/>
                  </a:lnTo>
                  <a:lnTo>
                    <a:pt x="9" y="29"/>
                  </a:lnTo>
                  <a:lnTo>
                    <a:pt x="6" y="27"/>
                  </a:lnTo>
                  <a:lnTo>
                    <a:pt x="4" y="26"/>
                  </a:lnTo>
                  <a:lnTo>
                    <a:pt x="3" y="24"/>
                  </a:lnTo>
                  <a:lnTo>
                    <a:pt x="1" y="20"/>
                  </a:lnTo>
                  <a:lnTo>
                    <a:pt x="0" y="18"/>
                  </a:lnTo>
                  <a:lnTo>
                    <a:pt x="0" y="15"/>
                  </a:lnTo>
                  <a:lnTo>
                    <a:pt x="0" y="12"/>
                  </a:lnTo>
                  <a:lnTo>
                    <a:pt x="1" y="10"/>
                  </a:lnTo>
                  <a:lnTo>
                    <a:pt x="3" y="7"/>
                  </a:lnTo>
                  <a:lnTo>
                    <a:pt x="4" y="5"/>
                  </a:lnTo>
                  <a:lnTo>
                    <a:pt x="6" y="3"/>
                  </a:lnTo>
                  <a:lnTo>
                    <a:pt x="9" y="2"/>
                  </a:lnTo>
                  <a:lnTo>
                    <a:pt x="12" y="0"/>
                  </a:lnTo>
                  <a:lnTo>
                    <a:pt x="15" y="0"/>
                  </a:lnTo>
                  <a:lnTo>
                    <a:pt x="18" y="0"/>
                  </a:lnTo>
                  <a:lnTo>
                    <a:pt x="20" y="2"/>
                  </a:lnTo>
                  <a:lnTo>
                    <a:pt x="23" y="3"/>
                  </a:lnTo>
                  <a:lnTo>
                    <a:pt x="25" y="5"/>
                  </a:lnTo>
                  <a:lnTo>
                    <a:pt x="27" y="7"/>
                  </a:lnTo>
                  <a:lnTo>
                    <a:pt x="28" y="10"/>
                  </a:lnTo>
                  <a:lnTo>
                    <a:pt x="30" y="12"/>
                  </a:lnTo>
                  <a:lnTo>
                    <a:pt x="30" y="15"/>
                  </a:lnTo>
                  <a:lnTo>
                    <a:pt x="28" y="21"/>
                  </a:lnTo>
                  <a:lnTo>
                    <a:pt x="25" y="26"/>
                  </a:lnTo>
                  <a:lnTo>
                    <a:pt x="20" y="29"/>
                  </a:lnTo>
                  <a:lnTo>
                    <a:pt x="15" y="30"/>
                  </a:lnTo>
                  <a:close/>
                </a:path>
              </a:pathLst>
            </a:custGeom>
            <a:solidFill>
              <a:srgbClr val="FF0000"/>
            </a:solidFill>
            <a:ln w="9525">
              <a:noFill/>
              <a:round/>
              <a:headEnd/>
              <a:tailEnd/>
            </a:ln>
          </p:spPr>
          <p:txBody>
            <a:bodyPr/>
            <a:lstStyle/>
            <a:p>
              <a:endParaRPr lang="en-US"/>
            </a:p>
          </p:txBody>
        </p:sp>
        <p:sp>
          <p:nvSpPr>
            <p:cNvPr id="15600" name="Freeform 375"/>
            <p:cNvSpPr>
              <a:spLocks/>
            </p:cNvSpPr>
            <p:nvPr/>
          </p:nvSpPr>
          <p:spPr bwMode="auto">
            <a:xfrm>
              <a:off x="2674" y="1787"/>
              <a:ext cx="30" cy="30"/>
            </a:xfrm>
            <a:custGeom>
              <a:avLst/>
              <a:gdLst>
                <a:gd name="T0" fmla="*/ 15 w 60"/>
                <a:gd name="T1" fmla="*/ 8 h 60"/>
                <a:gd name="T2" fmla="*/ 15 w 60"/>
                <a:gd name="T3" fmla="*/ 6 h 60"/>
                <a:gd name="T4" fmla="*/ 15 w 60"/>
                <a:gd name="T5" fmla="*/ 5 h 60"/>
                <a:gd name="T6" fmla="*/ 14 w 60"/>
                <a:gd name="T7" fmla="*/ 4 h 60"/>
                <a:gd name="T8" fmla="*/ 13 w 60"/>
                <a:gd name="T9" fmla="*/ 3 h 60"/>
                <a:gd name="T10" fmla="*/ 12 w 60"/>
                <a:gd name="T11" fmla="*/ 2 h 60"/>
                <a:gd name="T12" fmla="*/ 11 w 60"/>
                <a:gd name="T13" fmla="*/ 1 h 60"/>
                <a:gd name="T14" fmla="*/ 9 w 60"/>
                <a:gd name="T15" fmla="*/ 1 h 60"/>
                <a:gd name="T16" fmla="*/ 8 w 60"/>
                <a:gd name="T17" fmla="*/ 0 h 60"/>
                <a:gd name="T18" fmla="*/ 5 w 60"/>
                <a:gd name="T19" fmla="*/ 1 h 60"/>
                <a:gd name="T20" fmla="*/ 3 w 60"/>
                <a:gd name="T21" fmla="*/ 3 h 60"/>
                <a:gd name="T22" fmla="*/ 1 w 60"/>
                <a:gd name="T23" fmla="*/ 5 h 60"/>
                <a:gd name="T24" fmla="*/ 0 w 60"/>
                <a:gd name="T25" fmla="*/ 8 h 60"/>
                <a:gd name="T26" fmla="*/ 1 w 60"/>
                <a:gd name="T27" fmla="*/ 9 h 60"/>
                <a:gd name="T28" fmla="*/ 1 w 60"/>
                <a:gd name="T29" fmla="*/ 11 h 60"/>
                <a:gd name="T30" fmla="*/ 2 w 60"/>
                <a:gd name="T31" fmla="*/ 12 h 60"/>
                <a:gd name="T32" fmla="*/ 3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7" y="18"/>
                  </a:lnTo>
                  <a:lnTo>
                    <a:pt x="54" y="14"/>
                  </a:lnTo>
                  <a:lnTo>
                    <a:pt x="51" y="9"/>
                  </a:lnTo>
                  <a:lnTo>
                    <a:pt x="46" y="6"/>
                  </a:lnTo>
                  <a:lnTo>
                    <a:pt x="41" y="2"/>
                  </a:lnTo>
                  <a:lnTo>
                    <a:pt x="36" y="1"/>
                  </a:lnTo>
                  <a:lnTo>
                    <a:pt x="30" y="0"/>
                  </a:lnTo>
                  <a:lnTo>
                    <a:pt x="18" y="2"/>
                  </a:lnTo>
                  <a:lnTo>
                    <a:pt x="9" y="9"/>
                  </a:lnTo>
                  <a:lnTo>
                    <a:pt x="2" y="18"/>
                  </a:lnTo>
                  <a:lnTo>
                    <a:pt x="0" y="30"/>
                  </a:lnTo>
                  <a:lnTo>
                    <a:pt x="1" y="36"/>
                  </a:lnTo>
                  <a:lnTo>
                    <a:pt x="2" y="41"/>
                  </a:lnTo>
                  <a:lnTo>
                    <a:pt x="6" y="47"/>
                  </a:lnTo>
                  <a:lnTo>
                    <a:pt x="9" y="52"/>
                  </a:lnTo>
                  <a:lnTo>
                    <a:pt x="14" y="55"/>
                  </a:lnTo>
                  <a:lnTo>
                    <a:pt x="18" y="58"/>
                  </a:lnTo>
                  <a:lnTo>
                    <a:pt x="24" y="60"/>
                  </a:lnTo>
                  <a:lnTo>
                    <a:pt x="30" y="60"/>
                  </a:lnTo>
                  <a:lnTo>
                    <a:pt x="36" y="60"/>
                  </a:lnTo>
                  <a:lnTo>
                    <a:pt x="41" y="58"/>
                  </a:lnTo>
                  <a:lnTo>
                    <a:pt x="46" y="55"/>
                  </a:lnTo>
                  <a:lnTo>
                    <a:pt x="51" y="52"/>
                  </a:lnTo>
                  <a:lnTo>
                    <a:pt x="54" y="47"/>
                  </a:lnTo>
                  <a:lnTo>
                    <a:pt x="57" y="41"/>
                  </a:lnTo>
                  <a:lnTo>
                    <a:pt x="59" y="36"/>
                  </a:lnTo>
                  <a:lnTo>
                    <a:pt x="60" y="30"/>
                  </a:lnTo>
                  <a:close/>
                </a:path>
              </a:pathLst>
            </a:custGeom>
            <a:solidFill>
              <a:srgbClr val="FF0000"/>
            </a:solidFill>
            <a:ln w="9525">
              <a:noFill/>
              <a:round/>
              <a:headEnd/>
              <a:tailEnd/>
            </a:ln>
          </p:spPr>
          <p:txBody>
            <a:bodyPr/>
            <a:lstStyle/>
            <a:p>
              <a:endParaRPr lang="en-US"/>
            </a:p>
          </p:txBody>
        </p:sp>
        <p:sp>
          <p:nvSpPr>
            <p:cNvPr id="15601" name="Freeform 376"/>
            <p:cNvSpPr>
              <a:spLocks/>
            </p:cNvSpPr>
            <p:nvPr/>
          </p:nvSpPr>
          <p:spPr bwMode="auto">
            <a:xfrm>
              <a:off x="2682" y="1795"/>
              <a:ext cx="15" cy="15"/>
            </a:xfrm>
            <a:custGeom>
              <a:avLst/>
              <a:gdLst>
                <a:gd name="T0" fmla="*/ 4 w 30"/>
                <a:gd name="T1" fmla="*/ 8 h 30"/>
                <a:gd name="T2" fmla="*/ 3 w 30"/>
                <a:gd name="T3" fmla="*/ 8 h 30"/>
                <a:gd name="T4" fmla="*/ 3 w 30"/>
                <a:gd name="T5" fmla="*/ 8 h 30"/>
                <a:gd name="T6" fmla="*/ 2 w 30"/>
                <a:gd name="T7" fmla="*/ 7 h 30"/>
                <a:gd name="T8" fmla="*/ 1 w 30"/>
                <a:gd name="T9" fmla="*/ 7 h 30"/>
                <a:gd name="T10" fmla="*/ 1 w 30"/>
                <a:gd name="T11" fmla="*/ 6 h 30"/>
                <a:gd name="T12" fmla="*/ 1 w 30"/>
                <a:gd name="T13" fmla="*/ 6 h 30"/>
                <a:gd name="T14" fmla="*/ 0 w 30"/>
                <a:gd name="T15" fmla="*/ 5 h 30"/>
                <a:gd name="T16" fmla="*/ 0 w 30"/>
                <a:gd name="T17" fmla="*/ 4 h 30"/>
                <a:gd name="T18" fmla="*/ 0 w 30"/>
                <a:gd name="T19" fmla="*/ 4 h 30"/>
                <a:gd name="T20" fmla="*/ 1 w 30"/>
                <a:gd name="T21" fmla="*/ 3 h 30"/>
                <a:gd name="T22" fmla="*/ 1 w 30"/>
                <a:gd name="T23" fmla="*/ 2 h 30"/>
                <a:gd name="T24" fmla="*/ 1 w 30"/>
                <a:gd name="T25" fmla="*/ 2 h 30"/>
                <a:gd name="T26" fmla="*/ 2 w 30"/>
                <a:gd name="T27" fmla="*/ 1 h 30"/>
                <a:gd name="T28" fmla="*/ 3 w 30"/>
                <a:gd name="T29" fmla="*/ 1 h 30"/>
                <a:gd name="T30" fmla="*/ 3 w 30"/>
                <a:gd name="T31" fmla="*/ 0 h 30"/>
                <a:gd name="T32" fmla="*/ 4 w 30"/>
                <a:gd name="T33" fmla="*/ 0 h 30"/>
                <a:gd name="T34" fmla="*/ 5 w 30"/>
                <a:gd name="T35" fmla="*/ 0 h 30"/>
                <a:gd name="T36" fmla="*/ 6 w 30"/>
                <a:gd name="T37" fmla="*/ 1 h 30"/>
                <a:gd name="T38" fmla="*/ 6 w 30"/>
                <a:gd name="T39" fmla="*/ 1 h 30"/>
                <a:gd name="T40" fmla="*/ 7 w 30"/>
                <a:gd name="T41" fmla="*/ 2 h 30"/>
                <a:gd name="T42" fmla="*/ 7 w 30"/>
                <a:gd name="T43" fmla="*/ 2 h 30"/>
                <a:gd name="T44" fmla="*/ 8 w 30"/>
                <a:gd name="T45" fmla="*/ 3 h 30"/>
                <a:gd name="T46" fmla="*/ 8 w 30"/>
                <a:gd name="T47" fmla="*/ 4 h 30"/>
                <a:gd name="T48" fmla="*/ 8 w 30"/>
                <a:gd name="T49" fmla="*/ 4 h 30"/>
                <a:gd name="T50" fmla="*/ 8 w 30"/>
                <a:gd name="T51" fmla="*/ 6 h 30"/>
                <a:gd name="T52" fmla="*/ 7 w 30"/>
                <a:gd name="T53" fmla="*/ 7 h 30"/>
                <a:gd name="T54" fmla="*/ 6 w 30"/>
                <a:gd name="T55" fmla="*/ 8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1" y="30"/>
                  </a:lnTo>
                  <a:lnTo>
                    <a:pt x="9" y="29"/>
                  </a:lnTo>
                  <a:lnTo>
                    <a:pt x="7" y="28"/>
                  </a:lnTo>
                  <a:lnTo>
                    <a:pt x="4" y="25"/>
                  </a:lnTo>
                  <a:lnTo>
                    <a:pt x="2" y="23"/>
                  </a:lnTo>
                  <a:lnTo>
                    <a:pt x="1" y="21"/>
                  </a:lnTo>
                  <a:lnTo>
                    <a:pt x="0" y="18"/>
                  </a:lnTo>
                  <a:lnTo>
                    <a:pt x="0" y="15"/>
                  </a:lnTo>
                  <a:lnTo>
                    <a:pt x="0" y="13"/>
                  </a:lnTo>
                  <a:lnTo>
                    <a:pt x="1" y="9"/>
                  </a:lnTo>
                  <a:lnTo>
                    <a:pt x="2" y="7"/>
                  </a:lnTo>
                  <a:lnTo>
                    <a:pt x="4" y="5"/>
                  </a:lnTo>
                  <a:lnTo>
                    <a:pt x="7" y="3"/>
                  </a:lnTo>
                  <a:lnTo>
                    <a:pt x="9" y="1"/>
                  </a:lnTo>
                  <a:lnTo>
                    <a:pt x="11" y="0"/>
                  </a:lnTo>
                  <a:lnTo>
                    <a:pt x="15" y="0"/>
                  </a:lnTo>
                  <a:lnTo>
                    <a:pt x="17" y="0"/>
                  </a:lnTo>
                  <a:lnTo>
                    <a:pt x="21" y="1"/>
                  </a:lnTo>
                  <a:lnTo>
                    <a:pt x="23" y="3"/>
                  </a:lnTo>
                  <a:lnTo>
                    <a:pt x="25" y="5"/>
                  </a:lnTo>
                  <a:lnTo>
                    <a:pt x="26" y="7"/>
                  </a:lnTo>
                  <a:lnTo>
                    <a:pt x="29" y="9"/>
                  </a:lnTo>
                  <a:lnTo>
                    <a:pt x="30" y="13"/>
                  </a:lnTo>
                  <a:lnTo>
                    <a:pt x="30" y="15"/>
                  </a:lnTo>
                  <a:lnTo>
                    <a:pt x="29" y="21"/>
                  </a:lnTo>
                  <a:lnTo>
                    <a:pt x="25" y="25"/>
                  </a:lnTo>
                  <a:lnTo>
                    <a:pt x="21" y="29"/>
                  </a:lnTo>
                  <a:lnTo>
                    <a:pt x="15" y="30"/>
                  </a:lnTo>
                  <a:close/>
                </a:path>
              </a:pathLst>
            </a:custGeom>
            <a:solidFill>
              <a:srgbClr val="FF0000"/>
            </a:solidFill>
            <a:ln w="9525">
              <a:noFill/>
              <a:round/>
              <a:headEnd/>
              <a:tailEnd/>
            </a:ln>
          </p:spPr>
          <p:txBody>
            <a:bodyPr/>
            <a:lstStyle/>
            <a:p>
              <a:endParaRPr lang="en-US"/>
            </a:p>
          </p:txBody>
        </p:sp>
        <p:sp>
          <p:nvSpPr>
            <p:cNvPr id="15602" name="Freeform 377"/>
            <p:cNvSpPr>
              <a:spLocks/>
            </p:cNvSpPr>
            <p:nvPr/>
          </p:nvSpPr>
          <p:spPr bwMode="auto">
            <a:xfrm>
              <a:off x="2677" y="2164"/>
              <a:ext cx="30" cy="29"/>
            </a:xfrm>
            <a:custGeom>
              <a:avLst/>
              <a:gdLst>
                <a:gd name="T0" fmla="*/ 16 w 58"/>
                <a:gd name="T1" fmla="*/ 7 h 60"/>
                <a:gd name="T2" fmla="*/ 16 w 58"/>
                <a:gd name="T3" fmla="*/ 6 h 60"/>
                <a:gd name="T4" fmla="*/ 15 w 58"/>
                <a:gd name="T5" fmla="*/ 4 h 60"/>
                <a:gd name="T6" fmla="*/ 14 w 58"/>
                <a:gd name="T7" fmla="*/ 3 h 60"/>
                <a:gd name="T8" fmla="*/ 13 w 58"/>
                <a:gd name="T9" fmla="*/ 2 h 60"/>
                <a:gd name="T10" fmla="*/ 12 w 58"/>
                <a:gd name="T11" fmla="*/ 1 h 60"/>
                <a:gd name="T12" fmla="*/ 11 w 58"/>
                <a:gd name="T13" fmla="*/ 0 h 60"/>
                <a:gd name="T14" fmla="*/ 9 w 58"/>
                <a:gd name="T15" fmla="*/ 0 h 60"/>
                <a:gd name="T16" fmla="*/ 7 w 58"/>
                <a:gd name="T17" fmla="*/ 0 h 60"/>
                <a:gd name="T18" fmla="*/ 5 w 58"/>
                <a:gd name="T19" fmla="*/ 0 h 60"/>
                <a:gd name="T20" fmla="*/ 2 w 58"/>
                <a:gd name="T21" fmla="*/ 2 h 60"/>
                <a:gd name="T22" fmla="*/ 1 w 58"/>
                <a:gd name="T23" fmla="*/ 4 h 60"/>
                <a:gd name="T24" fmla="*/ 0 w 58"/>
                <a:gd name="T25" fmla="*/ 7 h 60"/>
                <a:gd name="T26" fmla="*/ 0 w 58"/>
                <a:gd name="T27" fmla="*/ 8 h 60"/>
                <a:gd name="T28" fmla="*/ 1 w 58"/>
                <a:gd name="T29" fmla="*/ 10 h 60"/>
                <a:gd name="T30" fmla="*/ 1 w 58"/>
                <a:gd name="T31" fmla="*/ 11 h 60"/>
                <a:gd name="T32" fmla="*/ 2 w 58"/>
                <a:gd name="T33" fmla="*/ 12 h 60"/>
                <a:gd name="T34" fmla="*/ 3 w 58"/>
                <a:gd name="T35" fmla="*/ 13 h 60"/>
                <a:gd name="T36" fmla="*/ 5 w 58"/>
                <a:gd name="T37" fmla="*/ 14 h 60"/>
                <a:gd name="T38" fmla="*/ 6 w 58"/>
                <a:gd name="T39" fmla="*/ 14 h 60"/>
                <a:gd name="T40" fmla="*/ 7 w 58"/>
                <a:gd name="T41" fmla="*/ 14 h 60"/>
                <a:gd name="T42" fmla="*/ 9 w 58"/>
                <a:gd name="T43" fmla="*/ 14 h 60"/>
                <a:gd name="T44" fmla="*/ 11 w 58"/>
                <a:gd name="T45" fmla="*/ 14 h 60"/>
                <a:gd name="T46" fmla="*/ 12 w 58"/>
                <a:gd name="T47" fmla="*/ 13 h 60"/>
                <a:gd name="T48" fmla="*/ 13 w 58"/>
                <a:gd name="T49" fmla="*/ 12 h 60"/>
                <a:gd name="T50" fmla="*/ 14 w 58"/>
                <a:gd name="T51" fmla="*/ 11 h 60"/>
                <a:gd name="T52" fmla="*/ 15 w 58"/>
                <a:gd name="T53" fmla="*/ 10 h 60"/>
                <a:gd name="T54" fmla="*/ 16 w 58"/>
                <a:gd name="T55" fmla="*/ 8 h 60"/>
                <a:gd name="T56" fmla="*/ 16 w 58"/>
                <a:gd name="T57" fmla="*/ 7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8"/>
                <a:gd name="T88" fmla="*/ 0 h 60"/>
                <a:gd name="T89" fmla="*/ 58 w 58"/>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8" h="60">
                  <a:moveTo>
                    <a:pt x="58" y="30"/>
                  </a:moveTo>
                  <a:lnTo>
                    <a:pt x="58" y="24"/>
                  </a:lnTo>
                  <a:lnTo>
                    <a:pt x="56" y="18"/>
                  </a:lnTo>
                  <a:lnTo>
                    <a:pt x="54" y="14"/>
                  </a:lnTo>
                  <a:lnTo>
                    <a:pt x="50" y="9"/>
                  </a:lnTo>
                  <a:lnTo>
                    <a:pt x="46" y="6"/>
                  </a:lnTo>
                  <a:lnTo>
                    <a:pt x="40" y="2"/>
                  </a:lnTo>
                  <a:lnTo>
                    <a:pt x="34" y="1"/>
                  </a:lnTo>
                  <a:lnTo>
                    <a:pt x="28" y="0"/>
                  </a:lnTo>
                  <a:lnTo>
                    <a:pt x="17" y="2"/>
                  </a:lnTo>
                  <a:lnTo>
                    <a:pt x="8" y="9"/>
                  </a:lnTo>
                  <a:lnTo>
                    <a:pt x="2" y="18"/>
                  </a:lnTo>
                  <a:lnTo>
                    <a:pt x="0" y="30"/>
                  </a:lnTo>
                  <a:lnTo>
                    <a:pt x="0" y="36"/>
                  </a:lnTo>
                  <a:lnTo>
                    <a:pt x="2" y="42"/>
                  </a:lnTo>
                  <a:lnTo>
                    <a:pt x="4" y="46"/>
                  </a:lnTo>
                  <a:lnTo>
                    <a:pt x="8" y="51"/>
                  </a:lnTo>
                  <a:lnTo>
                    <a:pt x="12" y="54"/>
                  </a:lnTo>
                  <a:lnTo>
                    <a:pt x="18" y="58"/>
                  </a:lnTo>
                  <a:lnTo>
                    <a:pt x="23" y="59"/>
                  </a:lnTo>
                  <a:lnTo>
                    <a:pt x="28" y="60"/>
                  </a:lnTo>
                  <a:lnTo>
                    <a:pt x="34" y="59"/>
                  </a:lnTo>
                  <a:lnTo>
                    <a:pt x="40" y="58"/>
                  </a:lnTo>
                  <a:lnTo>
                    <a:pt x="46" y="54"/>
                  </a:lnTo>
                  <a:lnTo>
                    <a:pt x="50" y="51"/>
                  </a:lnTo>
                  <a:lnTo>
                    <a:pt x="54" y="46"/>
                  </a:lnTo>
                  <a:lnTo>
                    <a:pt x="56" y="42"/>
                  </a:lnTo>
                  <a:lnTo>
                    <a:pt x="58" y="36"/>
                  </a:lnTo>
                  <a:lnTo>
                    <a:pt x="58" y="30"/>
                  </a:lnTo>
                  <a:close/>
                </a:path>
              </a:pathLst>
            </a:custGeom>
            <a:solidFill>
              <a:srgbClr val="FF0000"/>
            </a:solidFill>
            <a:ln w="9525">
              <a:noFill/>
              <a:round/>
              <a:headEnd/>
              <a:tailEnd/>
            </a:ln>
          </p:spPr>
          <p:txBody>
            <a:bodyPr/>
            <a:lstStyle/>
            <a:p>
              <a:endParaRPr lang="en-US"/>
            </a:p>
          </p:txBody>
        </p:sp>
        <p:sp>
          <p:nvSpPr>
            <p:cNvPr id="15603" name="Freeform 378"/>
            <p:cNvSpPr>
              <a:spLocks/>
            </p:cNvSpPr>
            <p:nvPr/>
          </p:nvSpPr>
          <p:spPr bwMode="auto">
            <a:xfrm>
              <a:off x="2685" y="2171"/>
              <a:ext cx="14" cy="15"/>
            </a:xfrm>
            <a:custGeom>
              <a:avLst/>
              <a:gdLst>
                <a:gd name="T0" fmla="*/ 4 w 28"/>
                <a:gd name="T1" fmla="*/ 8 h 30"/>
                <a:gd name="T2" fmla="*/ 3 w 28"/>
                <a:gd name="T3" fmla="*/ 8 h 30"/>
                <a:gd name="T4" fmla="*/ 3 w 28"/>
                <a:gd name="T5" fmla="*/ 8 h 30"/>
                <a:gd name="T6" fmla="*/ 2 w 28"/>
                <a:gd name="T7" fmla="*/ 7 h 30"/>
                <a:gd name="T8" fmla="*/ 1 w 28"/>
                <a:gd name="T9" fmla="*/ 7 h 30"/>
                <a:gd name="T10" fmla="*/ 1 w 28"/>
                <a:gd name="T11" fmla="*/ 6 h 30"/>
                <a:gd name="T12" fmla="*/ 1 w 28"/>
                <a:gd name="T13" fmla="*/ 6 h 30"/>
                <a:gd name="T14" fmla="*/ 0 w 28"/>
                <a:gd name="T15" fmla="*/ 5 h 30"/>
                <a:gd name="T16" fmla="*/ 0 w 28"/>
                <a:gd name="T17" fmla="*/ 4 h 30"/>
                <a:gd name="T18" fmla="*/ 0 w 28"/>
                <a:gd name="T19" fmla="*/ 4 h 30"/>
                <a:gd name="T20" fmla="*/ 1 w 28"/>
                <a:gd name="T21" fmla="*/ 3 h 30"/>
                <a:gd name="T22" fmla="*/ 1 w 28"/>
                <a:gd name="T23" fmla="*/ 2 h 30"/>
                <a:gd name="T24" fmla="*/ 1 w 28"/>
                <a:gd name="T25" fmla="*/ 2 h 30"/>
                <a:gd name="T26" fmla="*/ 2 w 28"/>
                <a:gd name="T27" fmla="*/ 1 h 30"/>
                <a:gd name="T28" fmla="*/ 3 w 28"/>
                <a:gd name="T29" fmla="*/ 1 h 30"/>
                <a:gd name="T30" fmla="*/ 3 w 28"/>
                <a:gd name="T31" fmla="*/ 0 h 30"/>
                <a:gd name="T32" fmla="*/ 4 w 28"/>
                <a:gd name="T33" fmla="*/ 0 h 30"/>
                <a:gd name="T34" fmla="*/ 5 w 28"/>
                <a:gd name="T35" fmla="*/ 0 h 30"/>
                <a:gd name="T36" fmla="*/ 5 w 28"/>
                <a:gd name="T37" fmla="*/ 1 h 30"/>
                <a:gd name="T38" fmla="*/ 6 w 28"/>
                <a:gd name="T39" fmla="*/ 1 h 30"/>
                <a:gd name="T40" fmla="*/ 7 w 28"/>
                <a:gd name="T41" fmla="*/ 2 h 30"/>
                <a:gd name="T42" fmla="*/ 7 w 28"/>
                <a:gd name="T43" fmla="*/ 2 h 30"/>
                <a:gd name="T44" fmla="*/ 7 w 28"/>
                <a:gd name="T45" fmla="*/ 3 h 30"/>
                <a:gd name="T46" fmla="*/ 7 w 28"/>
                <a:gd name="T47" fmla="*/ 4 h 30"/>
                <a:gd name="T48" fmla="*/ 7 w 28"/>
                <a:gd name="T49" fmla="*/ 4 h 30"/>
                <a:gd name="T50" fmla="*/ 7 w 28"/>
                <a:gd name="T51" fmla="*/ 6 h 30"/>
                <a:gd name="T52" fmla="*/ 7 w 28"/>
                <a:gd name="T53" fmla="*/ 7 h 30"/>
                <a:gd name="T54" fmla="*/ 5 w 28"/>
                <a:gd name="T55" fmla="*/ 8 h 30"/>
                <a:gd name="T56" fmla="*/ 4 w 28"/>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8"/>
                <a:gd name="T88" fmla="*/ 0 h 30"/>
                <a:gd name="T89" fmla="*/ 28 w 28"/>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8" h="30">
                  <a:moveTo>
                    <a:pt x="13" y="30"/>
                  </a:moveTo>
                  <a:lnTo>
                    <a:pt x="11" y="30"/>
                  </a:lnTo>
                  <a:lnTo>
                    <a:pt x="9" y="29"/>
                  </a:lnTo>
                  <a:lnTo>
                    <a:pt x="5" y="28"/>
                  </a:lnTo>
                  <a:lnTo>
                    <a:pt x="3" y="25"/>
                  </a:lnTo>
                  <a:lnTo>
                    <a:pt x="2" y="23"/>
                  </a:lnTo>
                  <a:lnTo>
                    <a:pt x="1" y="21"/>
                  </a:lnTo>
                  <a:lnTo>
                    <a:pt x="0" y="18"/>
                  </a:lnTo>
                  <a:lnTo>
                    <a:pt x="0" y="15"/>
                  </a:lnTo>
                  <a:lnTo>
                    <a:pt x="0" y="13"/>
                  </a:lnTo>
                  <a:lnTo>
                    <a:pt x="1" y="9"/>
                  </a:lnTo>
                  <a:lnTo>
                    <a:pt x="2" y="7"/>
                  </a:lnTo>
                  <a:lnTo>
                    <a:pt x="3" y="5"/>
                  </a:lnTo>
                  <a:lnTo>
                    <a:pt x="5" y="3"/>
                  </a:lnTo>
                  <a:lnTo>
                    <a:pt x="9" y="1"/>
                  </a:lnTo>
                  <a:lnTo>
                    <a:pt x="11" y="0"/>
                  </a:lnTo>
                  <a:lnTo>
                    <a:pt x="13" y="0"/>
                  </a:lnTo>
                  <a:lnTo>
                    <a:pt x="17" y="0"/>
                  </a:lnTo>
                  <a:lnTo>
                    <a:pt x="19" y="1"/>
                  </a:lnTo>
                  <a:lnTo>
                    <a:pt x="23" y="3"/>
                  </a:lnTo>
                  <a:lnTo>
                    <a:pt x="25" y="5"/>
                  </a:lnTo>
                  <a:lnTo>
                    <a:pt x="26" y="7"/>
                  </a:lnTo>
                  <a:lnTo>
                    <a:pt x="27" y="9"/>
                  </a:lnTo>
                  <a:lnTo>
                    <a:pt x="28" y="13"/>
                  </a:lnTo>
                  <a:lnTo>
                    <a:pt x="28" y="15"/>
                  </a:lnTo>
                  <a:lnTo>
                    <a:pt x="27" y="21"/>
                  </a:lnTo>
                  <a:lnTo>
                    <a:pt x="25" y="25"/>
                  </a:lnTo>
                  <a:lnTo>
                    <a:pt x="19" y="29"/>
                  </a:lnTo>
                  <a:lnTo>
                    <a:pt x="13" y="30"/>
                  </a:lnTo>
                  <a:close/>
                </a:path>
              </a:pathLst>
            </a:custGeom>
            <a:solidFill>
              <a:srgbClr val="FF0000"/>
            </a:solidFill>
            <a:ln w="9525">
              <a:noFill/>
              <a:round/>
              <a:headEnd/>
              <a:tailEnd/>
            </a:ln>
          </p:spPr>
          <p:txBody>
            <a:bodyPr/>
            <a:lstStyle/>
            <a:p>
              <a:endParaRPr lang="en-US"/>
            </a:p>
          </p:txBody>
        </p:sp>
        <p:sp>
          <p:nvSpPr>
            <p:cNvPr id="15604" name="Freeform 379"/>
            <p:cNvSpPr>
              <a:spLocks/>
            </p:cNvSpPr>
            <p:nvPr/>
          </p:nvSpPr>
          <p:spPr bwMode="auto">
            <a:xfrm>
              <a:off x="2539" y="2259"/>
              <a:ext cx="29" cy="30"/>
            </a:xfrm>
            <a:custGeom>
              <a:avLst/>
              <a:gdLst>
                <a:gd name="T0" fmla="*/ 14 w 60"/>
                <a:gd name="T1" fmla="*/ 8 h 60"/>
                <a:gd name="T2" fmla="*/ 14 w 60"/>
                <a:gd name="T3" fmla="*/ 6 h 60"/>
                <a:gd name="T4" fmla="*/ 14 w 60"/>
                <a:gd name="T5" fmla="*/ 5 h 60"/>
                <a:gd name="T6" fmla="*/ 13 w 60"/>
                <a:gd name="T7" fmla="*/ 4 h 60"/>
                <a:gd name="T8" fmla="*/ 12 w 60"/>
                <a:gd name="T9" fmla="*/ 2 h 60"/>
                <a:gd name="T10" fmla="*/ 11 w 60"/>
                <a:gd name="T11" fmla="*/ 2 h 60"/>
                <a:gd name="T12" fmla="*/ 10 w 60"/>
                <a:gd name="T13" fmla="*/ 1 h 60"/>
                <a:gd name="T14" fmla="*/ 8 w 60"/>
                <a:gd name="T15" fmla="*/ 1 h 60"/>
                <a:gd name="T16" fmla="*/ 7 w 60"/>
                <a:gd name="T17" fmla="*/ 0 h 60"/>
                <a:gd name="T18" fmla="*/ 4 w 60"/>
                <a:gd name="T19" fmla="*/ 1 h 60"/>
                <a:gd name="T20" fmla="*/ 2 w 60"/>
                <a:gd name="T21" fmla="*/ 2 h 60"/>
                <a:gd name="T22" fmla="*/ 0 w 60"/>
                <a:gd name="T23" fmla="*/ 5 h 60"/>
                <a:gd name="T24" fmla="*/ 0 w 60"/>
                <a:gd name="T25" fmla="*/ 8 h 60"/>
                <a:gd name="T26" fmla="*/ 0 w 60"/>
                <a:gd name="T27" fmla="*/ 9 h 60"/>
                <a:gd name="T28" fmla="*/ 0 w 60"/>
                <a:gd name="T29" fmla="*/ 11 h 60"/>
                <a:gd name="T30" fmla="*/ 1 w 60"/>
                <a:gd name="T31" fmla="*/ 12 h 60"/>
                <a:gd name="T32" fmla="*/ 2 w 60"/>
                <a:gd name="T33" fmla="*/ 13 h 60"/>
                <a:gd name="T34" fmla="*/ 3 w 60"/>
                <a:gd name="T35" fmla="*/ 14 h 60"/>
                <a:gd name="T36" fmla="*/ 4 w 60"/>
                <a:gd name="T37" fmla="*/ 15 h 60"/>
                <a:gd name="T38" fmla="*/ 6 w 60"/>
                <a:gd name="T39" fmla="*/ 15 h 60"/>
                <a:gd name="T40" fmla="*/ 7 w 60"/>
                <a:gd name="T41" fmla="*/ 15 h 60"/>
                <a:gd name="T42" fmla="*/ 8 w 60"/>
                <a:gd name="T43" fmla="*/ 15 h 60"/>
                <a:gd name="T44" fmla="*/ 10 w 60"/>
                <a:gd name="T45" fmla="*/ 15 h 60"/>
                <a:gd name="T46" fmla="*/ 11 w 60"/>
                <a:gd name="T47" fmla="*/ 14 h 60"/>
                <a:gd name="T48" fmla="*/ 12 w 60"/>
                <a:gd name="T49" fmla="*/ 13 h 60"/>
                <a:gd name="T50" fmla="*/ 13 w 60"/>
                <a:gd name="T51" fmla="*/ 12 h 60"/>
                <a:gd name="T52" fmla="*/ 14 w 60"/>
                <a:gd name="T53" fmla="*/ 11 h 60"/>
                <a:gd name="T54" fmla="*/ 14 w 60"/>
                <a:gd name="T55" fmla="*/ 9 h 60"/>
                <a:gd name="T56" fmla="*/ 14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8" y="19"/>
                  </a:lnTo>
                  <a:lnTo>
                    <a:pt x="54" y="13"/>
                  </a:lnTo>
                  <a:lnTo>
                    <a:pt x="51" y="8"/>
                  </a:lnTo>
                  <a:lnTo>
                    <a:pt x="46" y="5"/>
                  </a:lnTo>
                  <a:lnTo>
                    <a:pt x="42" y="3"/>
                  </a:lnTo>
                  <a:lnTo>
                    <a:pt x="36" y="1"/>
                  </a:lnTo>
                  <a:lnTo>
                    <a:pt x="30" y="0"/>
                  </a:lnTo>
                  <a:lnTo>
                    <a:pt x="18" y="3"/>
                  </a:lnTo>
                  <a:lnTo>
                    <a:pt x="8" y="8"/>
                  </a:lnTo>
                  <a:lnTo>
                    <a:pt x="2" y="19"/>
                  </a:lnTo>
                  <a:lnTo>
                    <a:pt x="0" y="30"/>
                  </a:lnTo>
                  <a:lnTo>
                    <a:pt x="1" y="36"/>
                  </a:lnTo>
                  <a:lnTo>
                    <a:pt x="2" y="42"/>
                  </a:lnTo>
                  <a:lnTo>
                    <a:pt x="5" y="46"/>
                  </a:lnTo>
                  <a:lnTo>
                    <a:pt x="8" y="51"/>
                  </a:lnTo>
                  <a:lnTo>
                    <a:pt x="13" y="54"/>
                  </a:lnTo>
                  <a:lnTo>
                    <a:pt x="18" y="58"/>
                  </a:lnTo>
                  <a:lnTo>
                    <a:pt x="24" y="59"/>
                  </a:lnTo>
                  <a:lnTo>
                    <a:pt x="30" y="60"/>
                  </a:lnTo>
                  <a:lnTo>
                    <a:pt x="36" y="59"/>
                  </a:lnTo>
                  <a:lnTo>
                    <a:pt x="42" y="58"/>
                  </a:lnTo>
                  <a:lnTo>
                    <a:pt x="46" y="54"/>
                  </a:lnTo>
                  <a:lnTo>
                    <a:pt x="51" y="51"/>
                  </a:lnTo>
                  <a:lnTo>
                    <a:pt x="54" y="46"/>
                  </a:lnTo>
                  <a:lnTo>
                    <a:pt x="58" y="42"/>
                  </a:lnTo>
                  <a:lnTo>
                    <a:pt x="59" y="36"/>
                  </a:lnTo>
                  <a:lnTo>
                    <a:pt x="60" y="30"/>
                  </a:lnTo>
                  <a:close/>
                </a:path>
              </a:pathLst>
            </a:custGeom>
            <a:solidFill>
              <a:srgbClr val="FF0000"/>
            </a:solidFill>
            <a:ln w="9525">
              <a:noFill/>
              <a:round/>
              <a:headEnd/>
              <a:tailEnd/>
            </a:ln>
          </p:spPr>
          <p:txBody>
            <a:bodyPr/>
            <a:lstStyle/>
            <a:p>
              <a:endParaRPr lang="en-US"/>
            </a:p>
          </p:txBody>
        </p:sp>
        <p:sp>
          <p:nvSpPr>
            <p:cNvPr id="15605" name="Freeform 380"/>
            <p:cNvSpPr>
              <a:spLocks/>
            </p:cNvSpPr>
            <p:nvPr/>
          </p:nvSpPr>
          <p:spPr bwMode="auto">
            <a:xfrm>
              <a:off x="2546" y="2267"/>
              <a:ext cx="15" cy="15"/>
            </a:xfrm>
            <a:custGeom>
              <a:avLst/>
              <a:gdLst>
                <a:gd name="T0" fmla="*/ 4 w 30"/>
                <a:gd name="T1" fmla="*/ 8 h 30"/>
                <a:gd name="T2" fmla="*/ 3 w 30"/>
                <a:gd name="T3" fmla="*/ 8 h 30"/>
                <a:gd name="T4" fmla="*/ 3 w 30"/>
                <a:gd name="T5" fmla="*/ 8 h 30"/>
                <a:gd name="T6" fmla="*/ 2 w 30"/>
                <a:gd name="T7" fmla="*/ 7 h 30"/>
                <a:gd name="T8" fmla="*/ 2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2 w 30"/>
                <a:gd name="T25" fmla="*/ 2 h 30"/>
                <a:gd name="T26" fmla="*/ 2 w 30"/>
                <a:gd name="T27" fmla="*/ 1 h 30"/>
                <a:gd name="T28" fmla="*/ 3 w 30"/>
                <a:gd name="T29" fmla="*/ 1 h 30"/>
                <a:gd name="T30" fmla="*/ 3 w 30"/>
                <a:gd name="T31" fmla="*/ 0 h 30"/>
                <a:gd name="T32" fmla="*/ 4 w 30"/>
                <a:gd name="T33" fmla="*/ 0 h 30"/>
                <a:gd name="T34" fmla="*/ 5 w 30"/>
                <a:gd name="T35" fmla="*/ 0 h 30"/>
                <a:gd name="T36" fmla="*/ 6 w 30"/>
                <a:gd name="T37" fmla="*/ 1 h 30"/>
                <a:gd name="T38" fmla="*/ 6 w 30"/>
                <a:gd name="T39" fmla="*/ 1 h 30"/>
                <a:gd name="T40" fmla="*/ 7 w 30"/>
                <a:gd name="T41" fmla="*/ 2 h 30"/>
                <a:gd name="T42" fmla="*/ 7 w 30"/>
                <a:gd name="T43" fmla="*/ 2 h 30"/>
                <a:gd name="T44" fmla="*/ 8 w 30"/>
                <a:gd name="T45" fmla="*/ 3 h 30"/>
                <a:gd name="T46" fmla="*/ 8 w 30"/>
                <a:gd name="T47" fmla="*/ 3 h 30"/>
                <a:gd name="T48" fmla="*/ 8 w 30"/>
                <a:gd name="T49" fmla="*/ 4 h 30"/>
                <a:gd name="T50" fmla="*/ 8 w 30"/>
                <a:gd name="T51" fmla="*/ 6 h 30"/>
                <a:gd name="T52" fmla="*/ 7 w 30"/>
                <a:gd name="T53" fmla="*/ 7 h 30"/>
                <a:gd name="T54" fmla="*/ 6 w 30"/>
                <a:gd name="T55" fmla="*/ 8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2" y="30"/>
                  </a:lnTo>
                  <a:lnTo>
                    <a:pt x="9" y="29"/>
                  </a:lnTo>
                  <a:lnTo>
                    <a:pt x="7" y="27"/>
                  </a:lnTo>
                  <a:lnTo>
                    <a:pt x="5" y="26"/>
                  </a:lnTo>
                  <a:lnTo>
                    <a:pt x="2" y="23"/>
                  </a:lnTo>
                  <a:lnTo>
                    <a:pt x="1" y="20"/>
                  </a:lnTo>
                  <a:lnTo>
                    <a:pt x="0" y="18"/>
                  </a:lnTo>
                  <a:lnTo>
                    <a:pt x="0" y="15"/>
                  </a:lnTo>
                  <a:lnTo>
                    <a:pt x="0" y="12"/>
                  </a:lnTo>
                  <a:lnTo>
                    <a:pt x="1" y="9"/>
                  </a:lnTo>
                  <a:lnTo>
                    <a:pt x="2" y="7"/>
                  </a:lnTo>
                  <a:lnTo>
                    <a:pt x="5" y="5"/>
                  </a:lnTo>
                  <a:lnTo>
                    <a:pt x="7" y="3"/>
                  </a:lnTo>
                  <a:lnTo>
                    <a:pt x="9" y="1"/>
                  </a:lnTo>
                  <a:lnTo>
                    <a:pt x="12" y="0"/>
                  </a:lnTo>
                  <a:lnTo>
                    <a:pt x="15" y="0"/>
                  </a:lnTo>
                  <a:lnTo>
                    <a:pt x="17" y="0"/>
                  </a:lnTo>
                  <a:lnTo>
                    <a:pt x="21" y="1"/>
                  </a:lnTo>
                  <a:lnTo>
                    <a:pt x="23" y="3"/>
                  </a:lnTo>
                  <a:lnTo>
                    <a:pt x="25" y="5"/>
                  </a:lnTo>
                  <a:lnTo>
                    <a:pt x="27" y="7"/>
                  </a:lnTo>
                  <a:lnTo>
                    <a:pt x="29" y="9"/>
                  </a:lnTo>
                  <a:lnTo>
                    <a:pt x="30" y="12"/>
                  </a:lnTo>
                  <a:lnTo>
                    <a:pt x="30" y="15"/>
                  </a:lnTo>
                  <a:lnTo>
                    <a:pt x="29" y="21"/>
                  </a:lnTo>
                  <a:lnTo>
                    <a:pt x="25" y="26"/>
                  </a:lnTo>
                  <a:lnTo>
                    <a:pt x="21" y="29"/>
                  </a:lnTo>
                  <a:lnTo>
                    <a:pt x="15" y="30"/>
                  </a:lnTo>
                  <a:close/>
                </a:path>
              </a:pathLst>
            </a:custGeom>
            <a:solidFill>
              <a:srgbClr val="FF0000"/>
            </a:solidFill>
            <a:ln w="9525">
              <a:noFill/>
              <a:round/>
              <a:headEnd/>
              <a:tailEnd/>
            </a:ln>
          </p:spPr>
          <p:txBody>
            <a:bodyPr/>
            <a:lstStyle/>
            <a:p>
              <a:endParaRPr lang="en-US"/>
            </a:p>
          </p:txBody>
        </p:sp>
        <p:sp>
          <p:nvSpPr>
            <p:cNvPr id="15606" name="Freeform 381"/>
            <p:cNvSpPr>
              <a:spLocks/>
            </p:cNvSpPr>
            <p:nvPr/>
          </p:nvSpPr>
          <p:spPr bwMode="auto">
            <a:xfrm>
              <a:off x="2416" y="2291"/>
              <a:ext cx="30" cy="30"/>
            </a:xfrm>
            <a:custGeom>
              <a:avLst/>
              <a:gdLst>
                <a:gd name="T0" fmla="*/ 15 w 60"/>
                <a:gd name="T1" fmla="*/ 8 h 59"/>
                <a:gd name="T2" fmla="*/ 15 w 60"/>
                <a:gd name="T3" fmla="*/ 6 h 59"/>
                <a:gd name="T4" fmla="*/ 15 w 60"/>
                <a:gd name="T5" fmla="*/ 5 h 59"/>
                <a:gd name="T6" fmla="*/ 14 w 60"/>
                <a:gd name="T7" fmla="*/ 4 h 59"/>
                <a:gd name="T8" fmla="*/ 13 w 60"/>
                <a:gd name="T9" fmla="*/ 3 h 59"/>
                <a:gd name="T10" fmla="*/ 12 w 60"/>
                <a:gd name="T11" fmla="*/ 2 h 59"/>
                <a:gd name="T12" fmla="*/ 11 w 60"/>
                <a:gd name="T13" fmla="*/ 1 h 59"/>
                <a:gd name="T14" fmla="*/ 9 w 60"/>
                <a:gd name="T15" fmla="*/ 1 h 59"/>
                <a:gd name="T16" fmla="*/ 8 w 60"/>
                <a:gd name="T17" fmla="*/ 0 h 59"/>
                <a:gd name="T18" fmla="*/ 5 w 60"/>
                <a:gd name="T19" fmla="*/ 1 h 59"/>
                <a:gd name="T20" fmla="*/ 3 w 60"/>
                <a:gd name="T21" fmla="*/ 3 h 59"/>
                <a:gd name="T22" fmla="*/ 1 w 60"/>
                <a:gd name="T23" fmla="*/ 5 h 59"/>
                <a:gd name="T24" fmla="*/ 0 w 60"/>
                <a:gd name="T25" fmla="*/ 8 h 59"/>
                <a:gd name="T26" fmla="*/ 1 w 60"/>
                <a:gd name="T27" fmla="*/ 9 h 59"/>
                <a:gd name="T28" fmla="*/ 1 w 60"/>
                <a:gd name="T29" fmla="*/ 11 h 59"/>
                <a:gd name="T30" fmla="*/ 1 w 60"/>
                <a:gd name="T31" fmla="*/ 12 h 59"/>
                <a:gd name="T32" fmla="*/ 2 w 60"/>
                <a:gd name="T33" fmla="*/ 13 h 59"/>
                <a:gd name="T34" fmla="*/ 3 w 60"/>
                <a:gd name="T35" fmla="*/ 14 h 59"/>
                <a:gd name="T36" fmla="*/ 5 w 60"/>
                <a:gd name="T37" fmla="*/ 15 h 59"/>
                <a:gd name="T38" fmla="*/ 6 w 60"/>
                <a:gd name="T39" fmla="*/ 15 h 59"/>
                <a:gd name="T40" fmla="*/ 8 w 60"/>
                <a:gd name="T41" fmla="*/ 15 h 59"/>
                <a:gd name="T42" fmla="*/ 9 w 60"/>
                <a:gd name="T43" fmla="*/ 15 h 59"/>
                <a:gd name="T44" fmla="*/ 11 w 60"/>
                <a:gd name="T45" fmla="*/ 15 h 59"/>
                <a:gd name="T46" fmla="*/ 12 w 60"/>
                <a:gd name="T47" fmla="*/ 14 h 59"/>
                <a:gd name="T48" fmla="*/ 13 w 60"/>
                <a:gd name="T49" fmla="*/ 13 h 59"/>
                <a:gd name="T50" fmla="*/ 14 w 60"/>
                <a:gd name="T51" fmla="*/ 12 h 59"/>
                <a:gd name="T52" fmla="*/ 15 w 60"/>
                <a:gd name="T53" fmla="*/ 11 h 59"/>
                <a:gd name="T54" fmla="*/ 15 w 60"/>
                <a:gd name="T55" fmla="*/ 9 h 59"/>
                <a:gd name="T56" fmla="*/ 15 w 60"/>
                <a:gd name="T57" fmla="*/ 8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30"/>
                  </a:moveTo>
                  <a:lnTo>
                    <a:pt x="58" y="24"/>
                  </a:lnTo>
                  <a:lnTo>
                    <a:pt x="57" y="18"/>
                  </a:lnTo>
                  <a:lnTo>
                    <a:pt x="54" y="13"/>
                  </a:lnTo>
                  <a:lnTo>
                    <a:pt x="50" y="9"/>
                  </a:lnTo>
                  <a:lnTo>
                    <a:pt x="46" y="5"/>
                  </a:lnTo>
                  <a:lnTo>
                    <a:pt x="41" y="2"/>
                  </a:lnTo>
                  <a:lnTo>
                    <a:pt x="35" y="1"/>
                  </a:lnTo>
                  <a:lnTo>
                    <a:pt x="30" y="0"/>
                  </a:lnTo>
                  <a:lnTo>
                    <a:pt x="18" y="2"/>
                  </a:lnTo>
                  <a:lnTo>
                    <a:pt x="9" y="9"/>
                  </a:lnTo>
                  <a:lnTo>
                    <a:pt x="2" y="18"/>
                  </a:lnTo>
                  <a:lnTo>
                    <a:pt x="0" y="30"/>
                  </a:lnTo>
                  <a:lnTo>
                    <a:pt x="1" y="35"/>
                  </a:lnTo>
                  <a:lnTo>
                    <a:pt x="2" y="41"/>
                  </a:lnTo>
                  <a:lnTo>
                    <a:pt x="4" y="47"/>
                  </a:lnTo>
                  <a:lnTo>
                    <a:pt x="8" y="51"/>
                  </a:lnTo>
                  <a:lnTo>
                    <a:pt x="12" y="55"/>
                  </a:lnTo>
                  <a:lnTo>
                    <a:pt x="18" y="57"/>
                  </a:lnTo>
                  <a:lnTo>
                    <a:pt x="24" y="59"/>
                  </a:lnTo>
                  <a:lnTo>
                    <a:pt x="30" y="59"/>
                  </a:lnTo>
                  <a:lnTo>
                    <a:pt x="35" y="59"/>
                  </a:lnTo>
                  <a:lnTo>
                    <a:pt x="41" y="57"/>
                  </a:lnTo>
                  <a:lnTo>
                    <a:pt x="46" y="55"/>
                  </a:lnTo>
                  <a:lnTo>
                    <a:pt x="50" y="51"/>
                  </a:lnTo>
                  <a:lnTo>
                    <a:pt x="54" y="47"/>
                  </a:lnTo>
                  <a:lnTo>
                    <a:pt x="57" y="41"/>
                  </a:lnTo>
                  <a:lnTo>
                    <a:pt x="58" y="35"/>
                  </a:lnTo>
                  <a:lnTo>
                    <a:pt x="60" y="30"/>
                  </a:lnTo>
                  <a:close/>
                </a:path>
              </a:pathLst>
            </a:custGeom>
            <a:solidFill>
              <a:srgbClr val="FF0000"/>
            </a:solidFill>
            <a:ln w="9525">
              <a:noFill/>
              <a:round/>
              <a:headEnd/>
              <a:tailEnd/>
            </a:ln>
          </p:spPr>
          <p:txBody>
            <a:bodyPr/>
            <a:lstStyle/>
            <a:p>
              <a:endParaRPr lang="en-US"/>
            </a:p>
          </p:txBody>
        </p:sp>
        <p:sp>
          <p:nvSpPr>
            <p:cNvPr id="15607" name="Freeform 382"/>
            <p:cNvSpPr>
              <a:spLocks/>
            </p:cNvSpPr>
            <p:nvPr/>
          </p:nvSpPr>
          <p:spPr bwMode="auto">
            <a:xfrm>
              <a:off x="2423" y="2298"/>
              <a:ext cx="15" cy="15"/>
            </a:xfrm>
            <a:custGeom>
              <a:avLst/>
              <a:gdLst>
                <a:gd name="T0" fmla="*/ 4 w 30"/>
                <a:gd name="T1" fmla="*/ 8 h 30"/>
                <a:gd name="T2" fmla="*/ 3 w 30"/>
                <a:gd name="T3" fmla="*/ 8 h 30"/>
                <a:gd name="T4" fmla="*/ 3 w 30"/>
                <a:gd name="T5" fmla="*/ 7 h 30"/>
                <a:gd name="T6" fmla="*/ 2 w 30"/>
                <a:gd name="T7" fmla="*/ 7 h 30"/>
                <a:gd name="T8" fmla="*/ 1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1 w 30"/>
                <a:gd name="T25" fmla="*/ 1 h 30"/>
                <a:gd name="T26" fmla="*/ 2 w 30"/>
                <a:gd name="T27" fmla="*/ 1 h 30"/>
                <a:gd name="T28" fmla="*/ 3 w 30"/>
                <a:gd name="T29" fmla="*/ 1 h 30"/>
                <a:gd name="T30" fmla="*/ 3 w 30"/>
                <a:gd name="T31" fmla="*/ 0 h 30"/>
                <a:gd name="T32" fmla="*/ 4 w 30"/>
                <a:gd name="T33" fmla="*/ 0 h 30"/>
                <a:gd name="T34" fmla="*/ 5 w 30"/>
                <a:gd name="T35" fmla="*/ 0 h 30"/>
                <a:gd name="T36" fmla="*/ 5 w 30"/>
                <a:gd name="T37" fmla="*/ 1 h 30"/>
                <a:gd name="T38" fmla="*/ 6 w 30"/>
                <a:gd name="T39" fmla="*/ 1 h 30"/>
                <a:gd name="T40" fmla="*/ 7 w 30"/>
                <a:gd name="T41" fmla="*/ 1 h 30"/>
                <a:gd name="T42" fmla="*/ 7 w 30"/>
                <a:gd name="T43" fmla="*/ 2 h 30"/>
                <a:gd name="T44" fmla="*/ 7 w 30"/>
                <a:gd name="T45" fmla="*/ 3 h 30"/>
                <a:gd name="T46" fmla="*/ 8 w 30"/>
                <a:gd name="T47" fmla="*/ 3 h 30"/>
                <a:gd name="T48" fmla="*/ 8 w 30"/>
                <a:gd name="T49" fmla="*/ 4 h 30"/>
                <a:gd name="T50" fmla="*/ 7 w 30"/>
                <a:gd name="T51" fmla="*/ 5 h 30"/>
                <a:gd name="T52" fmla="*/ 7 w 30"/>
                <a:gd name="T53" fmla="*/ 7 h 30"/>
                <a:gd name="T54" fmla="*/ 5 w 30"/>
                <a:gd name="T55" fmla="*/ 7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1" y="30"/>
                  </a:lnTo>
                  <a:lnTo>
                    <a:pt x="9" y="28"/>
                  </a:lnTo>
                  <a:lnTo>
                    <a:pt x="7" y="27"/>
                  </a:lnTo>
                  <a:lnTo>
                    <a:pt x="4" y="25"/>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0"/>
                  </a:lnTo>
                  <a:lnTo>
                    <a:pt x="25" y="25"/>
                  </a:lnTo>
                  <a:lnTo>
                    <a:pt x="20" y="28"/>
                  </a:lnTo>
                  <a:lnTo>
                    <a:pt x="15" y="30"/>
                  </a:lnTo>
                  <a:close/>
                </a:path>
              </a:pathLst>
            </a:custGeom>
            <a:solidFill>
              <a:srgbClr val="FF0000"/>
            </a:solidFill>
            <a:ln w="9525">
              <a:noFill/>
              <a:round/>
              <a:headEnd/>
              <a:tailEnd/>
            </a:ln>
          </p:spPr>
          <p:txBody>
            <a:bodyPr/>
            <a:lstStyle/>
            <a:p>
              <a:endParaRPr lang="en-US"/>
            </a:p>
          </p:txBody>
        </p:sp>
        <p:sp>
          <p:nvSpPr>
            <p:cNvPr id="15608" name="Freeform 383"/>
            <p:cNvSpPr>
              <a:spLocks/>
            </p:cNvSpPr>
            <p:nvPr/>
          </p:nvSpPr>
          <p:spPr bwMode="auto">
            <a:xfrm>
              <a:off x="2344" y="2212"/>
              <a:ext cx="30" cy="29"/>
            </a:xfrm>
            <a:custGeom>
              <a:avLst/>
              <a:gdLst>
                <a:gd name="T0" fmla="*/ 15 w 60"/>
                <a:gd name="T1" fmla="*/ 7 h 57"/>
                <a:gd name="T2" fmla="*/ 15 w 60"/>
                <a:gd name="T3" fmla="*/ 6 h 57"/>
                <a:gd name="T4" fmla="*/ 15 w 60"/>
                <a:gd name="T5" fmla="*/ 5 h 57"/>
                <a:gd name="T6" fmla="*/ 14 w 60"/>
                <a:gd name="T7" fmla="*/ 3 h 57"/>
                <a:gd name="T8" fmla="*/ 13 w 60"/>
                <a:gd name="T9" fmla="*/ 2 h 57"/>
                <a:gd name="T10" fmla="*/ 12 w 60"/>
                <a:gd name="T11" fmla="*/ 1 h 57"/>
                <a:gd name="T12" fmla="*/ 11 w 60"/>
                <a:gd name="T13" fmla="*/ 1 h 57"/>
                <a:gd name="T14" fmla="*/ 9 w 60"/>
                <a:gd name="T15" fmla="*/ 0 h 57"/>
                <a:gd name="T16" fmla="*/ 8 w 60"/>
                <a:gd name="T17" fmla="*/ 0 h 57"/>
                <a:gd name="T18" fmla="*/ 5 w 60"/>
                <a:gd name="T19" fmla="*/ 1 h 57"/>
                <a:gd name="T20" fmla="*/ 3 w 60"/>
                <a:gd name="T21" fmla="*/ 2 h 57"/>
                <a:gd name="T22" fmla="*/ 1 w 60"/>
                <a:gd name="T23" fmla="*/ 5 h 57"/>
                <a:gd name="T24" fmla="*/ 0 w 60"/>
                <a:gd name="T25" fmla="*/ 7 h 57"/>
                <a:gd name="T26" fmla="*/ 1 w 60"/>
                <a:gd name="T27" fmla="*/ 9 h 57"/>
                <a:gd name="T28" fmla="*/ 1 w 60"/>
                <a:gd name="T29" fmla="*/ 10 h 57"/>
                <a:gd name="T30" fmla="*/ 1 w 60"/>
                <a:gd name="T31" fmla="*/ 12 h 57"/>
                <a:gd name="T32" fmla="*/ 2 w 60"/>
                <a:gd name="T33" fmla="*/ 13 h 57"/>
                <a:gd name="T34" fmla="*/ 3 w 60"/>
                <a:gd name="T35" fmla="*/ 14 h 57"/>
                <a:gd name="T36" fmla="*/ 5 w 60"/>
                <a:gd name="T37" fmla="*/ 14 h 57"/>
                <a:gd name="T38" fmla="*/ 6 w 60"/>
                <a:gd name="T39" fmla="*/ 15 h 57"/>
                <a:gd name="T40" fmla="*/ 8 w 60"/>
                <a:gd name="T41" fmla="*/ 15 h 57"/>
                <a:gd name="T42" fmla="*/ 9 w 60"/>
                <a:gd name="T43" fmla="*/ 15 h 57"/>
                <a:gd name="T44" fmla="*/ 11 w 60"/>
                <a:gd name="T45" fmla="*/ 14 h 57"/>
                <a:gd name="T46" fmla="*/ 12 w 60"/>
                <a:gd name="T47" fmla="*/ 14 h 57"/>
                <a:gd name="T48" fmla="*/ 13 w 60"/>
                <a:gd name="T49" fmla="*/ 13 h 57"/>
                <a:gd name="T50" fmla="*/ 14 w 60"/>
                <a:gd name="T51" fmla="*/ 12 h 57"/>
                <a:gd name="T52" fmla="*/ 15 w 60"/>
                <a:gd name="T53" fmla="*/ 10 h 57"/>
                <a:gd name="T54" fmla="*/ 15 w 60"/>
                <a:gd name="T55" fmla="*/ 9 h 57"/>
                <a:gd name="T56" fmla="*/ 15 w 60"/>
                <a:gd name="T57" fmla="*/ 7 h 5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7"/>
                <a:gd name="T89" fmla="*/ 60 w 60"/>
                <a:gd name="T90" fmla="*/ 57 h 5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7">
                  <a:moveTo>
                    <a:pt x="60" y="27"/>
                  </a:moveTo>
                  <a:lnTo>
                    <a:pt x="59" y="23"/>
                  </a:lnTo>
                  <a:lnTo>
                    <a:pt x="57" y="17"/>
                  </a:lnTo>
                  <a:lnTo>
                    <a:pt x="54" y="12"/>
                  </a:lnTo>
                  <a:lnTo>
                    <a:pt x="50" y="8"/>
                  </a:lnTo>
                  <a:lnTo>
                    <a:pt x="46" y="4"/>
                  </a:lnTo>
                  <a:lnTo>
                    <a:pt x="41" y="2"/>
                  </a:lnTo>
                  <a:lnTo>
                    <a:pt x="35" y="0"/>
                  </a:lnTo>
                  <a:lnTo>
                    <a:pt x="30" y="0"/>
                  </a:lnTo>
                  <a:lnTo>
                    <a:pt x="18" y="2"/>
                  </a:lnTo>
                  <a:lnTo>
                    <a:pt x="9" y="8"/>
                  </a:lnTo>
                  <a:lnTo>
                    <a:pt x="2" y="17"/>
                  </a:lnTo>
                  <a:lnTo>
                    <a:pt x="0" y="27"/>
                  </a:lnTo>
                  <a:lnTo>
                    <a:pt x="1" y="33"/>
                  </a:lnTo>
                  <a:lnTo>
                    <a:pt x="2" y="39"/>
                  </a:lnTo>
                  <a:lnTo>
                    <a:pt x="4" y="45"/>
                  </a:lnTo>
                  <a:lnTo>
                    <a:pt x="8" y="49"/>
                  </a:lnTo>
                  <a:lnTo>
                    <a:pt x="12" y="53"/>
                  </a:lnTo>
                  <a:lnTo>
                    <a:pt x="18" y="55"/>
                  </a:lnTo>
                  <a:lnTo>
                    <a:pt x="24" y="57"/>
                  </a:lnTo>
                  <a:lnTo>
                    <a:pt x="30" y="57"/>
                  </a:lnTo>
                  <a:lnTo>
                    <a:pt x="35" y="57"/>
                  </a:lnTo>
                  <a:lnTo>
                    <a:pt x="41" y="55"/>
                  </a:lnTo>
                  <a:lnTo>
                    <a:pt x="46" y="53"/>
                  </a:lnTo>
                  <a:lnTo>
                    <a:pt x="50" y="49"/>
                  </a:lnTo>
                  <a:lnTo>
                    <a:pt x="54" y="45"/>
                  </a:lnTo>
                  <a:lnTo>
                    <a:pt x="57" y="39"/>
                  </a:lnTo>
                  <a:lnTo>
                    <a:pt x="59" y="33"/>
                  </a:lnTo>
                  <a:lnTo>
                    <a:pt x="60" y="27"/>
                  </a:lnTo>
                  <a:close/>
                </a:path>
              </a:pathLst>
            </a:custGeom>
            <a:solidFill>
              <a:srgbClr val="FF0000"/>
            </a:solidFill>
            <a:ln w="9525">
              <a:noFill/>
              <a:round/>
              <a:headEnd/>
              <a:tailEnd/>
            </a:ln>
          </p:spPr>
          <p:txBody>
            <a:bodyPr/>
            <a:lstStyle/>
            <a:p>
              <a:endParaRPr lang="en-US"/>
            </a:p>
          </p:txBody>
        </p:sp>
        <p:sp>
          <p:nvSpPr>
            <p:cNvPr id="15609" name="Freeform 384"/>
            <p:cNvSpPr>
              <a:spLocks/>
            </p:cNvSpPr>
            <p:nvPr/>
          </p:nvSpPr>
          <p:spPr bwMode="auto">
            <a:xfrm>
              <a:off x="2351" y="2219"/>
              <a:ext cx="15" cy="14"/>
            </a:xfrm>
            <a:custGeom>
              <a:avLst/>
              <a:gdLst>
                <a:gd name="T0" fmla="*/ 4 w 30"/>
                <a:gd name="T1" fmla="*/ 7 h 27"/>
                <a:gd name="T2" fmla="*/ 3 w 30"/>
                <a:gd name="T3" fmla="*/ 7 h 27"/>
                <a:gd name="T4" fmla="*/ 3 w 30"/>
                <a:gd name="T5" fmla="*/ 7 h 27"/>
                <a:gd name="T6" fmla="*/ 2 w 30"/>
                <a:gd name="T7" fmla="*/ 7 h 27"/>
                <a:gd name="T8" fmla="*/ 1 w 30"/>
                <a:gd name="T9" fmla="*/ 6 h 27"/>
                <a:gd name="T10" fmla="*/ 1 w 30"/>
                <a:gd name="T11" fmla="*/ 6 h 27"/>
                <a:gd name="T12" fmla="*/ 1 w 30"/>
                <a:gd name="T13" fmla="*/ 5 h 27"/>
                <a:gd name="T14" fmla="*/ 0 w 30"/>
                <a:gd name="T15" fmla="*/ 4 h 27"/>
                <a:gd name="T16" fmla="*/ 0 w 30"/>
                <a:gd name="T17" fmla="*/ 3 h 27"/>
                <a:gd name="T18" fmla="*/ 0 w 30"/>
                <a:gd name="T19" fmla="*/ 3 h 27"/>
                <a:gd name="T20" fmla="*/ 1 w 30"/>
                <a:gd name="T21" fmla="*/ 2 h 27"/>
                <a:gd name="T22" fmla="*/ 1 w 30"/>
                <a:gd name="T23" fmla="*/ 1 h 27"/>
                <a:gd name="T24" fmla="*/ 1 w 30"/>
                <a:gd name="T25" fmla="*/ 1 h 27"/>
                <a:gd name="T26" fmla="*/ 2 w 30"/>
                <a:gd name="T27" fmla="*/ 1 h 27"/>
                <a:gd name="T28" fmla="*/ 3 w 30"/>
                <a:gd name="T29" fmla="*/ 0 h 27"/>
                <a:gd name="T30" fmla="*/ 3 w 30"/>
                <a:gd name="T31" fmla="*/ 0 h 27"/>
                <a:gd name="T32" fmla="*/ 4 w 30"/>
                <a:gd name="T33" fmla="*/ 0 h 27"/>
                <a:gd name="T34" fmla="*/ 5 w 30"/>
                <a:gd name="T35" fmla="*/ 0 h 27"/>
                <a:gd name="T36" fmla="*/ 5 w 30"/>
                <a:gd name="T37" fmla="*/ 0 h 27"/>
                <a:gd name="T38" fmla="*/ 6 w 30"/>
                <a:gd name="T39" fmla="*/ 1 h 27"/>
                <a:gd name="T40" fmla="*/ 7 w 30"/>
                <a:gd name="T41" fmla="*/ 1 h 27"/>
                <a:gd name="T42" fmla="*/ 7 w 30"/>
                <a:gd name="T43" fmla="*/ 1 h 27"/>
                <a:gd name="T44" fmla="*/ 8 w 30"/>
                <a:gd name="T45" fmla="*/ 2 h 27"/>
                <a:gd name="T46" fmla="*/ 8 w 30"/>
                <a:gd name="T47" fmla="*/ 3 h 27"/>
                <a:gd name="T48" fmla="*/ 8 w 30"/>
                <a:gd name="T49" fmla="*/ 3 h 27"/>
                <a:gd name="T50" fmla="*/ 8 w 30"/>
                <a:gd name="T51" fmla="*/ 5 h 27"/>
                <a:gd name="T52" fmla="*/ 7 w 30"/>
                <a:gd name="T53" fmla="*/ 6 h 27"/>
                <a:gd name="T54" fmla="*/ 5 w 30"/>
                <a:gd name="T55" fmla="*/ 7 h 27"/>
                <a:gd name="T56" fmla="*/ 4 w 30"/>
                <a:gd name="T57" fmla="*/ 7 h 2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7"/>
                <a:gd name="T89" fmla="*/ 30 w 30"/>
                <a:gd name="T90" fmla="*/ 27 h 2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7">
                  <a:moveTo>
                    <a:pt x="15" y="27"/>
                  </a:moveTo>
                  <a:lnTo>
                    <a:pt x="11" y="27"/>
                  </a:lnTo>
                  <a:lnTo>
                    <a:pt x="9" y="26"/>
                  </a:lnTo>
                  <a:lnTo>
                    <a:pt x="7" y="25"/>
                  </a:lnTo>
                  <a:lnTo>
                    <a:pt x="4" y="23"/>
                  </a:lnTo>
                  <a:lnTo>
                    <a:pt x="2" y="21"/>
                  </a:lnTo>
                  <a:lnTo>
                    <a:pt x="1" y="18"/>
                  </a:lnTo>
                  <a:lnTo>
                    <a:pt x="0" y="16"/>
                  </a:lnTo>
                  <a:lnTo>
                    <a:pt x="0" y="12"/>
                  </a:lnTo>
                  <a:lnTo>
                    <a:pt x="0" y="10"/>
                  </a:lnTo>
                  <a:lnTo>
                    <a:pt x="1" y="7"/>
                  </a:lnTo>
                  <a:lnTo>
                    <a:pt x="2" y="4"/>
                  </a:lnTo>
                  <a:lnTo>
                    <a:pt x="4" y="2"/>
                  </a:lnTo>
                  <a:lnTo>
                    <a:pt x="7" y="1"/>
                  </a:lnTo>
                  <a:lnTo>
                    <a:pt x="9" y="0"/>
                  </a:lnTo>
                  <a:lnTo>
                    <a:pt x="11" y="0"/>
                  </a:lnTo>
                  <a:lnTo>
                    <a:pt x="15" y="0"/>
                  </a:lnTo>
                  <a:lnTo>
                    <a:pt x="17" y="0"/>
                  </a:lnTo>
                  <a:lnTo>
                    <a:pt x="20" y="0"/>
                  </a:lnTo>
                  <a:lnTo>
                    <a:pt x="23" y="1"/>
                  </a:lnTo>
                  <a:lnTo>
                    <a:pt x="25" y="2"/>
                  </a:lnTo>
                  <a:lnTo>
                    <a:pt x="26" y="4"/>
                  </a:lnTo>
                  <a:lnTo>
                    <a:pt x="29" y="7"/>
                  </a:lnTo>
                  <a:lnTo>
                    <a:pt x="30" y="10"/>
                  </a:lnTo>
                  <a:lnTo>
                    <a:pt x="30" y="12"/>
                  </a:lnTo>
                  <a:lnTo>
                    <a:pt x="29" y="18"/>
                  </a:lnTo>
                  <a:lnTo>
                    <a:pt x="25" y="23"/>
                  </a:lnTo>
                  <a:lnTo>
                    <a:pt x="20" y="26"/>
                  </a:lnTo>
                  <a:lnTo>
                    <a:pt x="15" y="27"/>
                  </a:lnTo>
                  <a:close/>
                </a:path>
              </a:pathLst>
            </a:custGeom>
            <a:solidFill>
              <a:srgbClr val="FF0000"/>
            </a:solidFill>
            <a:ln w="9525">
              <a:noFill/>
              <a:round/>
              <a:headEnd/>
              <a:tailEnd/>
            </a:ln>
          </p:spPr>
          <p:txBody>
            <a:bodyPr/>
            <a:lstStyle/>
            <a:p>
              <a:endParaRPr lang="en-US"/>
            </a:p>
          </p:txBody>
        </p:sp>
        <p:sp>
          <p:nvSpPr>
            <p:cNvPr id="15610" name="Freeform 385"/>
            <p:cNvSpPr>
              <a:spLocks/>
            </p:cNvSpPr>
            <p:nvPr/>
          </p:nvSpPr>
          <p:spPr bwMode="auto">
            <a:xfrm>
              <a:off x="2458" y="2403"/>
              <a:ext cx="30" cy="30"/>
            </a:xfrm>
            <a:custGeom>
              <a:avLst/>
              <a:gdLst>
                <a:gd name="T0" fmla="*/ 15 w 60"/>
                <a:gd name="T1" fmla="*/ 8 h 60"/>
                <a:gd name="T2" fmla="*/ 15 w 60"/>
                <a:gd name="T3" fmla="*/ 6 h 60"/>
                <a:gd name="T4" fmla="*/ 15 w 60"/>
                <a:gd name="T5" fmla="*/ 5 h 60"/>
                <a:gd name="T6" fmla="*/ 14 w 60"/>
                <a:gd name="T7" fmla="*/ 4 h 60"/>
                <a:gd name="T8" fmla="*/ 13 w 60"/>
                <a:gd name="T9" fmla="*/ 2 h 60"/>
                <a:gd name="T10" fmla="*/ 12 w 60"/>
                <a:gd name="T11" fmla="*/ 2 h 60"/>
                <a:gd name="T12" fmla="*/ 11 w 60"/>
                <a:gd name="T13" fmla="*/ 1 h 60"/>
                <a:gd name="T14" fmla="*/ 9 w 60"/>
                <a:gd name="T15" fmla="*/ 1 h 60"/>
                <a:gd name="T16" fmla="*/ 8 w 60"/>
                <a:gd name="T17" fmla="*/ 0 h 60"/>
                <a:gd name="T18" fmla="*/ 5 w 60"/>
                <a:gd name="T19" fmla="*/ 1 h 60"/>
                <a:gd name="T20" fmla="*/ 3 w 60"/>
                <a:gd name="T21" fmla="*/ 2 h 60"/>
                <a:gd name="T22" fmla="*/ 1 w 60"/>
                <a:gd name="T23" fmla="*/ 5 h 60"/>
                <a:gd name="T24" fmla="*/ 0 w 60"/>
                <a:gd name="T25" fmla="*/ 8 h 60"/>
                <a:gd name="T26" fmla="*/ 1 w 60"/>
                <a:gd name="T27" fmla="*/ 9 h 60"/>
                <a:gd name="T28" fmla="*/ 1 w 60"/>
                <a:gd name="T29" fmla="*/ 11 h 60"/>
                <a:gd name="T30" fmla="*/ 2 w 60"/>
                <a:gd name="T31" fmla="*/ 12 h 60"/>
                <a:gd name="T32" fmla="*/ 3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8" y="19"/>
                  </a:lnTo>
                  <a:lnTo>
                    <a:pt x="54" y="13"/>
                  </a:lnTo>
                  <a:lnTo>
                    <a:pt x="51" y="8"/>
                  </a:lnTo>
                  <a:lnTo>
                    <a:pt x="46" y="5"/>
                  </a:lnTo>
                  <a:lnTo>
                    <a:pt x="41" y="3"/>
                  </a:lnTo>
                  <a:lnTo>
                    <a:pt x="36" y="1"/>
                  </a:lnTo>
                  <a:lnTo>
                    <a:pt x="30" y="0"/>
                  </a:lnTo>
                  <a:lnTo>
                    <a:pt x="18" y="3"/>
                  </a:lnTo>
                  <a:lnTo>
                    <a:pt x="9" y="8"/>
                  </a:lnTo>
                  <a:lnTo>
                    <a:pt x="2" y="19"/>
                  </a:lnTo>
                  <a:lnTo>
                    <a:pt x="0" y="30"/>
                  </a:lnTo>
                  <a:lnTo>
                    <a:pt x="1" y="36"/>
                  </a:lnTo>
                  <a:lnTo>
                    <a:pt x="2" y="42"/>
                  </a:lnTo>
                  <a:lnTo>
                    <a:pt x="6" y="46"/>
                  </a:lnTo>
                  <a:lnTo>
                    <a:pt x="9" y="51"/>
                  </a:lnTo>
                  <a:lnTo>
                    <a:pt x="14" y="54"/>
                  </a:lnTo>
                  <a:lnTo>
                    <a:pt x="18" y="58"/>
                  </a:lnTo>
                  <a:lnTo>
                    <a:pt x="24" y="59"/>
                  </a:lnTo>
                  <a:lnTo>
                    <a:pt x="30" y="60"/>
                  </a:lnTo>
                  <a:lnTo>
                    <a:pt x="36" y="59"/>
                  </a:lnTo>
                  <a:lnTo>
                    <a:pt x="41" y="58"/>
                  </a:lnTo>
                  <a:lnTo>
                    <a:pt x="46" y="54"/>
                  </a:lnTo>
                  <a:lnTo>
                    <a:pt x="51" y="51"/>
                  </a:lnTo>
                  <a:lnTo>
                    <a:pt x="54" y="46"/>
                  </a:lnTo>
                  <a:lnTo>
                    <a:pt x="58" y="42"/>
                  </a:lnTo>
                  <a:lnTo>
                    <a:pt x="59" y="36"/>
                  </a:lnTo>
                  <a:lnTo>
                    <a:pt x="60" y="30"/>
                  </a:lnTo>
                  <a:close/>
                </a:path>
              </a:pathLst>
            </a:custGeom>
            <a:solidFill>
              <a:srgbClr val="FF0000"/>
            </a:solidFill>
            <a:ln w="9525">
              <a:noFill/>
              <a:round/>
              <a:headEnd/>
              <a:tailEnd/>
            </a:ln>
          </p:spPr>
          <p:txBody>
            <a:bodyPr/>
            <a:lstStyle/>
            <a:p>
              <a:endParaRPr lang="en-US"/>
            </a:p>
          </p:txBody>
        </p:sp>
        <p:sp>
          <p:nvSpPr>
            <p:cNvPr id="15611" name="Freeform 386"/>
            <p:cNvSpPr>
              <a:spLocks/>
            </p:cNvSpPr>
            <p:nvPr/>
          </p:nvSpPr>
          <p:spPr bwMode="auto">
            <a:xfrm>
              <a:off x="2466" y="2411"/>
              <a:ext cx="15" cy="15"/>
            </a:xfrm>
            <a:custGeom>
              <a:avLst/>
              <a:gdLst>
                <a:gd name="T0" fmla="*/ 4 w 30"/>
                <a:gd name="T1" fmla="*/ 8 h 30"/>
                <a:gd name="T2" fmla="*/ 3 w 30"/>
                <a:gd name="T3" fmla="*/ 8 h 30"/>
                <a:gd name="T4" fmla="*/ 3 w 30"/>
                <a:gd name="T5" fmla="*/ 8 h 30"/>
                <a:gd name="T6" fmla="*/ 2 w 30"/>
                <a:gd name="T7" fmla="*/ 7 h 30"/>
                <a:gd name="T8" fmla="*/ 2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2 w 30"/>
                <a:gd name="T25" fmla="*/ 2 h 30"/>
                <a:gd name="T26" fmla="*/ 2 w 30"/>
                <a:gd name="T27" fmla="*/ 1 h 30"/>
                <a:gd name="T28" fmla="*/ 3 w 30"/>
                <a:gd name="T29" fmla="*/ 1 h 30"/>
                <a:gd name="T30" fmla="*/ 3 w 30"/>
                <a:gd name="T31" fmla="*/ 0 h 30"/>
                <a:gd name="T32" fmla="*/ 4 w 30"/>
                <a:gd name="T33" fmla="*/ 0 h 30"/>
                <a:gd name="T34" fmla="*/ 5 w 30"/>
                <a:gd name="T35" fmla="*/ 0 h 30"/>
                <a:gd name="T36" fmla="*/ 6 w 30"/>
                <a:gd name="T37" fmla="*/ 1 h 30"/>
                <a:gd name="T38" fmla="*/ 6 w 30"/>
                <a:gd name="T39" fmla="*/ 1 h 30"/>
                <a:gd name="T40" fmla="*/ 7 w 30"/>
                <a:gd name="T41" fmla="*/ 2 h 30"/>
                <a:gd name="T42" fmla="*/ 7 w 30"/>
                <a:gd name="T43" fmla="*/ 2 h 30"/>
                <a:gd name="T44" fmla="*/ 8 w 30"/>
                <a:gd name="T45" fmla="*/ 3 h 30"/>
                <a:gd name="T46" fmla="*/ 8 w 30"/>
                <a:gd name="T47" fmla="*/ 3 h 30"/>
                <a:gd name="T48" fmla="*/ 8 w 30"/>
                <a:gd name="T49" fmla="*/ 4 h 30"/>
                <a:gd name="T50" fmla="*/ 8 w 30"/>
                <a:gd name="T51" fmla="*/ 6 h 30"/>
                <a:gd name="T52" fmla="*/ 7 w 30"/>
                <a:gd name="T53" fmla="*/ 7 h 30"/>
                <a:gd name="T54" fmla="*/ 6 w 30"/>
                <a:gd name="T55" fmla="*/ 8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1" y="30"/>
                  </a:lnTo>
                  <a:lnTo>
                    <a:pt x="9" y="29"/>
                  </a:lnTo>
                  <a:lnTo>
                    <a:pt x="7" y="27"/>
                  </a:lnTo>
                  <a:lnTo>
                    <a:pt x="5" y="26"/>
                  </a:lnTo>
                  <a:lnTo>
                    <a:pt x="2" y="23"/>
                  </a:lnTo>
                  <a:lnTo>
                    <a:pt x="1" y="20"/>
                  </a:lnTo>
                  <a:lnTo>
                    <a:pt x="0" y="17"/>
                  </a:lnTo>
                  <a:lnTo>
                    <a:pt x="0" y="15"/>
                  </a:lnTo>
                  <a:lnTo>
                    <a:pt x="0" y="12"/>
                  </a:lnTo>
                  <a:lnTo>
                    <a:pt x="1" y="9"/>
                  </a:lnTo>
                  <a:lnTo>
                    <a:pt x="2" y="7"/>
                  </a:lnTo>
                  <a:lnTo>
                    <a:pt x="5" y="5"/>
                  </a:lnTo>
                  <a:lnTo>
                    <a:pt x="7" y="2"/>
                  </a:lnTo>
                  <a:lnTo>
                    <a:pt x="9" y="1"/>
                  </a:lnTo>
                  <a:lnTo>
                    <a:pt x="11" y="0"/>
                  </a:lnTo>
                  <a:lnTo>
                    <a:pt x="15" y="0"/>
                  </a:lnTo>
                  <a:lnTo>
                    <a:pt x="17" y="0"/>
                  </a:lnTo>
                  <a:lnTo>
                    <a:pt x="21" y="1"/>
                  </a:lnTo>
                  <a:lnTo>
                    <a:pt x="23" y="2"/>
                  </a:lnTo>
                  <a:lnTo>
                    <a:pt x="25" y="5"/>
                  </a:lnTo>
                  <a:lnTo>
                    <a:pt x="26" y="7"/>
                  </a:lnTo>
                  <a:lnTo>
                    <a:pt x="29" y="9"/>
                  </a:lnTo>
                  <a:lnTo>
                    <a:pt x="30" y="12"/>
                  </a:lnTo>
                  <a:lnTo>
                    <a:pt x="30" y="15"/>
                  </a:lnTo>
                  <a:lnTo>
                    <a:pt x="29" y="21"/>
                  </a:lnTo>
                  <a:lnTo>
                    <a:pt x="25" y="26"/>
                  </a:lnTo>
                  <a:lnTo>
                    <a:pt x="21" y="29"/>
                  </a:lnTo>
                  <a:lnTo>
                    <a:pt x="15" y="30"/>
                  </a:lnTo>
                  <a:close/>
                </a:path>
              </a:pathLst>
            </a:custGeom>
            <a:solidFill>
              <a:srgbClr val="FF0000"/>
            </a:solidFill>
            <a:ln w="9525">
              <a:noFill/>
              <a:round/>
              <a:headEnd/>
              <a:tailEnd/>
            </a:ln>
          </p:spPr>
          <p:txBody>
            <a:bodyPr/>
            <a:lstStyle/>
            <a:p>
              <a:endParaRPr lang="en-US"/>
            </a:p>
          </p:txBody>
        </p:sp>
        <p:sp>
          <p:nvSpPr>
            <p:cNvPr id="15612" name="Freeform 387"/>
            <p:cNvSpPr>
              <a:spLocks/>
            </p:cNvSpPr>
            <p:nvPr/>
          </p:nvSpPr>
          <p:spPr bwMode="auto">
            <a:xfrm>
              <a:off x="2403" y="2539"/>
              <a:ext cx="30" cy="30"/>
            </a:xfrm>
            <a:custGeom>
              <a:avLst/>
              <a:gdLst>
                <a:gd name="T0" fmla="*/ 15 w 60"/>
                <a:gd name="T1" fmla="*/ 8 h 60"/>
                <a:gd name="T2" fmla="*/ 15 w 60"/>
                <a:gd name="T3" fmla="*/ 6 h 60"/>
                <a:gd name="T4" fmla="*/ 15 w 60"/>
                <a:gd name="T5" fmla="*/ 5 h 60"/>
                <a:gd name="T6" fmla="*/ 14 w 60"/>
                <a:gd name="T7" fmla="*/ 4 h 60"/>
                <a:gd name="T8" fmla="*/ 13 w 60"/>
                <a:gd name="T9" fmla="*/ 3 h 60"/>
                <a:gd name="T10" fmla="*/ 12 w 60"/>
                <a:gd name="T11" fmla="*/ 2 h 60"/>
                <a:gd name="T12" fmla="*/ 11 w 60"/>
                <a:gd name="T13" fmla="*/ 1 h 60"/>
                <a:gd name="T14" fmla="*/ 9 w 60"/>
                <a:gd name="T15" fmla="*/ 1 h 60"/>
                <a:gd name="T16" fmla="*/ 8 w 60"/>
                <a:gd name="T17" fmla="*/ 0 h 60"/>
                <a:gd name="T18" fmla="*/ 5 w 60"/>
                <a:gd name="T19" fmla="*/ 1 h 60"/>
                <a:gd name="T20" fmla="*/ 2 w 60"/>
                <a:gd name="T21" fmla="*/ 3 h 60"/>
                <a:gd name="T22" fmla="*/ 1 w 60"/>
                <a:gd name="T23" fmla="*/ 5 h 60"/>
                <a:gd name="T24" fmla="*/ 0 w 60"/>
                <a:gd name="T25" fmla="*/ 8 h 60"/>
                <a:gd name="T26" fmla="*/ 0 w 60"/>
                <a:gd name="T27" fmla="*/ 9 h 60"/>
                <a:gd name="T28" fmla="*/ 1 w 60"/>
                <a:gd name="T29" fmla="*/ 11 h 60"/>
                <a:gd name="T30" fmla="*/ 2 w 60"/>
                <a:gd name="T31" fmla="*/ 12 h 60"/>
                <a:gd name="T32" fmla="*/ 2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8" y="18"/>
                  </a:lnTo>
                  <a:lnTo>
                    <a:pt x="54" y="14"/>
                  </a:lnTo>
                  <a:lnTo>
                    <a:pt x="51" y="9"/>
                  </a:lnTo>
                  <a:lnTo>
                    <a:pt x="46" y="6"/>
                  </a:lnTo>
                  <a:lnTo>
                    <a:pt x="42" y="2"/>
                  </a:lnTo>
                  <a:lnTo>
                    <a:pt x="36" y="1"/>
                  </a:lnTo>
                  <a:lnTo>
                    <a:pt x="30" y="0"/>
                  </a:lnTo>
                  <a:lnTo>
                    <a:pt x="19" y="2"/>
                  </a:lnTo>
                  <a:lnTo>
                    <a:pt x="8" y="9"/>
                  </a:lnTo>
                  <a:lnTo>
                    <a:pt x="3" y="18"/>
                  </a:lnTo>
                  <a:lnTo>
                    <a:pt x="0" y="30"/>
                  </a:lnTo>
                  <a:lnTo>
                    <a:pt x="0" y="36"/>
                  </a:lnTo>
                  <a:lnTo>
                    <a:pt x="3" y="41"/>
                  </a:lnTo>
                  <a:lnTo>
                    <a:pt x="5" y="46"/>
                  </a:lnTo>
                  <a:lnTo>
                    <a:pt x="8" y="51"/>
                  </a:lnTo>
                  <a:lnTo>
                    <a:pt x="13"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FF0000"/>
            </a:solidFill>
            <a:ln w="9525">
              <a:noFill/>
              <a:round/>
              <a:headEnd/>
              <a:tailEnd/>
            </a:ln>
          </p:spPr>
          <p:txBody>
            <a:bodyPr/>
            <a:lstStyle/>
            <a:p>
              <a:endParaRPr lang="en-US"/>
            </a:p>
          </p:txBody>
        </p:sp>
        <p:sp>
          <p:nvSpPr>
            <p:cNvPr id="15613" name="Freeform 388"/>
            <p:cNvSpPr>
              <a:spLocks/>
            </p:cNvSpPr>
            <p:nvPr/>
          </p:nvSpPr>
          <p:spPr bwMode="auto">
            <a:xfrm>
              <a:off x="2410" y="2546"/>
              <a:ext cx="15" cy="15"/>
            </a:xfrm>
            <a:custGeom>
              <a:avLst/>
              <a:gdLst>
                <a:gd name="T0" fmla="*/ 4 w 29"/>
                <a:gd name="T1" fmla="*/ 8 h 30"/>
                <a:gd name="T2" fmla="*/ 3 w 29"/>
                <a:gd name="T3" fmla="*/ 8 h 30"/>
                <a:gd name="T4" fmla="*/ 3 w 29"/>
                <a:gd name="T5" fmla="*/ 8 h 30"/>
                <a:gd name="T6" fmla="*/ 2 w 29"/>
                <a:gd name="T7" fmla="*/ 7 h 30"/>
                <a:gd name="T8" fmla="*/ 2 w 29"/>
                <a:gd name="T9" fmla="*/ 7 h 30"/>
                <a:gd name="T10" fmla="*/ 1 w 29"/>
                <a:gd name="T11" fmla="*/ 6 h 30"/>
                <a:gd name="T12" fmla="*/ 1 w 29"/>
                <a:gd name="T13" fmla="*/ 6 h 30"/>
                <a:gd name="T14" fmla="*/ 0 w 29"/>
                <a:gd name="T15" fmla="*/ 5 h 30"/>
                <a:gd name="T16" fmla="*/ 0 w 29"/>
                <a:gd name="T17" fmla="*/ 4 h 30"/>
                <a:gd name="T18" fmla="*/ 0 w 29"/>
                <a:gd name="T19" fmla="*/ 3 h 30"/>
                <a:gd name="T20" fmla="*/ 1 w 29"/>
                <a:gd name="T21" fmla="*/ 3 h 30"/>
                <a:gd name="T22" fmla="*/ 1 w 29"/>
                <a:gd name="T23" fmla="*/ 2 h 30"/>
                <a:gd name="T24" fmla="*/ 2 w 29"/>
                <a:gd name="T25" fmla="*/ 2 h 30"/>
                <a:gd name="T26" fmla="*/ 2 w 29"/>
                <a:gd name="T27" fmla="*/ 1 h 30"/>
                <a:gd name="T28" fmla="*/ 3 w 29"/>
                <a:gd name="T29" fmla="*/ 1 h 30"/>
                <a:gd name="T30" fmla="*/ 3 w 29"/>
                <a:gd name="T31" fmla="*/ 0 h 30"/>
                <a:gd name="T32" fmla="*/ 4 w 29"/>
                <a:gd name="T33" fmla="*/ 0 h 30"/>
                <a:gd name="T34" fmla="*/ 5 w 29"/>
                <a:gd name="T35" fmla="*/ 0 h 30"/>
                <a:gd name="T36" fmla="*/ 6 w 29"/>
                <a:gd name="T37" fmla="*/ 1 h 30"/>
                <a:gd name="T38" fmla="*/ 6 w 29"/>
                <a:gd name="T39" fmla="*/ 1 h 30"/>
                <a:gd name="T40" fmla="*/ 7 w 29"/>
                <a:gd name="T41" fmla="*/ 2 h 30"/>
                <a:gd name="T42" fmla="*/ 7 w 29"/>
                <a:gd name="T43" fmla="*/ 2 h 30"/>
                <a:gd name="T44" fmla="*/ 7 w 29"/>
                <a:gd name="T45" fmla="*/ 3 h 30"/>
                <a:gd name="T46" fmla="*/ 8 w 29"/>
                <a:gd name="T47" fmla="*/ 3 h 30"/>
                <a:gd name="T48" fmla="*/ 8 w 29"/>
                <a:gd name="T49" fmla="*/ 4 h 30"/>
                <a:gd name="T50" fmla="*/ 7 w 29"/>
                <a:gd name="T51" fmla="*/ 6 h 30"/>
                <a:gd name="T52" fmla="*/ 7 w 29"/>
                <a:gd name="T53" fmla="*/ 7 h 30"/>
                <a:gd name="T54" fmla="*/ 6 w 29"/>
                <a:gd name="T55" fmla="*/ 8 h 30"/>
                <a:gd name="T56" fmla="*/ 4 w 29"/>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9"/>
                <a:gd name="T88" fmla="*/ 0 h 30"/>
                <a:gd name="T89" fmla="*/ 29 w 29"/>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9" h="30">
                  <a:moveTo>
                    <a:pt x="15" y="30"/>
                  </a:moveTo>
                  <a:lnTo>
                    <a:pt x="12" y="30"/>
                  </a:lnTo>
                  <a:lnTo>
                    <a:pt x="9" y="29"/>
                  </a:lnTo>
                  <a:lnTo>
                    <a:pt x="7" y="26"/>
                  </a:lnTo>
                  <a:lnTo>
                    <a:pt x="5" y="25"/>
                  </a:lnTo>
                  <a:lnTo>
                    <a:pt x="3" y="23"/>
                  </a:lnTo>
                  <a:lnTo>
                    <a:pt x="1" y="21"/>
                  </a:lnTo>
                  <a:lnTo>
                    <a:pt x="0" y="17"/>
                  </a:lnTo>
                  <a:lnTo>
                    <a:pt x="0" y="15"/>
                  </a:lnTo>
                  <a:lnTo>
                    <a:pt x="0" y="12"/>
                  </a:lnTo>
                  <a:lnTo>
                    <a:pt x="1" y="9"/>
                  </a:lnTo>
                  <a:lnTo>
                    <a:pt x="3" y="7"/>
                  </a:lnTo>
                  <a:lnTo>
                    <a:pt x="5" y="5"/>
                  </a:lnTo>
                  <a:lnTo>
                    <a:pt x="7" y="2"/>
                  </a:lnTo>
                  <a:lnTo>
                    <a:pt x="9" y="1"/>
                  </a:lnTo>
                  <a:lnTo>
                    <a:pt x="12" y="0"/>
                  </a:lnTo>
                  <a:lnTo>
                    <a:pt x="15" y="0"/>
                  </a:lnTo>
                  <a:lnTo>
                    <a:pt x="17" y="0"/>
                  </a:lnTo>
                  <a:lnTo>
                    <a:pt x="21" y="1"/>
                  </a:lnTo>
                  <a:lnTo>
                    <a:pt x="23" y="2"/>
                  </a:lnTo>
                  <a:lnTo>
                    <a:pt x="26" y="5"/>
                  </a:lnTo>
                  <a:lnTo>
                    <a:pt x="27" y="7"/>
                  </a:lnTo>
                  <a:lnTo>
                    <a:pt x="28" y="9"/>
                  </a:lnTo>
                  <a:lnTo>
                    <a:pt x="29" y="12"/>
                  </a:lnTo>
                  <a:lnTo>
                    <a:pt x="29" y="15"/>
                  </a:lnTo>
                  <a:lnTo>
                    <a:pt x="28" y="21"/>
                  </a:lnTo>
                  <a:lnTo>
                    <a:pt x="26" y="25"/>
                  </a:lnTo>
                  <a:lnTo>
                    <a:pt x="21" y="29"/>
                  </a:lnTo>
                  <a:lnTo>
                    <a:pt x="15" y="30"/>
                  </a:lnTo>
                  <a:close/>
                </a:path>
              </a:pathLst>
            </a:custGeom>
            <a:solidFill>
              <a:srgbClr val="FF0000"/>
            </a:solidFill>
            <a:ln w="9525">
              <a:noFill/>
              <a:round/>
              <a:headEnd/>
              <a:tailEnd/>
            </a:ln>
          </p:spPr>
          <p:txBody>
            <a:bodyPr/>
            <a:lstStyle/>
            <a:p>
              <a:endParaRPr lang="en-US"/>
            </a:p>
          </p:txBody>
        </p:sp>
        <p:sp>
          <p:nvSpPr>
            <p:cNvPr id="15614" name="Freeform 389"/>
            <p:cNvSpPr>
              <a:spLocks/>
            </p:cNvSpPr>
            <p:nvPr/>
          </p:nvSpPr>
          <p:spPr bwMode="auto">
            <a:xfrm>
              <a:off x="2480" y="2665"/>
              <a:ext cx="30" cy="29"/>
            </a:xfrm>
            <a:custGeom>
              <a:avLst/>
              <a:gdLst>
                <a:gd name="T0" fmla="*/ 15 w 59"/>
                <a:gd name="T1" fmla="*/ 7 h 59"/>
                <a:gd name="T2" fmla="*/ 15 w 59"/>
                <a:gd name="T3" fmla="*/ 5 h 59"/>
                <a:gd name="T4" fmla="*/ 15 w 59"/>
                <a:gd name="T5" fmla="*/ 4 h 59"/>
                <a:gd name="T6" fmla="*/ 14 w 59"/>
                <a:gd name="T7" fmla="*/ 3 h 59"/>
                <a:gd name="T8" fmla="*/ 13 w 59"/>
                <a:gd name="T9" fmla="*/ 2 h 59"/>
                <a:gd name="T10" fmla="*/ 12 w 59"/>
                <a:gd name="T11" fmla="*/ 1 h 59"/>
                <a:gd name="T12" fmla="*/ 11 w 59"/>
                <a:gd name="T13" fmla="*/ 0 h 59"/>
                <a:gd name="T14" fmla="*/ 9 w 59"/>
                <a:gd name="T15" fmla="*/ 0 h 59"/>
                <a:gd name="T16" fmla="*/ 8 w 59"/>
                <a:gd name="T17" fmla="*/ 0 h 59"/>
                <a:gd name="T18" fmla="*/ 5 w 59"/>
                <a:gd name="T19" fmla="*/ 0 h 59"/>
                <a:gd name="T20" fmla="*/ 3 w 59"/>
                <a:gd name="T21" fmla="*/ 2 h 59"/>
                <a:gd name="T22" fmla="*/ 1 w 59"/>
                <a:gd name="T23" fmla="*/ 4 h 59"/>
                <a:gd name="T24" fmla="*/ 0 w 59"/>
                <a:gd name="T25" fmla="*/ 7 h 59"/>
                <a:gd name="T26" fmla="*/ 1 w 59"/>
                <a:gd name="T27" fmla="*/ 8 h 59"/>
                <a:gd name="T28" fmla="*/ 1 w 59"/>
                <a:gd name="T29" fmla="*/ 10 h 59"/>
                <a:gd name="T30" fmla="*/ 2 w 59"/>
                <a:gd name="T31" fmla="*/ 11 h 59"/>
                <a:gd name="T32" fmla="*/ 3 w 59"/>
                <a:gd name="T33" fmla="*/ 12 h 59"/>
                <a:gd name="T34" fmla="*/ 4 w 59"/>
                <a:gd name="T35" fmla="*/ 13 h 59"/>
                <a:gd name="T36" fmla="*/ 5 w 59"/>
                <a:gd name="T37" fmla="*/ 14 h 59"/>
                <a:gd name="T38" fmla="*/ 6 w 59"/>
                <a:gd name="T39" fmla="*/ 14 h 59"/>
                <a:gd name="T40" fmla="*/ 8 w 59"/>
                <a:gd name="T41" fmla="*/ 14 h 59"/>
                <a:gd name="T42" fmla="*/ 9 w 59"/>
                <a:gd name="T43" fmla="*/ 14 h 59"/>
                <a:gd name="T44" fmla="*/ 11 w 59"/>
                <a:gd name="T45" fmla="*/ 14 h 59"/>
                <a:gd name="T46" fmla="*/ 12 w 59"/>
                <a:gd name="T47" fmla="*/ 13 h 59"/>
                <a:gd name="T48" fmla="*/ 13 w 59"/>
                <a:gd name="T49" fmla="*/ 12 h 59"/>
                <a:gd name="T50" fmla="*/ 14 w 59"/>
                <a:gd name="T51" fmla="*/ 11 h 59"/>
                <a:gd name="T52" fmla="*/ 15 w 59"/>
                <a:gd name="T53" fmla="*/ 10 h 59"/>
                <a:gd name="T54" fmla="*/ 15 w 59"/>
                <a:gd name="T55" fmla="*/ 8 h 59"/>
                <a:gd name="T56" fmla="*/ 15 w 59"/>
                <a:gd name="T57" fmla="*/ 7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9"/>
                <a:gd name="T88" fmla="*/ 0 h 59"/>
                <a:gd name="T89" fmla="*/ 59 w 59"/>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9" h="59">
                  <a:moveTo>
                    <a:pt x="59" y="29"/>
                  </a:moveTo>
                  <a:lnTo>
                    <a:pt x="58" y="23"/>
                  </a:lnTo>
                  <a:lnTo>
                    <a:pt x="57" y="19"/>
                  </a:lnTo>
                  <a:lnTo>
                    <a:pt x="54" y="13"/>
                  </a:lnTo>
                  <a:lnTo>
                    <a:pt x="50" y="8"/>
                  </a:lnTo>
                  <a:lnTo>
                    <a:pt x="46" y="5"/>
                  </a:lnTo>
                  <a:lnTo>
                    <a:pt x="41" y="2"/>
                  </a:lnTo>
                  <a:lnTo>
                    <a:pt x="35" y="0"/>
                  </a:lnTo>
                  <a:lnTo>
                    <a:pt x="30" y="0"/>
                  </a:lnTo>
                  <a:lnTo>
                    <a:pt x="18" y="2"/>
                  </a:lnTo>
                  <a:lnTo>
                    <a:pt x="9" y="8"/>
                  </a:lnTo>
                  <a:lnTo>
                    <a:pt x="2" y="17"/>
                  </a:lnTo>
                  <a:lnTo>
                    <a:pt x="0" y="29"/>
                  </a:lnTo>
                  <a:lnTo>
                    <a:pt x="1" y="35"/>
                  </a:lnTo>
                  <a:lnTo>
                    <a:pt x="2" y="40"/>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0"/>
                  </a:lnTo>
                  <a:lnTo>
                    <a:pt x="58" y="35"/>
                  </a:lnTo>
                  <a:lnTo>
                    <a:pt x="59" y="29"/>
                  </a:lnTo>
                  <a:close/>
                </a:path>
              </a:pathLst>
            </a:custGeom>
            <a:solidFill>
              <a:srgbClr val="FF0000"/>
            </a:solidFill>
            <a:ln w="9525">
              <a:noFill/>
              <a:round/>
              <a:headEnd/>
              <a:tailEnd/>
            </a:ln>
          </p:spPr>
          <p:txBody>
            <a:bodyPr/>
            <a:lstStyle/>
            <a:p>
              <a:endParaRPr lang="en-US"/>
            </a:p>
          </p:txBody>
        </p:sp>
        <p:sp>
          <p:nvSpPr>
            <p:cNvPr id="15615" name="Freeform 390"/>
            <p:cNvSpPr>
              <a:spLocks/>
            </p:cNvSpPr>
            <p:nvPr/>
          </p:nvSpPr>
          <p:spPr bwMode="auto">
            <a:xfrm>
              <a:off x="2487" y="2672"/>
              <a:ext cx="15" cy="14"/>
            </a:xfrm>
            <a:custGeom>
              <a:avLst/>
              <a:gdLst>
                <a:gd name="T0" fmla="*/ 4 w 29"/>
                <a:gd name="T1" fmla="*/ 7 h 29"/>
                <a:gd name="T2" fmla="*/ 3 w 29"/>
                <a:gd name="T3" fmla="*/ 7 h 29"/>
                <a:gd name="T4" fmla="*/ 3 w 29"/>
                <a:gd name="T5" fmla="*/ 7 h 29"/>
                <a:gd name="T6" fmla="*/ 2 w 29"/>
                <a:gd name="T7" fmla="*/ 6 h 29"/>
                <a:gd name="T8" fmla="*/ 1 w 29"/>
                <a:gd name="T9" fmla="*/ 6 h 29"/>
                <a:gd name="T10" fmla="*/ 1 w 29"/>
                <a:gd name="T11" fmla="*/ 5 h 29"/>
                <a:gd name="T12" fmla="*/ 1 w 29"/>
                <a:gd name="T13" fmla="*/ 5 h 29"/>
                <a:gd name="T14" fmla="*/ 0 w 29"/>
                <a:gd name="T15" fmla="*/ 4 h 29"/>
                <a:gd name="T16" fmla="*/ 0 w 29"/>
                <a:gd name="T17" fmla="*/ 3 h 29"/>
                <a:gd name="T18" fmla="*/ 0 w 29"/>
                <a:gd name="T19" fmla="*/ 3 h 29"/>
                <a:gd name="T20" fmla="*/ 1 w 29"/>
                <a:gd name="T21" fmla="*/ 2 h 29"/>
                <a:gd name="T22" fmla="*/ 1 w 29"/>
                <a:gd name="T23" fmla="*/ 1 h 29"/>
                <a:gd name="T24" fmla="*/ 1 w 29"/>
                <a:gd name="T25" fmla="*/ 1 h 29"/>
                <a:gd name="T26" fmla="*/ 2 w 29"/>
                <a:gd name="T27" fmla="*/ 0 h 29"/>
                <a:gd name="T28" fmla="*/ 3 w 29"/>
                <a:gd name="T29" fmla="*/ 0 h 29"/>
                <a:gd name="T30" fmla="*/ 3 w 29"/>
                <a:gd name="T31" fmla="*/ 0 h 29"/>
                <a:gd name="T32" fmla="*/ 4 w 29"/>
                <a:gd name="T33" fmla="*/ 0 h 29"/>
                <a:gd name="T34" fmla="*/ 5 w 29"/>
                <a:gd name="T35" fmla="*/ 0 h 29"/>
                <a:gd name="T36" fmla="*/ 5 w 29"/>
                <a:gd name="T37" fmla="*/ 0 h 29"/>
                <a:gd name="T38" fmla="*/ 6 w 29"/>
                <a:gd name="T39" fmla="*/ 0 h 29"/>
                <a:gd name="T40" fmla="*/ 7 w 29"/>
                <a:gd name="T41" fmla="*/ 1 h 29"/>
                <a:gd name="T42" fmla="*/ 7 w 29"/>
                <a:gd name="T43" fmla="*/ 1 h 29"/>
                <a:gd name="T44" fmla="*/ 7 w 29"/>
                <a:gd name="T45" fmla="*/ 2 h 29"/>
                <a:gd name="T46" fmla="*/ 8 w 29"/>
                <a:gd name="T47" fmla="*/ 3 h 29"/>
                <a:gd name="T48" fmla="*/ 8 w 29"/>
                <a:gd name="T49" fmla="*/ 3 h 29"/>
                <a:gd name="T50" fmla="*/ 7 w 29"/>
                <a:gd name="T51" fmla="*/ 5 h 29"/>
                <a:gd name="T52" fmla="*/ 7 w 29"/>
                <a:gd name="T53" fmla="*/ 6 h 29"/>
                <a:gd name="T54" fmla="*/ 5 w 29"/>
                <a:gd name="T55" fmla="*/ 7 h 29"/>
                <a:gd name="T56" fmla="*/ 4 w 29"/>
                <a:gd name="T57" fmla="*/ 7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9"/>
                <a:gd name="T88" fmla="*/ 0 h 29"/>
                <a:gd name="T89" fmla="*/ 29 w 29"/>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9" h="29">
                  <a:moveTo>
                    <a:pt x="15" y="29"/>
                  </a:moveTo>
                  <a:lnTo>
                    <a:pt x="11" y="29"/>
                  </a:lnTo>
                  <a:lnTo>
                    <a:pt x="9" y="28"/>
                  </a:lnTo>
                  <a:lnTo>
                    <a:pt x="6" y="27"/>
                  </a:lnTo>
                  <a:lnTo>
                    <a:pt x="4" y="25"/>
                  </a:lnTo>
                  <a:lnTo>
                    <a:pt x="2" y="23"/>
                  </a:lnTo>
                  <a:lnTo>
                    <a:pt x="1" y="20"/>
                  </a:lnTo>
                  <a:lnTo>
                    <a:pt x="0" y="17"/>
                  </a:lnTo>
                  <a:lnTo>
                    <a:pt x="0" y="14"/>
                  </a:lnTo>
                  <a:lnTo>
                    <a:pt x="0" y="12"/>
                  </a:lnTo>
                  <a:lnTo>
                    <a:pt x="1" y="8"/>
                  </a:lnTo>
                  <a:lnTo>
                    <a:pt x="2" y="6"/>
                  </a:lnTo>
                  <a:lnTo>
                    <a:pt x="4" y="4"/>
                  </a:lnTo>
                  <a:lnTo>
                    <a:pt x="6" y="2"/>
                  </a:lnTo>
                  <a:lnTo>
                    <a:pt x="9" y="1"/>
                  </a:lnTo>
                  <a:lnTo>
                    <a:pt x="11" y="0"/>
                  </a:lnTo>
                  <a:lnTo>
                    <a:pt x="15" y="0"/>
                  </a:lnTo>
                  <a:lnTo>
                    <a:pt x="17" y="0"/>
                  </a:lnTo>
                  <a:lnTo>
                    <a:pt x="20" y="1"/>
                  </a:lnTo>
                  <a:lnTo>
                    <a:pt x="23" y="2"/>
                  </a:lnTo>
                  <a:lnTo>
                    <a:pt x="25" y="4"/>
                  </a:lnTo>
                  <a:lnTo>
                    <a:pt x="26" y="6"/>
                  </a:lnTo>
                  <a:lnTo>
                    <a:pt x="28" y="8"/>
                  </a:lnTo>
                  <a:lnTo>
                    <a:pt x="29" y="12"/>
                  </a:lnTo>
                  <a:lnTo>
                    <a:pt x="29" y="14"/>
                  </a:lnTo>
                  <a:lnTo>
                    <a:pt x="28" y="20"/>
                  </a:lnTo>
                  <a:lnTo>
                    <a:pt x="25" y="24"/>
                  </a:lnTo>
                  <a:lnTo>
                    <a:pt x="20" y="28"/>
                  </a:lnTo>
                  <a:lnTo>
                    <a:pt x="15" y="29"/>
                  </a:lnTo>
                  <a:close/>
                </a:path>
              </a:pathLst>
            </a:custGeom>
            <a:solidFill>
              <a:srgbClr val="FF0000"/>
            </a:solidFill>
            <a:ln w="9525">
              <a:noFill/>
              <a:round/>
              <a:headEnd/>
              <a:tailEnd/>
            </a:ln>
          </p:spPr>
          <p:txBody>
            <a:bodyPr/>
            <a:lstStyle/>
            <a:p>
              <a:endParaRPr lang="en-US"/>
            </a:p>
          </p:txBody>
        </p:sp>
        <p:sp>
          <p:nvSpPr>
            <p:cNvPr id="15616" name="Freeform 391"/>
            <p:cNvSpPr>
              <a:spLocks/>
            </p:cNvSpPr>
            <p:nvPr/>
          </p:nvSpPr>
          <p:spPr bwMode="auto">
            <a:xfrm>
              <a:off x="2624" y="2585"/>
              <a:ext cx="30" cy="29"/>
            </a:xfrm>
            <a:custGeom>
              <a:avLst/>
              <a:gdLst>
                <a:gd name="T0" fmla="*/ 15 w 60"/>
                <a:gd name="T1" fmla="*/ 7 h 59"/>
                <a:gd name="T2" fmla="*/ 15 w 60"/>
                <a:gd name="T3" fmla="*/ 6 h 59"/>
                <a:gd name="T4" fmla="*/ 15 w 60"/>
                <a:gd name="T5" fmla="*/ 4 h 59"/>
                <a:gd name="T6" fmla="*/ 14 w 60"/>
                <a:gd name="T7" fmla="*/ 3 h 59"/>
                <a:gd name="T8" fmla="*/ 13 w 60"/>
                <a:gd name="T9" fmla="*/ 2 h 59"/>
                <a:gd name="T10" fmla="*/ 12 w 60"/>
                <a:gd name="T11" fmla="*/ 1 h 59"/>
                <a:gd name="T12" fmla="*/ 11 w 60"/>
                <a:gd name="T13" fmla="*/ 0 h 59"/>
                <a:gd name="T14" fmla="*/ 9 w 60"/>
                <a:gd name="T15" fmla="*/ 0 h 59"/>
                <a:gd name="T16" fmla="*/ 8 w 60"/>
                <a:gd name="T17" fmla="*/ 0 h 59"/>
                <a:gd name="T18" fmla="*/ 5 w 60"/>
                <a:gd name="T19" fmla="*/ 0 h 59"/>
                <a:gd name="T20" fmla="*/ 3 w 60"/>
                <a:gd name="T21" fmla="*/ 2 h 59"/>
                <a:gd name="T22" fmla="*/ 1 w 60"/>
                <a:gd name="T23" fmla="*/ 4 h 59"/>
                <a:gd name="T24" fmla="*/ 0 w 60"/>
                <a:gd name="T25" fmla="*/ 7 h 59"/>
                <a:gd name="T26" fmla="*/ 1 w 60"/>
                <a:gd name="T27" fmla="*/ 9 h 59"/>
                <a:gd name="T28" fmla="*/ 1 w 60"/>
                <a:gd name="T29" fmla="*/ 10 h 59"/>
                <a:gd name="T30" fmla="*/ 2 w 60"/>
                <a:gd name="T31" fmla="*/ 11 h 59"/>
                <a:gd name="T32" fmla="*/ 3 w 60"/>
                <a:gd name="T33" fmla="*/ 12 h 59"/>
                <a:gd name="T34" fmla="*/ 4 w 60"/>
                <a:gd name="T35" fmla="*/ 13 h 59"/>
                <a:gd name="T36" fmla="*/ 5 w 60"/>
                <a:gd name="T37" fmla="*/ 14 h 59"/>
                <a:gd name="T38" fmla="*/ 7 w 60"/>
                <a:gd name="T39" fmla="*/ 14 h 59"/>
                <a:gd name="T40" fmla="*/ 8 w 60"/>
                <a:gd name="T41" fmla="*/ 14 h 59"/>
                <a:gd name="T42" fmla="*/ 9 w 60"/>
                <a:gd name="T43" fmla="*/ 14 h 59"/>
                <a:gd name="T44" fmla="*/ 11 w 60"/>
                <a:gd name="T45" fmla="*/ 14 h 59"/>
                <a:gd name="T46" fmla="*/ 12 w 60"/>
                <a:gd name="T47" fmla="*/ 13 h 59"/>
                <a:gd name="T48" fmla="*/ 13 w 60"/>
                <a:gd name="T49" fmla="*/ 12 h 59"/>
                <a:gd name="T50" fmla="*/ 14 w 60"/>
                <a:gd name="T51" fmla="*/ 11 h 59"/>
                <a:gd name="T52" fmla="*/ 15 w 60"/>
                <a:gd name="T53" fmla="*/ 10 h 59"/>
                <a:gd name="T54" fmla="*/ 15 w 60"/>
                <a:gd name="T55" fmla="*/ 9 h 59"/>
                <a:gd name="T56" fmla="*/ 15 w 60"/>
                <a:gd name="T57" fmla="*/ 7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30"/>
                  </a:moveTo>
                  <a:lnTo>
                    <a:pt x="59" y="24"/>
                  </a:lnTo>
                  <a:lnTo>
                    <a:pt x="58" y="18"/>
                  </a:lnTo>
                  <a:lnTo>
                    <a:pt x="55" y="13"/>
                  </a:lnTo>
                  <a:lnTo>
                    <a:pt x="51" y="8"/>
                  </a:lnTo>
                  <a:lnTo>
                    <a:pt x="47" y="5"/>
                  </a:lnTo>
                  <a:lnTo>
                    <a:pt x="42" y="2"/>
                  </a:lnTo>
                  <a:lnTo>
                    <a:pt x="36" y="0"/>
                  </a:lnTo>
                  <a:lnTo>
                    <a:pt x="30" y="0"/>
                  </a:lnTo>
                  <a:lnTo>
                    <a:pt x="19" y="2"/>
                  </a:lnTo>
                  <a:lnTo>
                    <a:pt x="10" y="8"/>
                  </a:lnTo>
                  <a:lnTo>
                    <a:pt x="3" y="18"/>
                  </a:lnTo>
                  <a:lnTo>
                    <a:pt x="0" y="30"/>
                  </a:lnTo>
                  <a:lnTo>
                    <a:pt x="2" y="36"/>
                  </a:lnTo>
                  <a:lnTo>
                    <a:pt x="3" y="40"/>
                  </a:lnTo>
                  <a:lnTo>
                    <a:pt x="6" y="46"/>
                  </a:lnTo>
                  <a:lnTo>
                    <a:pt x="10" y="51"/>
                  </a:lnTo>
                  <a:lnTo>
                    <a:pt x="14" y="54"/>
                  </a:lnTo>
                  <a:lnTo>
                    <a:pt x="19" y="56"/>
                  </a:lnTo>
                  <a:lnTo>
                    <a:pt x="25" y="59"/>
                  </a:lnTo>
                  <a:lnTo>
                    <a:pt x="30" y="59"/>
                  </a:lnTo>
                  <a:lnTo>
                    <a:pt x="36" y="59"/>
                  </a:lnTo>
                  <a:lnTo>
                    <a:pt x="42" y="56"/>
                  </a:lnTo>
                  <a:lnTo>
                    <a:pt x="47" y="54"/>
                  </a:lnTo>
                  <a:lnTo>
                    <a:pt x="51" y="51"/>
                  </a:lnTo>
                  <a:lnTo>
                    <a:pt x="55" y="46"/>
                  </a:lnTo>
                  <a:lnTo>
                    <a:pt x="58" y="40"/>
                  </a:lnTo>
                  <a:lnTo>
                    <a:pt x="59" y="36"/>
                  </a:lnTo>
                  <a:lnTo>
                    <a:pt x="60" y="30"/>
                  </a:lnTo>
                  <a:close/>
                </a:path>
              </a:pathLst>
            </a:custGeom>
            <a:solidFill>
              <a:srgbClr val="FF0000"/>
            </a:solidFill>
            <a:ln w="9525">
              <a:noFill/>
              <a:round/>
              <a:headEnd/>
              <a:tailEnd/>
            </a:ln>
          </p:spPr>
          <p:txBody>
            <a:bodyPr/>
            <a:lstStyle/>
            <a:p>
              <a:endParaRPr lang="en-US"/>
            </a:p>
          </p:txBody>
        </p:sp>
        <p:sp>
          <p:nvSpPr>
            <p:cNvPr id="15617" name="Freeform 392"/>
            <p:cNvSpPr>
              <a:spLocks/>
            </p:cNvSpPr>
            <p:nvPr/>
          </p:nvSpPr>
          <p:spPr bwMode="auto">
            <a:xfrm>
              <a:off x="2631" y="2592"/>
              <a:ext cx="15" cy="14"/>
            </a:xfrm>
            <a:custGeom>
              <a:avLst/>
              <a:gdLst>
                <a:gd name="T0" fmla="*/ 4 w 30"/>
                <a:gd name="T1" fmla="*/ 7 h 29"/>
                <a:gd name="T2" fmla="*/ 3 w 30"/>
                <a:gd name="T3" fmla="*/ 7 h 29"/>
                <a:gd name="T4" fmla="*/ 3 w 30"/>
                <a:gd name="T5" fmla="*/ 7 h 29"/>
                <a:gd name="T6" fmla="*/ 2 w 30"/>
                <a:gd name="T7" fmla="*/ 6 h 29"/>
                <a:gd name="T8" fmla="*/ 2 w 30"/>
                <a:gd name="T9" fmla="*/ 6 h 29"/>
                <a:gd name="T10" fmla="*/ 1 w 30"/>
                <a:gd name="T11" fmla="*/ 5 h 29"/>
                <a:gd name="T12" fmla="*/ 1 w 30"/>
                <a:gd name="T13" fmla="*/ 5 h 29"/>
                <a:gd name="T14" fmla="*/ 0 w 30"/>
                <a:gd name="T15" fmla="*/ 4 h 29"/>
                <a:gd name="T16" fmla="*/ 0 w 30"/>
                <a:gd name="T17" fmla="*/ 3 h 29"/>
                <a:gd name="T18" fmla="*/ 0 w 30"/>
                <a:gd name="T19" fmla="*/ 2 h 29"/>
                <a:gd name="T20" fmla="*/ 1 w 30"/>
                <a:gd name="T21" fmla="*/ 2 h 29"/>
                <a:gd name="T22" fmla="*/ 1 w 30"/>
                <a:gd name="T23" fmla="*/ 1 h 29"/>
                <a:gd name="T24" fmla="*/ 2 w 30"/>
                <a:gd name="T25" fmla="*/ 1 h 29"/>
                <a:gd name="T26" fmla="*/ 2 w 30"/>
                <a:gd name="T27" fmla="*/ 0 h 29"/>
                <a:gd name="T28" fmla="*/ 3 w 30"/>
                <a:gd name="T29" fmla="*/ 0 h 29"/>
                <a:gd name="T30" fmla="*/ 3 w 30"/>
                <a:gd name="T31" fmla="*/ 0 h 29"/>
                <a:gd name="T32" fmla="*/ 4 w 30"/>
                <a:gd name="T33" fmla="*/ 0 h 29"/>
                <a:gd name="T34" fmla="*/ 5 w 30"/>
                <a:gd name="T35" fmla="*/ 0 h 29"/>
                <a:gd name="T36" fmla="*/ 6 w 30"/>
                <a:gd name="T37" fmla="*/ 0 h 29"/>
                <a:gd name="T38" fmla="*/ 6 w 30"/>
                <a:gd name="T39" fmla="*/ 0 h 29"/>
                <a:gd name="T40" fmla="*/ 7 w 30"/>
                <a:gd name="T41" fmla="*/ 1 h 29"/>
                <a:gd name="T42" fmla="*/ 7 w 30"/>
                <a:gd name="T43" fmla="*/ 1 h 29"/>
                <a:gd name="T44" fmla="*/ 8 w 30"/>
                <a:gd name="T45" fmla="*/ 2 h 29"/>
                <a:gd name="T46" fmla="*/ 8 w 30"/>
                <a:gd name="T47" fmla="*/ 2 h 29"/>
                <a:gd name="T48" fmla="*/ 8 w 30"/>
                <a:gd name="T49" fmla="*/ 3 h 29"/>
                <a:gd name="T50" fmla="*/ 8 w 30"/>
                <a:gd name="T51" fmla="*/ 5 h 29"/>
                <a:gd name="T52" fmla="*/ 7 w 30"/>
                <a:gd name="T53" fmla="*/ 6 h 29"/>
                <a:gd name="T54" fmla="*/ 6 w 30"/>
                <a:gd name="T55" fmla="*/ 7 h 29"/>
                <a:gd name="T56" fmla="*/ 4 w 30"/>
                <a:gd name="T57" fmla="*/ 7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9"/>
                <a:gd name="T89" fmla="*/ 30 w 30"/>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9">
                  <a:moveTo>
                    <a:pt x="15" y="29"/>
                  </a:moveTo>
                  <a:lnTo>
                    <a:pt x="12" y="29"/>
                  </a:lnTo>
                  <a:lnTo>
                    <a:pt x="10" y="28"/>
                  </a:lnTo>
                  <a:lnTo>
                    <a:pt x="7" y="26"/>
                  </a:lnTo>
                  <a:lnTo>
                    <a:pt x="5" y="25"/>
                  </a:lnTo>
                  <a:lnTo>
                    <a:pt x="3" y="23"/>
                  </a:lnTo>
                  <a:lnTo>
                    <a:pt x="2" y="20"/>
                  </a:lnTo>
                  <a:lnTo>
                    <a:pt x="0" y="17"/>
                  </a:lnTo>
                  <a:lnTo>
                    <a:pt x="0" y="15"/>
                  </a:lnTo>
                  <a:lnTo>
                    <a:pt x="0" y="11"/>
                  </a:lnTo>
                  <a:lnTo>
                    <a:pt x="2" y="9"/>
                  </a:lnTo>
                  <a:lnTo>
                    <a:pt x="3" y="7"/>
                  </a:lnTo>
                  <a:lnTo>
                    <a:pt x="5" y="5"/>
                  </a:lnTo>
                  <a:lnTo>
                    <a:pt x="7" y="2"/>
                  </a:lnTo>
                  <a:lnTo>
                    <a:pt x="10" y="1"/>
                  </a:lnTo>
                  <a:lnTo>
                    <a:pt x="12" y="0"/>
                  </a:lnTo>
                  <a:lnTo>
                    <a:pt x="15" y="0"/>
                  </a:lnTo>
                  <a:lnTo>
                    <a:pt x="18" y="0"/>
                  </a:lnTo>
                  <a:lnTo>
                    <a:pt x="21" y="1"/>
                  </a:lnTo>
                  <a:lnTo>
                    <a:pt x="23" y="2"/>
                  </a:lnTo>
                  <a:lnTo>
                    <a:pt x="26" y="5"/>
                  </a:lnTo>
                  <a:lnTo>
                    <a:pt x="27" y="7"/>
                  </a:lnTo>
                  <a:lnTo>
                    <a:pt x="29" y="9"/>
                  </a:lnTo>
                  <a:lnTo>
                    <a:pt x="30" y="11"/>
                  </a:lnTo>
                  <a:lnTo>
                    <a:pt x="30" y="15"/>
                  </a:lnTo>
                  <a:lnTo>
                    <a:pt x="29" y="21"/>
                  </a:lnTo>
                  <a:lnTo>
                    <a:pt x="26" y="25"/>
                  </a:lnTo>
                  <a:lnTo>
                    <a:pt x="21" y="28"/>
                  </a:lnTo>
                  <a:lnTo>
                    <a:pt x="15" y="29"/>
                  </a:lnTo>
                  <a:close/>
                </a:path>
              </a:pathLst>
            </a:custGeom>
            <a:solidFill>
              <a:srgbClr val="FF0000"/>
            </a:solidFill>
            <a:ln w="9525">
              <a:noFill/>
              <a:round/>
              <a:headEnd/>
              <a:tailEnd/>
            </a:ln>
          </p:spPr>
          <p:txBody>
            <a:bodyPr/>
            <a:lstStyle/>
            <a:p>
              <a:endParaRPr lang="en-US"/>
            </a:p>
          </p:txBody>
        </p:sp>
        <p:sp>
          <p:nvSpPr>
            <p:cNvPr id="15618" name="Freeform 393"/>
            <p:cNvSpPr>
              <a:spLocks/>
            </p:cNvSpPr>
            <p:nvPr/>
          </p:nvSpPr>
          <p:spPr bwMode="auto">
            <a:xfrm>
              <a:off x="2621" y="2333"/>
              <a:ext cx="30" cy="30"/>
            </a:xfrm>
            <a:custGeom>
              <a:avLst/>
              <a:gdLst>
                <a:gd name="T0" fmla="*/ 15 w 60"/>
                <a:gd name="T1" fmla="*/ 8 h 60"/>
                <a:gd name="T2" fmla="*/ 15 w 60"/>
                <a:gd name="T3" fmla="*/ 6 h 60"/>
                <a:gd name="T4" fmla="*/ 15 w 60"/>
                <a:gd name="T5" fmla="*/ 5 h 60"/>
                <a:gd name="T6" fmla="*/ 14 w 60"/>
                <a:gd name="T7" fmla="*/ 4 h 60"/>
                <a:gd name="T8" fmla="*/ 13 w 60"/>
                <a:gd name="T9" fmla="*/ 3 h 60"/>
                <a:gd name="T10" fmla="*/ 12 w 60"/>
                <a:gd name="T11" fmla="*/ 2 h 60"/>
                <a:gd name="T12" fmla="*/ 11 w 60"/>
                <a:gd name="T13" fmla="*/ 1 h 60"/>
                <a:gd name="T14" fmla="*/ 9 w 60"/>
                <a:gd name="T15" fmla="*/ 1 h 60"/>
                <a:gd name="T16" fmla="*/ 8 w 60"/>
                <a:gd name="T17" fmla="*/ 0 h 60"/>
                <a:gd name="T18" fmla="*/ 5 w 60"/>
                <a:gd name="T19" fmla="*/ 1 h 60"/>
                <a:gd name="T20" fmla="*/ 3 w 60"/>
                <a:gd name="T21" fmla="*/ 3 h 60"/>
                <a:gd name="T22" fmla="*/ 1 w 60"/>
                <a:gd name="T23" fmla="*/ 5 h 60"/>
                <a:gd name="T24" fmla="*/ 0 w 60"/>
                <a:gd name="T25" fmla="*/ 8 h 60"/>
                <a:gd name="T26" fmla="*/ 1 w 60"/>
                <a:gd name="T27" fmla="*/ 9 h 60"/>
                <a:gd name="T28" fmla="*/ 1 w 60"/>
                <a:gd name="T29" fmla="*/ 11 h 60"/>
                <a:gd name="T30" fmla="*/ 2 w 60"/>
                <a:gd name="T31" fmla="*/ 12 h 60"/>
                <a:gd name="T32" fmla="*/ 3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8" y="24"/>
                  </a:lnTo>
                  <a:lnTo>
                    <a:pt x="57" y="18"/>
                  </a:lnTo>
                  <a:lnTo>
                    <a:pt x="55" y="14"/>
                  </a:lnTo>
                  <a:lnTo>
                    <a:pt x="52" y="9"/>
                  </a:lnTo>
                  <a:lnTo>
                    <a:pt x="47" y="6"/>
                  </a:lnTo>
                  <a:lnTo>
                    <a:pt x="41" y="2"/>
                  </a:lnTo>
                  <a:lnTo>
                    <a:pt x="35" y="1"/>
                  </a:lnTo>
                  <a:lnTo>
                    <a:pt x="30" y="0"/>
                  </a:lnTo>
                  <a:lnTo>
                    <a:pt x="18" y="2"/>
                  </a:lnTo>
                  <a:lnTo>
                    <a:pt x="9" y="9"/>
                  </a:lnTo>
                  <a:lnTo>
                    <a:pt x="2" y="18"/>
                  </a:lnTo>
                  <a:lnTo>
                    <a:pt x="0" y="30"/>
                  </a:lnTo>
                  <a:lnTo>
                    <a:pt x="1" y="36"/>
                  </a:lnTo>
                  <a:lnTo>
                    <a:pt x="2" y="41"/>
                  </a:lnTo>
                  <a:lnTo>
                    <a:pt x="5" y="47"/>
                  </a:lnTo>
                  <a:lnTo>
                    <a:pt x="9" y="52"/>
                  </a:lnTo>
                  <a:lnTo>
                    <a:pt x="14" y="55"/>
                  </a:lnTo>
                  <a:lnTo>
                    <a:pt x="18" y="57"/>
                  </a:lnTo>
                  <a:lnTo>
                    <a:pt x="24" y="60"/>
                  </a:lnTo>
                  <a:lnTo>
                    <a:pt x="30" y="60"/>
                  </a:lnTo>
                  <a:lnTo>
                    <a:pt x="35" y="60"/>
                  </a:lnTo>
                  <a:lnTo>
                    <a:pt x="41" y="57"/>
                  </a:lnTo>
                  <a:lnTo>
                    <a:pt x="47" y="55"/>
                  </a:lnTo>
                  <a:lnTo>
                    <a:pt x="52" y="52"/>
                  </a:lnTo>
                  <a:lnTo>
                    <a:pt x="55" y="47"/>
                  </a:lnTo>
                  <a:lnTo>
                    <a:pt x="57" y="41"/>
                  </a:lnTo>
                  <a:lnTo>
                    <a:pt x="58" y="36"/>
                  </a:lnTo>
                  <a:lnTo>
                    <a:pt x="60" y="30"/>
                  </a:lnTo>
                  <a:close/>
                </a:path>
              </a:pathLst>
            </a:custGeom>
            <a:solidFill>
              <a:srgbClr val="FF0000"/>
            </a:solidFill>
            <a:ln w="9525">
              <a:noFill/>
              <a:round/>
              <a:headEnd/>
              <a:tailEnd/>
            </a:ln>
          </p:spPr>
          <p:txBody>
            <a:bodyPr/>
            <a:lstStyle/>
            <a:p>
              <a:endParaRPr lang="en-US"/>
            </a:p>
          </p:txBody>
        </p:sp>
        <p:sp>
          <p:nvSpPr>
            <p:cNvPr id="15619" name="Freeform 394"/>
            <p:cNvSpPr>
              <a:spLocks/>
            </p:cNvSpPr>
            <p:nvPr/>
          </p:nvSpPr>
          <p:spPr bwMode="auto">
            <a:xfrm>
              <a:off x="2628" y="2341"/>
              <a:ext cx="15" cy="15"/>
            </a:xfrm>
            <a:custGeom>
              <a:avLst/>
              <a:gdLst>
                <a:gd name="T0" fmla="*/ 4 w 30"/>
                <a:gd name="T1" fmla="*/ 8 h 29"/>
                <a:gd name="T2" fmla="*/ 3 w 30"/>
                <a:gd name="T3" fmla="*/ 8 h 29"/>
                <a:gd name="T4" fmla="*/ 3 w 30"/>
                <a:gd name="T5" fmla="*/ 7 h 29"/>
                <a:gd name="T6" fmla="*/ 2 w 30"/>
                <a:gd name="T7" fmla="*/ 7 h 29"/>
                <a:gd name="T8" fmla="*/ 1 w 30"/>
                <a:gd name="T9" fmla="*/ 6 h 29"/>
                <a:gd name="T10" fmla="*/ 1 w 30"/>
                <a:gd name="T11" fmla="*/ 6 h 29"/>
                <a:gd name="T12" fmla="*/ 1 w 30"/>
                <a:gd name="T13" fmla="*/ 5 h 29"/>
                <a:gd name="T14" fmla="*/ 0 w 30"/>
                <a:gd name="T15" fmla="*/ 5 h 29"/>
                <a:gd name="T16" fmla="*/ 0 w 30"/>
                <a:gd name="T17" fmla="*/ 4 h 29"/>
                <a:gd name="T18" fmla="*/ 0 w 30"/>
                <a:gd name="T19" fmla="*/ 3 h 29"/>
                <a:gd name="T20" fmla="*/ 1 w 30"/>
                <a:gd name="T21" fmla="*/ 2 h 29"/>
                <a:gd name="T22" fmla="*/ 1 w 30"/>
                <a:gd name="T23" fmla="*/ 2 h 29"/>
                <a:gd name="T24" fmla="*/ 1 w 30"/>
                <a:gd name="T25" fmla="*/ 1 h 29"/>
                <a:gd name="T26" fmla="*/ 2 w 30"/>
                <a:gd name="T27" fmla="*/ 1 h 29"/>
                <a:gd name="T28" fmla="*/ 3 w 30"/>
                <a:gd name="T29" fmla="*/ 1 h 29"/>
                <a:gd name="T30" fmla="*/ 3 w 30"/>
                <a:gd name="T31" fmla="*/ 0 h 29"/>
                <a:gd name="T32" fmla="*/ 4 w 30"/>
                <a:gd name="T33" fmla="*/ 0 h 29"/>
                <a:gd name="T34" fmla="*/ 5 w 30"/>
                <a:gd name="T35" fmla="*/ 0 h 29"/>
                <a:gd name="T36" fmla="*/ 5 w 30"/>
                <a:gd name="T37" fmla="*/ 1 h 29"/>
                <a:gd name="T38" fmla="*/ 6 w 30"/>
                <a:gd name="T39" fmla="*/ 1 h 29"/>
                <a:gd name="T40" fmla="*/ 7 w 30"/>
                <a:gd name="T41" fmla="*/ 1 h 29"/>
                <a:gd name="T42" fmla="*/ 7 w 30"/>
                <a:gd name="T43" fmla="*/ 2 h 29"/>
                <a:gd name="T44" fmla="*/ 7 w 30"/>
                <a:gd name="T45" fmla="*/ 2 h 29"/>
                <a:gd name="T46" fmla="*/ 8 w 30"/>
                <a:gd name="T47" fmla="*/ 3 h 29"/>
                <a:gd name="T48" fmla="*/ 8 w 30"/>
                <a:gd name="T49" fmla="*/ 4 h 29"/>
                <a:gd name="T50" fmla="*/ 7 w 30"/>
                <a:gd name="T51" fmla="*/ 5 h 29"/>
                <a:gd name="T52" fmla="*/ 7 w 30"/>
                <a:gd name="T53" fmla="*/ 6 h 29"/>
                <a:gd name="T54" fmla="*/ 5 w 30"/>
                <a:gd name="T55" fmla="*/ 7 h 29"/>
                <a:gd name="T56" fmla="*/ 4 w 30"/>
                <a:gd name="T57" fmla="*/ 8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9"/>
                <a:gd name="T89" fmla="*/ 30 w 30"/>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9">
                  <a:moveTo>
                    <a:pt x="15" y="29"/>
                  </a:moveTo>
                  <a:lnTo>
                    <a:pt x="12" y="29"/>
                  </a:lnTo>
                  <a:lnTo>
                    <a:pt x="10" y="28"/>
                  </a:lnTo>
                  <a:lnTo>
                    <a:pt x="7" y="26"/>
                  </a:lnTo>
                  <a:lnTo>
                    <a:pt x="4" y="24"/>
                  </a:lnTo>
                  <a:lnTo>
                    <a:pt x="3" y="22"/>
                  </a:lnTo>
                  <a:lnTo>
                    <a:pt x="1" y="20"/>
                  </a:lnTo>
                  <a:lnTo>
                    <a:pt x="0" y="17"/>
                  </a:lnTo>
                  <a:lnTo>
                    <a:pt x="0" y="14"/>
                  </a:lnTo>
                  <a:lnTo>
                    <a:pt x="0" y="11"/>
                  </a:lnTo>
                  <a:lnTo>
                    <a:pt x="1" y="8"/>
                  </a:lnTo>
                  <a:lnTo>
                    <a:pt x="3" y="6"/>
                  </a:lnTo>
                  <a:lnTo>
                    <a:pt x="4" y="3"/>
                  </a:lnTo>
                  <a:lnTo>
                    <a:pt x="7" y="2"/>
                  </a:lnTo>
                  <a:lnTo>
                    <a:pt x="10" y="1"/>
                  </a:lnTo>
                  <a:lnTo>
                    <a:pt x="12" y="0"/>
                  </a:lnTo>
                  <a:lnTo>
                    <a:pt x="15" y="0"/>
                  </a:lnTo>
                  <a:lnTo>
                    <a:pt x="18" y="0"/>
                  </a:lnTo>
                  <a:lnTo>
                    <a:pt x="20" y="1"/>
                  </a:lnTo>
                  <a:lnTo>
                    <a:pt x="23" y="2"/>
                  </a:lnTo>
                  <a:lnTo>
                    <a:pt x="25" y="3"/>
                  </a:lnTo>
                  <a:lnTo>
                    <a:pt x="27" y="6"/>
                  </a:lnTo>
                  <a:lnTo>
                    <a:pt x="28" y="8"/>
                  </a:lnTo>
                  <a:lnTo>
                    <a:pt x="30" y="11"/>
                  </a:lnTo>
                  <a:lnTo>
                    <a:pt x="30" y="14"/>
                  </a:lnTo>
                  <a:lnTo>
                    <a:pt x="28" y="20"/>
                  </a:lnTo>
                  <a:lnTo>
                    <a:pt x="25" y="24"/>
                  </a:lnTo>
                  <a:lnTo>
                    <a:pt x="20" y="28"/>
                  </a:lnTo>
                  <a:lnTo>
                    <a:pt x="15" y="29"/>
                  </a:lnTo>
                  <a:close/>
                </a:path>
              </a:pathLst>
            </a:custGeom>
            <a:solidFill>
              <a:srgbClr val="FF0000"/>
            </a:solidFill>
            <a:ln w="9525">
              <a:noFill/>
              <a:round/>
              <a:headEnd/>
              <a:tailEnd/>
            </a:ln>
          </p:spPr>
          <p:txBody>
            <a:bodyPr/>
            <a:lstStyle/>
            <a:p>
              <a:endParaRPr lang="en-US"/>
            </a:p>
          </p:txBody>
        </p:sp>
        <p:sp>
          <p:nvSpPr>
            <p:cNvPr id="15620" name="Freeform 395"/>
            <p:cNvSpPr>
              <a:spLocks/>
            </p:cNvSpPr>
            <p:nvPr/>
          </p:nvSpPr>
          <p:spPr bwMode="auto">
            <a:xfrm>
              <a:off x="2709" y="2526"/>
              <a:ext cx="30" cy="30"/>
            </a:xfrm>
            <a:custGeom>
              <a:avLst/>
              <a:gdLst>
                <a:gd name="T0" fmla="*/ 15 w 60"/>
                <a:gd name="T1" fmla="*/ 8 h 59"/>
                <a:gd name="T2" fmla="*/ 15 w 60"/>
                <a:gd name="T3" fmla="*/ 6 h 59"/>
                <a:gd name="T4" fmla="*/ 15 w 60"/>
                <a:gd name="T5" fmla="*/ 5 h 59"/>
                <a:gd name="T6" fmla="*/ 14 w 60"/>
                <a:gd name="T7" fmla="*/ 3 h 59"/>
                <a:gd name="T8" fmla="*/ 13 w 60"/>
                <a:gd name="T9" fmla="*/ 2 h 59"/>
                <a:gd name="T10" fmla="*/ 12 w 60"/>
                <a:gd name="T11" fmla="*/ 1 h 59"/>
                <a:gd name="T12" fmla="*/ 11 w 60"/>
                <a:gd name="T13" fmla="*/ 1 h 59"/>
                <a:gd name="T14" fmla="*/ 9 w 60"/>
                <a:gd name="T15" fmla="*/ 1 h 59"/>
                <a:gd name="T16" fmla="*/ 8 w 60"/>
                <a:gd name="T17" fmla="*/ 0 h 59"/>
                <a:gd name="T18" fmla="*/ 5 w 60"/>
                <a:gd name="T19" fmla="*/ 1 h 59"/>
                <a:gd name="T20" fmla="*/ 3 w 60"/>
                <a:gd name="T21" fmla="*/ 2 h 59"/>
                <a:gd name="T22" fmla="*/ 1 w 60"/>
                <a:gd name="T23" fmla="*/ 5 h 59"/>
                <a:gd name="T24" fmla="*/ 0 w 60"/>
                <a:gd name="T25" fmla="*/ 8 h 59"/>
                <a:gd name="T26" fmla="*/ 1 w 60"/>
                <a:gd name="T27" fmla="*/ 9 h 59"/>
                <a:gd name="T28" fmla="*/ 1 w 60"/>
                <a:gd name="T29" fmla="*/ 11 h 59"/>
                <a:gd name="T30" fmla="*/ 2 w 60"/>
                <a:gd name="T31" fmla="*/ 12 h 59"/>
                <a:gd name="T32" fmla="*/ 3 w 60"/>
                <a:gd name="T33" fmla="*/ 13 h 59"/>
                <a:gd name="T34" fmla="*/ 4 w 60"/>
                <a:gd name="T35" fmla="*/ 14 h 59"/>
                <a:gd name="T36" fmla="*/ 5 w 60"/>
                <a:gd name="T37" fmla="*/ 15 h 59"/>
                <a:gd name="T38" fmla="*/ 6 w 60"/>
                <a:gd name="T39" fmla="*/ 15 h 59"/>
                <a:gd name="T40" fmla="*/ 8 w 60"/>
                <a:gd name="T41" fmla="*/ 15 h 59"/>
                <a:gd name="T42" fmla="*/ 9 w 60"/>
                <a:gd name="T43" fmla="*/ 15 h 59"/>
                <a:gd name="T44" fmla="*/ 11 w 60"/>
                <a:gd name="T45" fmla="*/ 15 h 59"/>
                <a:gd name="T46" fmla="*/ 12 w 60"/>
                <a:gd name="T47" fmla="*/ 14 h 59"/>
                <a:gd name="T48" fmla="*/ 13 w 60"/>
                <a:gd name="T49" fmla="*/ 13 h 59"/>
                <a:gd name="T50" fmla="*/ 14 w 60"/>
                <a:gd name="T51" fmla="*/ 12 h 59"/>
                <a:gd name="T52" fmla="*/ 15 w 60"/>
                <a:gd name="T53" fmla="*/ 11 h 59"/>
                <a:gd name="T54" fmla="*/ 15 w 60"/>
                <a:gd name="T55" fmla="*/ 9 h 59"/>
                <a:gd name="T56" fmla="*/ 15 w 60"/>
                <a:gd name="T57" fmla="*/ 8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29"/>
                  </a:moveTo>
                  <a:lnTo>
                    <a:pt x="59" y="24"/>
                  </a:lnTo>
                  <a:lnTo>
                    <a:pt x="58" y="18"/>
                  </a:lnTo>
                  <a:lnTo>
                    <a:pt x="54" y="12"/>
                  </a:lnTo>
                  <a:lnTo>
                    <a:pt x="51" y="8"/>
                  </a:lnTo>
                  <a:lnTo>
                    <a:pt x="46" y="4"/>
                  </a:lnTo>
                  <a:lnTo>
                    <a:pt x="41" y="2"/>
                  </a:lnTo>
                  <a:lnTo>
                    <a:pt x="36" y="1"/>
                  </a:lnTo>
                  <a:lnTo>
                    <a:pt x="30" y="0"/>
                  </a:lnTo>
                  <a:lnTo>
                    <a:pt x="18" y="2"/>
                  </a:lnTo>
                  <a:lnTo>
                    <a:pt x="9" y="8"/>
                  </a:lnTo>
                  <a:lnTo>
                    <a:pt x="2" y="18"/>
                  </a:lnTo>
                  <a:lnTo>
                    <a:pt x="0" y="29"/>
                  </a:lnTo>
                  <a:lnTo>
                    <a:pt x="1" y="35"/>
                  </a:lnTo>
                  <a:lnTo>
                    <a:pt x="2" y="41"/>
                  </a:lnTo>
                  <a:lnTo>
                    <a:pt x="6" y="46"/>
                  </a:lnTo>
                  <a:lnTo>
                    <a:pt x="9" y="50"/>
                  </a:lnTo>
                  <a:lnTo>
                    <a:pt x="14" y="54"/>
                  </a:lnTo>
                  <a:lnTo>
                    <a:pt x="18" y="57"/>
                  </a:lnTo>
                  <a:lnTo>
                    <a:pt x="24" y="58"/>
                  </a:lnTo>
                  <a:lnTo>
                    <a:pt x="30" y="59"/>
                  </a:lnTo>
                  <a:lnTo>
                    <a:pt x="36" y="58"/>
                  </a:lnTo>
                  <a:lnTo>
                    <a:pt x="41" y="57"/>
                  </a:lnTo>
                  <a:lnTo>
                    <a:pt x="46" y="54"/>
                  </a:lnTo>
                  <a:lnTo>
                    <a:pt x="51" y="50"/>
                  </a:lnTo>
                  <a:lnTo>
                    <a:pt x="54" y="46"/>
                  </a:lnTo>
                  <a:lnTo>
                    <a:pt x="58" y="41"/>
                  </a:lnTo>
                  <a:lnTo>
                    <a:pt x="59" y="35"/>
                  </a:lnTo>
                  <a:lnTo>
                    <a:pt x="60" y="29"/>
                  </a:lnTo>
                  <a:close/>
                </a:path>
              </a:pathLst>
            </a:custGeom>
            <a:solidFill>
              <a:srgbClr val="FF0000"/>
            </a:solidFill>
            <a:ln w="9525">
              <a:noFill/>
              <a:round/>
              <a:headEnd/>
              <a:tailEnd/>
            </a:ln>
          </p:spPr>
          <p:txBody>
            <a:bodyPr/>
            <a:lstStyle/>
            <a:p>
              <a:endParaRPr lang="en-US"/>
            </a:p>
          </p:txBody>
        </p:sp>
        <p:sp>
          <p:nvSpPr>
            <p:cNvPr id="15621" name="Freeform 396"/>
            <p:cNvSpPr>
              <a:spLocks/>
            </p:cNvSpPr>
            <p:nvPr/>
          </p:nvSpPr>
          <p:spPr bwMode="auto">
            <a:xfrm>
              <a:off x="2716" y="2533"/>
              <a:ext cx="15" cy="15"/>
            </a:xfrm>
            <a:custGeom>
              <a:avLst/>
              <a:gdLst>
                <a:gd name="T0" fmla="*/ 4 w 30"/>
                <a:gd name="T1" fmla="*/ 8 h 30"/>
                <a:gd name="T2" fmla="*/ 4 w 30"/>
                <a:gd name="T3" fmla="*/ 8 h 30"/>
                <a:gd name="T4" fmla="*/ 3 w 30"/>
                <a:gd name="T5" fmla="*/ 8 h 30"/>
                <a:gd name="T6" fmla="*/ 2 w 30"/>
                <a:gd name="T7" fmla="*/ 7 h 30"/>
                <a:gd name="T8" fmla="*/ 2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2 w 30"/>
                <a:gd name="T25" fmla="*/ 2 h 30"/>
                <a:gd name="T26" fmla="*/ 2 w 30"/>
                <a:gd name="T27" fmla="*/ 1 h 30"/>
                <a:gd name="T28" fmla="*/ 3 w 30"/>
                <a:gd name="T29" fmla="*/ 1 h 30"/>
                <a:gd name="T30" fmla="*/ 4 w 30"/>
                <a:gd name="T31" fmla="*/ 0 h 30"/>
                <a:gd name="T32" fmla="*/ 4 w 30"/>
                <a:gd name="T33" fmla="*/ 0 h 30"/>
                <a:gd name="T34" fmla="*/ 5 w 30"/>
                <a:gd name="T35" fmla="*/ 0 h 30"/>
                <a:gd name="T36" fmla="*/ 6 w 30"/>
                <a:gd name="T37" fmla="*/ 1 h 30"/>
                <a:gd name="T38" fmla="*/ 6 w 30"/>
                <a:gd name="T39" fmla="*/ 1 h 30"/>
                <a:gd name="T40" fmla="*/ 7 w 30"/>
                <a:gd name="T41" fmla="*/ 2 h 30"/>
                <a:gd name="T42" fmla="*/ 7 w 30"/>
                <a:gd name="T43" fmla="*/ 2 h 30"/>
                <a:gd name="T44" fmla="*/ 8 w 30"/>
                <a:gd name="T45" fmla="*/ 3 h 30"/>
                <a:gd name="T46" fmla="*/ 8 w 30"/>
                <a:gd name="T47" fmla="*/ 3 h 30"/>
                <a:gd name="T48" fmla="*/ 8 w 30"/>
                <a:gd name="T49" fmla="*/ 4 h 30"/>
                <a:gd name="T50" fmla="*/ 8 w 30"/>
                <a:gd name="T51" fmla="*/ 6 h 30"/>
                <a:gd name="T52" fmla="*/ 7 w 30"/>
                <a:gd name="T53" fmla="*/ 7 h 30"/>
                <a:gd name="T54" fmla="*/ 6 w 30"/>
                <a:gd name="T55" fmla="*/ 8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3" y="30"/>
                  </a:lnTo>
                  <a:lnTo>
                    <a:pt x="9" y="29"/>
                  </a:lnTo>
                  <a:lnTo>
                    <a:pt x="7" y="27"/>
                  </a:lnTo>
                  <a:lnTo>
                    <a:pt x="5" y="26"/>
                  </a:lnTo>
                  <a:lnTo>
                    <a:pt x="3" y="24"/>
                  </a:lnTo>
                  <a:lnTo>
                    <a:pt x="1" y="20"/>
                  </a:lnTo>
                  <a:lnTo>
                    <a:pt x="0" y="18"/>
                  </a:lnTo>
                  <a:lnTo>
                    <a:pt x="0" y="15"/>
                  </a:lnTo>
                  <a:lnTo>
                    <a:pt x="0" y="12"/>
                  </a:lnTo>
                  <a:lnTo>
                    <a:pt x="1" y="10"/>
                  </a:lnTo>
                  <a:lnTo>
                    <a:pt x="3" y="7"/>
                  </a:lnTo>
                  <a:lnTo>
                    <a:pt x="5" y="5"/>
                  </a:lnTo>
                  <a:lnTo>
                    <a:pt x="7" y="3"/>
                  </a:lnTo>
                  <a:lnTo>
                    <a:pt x="9" y="2"/>
                  </a:lnTo>
                  <a:lnTo>
                    <a:pt x="13" y="0"/>
                  </a:lnTo>
                  <a:lnTo>
                    <a:pt x="15" y="0"/>
                  </a:lnTo>
                  <a:lnTo>
                    <a:pt x="17"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0000"/>
            </a:solidFill>
            <a:ln w="9525">
              <a:noFill/>
              <a:round/>
              <a:headEnd/>
              <a:tailEnd/>
            </a:ln>
          </p:spPr>
          <p:txBody>
            <a:bodyPr/>
            <a:lstStyle/>
            <a:p>
              <a:endParaRPr lang="en-US"/>
            </a:p>
          </p:txBody>
        </p:sp>
        <p:sp>
          <p:nvSpPr>
            <p:cNvPr id="15622" name="Freeform 397"/>
            <p:cNvSpPr>
              <a:spLocks/>
            </p:cNvSpPr>
            <p:nvPr/>
          </p:nvSpPr>
          <p:spPr bwMode="auto">
            <a:xfrm>
              <a:off x="2821" y="2427"/>
              <a:ext cx="30" cy="30"/>
            </a:xfrm>
            <a:custGeom>
              <a:avLst/>
              <a:gdLst>
                <a:gd name="T0" fmla="*/ 16 w 58"/>
                <a:gd name="T1" fmla="*/ 7 h 58"/>
                <a:gd name="T2" fmla="*/ 16 w 58"/>
                <a:gd name="T3" fmla="*/ 6 h 58"/>
                <a:gd name="T4" fmla="*/ 15 w 58"/>
                <a:gd name="T5" fmla="*/ 5 h 58"/>
                <a:gd name="T6" fmla="*/ 14 w 58"/>
                <a:gd name="T7" fmla="*/ 3 h 58"/>
                <a:gd name="T8" fmla="*/ 13 w 58"/>
                <a:gd name="T9" fmla="*/ 2 h 58"/>
                <a:gd name="T10" fmla="*/ 12 w 58"/>
                <a:gd name="T11" fmla="*/ 1 h 58"/>
                <a:gd name="T12" fmla="*/ 11 w 58"/>
                <a:gd name="T13" fmla="*/ 1 h 58"/>
                <a:gd name="T14" fmla="*/ 9 w 58"/>
                <a:gd name="T15" fmla="*/ 0 h 58"/>
                <a:gd name="T16" fmla="*/ 7 w 58"/>
                <a:gd name="T17" fmla="*/ 0 h 58"/>
                <a:gd name="T18" fmla="*/ 5 w 58"/>
                <a:gd name="T19" fmla="*/ 1 h 58"/>
                <a:gd name="T20" fmla="*/ 2 w 58"/>
                <a:gd name="T21" fmla="*/ 2 h 58"/>
                <a:gd name="T22" fmla="*/ 1 w 58"/>
                <a:gd name="T23" fmla="*/ 5 h 58"/>
                <a:gd name="T24" fmla="*/ 0 w 58"/>
                <a:gd name="T25" fmla="*/ 7 h 58"/>
                <a:gd name="T26" fmla="*/ 0 w 58"/>
                <a:gd name="T27" fmla="*/ 9 h 58"/>
                <a:gd name="T28" fmla="*/ 1 w 58"/>
                <a:gd name="T29" fmla="*/ 11 h 58"/>
                <a:gd name="T30" fmla="*/ 1 w 58"/>
                <a:gd name="T31" fmla="*/ 12 h 58"/>
                <a:gd name="T32" fmla="*/ 2 w 58"/>
                <a:gd name="T33" fmla="*/ 13 h 58"/>
                <a:gd name="T34" fmla="*/ 3 w 58"/>
                <a:gd name="T35" fmla="*/ 14 h 58"/>
                <a:gd name="T36" fmla="*/ 5 w 58"/>
                <a:gd name="T37" fmla="*/ 15 h 58"/>
                <a:gd name="T38" fmla="*/ 6 w 58"/>
                <a:gd name="T39" fmla="*/ 16 h 58"/>
                <a:gd name="T40" fmla="*/ 7 w 58"/>
                <a:gd name="T41" fmla="*/ 16 h 58"/>
                <a:gd name="T42" fmla="*/ 9 w 58"/>
                <a:gd name="T43" fmla="*/ 16 h 58"/>
                <a:gd name="T44" fmla="*/ 11 w 58"/>
                <a:gd name="T45" fmla="*/ 15 h 58"/>
                <a:gd name="T46" fmla="*/ 12 w 58"/>
                <a:gd name="T47" fmla="*/ 14 h 58"/>
                <a:gd name="T48" fmla="*/ 13 w 58"/>
                <a:gd name="T49" fmla="*/ 13 h 58"/>
                <a:gd name="T50" fmla="*/ 14 w 58"/>
                <a:gd name="T51" fmla="*/ 12 h 58"/>
                <a:gd name="T52" fmla="*/ 15 w 58"/>
                <a:gd name="T53" fmla="*/ 11 h 58"/>
                <a:gd name="T54" fmla="*/ 16 w 58"/>
                <a:gd name="T55" fmla="*/ 9 h 58"/>
                <a:gd name="T56" fmla="*/ 16 w 58"/>
                <a:gd name="T57" fmla="*/ 7 h 5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8"/>
                <a:gd name="T88" fmla="*/ 0 h 58"/>
                <a:gd name="T89" fmla="*/ 58 w 58"/>
                <a:gd name="T90" fmla="*/ 58 h 5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8" h="58">
                  <a:moveTo>
                    <a:pt x="58" y="28"/>
                  </a:moveTo>
                  <a:lnTo>
                    <a:pt x="58" y="23"/>
                  </a:lnTo>
                  <a:lnTo>
                    <a:pt x="56" y="18"/>
                  </a:lnTo>
                  <a:lnTo>
                    <a:pt x="54" y="12"/>
                  </a:lnTo>
                  <a:lnTo>
                    <a:pt x="50" y="8"/>
                  </a:lnTo>
                  <a:lnTo>
                    <a:pt x="46" y="4"/>
                  </a:lnTo>
                  <a:lnTo>
                    <a:pt x="40" y="2"/>
                  </a:lnTo>
                  <a:lnTo>
                    <a:pt x="34" y="0"/>
                  </a:lnTo>
                  <a:lnTo>
                    <a:pt x="28" y="0"/>
                  </a:lnTo>
                  <a:lnTo>
                    <a:pt x="17" y="2"/>
                  </a:lnTo>
                  <a:lnTo>
                    <a:pt x="8" y="8"/>
                  </a:lnTo>
                  <a:lnTo>
                    <a:pt x="2" y="17"/>
                  </a:lnTo>
                  <a:lnTo>
                    <a:pt x="0" y="28"/>
                  </a:lnTo>
                  <a:lnTo>
                    <a:pt x="0" y="34"/>
                  </a:lnTo>
                  <a:lnTo>
                    <a:pt x="2" y="40"/>
                  </a:lnTo>
                  <a:lnTo>
                    <a:pt x="4" y="46"/>
                  </a:lnTo>
                  <a:lnTo>
                    <a:pt x="8" y="50"/>
                  </a:lnTo>
                  <a:lnTo>
                    <a:pt x="12" y="54"/>
                  </a:lnTo>
                  <a:lnTo>
                    <a:pt x="18" y="56"/>
                  </a:lnTo>
                  <a:lnTo>
                    <a:pt x="23" y="58"/>
                  </a:lnTo>
                  <a:lnTo>
                    <a:pt x="28" y="58"/>
                  </a:lnTo>
                  <a:lnTo>
                    <a:pt x="34" y="58"/>
                  </a:lnTo>
                  <a:lnTo>
                    <a:pt x="40" y="56"/>
                  </a:lnTo>
                  <a:lnTo>
                    <a:pt x="46" y="54"/>
                  </a:lnTo>
                  <a:lnTo>
                    <a:pt x="50" y="50"/>
                  </a:lnTo>
                  <a:lnTo>
                    <a:pt x="54" y="46"/>
                  </a:lnTo>
                  <a:lnTo>
                    <a:pt x="56" y="40"/>
                  </a:lnTo>
                  <a:lnTo>
                    <a:pt x="58" y="34"/>
                  </a:lnTo>
                  <a:lnTo>
                    <a:pt x="58" y="28"/>
                  </a:lnTo>
                  <a:close/>
                </a:path>
              </a:pathLst>
            </a:custGeom>
            <a:solidFill>
              <a:srgbClr val="FF0000"/>
            </a:solidFill>
            <a:ln w="9525">
              <a:noFill/>
              <a:round/>
              <a:headEnd/>
              <a:tailEnd/>
            </a:ln>
          </p:spPr>
          <p:txBody>
            <a:bodyPr/>
            <a:lstStyle/>
            <a:p>
              <a:endParaRPr lang="en-US"/>
            </a:p>
          </p:txBody>
        </p:sp>
        <p:sp>
          <p:nvSpPr>
            <p:cNvPr id="15623" name="Freeform 398"/>
            <p:cNvSpPr>
              <a:spLocks/>
            </p:cNvSpPr>
            <p:nvPr/>
          </p:nvSpPr>
          <p:spPr bwMode="auto">
            <a:xfrm>
              <a:off x="2829" y="2435"/>
              <a:ext cx="14" cy="14"/>
            </a:xfrm>
            <a:custGeom>
              <a:avLst/>
              <a:gdLst>
                <a:gd name="T0" fmla="*/ 3 w 29"/>
                <a:gd name="T1" fmla="*/ 7 h 28"/>
                <a:gd name="T2" fmla="*/ 3 w 29"/>
                <a:gd name="T3" fmla="*/ 7 h 28"/>
                <a:gd name="T4" fmla="*/ 2 w 29"/>
                <a:gd name="T5" fmla="*/ 7 h 28"/>
                <a:gd name="T6" fmla="*/ 1 w 29"/>
                <a:gd name="T7" fmla="*/ 7 h 28"/>
                <a:gd name="T8" fmla="*/ 1 w 29"/>
                <a:gd name="T9" fmla="*/ 6 h 28"/>
                <a:gd name="T10" fmla="*/ 0 w 29"/>
                <a:gd name="T11" fmla="*/ 6 h 28"/>
                <a:gd name="T12" fmla="*/ 0 w 29"/>
                <a:gd name="T13" fmla="*/ 5 h 28"/>
                <a:gd name="T14" fmla="*/ 0 w 29"/>
                <a:gd name="T15" fmla="*/ 5 h 28"/>
                <a:gd name="T16" fmla="*/ 0 w 29"/>
                <a:gd name="T17" fmla="*/ 4 h 28"/>
                <a:gd name="T18" fmla="*/ 0 w 29"/>
                <a:gd name="T19" fmla="*/ 3 h 28"/>
                <a:gd name="T20" fmla="*/ 0 w 29"/>
                <a:gd name="T21" fmla="*/ 2 h 28"/>
                <a:gd name="T22" fmla="*/ 0 w 29"/>
                <a:gd name="T23" fmla="*/ 2 h 28"/>
                <a:gd name="T24" fmla="*/ 1 w 29"/>
                <a:gd name="T25" fmla="*/ 1 h 28"/>
                <a:gd name="T26" fmla="*/ 1 w 29"/>
                <a:gd name="T27" fmla="*/ 1 h 28"/>
                <a:gd name="T28" fmla="*/ 2 w 29"/>
                <a:gd name="T29" fmla="*/ 1 h 28"/>
                <a:gd name="T30" fmla="*/ 3 w 29"/>
                <a:gd name="T31" fmla="*/ 0 h 28"/>
                <a:gd name="T32" fmla="*/ 3 w 29"/>
                <a:gd name="T33" fmla="*/ 0 h 28"/>
                <a:gd name="T34" fmla="*/ 4 w 29"/>
                <a:gd name="T35" fmla="*/ 0 h 28"/>
                <a:gd name="T36" fmla="*/ 5 w 29"/>
                <a:gd name="T37" fmla="*/ 1 h 28"/>
                <a:gd name="T38" fmla="*/ 6 w 29"/>
                <a:gd name="T39" fmla="*/ 1 h 28"/>
                <a:gd name="T40" fmla="*/ 6 w 29"/>
                <a:gd name="T41" fmla="*/ 1 h 28"/>
                <a:gd name="T42" fmla="*/ 6 w 29"/>
                <a:gd name="T43" fmla="*/ 2 h 28"/>
                <a:gd name="T44" fmla="*/ 7 w 29"/>
                <a:gd name="T45" fmla="*/ 2 h 28"/>
                <a:gd name="T46" fmla="*/ 7 w 29"/>
                <a:gd name="T47" fmla="*/ 3 h 28"/>
                <a:gd name="T48" fmla="*/ 7 w 29"/>
                <a:gd name="T49" fmla="*/ 4 h 28"/>
                <a:gd name="T50" fmla="*/ 7 w 29"/>
                <a:gd name="T51" fmla="*/ 5 h 28"/>
                <a:gd name="T52" fmla="*/ 6 w 29"/>
                <a:gd name="T53" fmla="*/ 6 h 28"/>
                <a:gd name="T54" fmla="*/ 5 w 29"/>
                <a:gd name="T55" fmla="*/ 7 h 28"/>
                <a:gd name="T56" fmla="*/ 3 w 29"/>
                <a:gd name="T57" fmla="*/ 7 h 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9"/>
                <a:gd name="T88" fmla="*/ 0 h 28"/>
                <a:gd name="T89" fmla="*/ 29 w 29"/>
                <a:gd name="T90" fmla="*/ 28 h 2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9" h="28">
                  <a:moveTo>
                    <a:pt x="14" y="28"/>
                  </a:moveTo>
                  <a:lnTo>
                    <a:pt x="12" y="28"/>
                  </a:lnTo>
                  <a:lnTo>
                    <a:pt x="10" y="27"/>
                  </a:lnTo>
                  <a:lnTo>
                    <a:pt x="6" y="26"/>
                  </a:lnTo>
                  <a:lnTo>
                    <a:pt x="4" y="24"/>
                  </a:lnTo>
                  <a:lnTo>
                    <a:pt x="3" y="21"/>
                  </a:lnTo>
                  <a:lnTo>
                    <a:pt x="2" y="19"/>
                  </a:lnTo>
                  <a:lnTo>
                    <a:pt x="0" y="17"/>
                  </a:lnTo>
                  <a:lnTo>
                    <a:pt x="0" y="13"/>
                  </a:lnTo>
                  <a:lnTo>
                    <a:pt x="0" y="11"/>
                  </a:lnTo>
                  <a:lnTo>
                    <a:pt x="2" y="8"/>
                  </a:lnTo>
                  <a:lnTo>
                    <a:pt x="3" y="5"/>
                  </a:lnTo>
                  <a:lnTo>
                    <a:pt x="4" y="3"/>
                  </a:lnTo>
                  <a:lnTo>
                    <a:pt x="6" y="2"/>
                  </a:lnTo>
                  <a:lnTo>
                    <a:pt x="10" y="1"/>
                  </a:lnTo>
                  <a:lnTo>
                    <a:pt x="12" y="0"/>
                  </a:lnTo>
                  <a:lnTo>
                    <a:pt x="14" y="0"/>
                  </a:lnTo>
                  <a:lnTo>
                    <a:pt x="18" y="0"/>
                  </a:lnTo>
                  <a:lnTo>
                    <a:pt x="20" y="1"/>
                  </a:lnTo>
                  <a:lnTo>
                    <a:pt x="24" y="2"/>
                  </a:lnTo>
                  <a:lnTo>
                    <a:pt x="26" y="3"/>
                  </a:lnTo>
                  <a:lnTo>
                    <a:pt x="27" y="5"/>
                  </a:lnTo>
                  <a:lnTo>
                    <a:pt x="28" y="8"/>
                  </a:lnTo>
                  <a:lnTo>
                    <a:pt x="29" y="11"/>
                  </a:lnTo>
                  <a:lnTo>
                    <a:pt x="29" y="13"/>
                  </a:lnTo>
                  <a:lnTo>
                    <a:pt x="28" y="19"/>
                  </a:lnTo>
                  <a:lnTo>
                    <a:pt x="26" y="24"/>
                  </a:lnTo>
                  <a:lnTo>
                    <a:pt x="20" y="27"/>
                  </a:lnTo>
                  <a:lnTo>
                    <a:pt x="14" y="28"/>
                  </a:lnTo>
                  <a:close/>
                </a:path>
              </a:pathLst>
            </a:custGeom>
            <a:solidFill>
              <a:srgbClr val="FF0000"/>
            </a:solidFill>
            <a:ln w="9525">
              <a:noFill/>
              <a:round/>
              <a:headEnd/>
              <a:tailEnd/>
            </a:ln>
          </p:spPr>
          <p:txBody>
            <a:bodyPr/>
            <a:lstStyle/>
            <a:p>
              <a:endParaRPr lang="en-US"/>
            </a:p>
          </p:txBody>
        </p:sp>
        <p:sp>
          <p:nvSpPr>
            <p:cNvPr id="15624" name="Freeform 399"/>
            <p:cNvSpPr>
              <a:spLocks/>
            </p:cNvSpPr>
            <p:nvPr/>
          </p:nvSpPr>
          <p:spPr bwMode="auto">
            <a:xfrm>
              <a:off x="2818" y="2606"/>
              <a:ext cx="30" cy="30"/>
            </a:xfrm>
            <a:custGeom>
              <a:avLst/>
              <a:gdLst>
                <a:gd name="T0" fmla="*/ 15 w 60"/>
                <a:gd name="T1" fmla="*/ 8 h 60"/>
                <a:gd name="T2" fmla="*/ 15 w 60"/>
                <a:gd name="T3" fmla="*/ 6 h 60"/>
                <a:gd name="T4" fmla="*/ 15 w 60"/>
                <a:gd name="T5" fmla="*/ 5 h 60"/>
                <a:gd name="T6" fmla="*/ 14 w 60"/>
                <a:gd name="T7" fmla="*/ 3 h 60"/>
                <a:gd name="T8" fmla="*/ 13 w 60"/>
                <a:gd name="T9" fmla="*/ 2 h 60"/>
                <a:gd name="T10" fmla="*/ 12 w 60"/>
                <a:gd name="T11" fmla="*/ 1 h 60"/>
                <a:gd name="T12" fmla="*/ 11 w 60"/>
                <a:gd name="T13" fmla="*/ 1 h 60"/>
                <a:gd name="T14" fmla="*/ 9 w 60"/>
                <a:gd name="T15" fmla="*/ 0 h 60"/>
                <a:gd name="T16" fmla="*/ 8 w 60"/>
                <a:gd name="T17" fmla="*/ 0 h 60"/>
                <a:gd name="T18" fmla="*/ 5 w 60"/>
                <a:gd name="T19" fmla="*/ 1 h 60"/>
                <a:gd name="T20" fmla="*/ 3 w 60"/>
                <a:gd name="T21" fmla="*/ 2 h 60"/>
                <a:gd name="T22" fmla="*/ 1 w 60"/>
                <a:gd name="T23" fmla="*/ 5 h 60"/>
                <a:gd name="T24" fmla="*/ 0 w 60"/>
                <a:gd name="T25" fmla="*/ 8 h 60"/>
                <a:gd name="T26" fmla="*/ 1 w 60"/>
                <a:gd name="T27" fmla="*/ 9 h 60"/>
                <a:gd name="T28" fmla="*/ 1 w 60"/>
                <a:gd name="T29" fmla="*/ 11 h 60"/>
                <a:gd name="T30" fmla="*/ 2 w 60"/>
                <a:gd name="T31" fmla="*/ 12 h 60"/>
                <a:gd name="T32" fmla="*/ 3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7" y="18"/>
                  </a:lnTo>
                  <a:lnTo>
                    <a:pt x="54" y="12"/>
                  </a:lnTo>
                  <a:lnTo>
                    <a:pt x="50" y="8"/>
                  </a:lnTo>
                  <a:lnTo>
                    <a:pt x="46" y="4"/>
                  </a:lnTo>
                  <a:lnTo>
                    <a:pt x="41" y="2"/>
                  </a:lnTo>
                  <a:lnTo>
                    <a:pt x="35" y="0"/>
                  </a:lnTo>
                  <a:lnTo>
                    <a:pt x="30" y="0"/>
                  </a:lnTo>
                  <a:lnTo>
                    <a:pt x="18" y="2"/>
                  </a:lnTo>
                  <a:lnTo>
                    <a:pt x="9" y="8"/>
                  </a:lnTo>
                  <a:lnTo>
                    <a:pt x="2" y="18"/>
                  </a:lnTo>
                  <a:lnTo>
                    <a:pt x="0" y="30"/>
                  </a:lnTo>
                  <a:lnTo>
                    <a:pt x="1" y="35"/>
                  </a:lnTo>
                  <a:lnTo>
                    <a:pt x="2" y="41"/>
                  </a:lnTo>
                  <a:lnTo>
                    <a:pt x="6" y="46"/>
                  </a:lnTo>
                  <a:lnTo>
                    <a:pt x="9" y="50"/>
                  </a:lnTo>
                  <a:lnTo>
                    <a:pt x="14" y="54"/>
                  </a:lnTo>
                  <a:lnTo>
                    <a:pt x="18" y="57"/>
                  </a:lnTo>
                  <a:lnTo>
                    <a:pt x="24" y="58"/>
                  </a:lnTo>
                  <a:lnTo>
                    <a:pt x="30" y="60"/>
                  </a:lnTo>
                  <a:lnTo>
                    <a:pt x="35" y="58"/>
                  </a:lnTo>
                  <a:lnTo>
                    <a:pt x="41" y="57"/>
                  </a:lnTo>
                  <a:lnTo>
                    <a:pt x="46" y="54"/>
                  </a:lnTo>
                  <a:lnTo>
                    <a:pt x="50" y="50"/>
                  </a:lnTo>
                  <a:lnTo>
                    <a:pt x="54" y="46"/>
                  </a:lnTo>
                  <a:lnTo>
                    <a:pt x="57" y="41"/>
                  </a:lnTo>
                  <a:lnTo>
                    <a:pt x="59" y="35"/>
                  </a:lnTo>
                  <a:lnTo>
                    <a:pt x="60" y="30"/>
                  </a:lnTo>
                  <a:close/>
                </a:path>
              </a:pathLst>
            </a:custGeom>
            <a:solidFill>
              <a:srgbClr val="FF0000"/>
            </a:solidFill>
            <a:ln w="9525">
              <a:noFill/>
              <a:round/>
              <a:headEnd/>
              <a:tailEnd/>
            </a:ln>
          </p:spPr>
          <p:txBody>
            <a:bodyPr/>
            <a:lstStyle/>
            <a:p>
              <a:endParaRPr lang="en-US"/>
            </a:p>
          </p:txBody>
        </p:sp>
        <p:sp>
          <p:nvSpPr>
            <p:cNvPr id="15625" name="Freeform 400"/>
            <p:cNvSpPr>
              <a:spLocks/>
            </p:cNvSpPr>
            <p:nvPr/>
          </p:nvSpPr>
          <p:spPr bwMode="auto">
            <a:xfrm>
              <a:off x="2826" y="2613"/>
              <a:ext cx="15" cy="15"/>
            </a:xfrm>
            <a:custGeom>
              <a:avLst/>
              <a:gdLst>
                <a:gd name="T0" fmla="*/ 4 w 30"/>
                <a:gd name="T1" fmla="*/ 8 h 28"/>
                <a:gd name="T2" fmla="*/ 3 w 30"/>
                <a:gd name="T3" fmla="*/ 8 h 28"/>
                <a:gd name="T4" fmla="*/ 3 w 30"/>
                <a:gd name="T5" fmla="*/ 8 h 28"/>
                <a:gd name="T6" fmla="*/ 2 w 30"/>
                <a:gd name="T7" fmla="*/ 8 h 28"/>
                <a:gd name="T8" fmla="*/ 1 w 30"/>
                <a:gd name="T9" fmla="*/ 7 h 28"/>
                <a:gd name="T10" fmla="*/ 1 w 30"/>
                <a:gd name="T11" fmla="*/ 6 h 28"/>
                <a:gd name="T12" fmla="*/ 1 w 30"/>
                <a:gd name="T13" fmla="*/ 5 h 28"/>
                <a:gd name="T14" fmla="*/ 0 w 30"/>
                <a:gd name="T15" fmla="*/ 5 h 28"/>
                <a:gd name="T16" fmla="*/ 0 w 30"/>
                <a:gd name="T17" fmla="*/ 4 h 28"/>
                <a:gd name="T18" fmla="*/ 0 w 30"/>
                <a:gd name="T19" fmla="*/ 3 h 28"/>
                <a:gd name="T20" fmla="*/ 1 w 30"/>
                <a:gd name="T21" fmla="*/ 3 h 28"/>
                <a:gd name="T22" fmla="*/ 1 w 30"/>
                <a:gd name="T23" fmla="*/ 2 h 28"/>
                <a:gd name="T24" fmla="*/ 1 w 30"/>
                <a:gd name="T25" fmla="*/ 1 h 28"/>
                <a:gd name="T26" fmla="*/ 2 w 30"/>
                <a:gd name="T27" fmla="*/ 1 h 28"/>
                <a:gd name="T28" fmla="*/ 3 w 30"/>
                <a:gd name="T29" fmla="*/ 1 h 28"/>
                <a:gd name="T30" fmla="*/ 3 w 30"/>
                <a:gd name="T31" fmla="*/ 0 h 28"/>
                <a:gd name="T32" fmla="*/ 4 w 30"/>
                <a:gd name="T33" fmla="*/ 0 h 28"/>
                <a:gd name="T34" fmla="*/ 5 w 30"/>
                <a:gd name="T35" fmla="*/ 0 h 28"/>
                <a:gd name="T36" fmla="*/ 5 w 30"/>
                <a:gd name="T37" fmla="*/ 1 h 28"/>
                <a:gd name="T38" fmla="*/ 6 w 30"/>
                <a:gd name="T39" fmla="*/ 1 h 28"/>
                <a:gd name="T40" fmla="*/ 7 w 30"/>
                <a:gd name="T41" fmla="*/ 1 h 28"/>
                <a:gd name="T42" fmla="*/ 7 w 30"/>
                <a:gd name="T43" fmla="*/ 2 h 28"/>
                <a:gd name="T44" fmla="*/ 8 w 30"/>
                <a:gd name="T45" fmla="*/ 3 h 28"/>
                <a:gd name="T46" fmla="*/ 8 w 30"/>
                <a:gd name="T47" fmla="*/ 3 h 28"/>
                <a:gd name="T48" fmla="*/ 8 w 30"/>
                <a:gd name="T49" fmla="*/ 4 h 28"/>
                <a:gd name="T50" fmla="*/ 8 w 30"/>
                <a:gd name="T51" fmla="*/ 6 h 28"/>
                <a:gd name="T52" fmla="*/ 7 w 30"/>
                <a:gd name="T53" fmla="*/ 7 h 28"/>
                <a:gd name="T54" fmla="*/ 5 w 30"/>
                <a:gd name="T55" fmla="*/ 8 h 28"/>
                <a:gd name="T56" fmla="*/ 4 w 30"/>
                <a:gd name="T57" fmla="*/ 8 h 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8"/>
                <a:gd name="T89" fmla="*/ 30 w 30"/>
                <a:gd name="T90" fmla="*/ 28 h 2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7"/>
                  </a:lnTo>
                  <a:lnTo>
                    <a:pt x="4" y="4"/>
                  </a:lnTo>
                  <a:lnTo>
                    <a:pt x="7" y="2"/>
                  </a:lnTo>
                  <a:lnTo>
                    <a:pt x="9" y="1"/>
                  </a:lnTo>
                  <a:lnTo>
                    <a:pt x="11" y="0"/>
                  </a:lnTo>
                  <a:lnTo>
                    <a:pt x="15" y="0"/>
                  </a:lnTo>
                  <a:lnTo>
                    <a:pt x="17" y="0"/>
                  </a:lnTo>
                  <a:lnTo>
                    <a:pt x="20" y="1"/>
                  </a:lnTo>
                  <a:lnTo>
                    <a:pt x="23" y="2"/>
                  </a:lnTo>
                  <a:lnTo>
                    <a:pt x="25" y="4"/>
                  </a:lnTo>
                  <a:lnTo>
                    <a:pt x="26" y="7"/>
                  </a:lnTo>
                  <a:lnTo>
                    <a:pt x="29" y="9"/>
                  </a:lnTo>
                  <a:lnTo>
                    <a:pt x="30" y="11"/>
                  </a:lnTo>
                  <a:lnTo>
                    <a:pt x="30" y="15"/>
                  </a:lnTo>
                  <a:lnTo>
                    <a:pt x="29" y="20"/>
                  </a:lnTo>
                  <a:lnTo>
                    <a:pt x="25" y="25"/>
                  </a:lnTo>
                  <a:lnTo>
                    <a:pt x="20" y="27"/>
                  </a:lnTo>
                  <a:lnTo>
                    <a:pt x="15" y="28"/>
                  </a:lnTo>
                  <a:close/>
                </a:path>
              </a:pathLst>
            </a:custGeom>
            <a:solidFill>
              <a:srgbClr val="FF0000"/>
            </a:solidFill>
            <a:ln w="9525">
              <a:noFill/>
              <a:round/>
              <a:headEnd/>
              <a:tailEnd/>
            </a:ln>
          </p:spPr>
          <p:txBody>
            <a:bodyPr/>
            <a:lstStyle/>
            <a:p>
              <a:endParaRPr lang="en-US"/>
            </a:p>
          </p:txBody>
        </p:sp>
        <p:sp>
          <p:nvSpPr>
            <p:cNvPr id="15626" name="Freeform 401"/>
            <p:cNvSpPr>
              <a:spLocks/>
            </p:cNvSpPr>
            <p:nvPr/>
          </p:nvSpPr>
          <p:spPr bwMode="auto">
            <a:xfrm>
              <a:off x="2802" y="2723"/>
              <a:ext cx="30" cy="30"/>
            </a:xfrm>
            <a:custGeom>
              <a:avLst/>
              <a:gdLst>
                <a:gd name="T0" fmla="*/ 15 w 59"/>
                <a:gd name="T1" fmla="*/ 8 h 60"/>
                <a:gd name="T2" fmla="*/ 15 w 59"/>
                <a:gd name="T3" fmla="*/ 7 h 60"/>
                <a:gd name="T4" fmla="*/ 15 w 59"/>
                <a:gd name="T5" fmla="*/ 5 h 60"/>
                <a:gd name="T6" fmla="*/ 14 w 59"/>
                <a:gd name="T7" fmla="*/ 4 h 60"/>
                <a:gd name="T8" fmla="*/ 13 w 59"/>
                <a:gd name="T9" fmla="*/ 3 h 60"/>
                <a:gd name="T10" fmla="*/ 12 w 59"/>
                <a:gd name="T11" fmla="*/ 2 h 60"/>
                <a:gd name="T12" fmla="*/ 11 w 59"/>
                <a:gd name="T13" fmla="*/ 1 h 60"/>
                <a:gd name="T14" fmla="*/ 9 w 59"/>
                <a:gd name="T15" fmla="*/ 1 h 60"/>
                <a:gd name="T16" fmla="*/ 8 w 59"/>
                <a:gd name="T17" fmla="*/ 0 h 60"/>
                <a:gd name="T18" fmla="*/ 5 w 59"/>
                <a:gd name="T19" fmla="*/ 1 h 60"/>
                <a:gd name="T20" fmla="*/ 3 w 59"/>
                <a:gd name="T21" fmla="*/ 3 h 60"/>
                <a:gd name="T22" fmla="*/ 1 w 59"/>
                <a:gd name="T23" fmla="*/ 5 h 60"/>
                <a:gd name="T24" fmla="*/ 0 w 59"/>
                <a:gd name="T25" fmla="*/ 8 h 60"/>
                <a:gd name="T26" fmla="*/ 1 w 59"/>
                <a:gd name="T27" fmla="*/ 9 h 60"/>
                <a:gd name="T28" fmla="*/ 1 w 59"/>
                <a:gd name="T29" fmla="*/ 11 h 60"/>
                <a:gd name="T30" fmla="*/ 2 w 59"/>
                <a:gd name="T31" fmla="*/ 12 h 60"/>
                <a:gd name="T32" fmla="*/ 3 w 59"/>
                <a:gd name="T33" fmla="*/ 13 h 60"/>
                <a:gd name="T34" fmla="*/ 4 w 59"/>
                <a:gd name="T35" fmla="*/ 14 h 60"/>
                <a:gd name="T36" fmla="*/ 5 w 59"/>
                <a:gd name="T37" fmla="*/ 15 h 60"/>
                <a:gd name="T38" fmla="*/ 6 w 59"/>
                <a:gd name="T39" fmla="*/ 15 h 60"/>
                <a:gd name="T40" fmla="*/ 8 w 59"/>
                <a:gd name="T41" fmla="*/ 15 h 60"/>
                <a:gd name="T42" fmla="*/ 9 w 59"/>
                <a:gd name="T43" fmla="*/ 15 h 60"/>
                <a:gd name="T44" fmla="*/ 11 w 59"/>
                <a:gd name="T45" fmla="*/ 15 h 60"/>
                <a:gd name="T46" fmla="*/ 12 w 59"/>
                <a:gd name="T47" fmla="*/ 14 h 60"/>
                <a:gd name="T48" fmla="*/ 13 w 59"/>
                <a:gd name="T49" fmla="*/ 13 h 60"/>
                <a:gd name="T50" fmla="*/ 14 w 59"/>
                <a:gd name="T51" fmla="*/ 12 h 60"/>
                <a:gd name="T52" fmla="*/ 15 w 59"/>
                <a:gd name="T53" fmla="*/ 11 h 60"/>
                <a:gd name="T54" fmla="*/ 15 w 59"/>
                <a:gd name="T55" fmla="*/ 9 h 60"/>
                <a:gd name="T56" fmla="*/ 15 w 59"/>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9"/>
                <a:gd name="T88" fmla="*/ 0 h 60"/>
                <a:gd name="T89" fmla="*/ 59 w 59"/>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9" h="60">
                  <a:moveTo>
                    <a:pt x="59" y="30"/>
                  </a:moveTo>
                  <a:lnTo>
                    <a:pt x="58" y="25"/>
                  </a:lnTo>
                  <a:lnTo>
                    <a:pt x="57" y="19"/>
                  </a:lnTo>
                  <a:lnTo>
                    <a:pt x="54" y="14"/>
                  </a:lnTo>
                  <a:lnTo>
                    <a:pt x="50" y="10"/>
                  </a:lnTo>
                  <a:lnTo>
                    <a:pt x="46" y="6"/>
                  </a:lnTo>
                  <a:lnTo>
                    <a:pt x="41" y="3"/>
                  </a:lnTo>
                  <a:lnTo>
                    <a:pt x="35" y="2"/>
                  </a:lnTo>
                  <a:lnTo>
                    <a:pt x="29" y="0"/>
                  </a:lnTo>
                  <a:lnTo>
                    <a:pt x="18" y="3"/>
                  </a:lnTo>
                  <a:lnTo>
                    <a:pt x="9" y="10"/>
                  </a:lnTo>
                  <a:lnTo>
                    <a:pt x="2" y="19"/>
                  </a:lnTo>
                  <a:lnTo>
                    <a:pt x="0" y="30"/>
                  </a:lnTo>
                  <a:lnTo>
                    <a:pt x="1" y="36"/>
                  </a:lnTo>
                  <a:lnTo>
                    <a:pt x="2" y="42"/>
                  </a:lnTo>
                  <a:lnTo>
                    <a:pt x="5" y="48"/>
                  </a:lnTo>
                  <a:lnTo>
                    <a:pt x="9" y="52"/>
                  </a:lnTo>
                  <a:lnTo>
                    <a:pt x="13" y="56"/>
                  </a:lnTo>
                  <a:lnTo>
                    <a:pt x="18" y="58"/>
                  </a:lnTo>
                  <a:lnTo>
                    <a:pt x="24" y="60"/>
                  </a:lnTo>
                  <a:lnTo>
                    <a:pt x="29" y="60"/>
                  </a:lnTo>
                  <a:lnTo>
                    <a:pt x="35" y="60"/>
                  </a:lnTo>
                  <a:lnTo>
                    <a:pt x="41" y="58"/>
                  </a:lnTo>
                  <a:lnTo>
                    <a:pt x="46" y="56"/>
                  </a:lnTo>
                  <a:lnTo>
                    <a:pt x="50" y="52"/>
                  </a:lnTo>
                  <a:lnTo>
                    <a:pt x="54" y="48"/>
                  </a:lnTo>
                  <a:lnTo>
                    <a:pt x="57" y="42"/>
                  </a:lnTo>
                  <a:lnTo>
                    <a:pt x="58" y="36"/>
                  </a:lnTo>
                  <a:lnTo>
                    <a:pt x="59" y="30"/>
                  </a:lnTo>
                  <a:close/>
                </a:path>
              </a:pathLst>
            </a:custGeom>
            <a:solidFill>
              <a:srgbClr val="FF0000"/>
            </a:solidFill>
            <a:ln w="9525">
              <a:noFill/>
              <a:round/>
              <a:headEnd/>
              <a:tailEnd/>
            </a:ln>
          </p:spPr>
          <p:txBody>
            <a:bodyPr/>
            <a:lstStyle/>
            <a:p>
              <a:endParaRPr lang="en-US"/>
            </a:p>
          </p:txBody>
        </p:sp>
        <p:sp>
          <p:nvSpPr>
            <p:cNvPr id="15627" name="Freeform 402"/>
            <p:cNvSpPr>
              <a:spLocks/>
            </p:cNvSpPr>
            <p:nvPr/>
          </p:nvSpPr>
          <p:spPr bwMode="auto">
            <a:xfrm>
              <a:off x="2810" y="2730"/>
              <a:ext cx="15" cy="15"/>
            </a:xfrm>
            <a:custGeom>
              <a:avLst/>
              <a:gdLst>
                <a:gd name="T0" fmla="*/ 4 w 30"/>
                <a:gd name="T1" fmla="*/ 8 h 30"/>
                <a:gd name="T2" fmla="*/ 4 w 30"/>
                <a:gd name="T3" fmla="*/ 8 h 30"/>
                <a:gd name="T4" fmla="*/ 3 w 30"/>
                <a:gd name="T5" fmla="*/ 8 h 30"/>
                <a:gd name="T6" fmla="*/ 2 w 30"/>
                <a:gd name="T7" fmla="*/ 7 h 30"/>
                <a:gd name="T8" fmla="*/ 2 w 30"/>
                <a:gd name="T9" fmla="*/ 7 h 30"/>
                <a:gd name="T10" fmla="*/ 1 w 30"/>
                <a:gd name="T11" fmla="*/ 6 h 30"/>
                <a:gd name="T12" fmla="*/ 1 w 30"/>
                <a:gd name="T13" fmla="*/ 6 h 30"/>
                <a:gd name="T14" fmla="*/ 0 w 30"/>
                <a:gd name="T15" fmla="*/ 5 h 30"/>
                <a:gd name="T16" fmla="*/ 0 w 30"/>
                <a:gd name="T17" fmla="*/ 4 h 30"/>
                <a:gd name="T18" fmla="*/ 0 w 30"/>
                <a:gd name="T19" fmla="*/ 4 h 30"/>
                <a:gd name="T20" fmla="*/ 1 w 30"/>
                <a:gd name="T21" fmla="*/ 3 h 30"/>
                <a:gd name="T22" fmla="*/ 1 w 30"/>
                <a:gd name="T23" fmla="*/ 2 h 30"/>
                <a:gd name="T24" fmla="*/ 2 w 30"/>
                <a:gd name="T25" fmla="*/ 2 h 30"/>
                <a:gd name="T26" fmla="*/ 2 w 30"/>
                <a:gd name="T27" fmla="*/ 1 h 30"/>
                <a:gd name="T28" fmla="*/ 3 w 30"/>
                <a:gd name="T29" fmla="*/ 1 h 30"/>
                <a:gd name="T30" fmla="*/ 4 w 30"/>
                <a:gd name="T31" fmla="*/ 0 h 30"/>
                <a:gd name="T32" fmla="*/ 4 w 30"/>
                <a:gd name="T33" fmla="*/ 0 h 30"/>
                <a:gd name="T34" fmla="*/ 5 w 30"/>
                <a:gd name="T35" fmla="*/ 0 h 30"/>
                <a:gd name="T36" fmla="*/ 6 w 30"/>
                <a:gd name="T37" fmla="*/ 1 h 30"/>
                <a:gd name="T38" fmla="*/ 6 w 30"/>
                <a:gd name="T39" fmla="*/ 1 h 30"/>
                <a:gd name="T40" fmla="*/ 7 w 30"/>
                <a:gd name="T41" fmla="*/ 2 h 30"/>
                <a:gd name="T42" fmla="*/ 7 w 30"/>
                <a:gd name="T43" fmla="*/ 2 h 30"/>
                <a:gd name="T44" fmla="*/ 8 w 30"/>
                <a:gd name="T45" fmla="*/ 3 h 30"/>
                <a:gd name="T46" fmla="*/ 8 w 30"/>
                <a:gd name="T47" fmla="*/ 4 h 30"/>
                <a:gd name="T48" fmla="*/ 8 w 30"/>
                <a:gd name="T49" fmla="*/ 4 h 30"/>
                <a:gd name="T50" fmla="*/ 8 w 30"/>
                <a:gd name="T51" fmla="*/ 6 h 30"/>
                <a:gd name="T52" fmla="*/ 7 w 30"/>
                <a:gd name="T53" fmla="*/ 7 h 30"/>
                <a:gd name="T54" fmla="*/ 6 w 30"/>
                <a:gd name="T55" fmla="*/ 8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3" y="30"/>
                  </a:lnTo>
                  <a:lnTo>
                    <a:pt x="10" y="29"/>
                  </a:lnTo>
                  <a:lnTo>
                    <a:pt x="7" y="28"/>
                  </a:lnTo>
                  <a:lnTo>
                    <a:pt x="5" y="26"/>
                  </a:lnTo>
                  <a:lnTo>
                    <a:pt x="4" y="23"/>
                  </a:lnTo>
                  <a:lnTo>
                    <a:pt x="2" y="21"/>
                  </a:lnTo>
                  <a:lnTo>
                    <a:pt x="0" y="19"/>
                  </a:lnTo>
                  <a:lnTo>
                    <a:pt x="0" y="15"/>
                  </a:lnTo>
                  <a:lnTo>
                    <a:pt x="0" y="13"/>
                  </a:lnTo>
                  <a:lnTo>
                    <a:pt x="2" y="10"/>
                  </a:lnTo>
                  <a:lnTo>
                    <a:pt x="4" y="7"/>
                  </a:lnTo>
                  <a:lnTo>
                    <a:pt x="5" y="5"/>
                  </a:lnTo>
                  <a:lnTo>
                    <a:pt x="7" y="4"/>
                  </a:lnTo>
                  <a:lnTo>
                    <a:pt x="10" y="2"/>
                  </a:lnTo>
                  <a:lnTo>
                    <a:pt x="13" y="0"/>
                  </a:lnTo>
                  <a:lnTo>
                    <a:pt x="15" y="0"/>
                  </a:lnTo>
                  <a:lnTo>
                    <a:pt x="19" y="0"/>
                  </a:lnTo>
                  <a:lnTo>
                    <a:pt x="21" y="2"/>
                  </a:lnTo>
                  <a:lnTo>
                    <a:pt x="24" y="4"/>
                  </a:lnTo>
                  <a:lnTo>
                    <a:pt x="26" y="5"/>
                  </a:lnTo>
                  <a:lnTo>
                    <a:pt x="28" y="7"/>
                  </a:lnTo>
                  <a:lnTo>
                    <a:pt x="29" y="10"/>
                  </a:lnTo>
                  <a:lnTo>
                    <a:pt x="30" y="13"/>
                  </a:lnTo>
                  <a:lnTo>
                    <a:pt x="30" y="15"/>
                  </a:lnTo>
                  <a:lnTo>
                    <a:pt x="29" y="21"/>
                  </a:lnTo>
                  <a:lnTo>
                    <a:pt x="26" y="26"/>
                  </a:lnTo>
                  <a:lnTo>
                    <a:pt x="21" y="29"/>
                  </a:lnTo>
                  <a:lnTo>
                    <a:pt x="15" y="30"/>
                  </a:lnTo>
                  <a:close/>
                </a:path>
              </a:pathLst>
            </a:custGeom>
            <a:solidFill>
              <a:srgbClr val="FF0000"/>
            </a:solidFill>
            <a:ln w="9525">
              <a:noFill/>
              <a:round/>
              <a:headEnd/>
              <a:tailEnd/>
            </a:ln>
          </p:spPr>
          <p:txBody>
            <a:bodyPr/>
            <a:lstStyle/>
            <a:p>
              <a:endParaRPr lang="en-US"/>
            </a:p>
          </p:txBody>
        </p:sp>
        <p:sp>
          <p:nvSpPr>
            <p:cNvPr id="15628" name="Freeform 403"/>
            <p:cNvSpPr>
              <a:spLocks/>
            </p:cNvSpPr>
            <p:nvPr/>
          </p:nvSpPr>
          <p:spPr bwMode="auto">
            <a:xfrm>
              <a:off x="3018" y="2652"/>
              <a:ext cx="30" cy="30"/>
            </a:xfrm>
            <a:custGeom>
              <a:avLst/>
              <a:gdLst>
                <a:gd name="T0" fmla="*/ 15 w 60"/>
                <a:gd name="T1" fmla="*/ 8 h 60"/>
                <a:gd name="T2" fmla="*/ 15 w 60"/>
                <a:gd name="T3" fmla="*/ 6 h 60"/>
                <a:gd name="T4" fmla="*/ 15 w 60"/>
                <a:gd name="T5" fmla="*/ 5 h 60"/>
                <a:gd name="T6" fmla="*/ 14 w 60"/>
                <a:gd name="T7" fmla="*/ 4 h 60"/>
                <a:gd name="T8" fmla="*/ 13 w 60"/>
                <a:gd name="T9" fmla="*/ 3 h 60"/>
                <a:gd name="T10" fmla="*/ 12 w 60"/>
                <a:gd name="T11" fmla="*/ 2 h 60"/>
                <a:gd name="T12" fmla="*/ 11 w 60"/>
                <a:gd name="T13" fmla="*/ 1 h 60"/>
                <a:gd name="T14" fmla="*/ 9 w 60"/>
                <a:gd name="T15" fmla="*/ 1 h 60"/>
                <a:gd name="T16" fmla="*/ 8 w 60"/>
                <a:gd name="T17" fmla="*/ 0 h 60"/>
                <a:gd name="T18" fmla="*/ 5 w 60"/>
                <a:gd name="T19" fmla="*/ 1 h 60"/>
                <a:gd name="T20" fmla="*/ 3 w 60"/>
                <a:gd name="T21" fmla="*/ 3 h 60"/>
                <a:gd name="T22" fmla="*/ 1 w 60"/>
                <a:gd name="T23" fmla="*/ 5 h 60"/>
                <a:gd name="T24" fmla="*/ 0 w 60"/>
                <a:gd name="T25" fmla="*/ 8 h 60"/>
                <a:gd name="T26" fmla="*/ 1 w 60"/>
                <a:gd name="T27" fmla="*/ 9 h 60"/>
                <a:gd name="T28" fmla="*/ 1 w 60"/>
                <a:gd name="T29" fmla="*/ 11 h 60"/>
                <a:gd name="T30" fmla="*/ 2 w 60"/>
                <a:gd name="T31" fmla="*/ 12 h 60"/>
                <a:gd name="T32" fmla="*/ 3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8" y="18"/>
                  </a:lnTo>
                  <a:lnTo>
                    <a:pt x="54" y="14"/>
                  </a:lnTo>
                  <a:lnTo>
                    <a:pt x="51" y="9"/>
                  </a:lnTo>
                  <a:lnTo>
                    <a:pt x="46" y="6"/>
                  </a:lnTo>
                  <a:lnTo>
                    <a:pt x="42" y="2"/>
                  </a:lnTo>
                  <a:lnTo>
                    <a:pt x="36" y="1"/>
                  </a:lnTo>
                  <a:lnTo>
                    <a:pt x="30" y="0"/>
                  </a:lnTo>
                  <a:lnTo>
                    <a:pt x="19" y="2"/>
                  </a:lnTo>
                  <a:lnTo>
                    <a:pt x="9" y="9"/>
                  </a:lnTo>
                  <a:lnTo>
                    <a:pt x="3" y="18"/>
                  </a:lnTo>
                  <a:lnTo>
                    <a:pt x="0" y="30"/>
                  </a:lnTo>
                  <a:lnTo>
                    <a:pt x="1" y="36"/>
                  </a:lnTo>
                  <a:lnTo>
                    <a:pt x="3" y="41"/>
                  </a:lnTo>
                  <a:lnTo>
                    <a:pt x="6" y="46"/>
                  </a:lnTo>
                  <a:lnTo>
                    <a:pt x="9" y="51"/>
                  </a:lnTo>
                  <a:lnTo>
                    <a:pt x="14"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FF0000"/>
            </a:solidFill>
            <a:ln w="9525">
              <a:noFill/>
              <a:round/>
              <a:headEnd/>
              <a:tailEnd/>
            </a:ln>
          </p:spPr>
          <p:txBody>
            <a:bodyPr/>
            <a:lstStyle/>
            <a:p>
              <a:endParaRPr lang="en-US"/>
            </a:p>
          </p:txBody>
        </p:sp>
        <p:sp>
          <p:nvSpPr>
            <p:cNvPr id="15629" name="Freeform 404"/>
            <p:cNvSpPr>
              <a:spLocks/>
            </p:cNvSpPr>
            <p:nvPr/>
          </p:nvSpPr>
          <p:spPr bwMode="auto">
            <a:xfrm>
              <a:off x="3025" y="2660"/>
              <a:ext cx="15" cy="15"/>
            </a:xfrm>
            <a:custGeom>
              <a:avLst/>
              <a:gdLst>
                <a:gd name="T0" fmla="*/ 4 w 30"/>
                <a:gd name="T1" fmla="*/ 8 h 30"/>
                <a:gd name="T2" fmla="*/ 4 w 30"/>
                <a:gd name="T3" fmla="*/ 8 h 30"/>
                <a:gd name="T4" fmla="*/ 3 w 30"/>
                <a:gd name="T5" fmla="*/ 8 h 30"/>
                <a:gd name="T6" fmla="*/ 2 w 30"/>
                <a:gd name="T7" fmla="*/ 7 h 30"/>
                <a:gd name="T8" fmla="*/ 2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2 w 30"/>
                <a:gd name="T25" fmla="*/ 1 h 30"/>
                <a:gd name="T26" fmla="*/ 2 w 30"/>
                <a:gd name="T27" fmla="*/ 1 h 30"/>
                <a:gd name="T28" fmla="*/ 3 w 30"/>
                <a:gd name="T29" fmla="*/ 1 h 30"/>
                <a:gd name="T30" fmla="*/ 4 w 30"/>
                <a:gd name="T31" fmla="*/ 0 h 30"/>
                <a:gd name="T32" fmla="*/ 4 w 30"/>
                <a:gd name="T33" fmla="*/ 0 h 30"/>
                <a:gd name="T34" fmla="*/ 5 w 30"/>
                <a:gd name="T35" fmla="*/ 0 h 30"/>
                <a:gd name="T36" fmla="*/ 6 w 30"/>
                <a:gd name="T37" fmla="*/ 1 h 30"/>
                <a:gd name="T38" fmla="*/ 6 w 30"/>
                <a:gd name="T39" fmla="*/ 1 h 30"/>
                <a:gd name="T40" fmla="*/ 7 w 30"/>
                <a:gd name="T41" fmla="*/ 1 h 30"/>
                <a:gd name="T42" fmla="*/ 7 w 30"/>
                <a:gd name="T43" fmla="*/ 2 h 30"/>
                <a:gd name="T44" fmla="*/ 8 w 30"/>
                <a:gd name="T45" fmla="*/ 3 h 30"/>
                <a:gd name="T46" fmla="*/ 8 w 30"/>
                <a:gd name="T47" fmla="*/ 3 h 30"/>
                <a:gd name="T48" fmla="*/ 8 w 30"/>
                <a:gd name="T49" fmla="*/ 4 h 30"/>
                <a:gd name="T50" fmla="*/ 8 w 30"/>
                <a:gd name="T51" fmla="*/ 6 h 30"/>
                <a:gd name="T52" fmla="*/ 7 w 30"/>
                <a:gd name="T53" fmla="*/ 7 h 30"/>
                <a:gd name="T54" fmla="*/ 6 w 30"/>
                <a:gd name="T55" fmla="*/ 8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3" y="30"/>
                  </a:lnTo>
                  <a:lnTo>
                    <a:pt x="9" y="29"/>
                  </a:lnTo>
                  <a:lnTo>
                    <a:pt x="7" y="26"/>
                  </a:lnTo>
                  <a:lnTo>
                    <a:pt x="5" y="25"/>
                  </a:lnTo>
                  <a:lnTo>
                    <a:pt x="4" y="23"/>
                  </a:lnTo>
                  <a:lnTo>
                    <a:pt x="1" y="19"/>
                  </a:lnTo>
                  <a:lnTo>
                    <a:pt x="0" y="17"/>
                  </a:lnTo>
                  <a:lnTo>
                    <a:pt x="0" y="15"/>
                  </a:lnTo>
                  <a:lnTo>
                    <a:pt x="0" y="11"/>
                  </a:lnTo>
                  <a:lnTo>
                    <a:pt x="1" y="9"/>
                  </a:lnTo>
                  <a:lnTo>
                    <a:pt x="4" y="7"/>
                  </a:lnTo>
                  <a:lnTo>
                    <a:pt x="5" y="4"/>
                  </a:lnTo>
                  <a:lnTo>
                    <a:pt x="7" y="2"/>
                  </a:lnTo>
                  <a:lnTo>
                    <a:pt x="9" y="1"/>
                  </a:lnTo>
                  <a:lnTo>
                    <a:pt x="13" y="0"/>
                  </a:lnTo>
                  <a:lnTo>
                    <a:pt x="15" y="0"/>
                  </a:lnTo>
                  <a:lnTo>
                    <a:pt x="19" y="0"/>
                  </a:lnTo>
                  <a:lnTo>
                    <a:pt x="21" y="1"/>
                  </a:lnTo>
                  <a:lnTo>
                    <a:pt x="23" y="2"/>
                  </a:lnTo>
                  <a:lnTo>
                    <a:pt x="26" y="4"/>
                  </a:lnTo>
                  <a:lnTo>
                    <a:pt x="28" y="7"/>
                  </a:lnTo>
                  <a:lnTo>
                    <a:pt x="29" y="9"/>
                  </a:lnTo>
                  <a:lnTo>
                    <a:pt x="30" y="11"/>
                  </a:lnTo>
                  <a:lnTo>
                    <a:pt x="30" y="15"/>
                  </a:lnTo>
                  <a:lnTo>
                    <a:pt x="29" y="21"/>
                  </a:lnTo>
                  <a:lnTo>
                    <a:pt x="26" y="25"/>
                  </a:lnTo>
                  <a:lnTo>
                    <a:pt x="21" y="29"/>
                  </a:lnTo>
                  <a:lnTo>
                    <a:pt x="15" y="30"/>
                  </a:lnTo>
                  <a:close/>
                </a:path>
              </a:pathLst>
            </a:custGeom>
            <a:solidFill>
              <a:srgbClr val="FF0000"/>
            </a:solidFill>
            <a:ln w="9525">
              <a:noFill/>
              <a:round/>
              <a:headEnd/>
              <a:tailEnd/>
            </a:ln>
          </p:spPr>
          <p:txBody>
            <a:bodyPr/>
            <a:lstStyle/>
            <a:p>
              <a:endParaRPr lang="en-US"/>
            </a:p>
          </p:txBody>
        </p:sp>
        <p:sp>
          <p:nvSpPr>
            <p:cNvPr id="15630" name="Freeform 405"/>
            <p:cNvSpPr>
              <a:spLocks/>
            </p:cNvSpPr>
            <p:nvPr/>
          </p:nvSpPr>
          <p:spPr bwMode="auto">
            <a:xfrm>
              <a:off x="3124" y="2731"/>
              <a:ext cx="30" cy="30"/>
            </a:xfrm>
            <a:custGeom>
              <a:avLst/>
              <a:gdLst>
                <a:gd name="T0" fmla="*/ 15 w 60"/>
                <a:gd name="T1" fmla="*/ 8 h 59"/>
                <a:gd name="T2" fmla="*/ 15 w 60"/>
                <a:gd name="T3" fmla="*/ 6 h 59"/>
                <a:gd name="T4" fmla="*/ 15 w 60"/>
                <a:gd name="T5" fmla="*/ 5 h 59"/>
                <a:gd name="T6" fmla="*/ 14 w 60"/>
                <a:gd name="T7" fmla="*/ 4 h 59"/>
                <a:gd name="T8" fmla="*/ 13 w 60"/>
                <a:gd name="T9" fmla="*/ 3 h 59"/>
                <a:gd name="T10" fmla="*/ 12 w 60"/>
                <a:gd name="T11" fmla="*/ 2 h 59"/>
                <a:gd name="T12" fmla="*/ 11 w 60"/>
                <a:gd name="T13" fmla="*/ 1 h 59"/>
                <a:gd name="T14" fmla="*/ 9 w 60"/>
                <a:gd name="T15" fmla="*/ 1 h 59"/>
                <a:gd name="T16" fmla="*/ 8 w 60"/>
                <a:gd name="T17" fmla="*/ 0 h 59"/>
                <a:gd name="T18" fmla="*/ 5 w 60"/>
                <a:gd name="T19" fmla="*/ 1 h 59"/>
                <a:gd name="T20" fmla="*/ 3 w 60"/>
                <a:gd name="T21" fmla="*/ 3 h 59"/>
                <a:gd name="T22" fmla="*/ 1 w 60"/>
                <a:gd name="T23" fmla="*/ 5 h 59"/>
                <a:gd name="T24" fmla="*/ 0 w 60"/>
                <a:gd name="T25" fmla="*/ 8 h 59"/>
                <a:gd name="T26" fmla="*/ 1 w 60"/>
                <a:gd name="T27" fmla="*/ 9 h 59"/>
                <a:gd name="T28" fmla="*/ 1 w 60"/>
                <a:gd name="T29" fmla="*/ 11 h 59"/>
                <a:gd name="T30" fmla="*/ 2 w 60"/>
                <a:gd name="T31" fmla="*/ 12 h 59"/>
                <a:gd name="T32" fmla="*/ 3 w 60"/>
                <a:gd name="T33" fmla="*/ 13 h 59"/>
                <a:gd name="T34" fmla="*/ 4 w 60"/>
                <a:gd name="T35" fmla="*/ 14 h 59"/>
                <a:gd name="T36" fmla="*/ 5 w 60"/>
                <a:gd name="T37" fmla="*/ 15 h 59"/>
                <a:gd name="T38" fmla="*/ 7 w 60"/>
                <a:gd name="T39" fmla="*/ 15 h 59"/>
                <a:gd name="T40" fmla="*/ 8 w 60"/>
                <a:gd name="T41" fmla="*/ 15 h 59"/>
                <a:gd name="T42" fmla="*/ 9 w 60"/>
                <a:gd name="T43" fmla="*/ 15 h 59"/>
                <a:gd name="T44" fmla="*/ 11 w 60"/>
                <a:gd name="T45" fmla="*/ 15 h 59"/>
                <a:gd name="T46" fmla="*/ 12 w 60"/>
                <a:gd name="T47" fmla="*/ 14 h 59"/>
                <a:gd name="T48" fmla="*/ 13 w 60"/>
                <a:gd name="T49" fmla="*/ 13 h 59"/>
                <a:gd name="T50" fmla="*/ 14 w 60"/>
                <a:gd name="T51" fmla="*/ 12 h 59"/>
                <a:gd name="T52" fmla="*/ 15 w 60"/>
                <a:gd name="T53" fmla="*/ 11 h 59"/>
                <a:gd name="T54" fmla="*/ 15 w 60"/>
                <a:gd name="T55" fmla="*/ 9 h 59"/>
                <a:gd name="T56" fmla="*/ 15 w 60"/>
                <a:gd name="T57" fmla="*/ 8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30"/>
                  </a:moveTo>
                  <a:lnTo>
                    <a:pt x="59" y="24"/>
                  </a:lnTo>
                  <a:lnTo>
                    <a:pt x="58" y="18"/>
                  </a:lnTo>
                  <a:lnTo>
                    <a:pt x="56" y="13"/>
                  </a:lnTo>
                  <a:lnTo>
                    <a:pt x="52" y="9"/>
                  </a:lnTo>
                  <a:lnTo>
                    <a:pt x="48" y="5"/>
                  </a:lnTo>
                  <a:lnTo>
                    <a:pt x="42" y="2"/>
                  </a:lnTo>
                  <a:lnTo>
                    <a:pt x="36" y="1"/>
                  </a:lnTo>
                  <a:lnTo>
                    <a:pt x="30" y="0"/>
                  </a:lnTo>
                  <a:lnTo>
                    <a:pt x="19" y="2"/>
                  </a:lnTo>
                  <a:lnTo>
                    <a:pt x="10" y="9"/>
                  </a:lnTo>
                  <a:lnTo>
                    <a:pt x="3" y="18"/>
                  </a:lnTo>
                  <a:lnTo>
                    <a:pt x="0" y="30"/>
                  </a:lnTo>
                  <a:lnTo>
                    <a:pt x="1" y="35"/>
                  </a:lnTo>
                  <a:lnTo>
                    <a:pt x="3" y="41"/>
                  </a:lnTo>
                  <a:lnTo>
                    <a:pt x="6" y="47"/>
                  </a:lnTo>
                  <a:lnTo>
                    <a:pt x="10" y="51"/>
                  </a:lnTo>
                  <a:lnTo>
                    <a:pt x="14" y="55"/>
                  </a:lnTo>
                  <a:lnTo>
                    <a:pt x="19" y="57"/>
                  </a:lnTo>
                  <a:lnTo>
                    <a:pt x="25" y="58"/>
                  </a:lnTo>
                  <a:lnTo>
                    <a:pt x="30" y="59"/>
                  </a:lnTo>
                  <a:lnTo>
                    <a:pt x="36" y="58"/>
                  </a:lnTo>
                  <a:lnTo>
                    <a:pt x="42" y="57"/>
                  </a:lnTo>
                  <a:lnTo>
                    <a:pt x="48" y="55"/>
                  </a:lnTo>
                  <a:lnTo>
                    <a:pt x="52" y="51"/>
                  </a:lnTo>
                  <a:lnTo>
                    <a:pt x="56" y="47"/>
                  </a:lnTo>
                  <a:lnTo>
                    <a:pt x="58" y="41"/>
                  </a:lnTo>
                  <a:lnTo>
                    <a:pt x="59" y="35"/>
                  </a:lnTo>
                  <a:lnTo>
                    <a:pt x="60" y="30"/>
                  </a:lnTo>
                  <a:close/>
                </a:path>
              </a:pathLst>
            </a:custGeom>
            <a:solidFill>
              <a:srgbClr val="FF0000"/>
            </a:solidFill>
            <a:ln w="9525">
              <a:noFill/>
              <a:round/>
              <a:headEnd/>
              <a:tailEnd/>
            </a:ln>
          </p:spPr>
          <p:txBody>
            <a:bodyPr/>
            <a:lstStyle/>
            <a:p>
              <a:endParaRPr lang="en-US"/>
            </a:p>
          </p:txBody>
        </p:sp>
        <p:sp>
          <p:nvSpPr>
            <p:cNvPr id="15631" name="Freeform 406"/>
            <p:cNvSpPr>
              <a:spLocks/>
            </p:cNvSpPr>
            <p:nvPr/>
          </p:nvSpPr>
          <p:spPr bwMode="auto">
            <a:xfrm>
              <a:off x="3132" y="2738"/>
              <a:ext cx="15" cy="15"/>
            </a:xfrm>
            <a:custGeom>
              <a:avLst/>
              <a:gdLst>
                <a:gd name="T0" fmla="*/ 4 w 30"/>
                <a:gd name="T1" fmla="*/ 8 h 29"/>
                <a:gd name="T2" fmla="*/ 4 w 30"/>
                <a:gd name="T3" fmla="*/ 8 h 29"/>
                <a:gd name="T4" fmla="*/ 3 w 30"/>
                <a:gd name="T5" fmla="*/ 7 h 29"/>
                <a:gd name="T6" fmla="*/ 2 w 30"/>
                <a:gd name="T7" fmla="*/ 7 h 29"/>
                <a:gd name="T8" fmla="*/ 2 w 30"/>
                <a:gd name="T9" fmla="*/ 7 h 29"/>
                <a:gd name="T10" fmla="*/ 1 w 30"/>
                <a:gd name="T11" fmla="*/ 6 h 29"/>
                <a:gd name="T12" fmla="*/ 1 w 30"/>
                <a:gd name="T13" fmla="*/ 5 h 29"/>
                <a:gd name="T14" fmla="*/ 0 w 30"/>
                <a:gd name="T15" fmla="*/ 5 h 29"/>
                <a:gd name="T16" fmla="*/ 0 w 30"/>
                <a:gd name="T17" fmla="*/ 4 h 29"/>
                <a:gd name="T18" fmla="*/ 0 w 30"/>
                <a:gd name="T19" fmla="*/ 3 h 29"/>
                <a:gd name="T20" fmla="*/ 1 w 30"/>
                <a:gd name="T21" fmla="*/ 3 h 29"/>
                <a:gd name="T22" fmla="*/ 1 w 30"/>
                <a:gd name="T23" fmla="*/ 2 h 29"/>
                <a:gd name="T24" fmla="*/ 2 w 30"/>
                <a:gd name="T25" fmla="*/ 1 h 29"/>
                <a:gd name="T26" fmla="*/ 2 w 30"/>
                <a:gd name="T27" fmla="*/ 1 h 29"/>
                <a:gd name="T28" fmla="*/ 3 w 30"/>
                <a:gd name="T29" fmla="*/ 1 h 29"/>
                <a:gd name="T30" fmla="*/ 4 w 30"/>
                <a:gd name="T31" fmla="*/ 0 h 29"/>
                <a:gd name="T32" fmla="*/ 4 w 30"/>
                <a:gd name="T33" fmla="*/ 0 h 29"/>
                <a:gd name="T34" fmla="*/ 5 w 30"/>
                <a:gd name="T35" fmla="*/ 0 h 29"/>
                <a:gd name="T36" fmla="*/ 6 w 30"/>
                <a:gd name="T37" fmla="*/ 1 h 29"/>
                <a:gd name="T38" fmla="*/ 6 w 30"/>
                <a:gd name="T39" fmla="*/ 1 h 29"/>
                <a:gd name="T40" fmla="*/ 7 w 30"/>
                <a:gd name="T41" fmla="*/ 1 h 29"/>
                <a:gd name="T42" fmla="*/ 7 w 30"/>
                <a:gd name="T43" fmla="*/ 2 h 29"/>
                <a:gd name="T44" fmla="*/ 8 w 30"/>
                <a:gd name="T45" fmla="*/ 3 h 29"/>
                <a:gd name="T46" fmla="*/ 8 w 30"/>
                <a:gd name="T47" fmla="*/ 3 h 29"/>
                <a:gd name="T48" fmla="*/ 8 w 30"/>
                <a:gd name="T49" fmla="*/ 4 h 29"/>
                <a:gd name="T50" fmla="*/ 8 w 30"/>
                <a:gd name="T51" fmla="*/ 5 h 29"/>
                <a:gd name="T52" fmla="*/ 7 w 30"/>
                <a:gd name="T53" fmla="*/ 7 h 29"/>
                <a:gd name="T54" fmla="*/ 6 w 30"/>
                <a:gd name="T55" fmla="*/ 7 h 29"/>
                <a:gd name="T56" fmla="*/ 4 w 30"/>
                <a:gd name="T57" fmla="*/ 8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9"/>
                <a:gd name="T89" fmla="*/ 30 w 30"/>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9">
                  <a:moveTo>
                    <a:pt x="15" y="29"/>
                  </a:moveTo>
                  <a:lnTo>
                    <a:pt x="13" y="29"/>
                  </a:lnTo>
                  <a:lnTo>
                    <a:pt x="11" y="28"/>
                  </a:lnTo>
                  <a:lnTo>
                    <a:pt x="7" y="27"/>
                  </a:lnTo>
                  <a:lnTo>
                    <a:pt x="5" y="25"/>
                  </a:lnTo>
                  <a:lnTo>
                    <a:pt x="4" y="23"/>
                  </a:lnTo>
                  <a:lnTo>
                    <a:pt x="1" y="20"/>
                  </a:lnTo>
                  <a:lnTo>
                    <a:pt x="0" y="18"/>
                  </a:lnTo>
                  <a:lnTo>
                    <a:pt x="0" y="15"/>
                  </a:lnTo>
                  <a:lnTo>
                    <a:pt x="0" y="12"/>
                  </a:lnTo>
                  <a:lnTo>
                    <a:pt x="1" y="9"/>
                  </a:lnTo>
                  <a:lnTo>
                    <a:pt x="4" y="6"/>
                  </a:lnTo>
                  <a:lnTo>
                    <a:pt x="5" y="4"/>
                  </a:lnTo>
                  <a:lnTo>
                    <a:pt x="7" y="3"/>
                  </a:lnTo>
                  <a:lnTo>
                    <a:pt x="11" y="1"/>
                  </a:lnTo>
                  <a:lnTo>
                    <a:pt x="13" y="0"/>
                  </a:lnTo>
                  <a:lnTo>
                    <a:pt x="15" y="0"/>
                  </a:lnTo>
                  <a:lnTo>
                    <a:pt x="19" y="0"/>
                  </a:lnTo>
                  <a:lnTo>
                    <a:pt x="21" y="1"/>
                  </a:lnTo>
                  <a:lnTo>
                    <a:pt x="23" y="3"/>
                  </a:lnTo>
                  <a:lnTo>
                    <a:pt x="26" y="4"/>
                  </a:lnTo>
                  <a:lnTo>
                    <a:pt x="28" y="6"/>
                  </a:lnTo>
                  <a:lnTo>
                    <a:pt x="29" y="9"/>
                  </a:lnTo>
                  <a:lnTo>
                    <a:pt x="30" y="12"/>
                  </a:lnTo>
                  <a:lnTo>
                    <a:pt x="30" y="15"/>
                  </a:lnTo>
                  <a:lnTo>
                    <a:pt x="29" y="20"/>
                  </a:lnTo>
                  <a:lnTo>
                    <a:pt x="26" y="25"/>
                  </a:lnTo>
                  <a:lnTo>
                    <a:pt x="21" y="28"/>
                  </a:lnTo>
                  <a:lnTo>
                    <a:pt x="15" y="29"/>
                  </a:lnTo>
                  <a:close/>
                </a:path>
              </a:pathLst>
            </a:custGeom>
            <a:solidFill>
              <a:srgbClr val="FF0000"/>
            </a:solidFill>
            <a:ln w="9525">
              <a:noFill/>
              <a:round/>
              <a:headEnd/>
              <a:tailEnd/>
            </a:ln>
          </p:spPr>
          <p:txBody>
            <a:bodyPr/>
            <a:lstStyle/>
            <a:p>
              <a:endParaRPr lang="en-US"/>
            </a:p>
          </p:txBody>
        </p:sp>
        <p:sp>
          <p:nvSpPr>
            <p:cNvPr id="15632" name="Freeform 407"/>
            <p:cNvSpPr>
              <a:spLocks/>
            </p:cNvSpPr>
            <p:nvPr/>
          </p:nvSpPr>
          <p:spPr bwMode="auto">
            <a:xfrm>
              <a:off x="3079" y="2462"/>
              <a:ext cx="30" cy="30"/>
            </a:xfrm>
            <a:custGeom>
              <a:avLst/>
              <a:gdLst>
                <a:gd name="T0" fmla="*/ 15 w 59"/>
                <a:gd name="T1" fmla="*/ 8 h 60"/>
                <a:gd name="T2" fmla="*/ 15 w 59"/>
                <a:gd name="T3" fmla="*/ 6 h 60"/>
                <a:gd name="T4" fmla="*/ 15 w 59"/>
                <a:gd name="T5" fmla="*/ 5 h 60"/>
                <a:gd name="T6" fmla="*/ 14 w 59"/>
                <a:gd name="T7" fmla="*/ 3 h 60"/>
                <a:gd name="T8" fmla="*/ 13 w 59"/>
                <a:gd name="T9" fmla="*/ 2 h 60"/>
                <a:gd name="T10" fmla="*/ 12 w 59"/>
                <a:gd name="T11" fmla="*/ 1 h 60"/>
                <a:gd name="T12" fmla="*/ 11 w 59"/>
                <a:gd name="T13" fmla="*/ 1 h 60"/>
                <a:gd name="T14" fmla="*/ 9 w 59"/>
                <a:gd name="T15" fmla="*/ 0 h 60"/>
                <a:gd name="T16" fmla="*/ 8 w 59"/>
                <a:gd name="T17" fmla="*/ 0 h 60"/>
                <a:gd name="T18" fmla="*/ 5 w 59"/>
                <a:gd name="T19" fmla="*/ 1 h 60"/>
                <a:gd name="T20" fmla="*/ 3 w 59"/>
                <a:gd name="T21" fmla="*/ 2 h 60"/>
                <a:gd name="T22" fmla="*/ 1 w 59"/>
                <a:gd name="T23" fmla="*/ 5 h 60"/>
                <a:gd name="T24" fmla="*/ 0 w 59"/>
                <a:gd name="T25" fmla="*/ 8 h 60"/>
                <a:gd name="T26" fmla="*/ 0 w 59"/>
                <a:gd name="T27" fmla="*/ 9 h 60"/>
                <a:gd name="T28" fmla="*/ 1 w 59"/>
                <a:gd name="T29" fmla="*/ 11 h 60"/>
                <a:gd name="T30" fmla="*/ 2 w 59"/>
                <a:gd name="T31" fmla="*/ 12 h 60"/>
                <a:gd name="T32" fmla="*/ 3 w 59"/>
                <a:gd name="T33" fmla="*/ 13 h 60"/>
                <a:gd name="T34" fmla="*/ 4 w 59"/>
                <a:gd name="T35" fmla="*/ 14 h 60"/>
                <a:gd name="T36" fmla="*/ 5 w 59"/>
                <a:gd name="T37" fmla="*/ 15 h 60"/>
                <a:gd name="T38" fmla="*/ 7 w 59"/>
                <a:gd name="T39" fmla="*/ 15 h 60"/>
                <a:gd name="T40" fmla="*/ 8 w 59"/>
                <a:gd name="T41" fmla="*/ 15 h 60"/>
                <a:gd name="T42" fmla="*/ 9 w 59"/>
                <a:gd name="T43" fmla="*/ 15 h 60"/>
                <a:gd name="T44" fmla="*/ 11 w 59"/>
                <a:gd name="T45" fmla="*/ 15 h 60"/>
                <a:gd name="T46" fmla="*/ 12 w 59"/>
                <a:gd name="T47" fmla="*/ 14 h 60"/>
                <a:gd name="T48" fmla="*/ 13 w 59"/>
                <a:gd name="T49" fmla="*/ 13 h 60"/>
                <a:gd name="T50" fmla="*/ 14 w 59"/>
                <a:gd name="T51" fmla="*/ 12 h 60"/>
                <a:gd name="T52" fmla="*/ 15 w 59"/>
                <a:gd name="T53" fmla="*/ 11 h 60"/>
                <a:gd name="T54" fmla="*/ 15 w 59"/>
                <a:gd name="T55" fmla="*/ 9 h 60"/>
                <a:gd name="T56" fmla="*/ 15 w 59"/>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9"/>
                <a:gd name="T88" fmla="*/ 0 h 60"/>
                <a:gd name="T89" fmla="*/ 59 w 59"/>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9" h="60">
                  <a:moveTo>
                    <a:pt x="59" y="30"/>
                  </a:moveTo>
                  <a:lnTo>
                    <a:pt x="59" y="24"/>
                  </a:lnTo>
                  <a:lnTo>
                    <a:pt x="57" y="18"/>
                  </a:lnTo>
                  <a:lnTo>
                    <a:pt x="55" y="12"/>
                  </a:lnTo>
                  <a:lnTo>
                    <a:pt x="51" y="8"/>
                  </a:lnTo>
                  <a:lnTo>
                    <a:pt x="47" y="4"/>
                  </a:lnTo>
                  <a:lnTo>
                    <a:pt x="41" y="2"/>
                  </a:lnTo>
                  <a:lnTo>
                    <a:pt x="36" y="0"/>
                  </a:lnTo>
                  <a:lnTo>
                    <a:pt x="30" y="0"/>
                  </a:lnTo>
                  <a:lnTo>
                    <a:pt x="19" y="2"/>
                  </a:lnTo>
                  <a:lnTo>
                    <a:pt x="9" y="8"/>
                  </a:lnTo>
                  <a:lnTo>
                    <a:pt x="3" y="18"/>
                  </a:lnTo>
                  <a:lnTo>
                    <a:pt x="0" y="30"/>
                  </a:lnTo>
                  <a:lnTo>
                    <a:pt x="0" y="35"/>
                  </a:lnTo>
                  <a:lnTo>
                    <a:pt x="3" y="41"/>
                  </a:lnTo>
                  <a:lnTo>
                    <a:pt x="5" y="46"/>
                  </a:lnTo>
                  <a:lnTo>
                    <a:pt x="9" y="50"/>
                  </a:lnTo>
                  <a:lnTo>
                    <a:pt x="13" y="54"/>
                  </a:lnTo>
                  <a:lnTo>
                    <a:pt x="19" y="57"/>
                  </a:lnTo>
                  <a:lnTo>
                    <a:pt x="25" y="58"/>
                  </a:lnTo>
                  <a:lnTo>
                    <a:pt x="30" y="60"/>
                  </a:lnTo>
                  <a:lnTo>
                    <a:pt x="36" y="58"/>
                  </a:lnTo>
                  <a:lnTo>
                    <a:pt x="41" y="57"/>
                  </a:lnTo>
                  <a:lnTo>
                    <a:pt x="47" y="54"/>
                  </a:lnTo>
                  <a:lnTo>
                    <a:pt x="51" y="50"/>
                  </a:lnTo>
                  <a:lnTo>
                    <a:pt x="55" y="46"/>
                  </a:lnTo>
                  <a:lnTo>
                    <a:pt x="57" y="41"/>
                  </a:lnTo>
                  <a:lnTo>
                    <a:pt x="59" y="35"/>
                  </a:lnTo>
                  <a:lnTo>
                    <a:pt x="59" y="30"/>
                  </a:lnTo>
                  <a:close/>
                </a:path>
              </a:pathLst>
            </a:custGeom>
            <a:solidFill>
              <a:srgbClr val="FF0000"/>
            </a:solidFill>
            <a:ln w="9525">
              <a:noFill/>
              <a:round/>
              <a:headEnd/>
              <a:tailEnd/>
            </a:ln>
          </p:spPr>
          <p:txBody>
            <a:bodyPr/>
            <a:lstStyle/>
            <a:p>
              <a:endParaRPr lang="en-US"/>
            </a:p>
          </p:txBody>
        </p:sp>
        <p:sp>
          <p:nvSpPr>
            <p:cNvPr id="15633" name="Freeform 408"/>
            <p:cNvSpPr>
              <a:spLocks/>
            </p:cNvSpPr>
            <p:nvPr/>
          </p:nvSpPr>
          <p:spPr bwMode="auto">
            <a:xfrm>
              <a:off x="3087" y="2469"/>
              <a:ext cx="14" cy="15"/>
            </a:xfrm>
            <a:custGeom>
              <a:avLst/>
              <a:gdLst>
                <a:gd name="T0" fmla="*/ 3 w 29"/>
                <a:gd name="T1" fmla="*/ 8 h 28"/>
                <a:gd name="T2" fmla="*/ 3 w 29"/>
                <a:gd name="T3" fmla="*/ 8 h 28"/>
                <a:gd name="T4" fmla="*/ 2 w 29"/>
                <a:gd name="T5" fmla="*/ 8 h 28"/>
                <a:gd name="T6" fmla="*/ 1 w 29"/>
                <a:gd name="T7" fmla="*/ 8 h 28"/>
                <a:gd name="T8" fmla="*/ 1 w 29"/>
                <a:gd name="T9" fmla="*/ 7 h 28"/>
                <a:gd name="T10" fmla="*/ 0 w 29"/>
                <a:gd name="T11" fmla="*/ 6 h 28"/>
                <a:gd name="T12" fmla="*/ 0 w 29"/>
                <a:gd name="T13" fmla="*/ 5 h 28"/>
                <a:gd name="T14" fmla="*/ 0 w 29"/>
                <a:gd name="T15" fmla="*/ 5 h 28"/>
                <a:gd name="T16" fmla="*/ 0 w 29"/>
                <a:gd name="T17" fmla="*/ 4 h 28"/>
                <a:gd name="T18" fmla="*/ 0 w 29"/>
                <a:gd name="T19" fmla="*/ 3 h 28"/>
                <a:gd name="T20" fmla="*/ 0 w 29"/>
                <a:gd name="T21" fmla="*/ 3 h 28"/>
                <a:gd name="T22" fmla="*/ 0 w 29"/>
                <a:gd name="T23" fmla="*/ 2 h 28"/>
                <a:gd name="T24" fmla="*/ 1 w 29"/>
                <a:gd name="T25" fmla="*/ 1 h 28"/>
                <a:gd name="T26" fmla="*/ 1 w 29"/>
                <a:gd name="T27" fmla="*/ 1 h 28"/>
                <a:gd name="T28" fmla="*/ 2 w 29"/>
                <a:gd name="T29" fmla="*/ 1 h 28"/>
                <a:gd name="T30" fmla="*/ 3 w 29"/>
                <a:gd name="T31" fmla="*/ 0 h 28"/>
                <a:gd name="T32" fmla="*/ 3 w 29"/>
                <a:gd name="T33" fmla="*/ 0 h 28"/>
                <a:gd name="T34" fmla="*/ 4 w 29"/>
                <a:gd name="T35" fmla="*/ 0 h 28"/>
                <a:gd name="T36" fmla="*/ 5 w 29"/>
                <a:gd name="T37" fmla="*/ 1 h 28"/>
                <a:gd name="T38" fmla="*/ 5 w 29"/>
                <a:gd name="T39" fmla="*/ 1 h 28"/>
                <a:gd name="T40" fmla="*/ 6 w 29"/>
                <a:gd name="T41" fmla="*/ 1 h 28"/>
                <a:gd name="T42" fmla="*/ 6 w 29"/>
                <a:gd name="T43" fmla="*/ 2 h 28"/>
                <a:gd name="T44" fmla="*/ 7 w 29"/>
                <a:gd name="T45" fmla="*/ 3 h 28"/>
                <a:gd name="T46" fmla="*/ 7 w 29"/>
                <a:gd name="T47" fmla="*/ 3 h 28"/>
                <a:gd name="T48" fmla="*/ 7 w 29"/>
                <a:gd name="T49" fmla="*/ 4 h 28"/>
                <a:gd name="T50" fmla="*/ 7 w 29"/>
                <a:gd name="T51" fmla="*/ 6 h 28"/>
                <a:gd name="T52" fmla="*/ 6 w 29"/>
                <a:gd name="T53" fmla="*/ 7 h 28"/>
                <a:gd name="T54" fmla="*/ 5 w 29"/>
                <a:gd name="T55" fmla="*/ 8 h 28"/>
                <a:gd name="T56" fmla="*/ 3 w 29"/>
                <a:gd name="T57" fmla="*/ 8 h 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9"/>
                <a:gd name="T88" fmla="*/ 0 h 28"/>
                <a:gd name="T89" fmla="*/ 29 w 29"/>
                <a:gd name="T90" fmla="*/ 28 h 2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9" h="28">
                  <a:moveTo>
                    <a:pt x="15" y="28"/>
                  </a:moveTo>
                  <a:lnTo>
                    <a:pt x="12" y="28"/>
                  </a:lnTo>
                  <a:lnTo>
                    <a:pt x="10" y="27"/>
                  </a:lnTo>
                  <a:lnTo>
                    <a:pt x="6" y="26"/>
                  </a:lnTo>
                  <a:lnTo>
                    <a:pt x="4" y="25"/>
                  </a:lnTo>
                  <a:lnTo>
                    <a:pt x="3" y="23"/>
                  </a:lnTo>
                  <a:lnTo>
                    <a:pt x="2" y="19"/>
                  </a:lnTo>
                  <a:lnTo>
                    <a:pt x="0" y="17"/>
                  </a:lnTo>
                  <a:lnTo>
                    <a:pt x="0" y="15"/>
                  </a:lnTo>
                  <a:lnTo>
                    <a:pt x="0" y="11"/>
                  </a:lnTo>
                  <a:lnTo>
                    <a:pt x="2" y="9"/>
                  </a:lnTo>
                  <a:lnTo>
                    <a:pt x="3" y="7"/>
                  </a:lnTo>
                  <a:lnTo>
                    <a:pt x="4" y="4"/>
                  </a:lnTo>
                  <a:lnTo>
                    <a:pt x="6" y="2"/>
                  </a:lnTo>
                  <a:lnTo>
                    <a:pt x="10" y="1"/>
                  </a:lnTo>
                  <a:lnTo>
                    <a:pt x="12" y="0"/>
                  </a:lnTo>
                  <a:lnTo>
                    <a:pt x="15" y="0"/>
                  </a:lnTo>
                  <a:lnTo>
                    <a:pt x="18" y="0"/>
                  </a:lnTo>
                  <a:lnTo>
                    <a:pt x="21" y="1"/>
                  </a:lnTo>
                  <a:lnTo>
                    <a:pt x="23" y="2"/>
                  </a:lnTo>
                  <a:lnTo>
                    <a:pt x="26" y="4"/>
                  </a:lnTo>
                  <a:lnTo>
                    <a:pt x="27" y="7"/>
                  </a:lnTo>
                  <a:lnTo>
                    <a:pt x="28" y="9"/>
                  </a:lnTo>
                  <a:lnTo>
                    <a:pt x="29" y="11"/>
                  </a:lnTo>
                  <a:lnTo>
                    <a:pt x="29" y="15"/>
                  </a:lnTo>
                  <a:lnTo>
                    <a:pt x="28" y="20"/>
                  </a:lnTo>
                  <a:lnTo>
                    <a:pt x="26" y="25"/>
                  </a:lnTo>
                  <a:lnTo>
                    <a:pt x="21" y="27"/>
                  </a:lnTo>
                  <a:lnTo>
                    <a:pt x="15" y="28"/>
                  </a:lnTo>
                  <a:close/>
                </a:path>
              </a:pathLst>
            </a:custGeom>
            <a:solidFill>
              <a:srgbClr val="FF0000"/>
            </a:solidFill>
            <a:ln w="9525">
              <a:noFill/>
              <a:round/>
              <a:headEnd/>
              <a:tailEnd/>
            </a:ln>
          </p:spPr>
          <p:txBody>
            <a:bodyPr/>
            <a:lstStyle/>
            <a:p>
              <a:endParaRPr lang="en-US"/>
            </a:p>
          </p:txBody>
        </p:sp>
        <p:sp>
          <p:nvSpPr>
            <p:cNvPr id="15634" name="Freeform 409"/>
            <p:cNvSpPr>
              <a:spLocks/>
            </p:cNvSpPr>
            <p:nvPr/>
          </p:nvSpPr>
          <p:spPr bwMode="auto">
            <a:xfrm>
              <a:off x="3234" y="2443"/>
              <a:ext cx="30" cy="30"/>
            </a:xfrm>
            <a:custGeom>
              <a:avLst/>
              <a:gdLst>
                <a:gd name="T0" fmla="*/ 15 w 60"/>
                <a:gd name="T1" fmla="*/ 8 h 60"/>
                <a:gd name="T2" fmla="*/ 15 w 60"/>
                <a:gd name="T3" fmla="*/ 6 h 60"/>
                <a:gd name="T4" fmla="*/ 15 w 60"/>
                <a:gd name="T5" fmla="*/ 5 h 60"/>
                <a:gd name="T6" fmla="*/ 14 w 60"/>
                <a:gd name="T7" fmla="*/ 4 h 60"/>
                <a:gd name="T8" fmla="*/ 13 w 60"/>
                <a:gd name="T9" fmla="*/ 3 h 60"/>
                <a:gd name="T10" fmla="*/ 12 w 60"/>
                <a:gd name="T11" fmla="*/ 2 h 60"/>
                <a:gd name="T12" fmla="*/ 11 w 60"/>
                <a:gd name="T13" fmla="*/ 1 h 60"/>
                <a:gd name="T14" fmla="*/ 9 w 60"/>
                <a:gd name="T15" fmla="*/ 1 h 60"/>
                <a:gd name="T16" fmla="*/ 8 w 60"/>
                <a:gd name="T17" fmla="*/ 0 h 60"/>
                <a:gd name="T18" fmla="*/ 5 w 60"/>
                <a:gd name="T19" fmla="*/ 1 h 60"/>
                <a:gd name="T20" fmla="*/ 3 w 60"/>
                <a:gd name="T21" fmla="*/ 3 h 60"/>
                <a:gd name="T22" fmla="*/ 1 w 60"/>
                <a:gd name="T23" fmla="*/ 5 h 60"/>
                <a:gd name="T24" fmla="*/ 0 w 60"/>
                <a:gd name="T25" fmla="*/ 8 h 60"/>
                <a:gd name="T26" fmla="*/ 1 w 60"/>
                <a:gd name="T27" fmla="*/ 9 h 60"/>
                <a:gd name="T28" fmla="*/ 1 w 60"/>
                <a:gd name="T29" fmla="*/ 11 h 60"/>
                <a:gd name="T30" fmla="*/ 2 w 60"/>
                <a:gd name="T31" fmla="*/ 12 h 60"/>
                <a:gd name="T32" fmla="*/ 3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8" y="18"/>
                  </a:lnTo>
                  <a:lnTo>
                    <a:pt x="54" y="13"/>
                  </a:lnTo>
                  <a:lnTo>
                    <a:pt x="51" y="9"/>
                  </a:lnTo>
                  <a:lnTo>
                    <a:pt x="46" y="5"/>
                  </a:lnTo>
                  <a:lnTo>
                    <a:pt x="42" y="2"/>
                  </a:lnTo>
                  <a:lnTo>
                    <a:pt x="36" y="1"/>
                  </a:lnTo>
                  <a:lnTo>
                    <a:pt x="30" y="0"/>
                  </a:lnTo>
                  <a:lnTo>
                    <a:pt x="19" y="2"/>
                  </a:lnTo>
                  <a:lnTo>
                    <a:pt x="9" y="9"/>
                  </a:lnTo>
                  <a:lnTo>
                    <a:pt x="2" y="18"/>
                  </a:lnTo>
                  <a:lnTo>
                    <a:pt x="0" y="30"/>
                  </a:lnTo>
                  <a:lnTo>
                    <a:pt x="1" y="35"/>
                  </a:lnTo>
                  <a:lnTo>
                    <a:pt x="2" y="41"/>
                  </a:lnTo>
                  <a:lnTo>
                    <a:pt x="6" y="47"/>
                  </a:lnTo>
                  <a:lnTo>
                    <a:pt x="9" y="52"/>
                  </a:lnTo>
                  <a:lnTo>
                    <a:pt x="14" y="55"/>
                  </a:lnTo>
                  <a:lnTo>
                    <a:pt x="19" y="57"/>
                  </a:lnTo>
                  <a:lnTo>
                    <a:pt x="24" y="58"/>
                  </a:lnTo>
                  <a:lnTo>
                    <a:pt x="30" y="60"/>
                  </a:lnTo>
                  <a:lnTo>
                    <a:pt x="36" y="58"/>
                  </a:lnTo>
                  <a:lnTo>
                    <a:pt x="42" y="57"/>
                  </a:lnTo>
                  <a:lnTo>
                    <a:pt x="46" y="55"/>
                  </a:lnTo>
                  <a:lnTo>
                    <a:pt x="51" y="52"/>
                  </a:lnTo>
                  <a:lnTo>
                    <a:pt x="54" y="47"/>
                  </a:lnTo>
                  <a:lnTo>
                    <a:pt x="58" y="41"/>
                  </a:lnTo>
                  <a:lnTo>
                    <a:pt x="59" y="35"/>
                  </a:lnTo>
                  <a:lnTo>
                    <a:pt x="60" y="30"/>
                  </a:lnTo>
                  <a:close/>
                </a:path>
              </a:pathLst>
            </a:custGeom>
            <a:solidFill>
              <a:srgbClr val="FF0000"/>
            </a:solidFill>
            <a:ln w="9525">
              <a:noFill/>
              <a:round/>
              <a:headEnd/>
              <a:tailEnd/>
            </a:ln>
          </p:spPr>
          <p:txBody>
            <a:bodyPr/>
            <a:lstStyle/>
            <a:p>
              <a:endParaRPr lang="en-US"/>
            </a:p>
          </p:txBody>
        </p:sp>
        <p:sp>
          <p:nvSpPr>
            <p:cNvPr id="15635" name="Freeform 410"/>
            <p:cNvSpPr>
              <a:spLocks/>
            </p:cNvSpPr>
            <p:nvPr/>
          </p:nvSpPr>
          <p:spPr bwMode="auto">
            <a:xfrm>
              <a:off x="3241" y="2450"/>
              <a:ext cx="15" cy="15"/>
            </a:xfrm>
            <a:custGeom>
              <a:avLst/>
              <a:gdLst>
                <a:gd name="T0" fmla="*/ 4 w 30"/>
                <a:gd name="T1" fmla="*/ 8 h 30"/>
                <a:gd name="T2" fmla="*/ 4 w 30"/>
                <a:gd name="T3" fmla="*/ 8 h 30"/>
                <a:gd name="T4" fmla="*/ 3 w 30"/>
                <a:gd name="T5" fmla="*/ 7 h 30"/>
                <a:gd name="T6" fmla="*/ 2 w 30"/>
                <a:gd name="T7" fmla="*/ 7 h 30"/>
                <a:gd name="T8" fmla="*/ 2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2 w 30"/>
                <a:gd name="T25" fmla="*/ 1 h 30"/>
                <a:gd name="T26" fmla="*/ 2 w 30"/>
                <a:gd name="T27" fmla="*/ 1 h 30"/>
                <a:gd name="T28" fmla="*/ 3 w 30"/>
                <a:gd name="T29" fmla="*/ 1 h 30"/>
                <a:gd name="T30" fmla="*/ 4 w 30"/>
                <a:gd name="T31" fmla="*/ 0 h 30"/>
                <a:gd name="T32" fmla="*/ 4 w 30"/>
                <a:gd name="T33" fmla="*/ 0 h 30"/>
                <a:gd name="T34" fmla="*/ 5 w 30"/>
                <a:gd name="T35" fmla="*/ 0 h 30"/>
                <a:gd name="T36" fmla="*/ 6 w 30"/>
                <a:gd name="T37" fmla="*/ 1 h 30"/>
                <a:gd name="T38" fmla="*/ 6 w 30"/>
                <a:gd name="T39" fmla="*/ 1 h 30"/>
                <a:gd name="T40" fmla="*/ 7 w 30"/>
                <a:gd name="T41" fmla="*/ 1 h 30"/>
                <a:gd name="T42" fmla="*/ 7 w 30"/>
                <a:gd name="T43" fmla="*/ 2 h 30"/>
                <a:gd name="T44" fmla="*/ 8 w 30"/>
                <a:gd name="T45" fmla="*/ 3 h 30"/>
                <a:gd name="T46" fmla="*/ 8 w 30"/>
                <a:gd name="T47" fmla="*/ 3 h 30"/>
                <a:gd name="T48" fmla="*/ 8 w 30"/>
                <a:gd name="T49" fmla="*/ 4 h 30"/>
                <a:gd name="T50" fmla="*/ 8 w 30"/>
                <a:gd name="T51" fmla="*/ 5 h 30"/>
                <a:gd name="T52" fmla="*/ 7 w 30"/>
                <a:gd name="T53" fmla="*/ 7 h 30"/>
                <a:gd name="T54" fmla="*/ 6 w 30"/>
                <a:gd name="T55" fmla="*/ 7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3" y="30"/>
                  </a:lnTo>
                  <a:lnTo>
                    <a:pt x="9" y="28"/>
                  </a:lnTo>
                  <a:lnTo>
                    <a:pt x="7" y="27"/>
                  </a:lnTo>
                  <a:lnTo>
                    <a:pt x="5" y="25"/>
                  </a:lnTo>
                  <a:lnTo>
                    <a:pt x="4" y="23"/>
                  </a:lnTo>
                  <a:lnTo>
                    <a:pt x="1" y="20"/>
                  </a:lnTo>
                  <a:lnTo>
                    <a:pt x="0" y="18"/>
                  </a:lnTo>
                  <a:lnTo>
                    <a:pt x="0" y="15"/>
                  </a:lnTo>
                  <a:lnTo>
                    <a:pt x="0" y="12"/>
                  </a:lnTo>
                  <a:lnTo>
                    <a:pt x="1" y="9"/>
                  </a:lnTo>
                  <a:lnTo>
                    <a:pt x="4" y="7"/>
                  </a:lnTo>
                  <a:lnTo>
                    <a:pt x="5" y="4"/>
                  </a:lnTo>
                  <a:lnTo>
                    <a:pt x="7" y="3"/>
                  </a:lnTo>
                  <a:lnTo>
                    <a:pt x="9" y="1"/>
                  </a:lnTo>
                  <a:lnTo>
                    <a:pt x="13" y="0"/>
                  </a:lnTo>
                  <a:lnTo>
                    <a:pt x="15" y="0"/>
                  </a:lnTo>
                  <a:lnTo>
                    <a:pt x="19" y="0"/>
                  </a:lnTo>
                  <a:lnTo>
                    <a:pt x="21" y="1"/>
                  </a:lnTo>
                  <a:lnTo>
                    <a:pt x="23" y="3"/>
                  </a:lnTo>
                  <a:lnTo>
                    <a:pt x="25" y="4"/>
                  </a:lnTo>
                  <a:lnTo>
                    <a:pt x="28" y="7"/>
                  </a:lnTo>
                  <a:lnTo>
                    <a:pt x="29" y="9"/>
                  </a:lnTo>
                  <a:lnTo>
                    <a:pt x="30" y="12"/>
                  </a:lnTo>
                  <a:lnTo>
                    <a:pt x="30" y="15"/>
                  </a:lnTo>
                  <a:lnTo>
                    <a:pt x="29" y="20"/>
                  </a:lnTo>
                  <a:lnTo>
                    <a:pt x="25" y="25"/>
                  </a:lnTo>
                  <a:lnTo>
                    <a:pt x="21" y="28"/>
                  </a:lnTo>
                  <a:lnTo>
                    <a:pt x="15" y="30"/>
                  </a:lnTo>
                  <a:close/>
                </a:path>
              </a:pathLst>
            </a:custGeom>
            <a:solidFill>
              <a:srgbClr val="FF0000"/>
            </a:solidFill>
            <a:ln w="9525">
              <a:noFill/>
              <a:round/>
              <a:headEnd/>
              <a:tailEnd/>
            </a:ln>
          </p:spPr>
          <p:txBody>
            <a:bodyPr/>
            <a:lstStyle/>
            <a:p>
              <a:endParaRPr lang="en-US"/>
            </a:p>
          </p:txBody>
        </p:sp>
        <p:sp>
          <p:nvSpPr>
            <p:cNvPr id="15636" name="Freeform 411"/>
            <p:cNvSpPr>
              <a:spLocks/>
            </p:cNvSpPr>
            <p:nvPr/>
          </p:nvSpPr>
          <p:spPr bwMode="auto">
            <a:xfrm>
              <a:off x="3207" y="2590"/>
              <a:ext cx="30" cy="30"/>
            </a:xfrm>
            <a:custGeom>
              <a:avLst/>
              <a:gdLst>
                <a:gd name="T0" fmla="*/ 15 w 60"/>
                <a:gd name="T1" fmla="*/ 8 h 60"/>
                <a:gd name="T2" fmla="*/ 15 w 60"/>
                <a:gd name="T3" fmla="*/ 7 h 60"/>
                <a:gd name="T4" fmla="*/ 15 w 60"/>
                <a:gd name="T5" fmla="*/ 5 h 60"/>
                <a:gd name="T6" fmla="*/ 14 w 60"/>
                <a:gd name="T7" fmla="*/ 4 h 60"/>
                <a:gd name="T8" fmla="*/ 13 w 60"/>
                <a:gd name="T9" fmla="*/ 3 h 60"/>
                <a:gd name="T10" fmla="*/ 12 w 60"/>
                <a:gd name="T11" fmla="*/ 2 h 60"/>
                <a:gd name="T12" fmla="*/ 11 w 60"/>
                <a:gd name="T13" fmla="*/ 1 h 60"/>
                <a:gd name="T14" fmla="*/ 9 w 60"/>
                <a:gd name="T15" fmla="*/ 1 h 60"/>
                <a:gd name="T16" fmla="*/ 8 w 60"/>
                <a:gd name="T17" fmla="*/ 0 h 60"/>
                <a:gd name="T18" fmla="*/ 5 w 60"/>
                <a:gd name="T19" fmla="*/ 1 h 60"/>
                <a:gd name="T20" fmla="*/ 3 w 60"/>
                <a:gd name="T21" fmla="*/ 3 h 60"/>
                <a:gd name="T22" fmla="*/ 1 w 60"/>
                <a:gd name="T23" fmla="*/ 5 h 60"/>
                <a:gd name="T24" fmla="*/ 0 w 60"/>
                <a:gd name="T25" fmla="*/ 8 h 60"/>
                <a:gd name="T26" fmla="*/ 1 w 60"/>
                <a:gd name="T27" fmla="*/ 9 h 60"/>
                <a:gd name="T28" fmla="*/ 1 w 60"/>
                <a:gd name="T29" fmla="*/ 11 h 60"/>
                <a:gd name="T30" fmla="*/ 2 w 60"/>
                <a:gd name="T31" fmla="*/ 12 h 60"/>
                <a:gd name="T32" fmla="*/ 2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5"/>
                  </a:lnTo>
                  <a:lnTo>
                    <a:pt x="58" y="19"/>
                  </a:lnTo>
                  <a:lnTo>
                    <a:pt x="54" y="14"/>
                  </a:lnTo>
                  <a:lnTo>
                    <a:pt x="51" y="10"/>
                  </a:lnTo>
                  <a:lnTo>
                    <a:pt x="46" y="6"/>
                  </a:lnTo>
                  <a:lnTo>
                    <a:pt x="42" y="3"/>
                  </a:lnTo>
                  <a:lnTo>
                    <a:pt x="36" y="2"/>
                  </a:lnTo>
                  <a:lnTo>
                    <a:pt x="30" y="0"/>
                  </a:lnTo>
                  <a:lnTo>
                    <a:pt x="19" y="3"/>
                  </a:lnTo>
                  <a:lnTo>
                    <a:pt x="9" y="10"/>
                  </a:lnTo>
                  <a:lnTo>
                    <a:pt x="2" y="19"/>
                  </a:lnTo>
                  <a:lnTo>
                    <a:pt x="0" y="30"/>
                  </a:lnTo>
                  <a:lnTo>
                    <a:pt x="1" y="36"/>
                  </a:lnTo>
                  <a:lnTo>
                    <a:pt x="2" y="42"/>
                  </a:lnTo>
                  <a:lnTo>
                    <a:pt x="5" y="46"/>
                  </a:lnTo>
                  <a:lnTo>
                    <a:pt x="8" y="51"/>
                  </a:lnTo>
                  <a:lnTo>
                    <a:pt x="13" y="55"/>
                  </a:lnTo>
                  <a:lnTo>
                    <a:pt x="19" y="58"/>
                  </a:lnTo>
                  <a:lnTo>
                    <a:pt x="24" y="59"/>
                  </a:lnTo>
                  <a:lnTo>
                    <a:pt x="30" y="60"/>
                  </a:lnTo>
                  <a:lnTo>
                    <a:pt x="36" y="59"/>
                  </a:lnTo>
                  <a:lnTo>
                    <a:pt x="42" y="58"/>
                  </a:lnTo>
                  <a:lnTo>
                    <a:pt x="46" y="55"/>
                  </a:lnTo>
                  <a:lnTo>
                    <a:pt x="51" y="51"/>
                  </a:lnTo>
                  <a:lnTo>
                    <a:pt x="54" y="46"/>
                  </a:lnTo>
                  <a:lnTo>
                    <a:pt x="58" y="42"/>
                  </a:lnTo>
                  <a:lnTo>
                    <a:pt x="59" y="36"/>
                  </a:lnTo>
                  <a:lnTo>
                    <a:pt x="60" y="30"/>
                  </a:lnTo>
                  <a:close/>
                </a:path>
              </a:pathLst>
            </a:custGeom>
            <a:solidFill>
              <a:srgbClr val="FF0000"/>
            </a:solidFill>
            <a:ln w="9525">
              <a:noFill/>
              <a:round/>
              <a:headEnd/>
              <a:tailEnd/>
            </a:ln>
          </p:spPr>
          <p:txBody>
            <a:bodyPr/>
            <a:lstStyle/>
            <a:p>
              <a:endParaRPr lang="en-US"/>
            </a:p>
          </p:txBody>
        </p:sp>
        <p:sp>
          <p:nvSpPr>
            <p:cNvPr id="15637" name="Freeform 412"/>
            <p:cNvSpPr>
              <a:spLocks/>
            </p:cNvSpPr>
            <p:nvPr/>
          </p:nvSpPr>
          <p:spPr bwMode="auto">
            <a:xfrm>
              <a:off x="3215" y="2597"/>
              <a:ext cx="15" cy="15"/>
            </a:xfrm>
            <a:custGeom>
              <a:avLst/>
              <a:gdLst>
                <a:gd name="T0" fmla="*/ 4 w 30"/>
                <a:gd name="T1" fmla="*/ 8 h 30"/>
                <a:gd name="T2" fmla="*/ 3 w 30"/>
                <a:gd name="T3" fmla="*/ 8 h 30"/>
                <a:gd name="T4" fmla="*/ 3 w 30"/>
                <a:gd name="T5" fmla="*/ 8 h 30"/>
                <a:gd name="T6" fmla="*/ 2 w 30"/>
                <a:gd name="T7" fmla="*/ 7 h 30"/>
                <a:gd name="T8" fmla="*/ 2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2 w 30"/>
                <a:gd name="T25" fmla="*/ 2 h 30"/>
                <a:gd name="T26" fmla="*/ 2 w 30"/>
                <a:gd name="T27" fmla="*/ 1 h 30"/>
                <a:gd name="T28" fmla="*/ 3 w 30"/>
                <a:gd name="T29" fmla="*/ 1 h 30"/>
                <a:gd name="T30" fmla="*/ 3 w 30"/>
                <a:gd name="T31" fmla="*/ 0 h 30"/>
                <a:gd name="T32" fmla="*/ 4 w 30"/>
                <a:gd name="T33" fmla="*/ 0 h 30"/>
                <a:gd name="T34" fmla="*/ 5 w 30"/>
                <a:gd name="T35" fmla="*/ 0 h 30"/>
                <a:gd name="T36" fmla="*/ 6 w 30"/>
                <a:gd name="T37" fmla="*/ 1 h 30"/>
                <a:gd name="T38" fmla="*/ 6 w 30"/>
                <a:gd name="T39" fmla="*/ 1 h 30"/>
                <a:gd name="T40" fmla="*/ 7 w 30"/>
                <a:gd name="T41" fmla="*/ 2 h 30"/>
                <a:gd name="T42" fmla="*/ 7 w 30"/>
                <a:gd name="T43" fmla="*/ 2 h 30"/>
                <a:gd name="T44" fmla="*/ 8 w 30"/>
                <a:gd name="T45" fmla="*/ 3 h 30"/>
                <a:gd name="T46" fmla="*/ 8 w 30"/>
                <a:gd name="T47" fmla="*/ 3 h 30"/>
                <a:gd name="T48" fmla="*/ 8 w 30"/>
                <a:gd name="T49" fmla="*/ 4 h 30"/>
                <a:gd name="T50" fmla="*/ 8 w 30"/>
                <a:gd name="T51" fmla="*/ 6 h 30"/>
                <a:gd name="T52" fmla="*/ 7 w 30"/>
                <a:gd name="T53" fmla="*/ 7 h 30"/>
                <a:gd name="T54" fmla="*/ 6 w 30"/>
                <a:gd name="T55" fmla="*/ 8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2" y="30"/>
                  </a:lnTo>
                  <a:lnTo>
                    <a:pt x="9" y="29"/>
                  </a:lnTo>
                  <a:lnTo>
                    <a:pt x="7" y="27"/>
                  </a:lnTo>
                  <a:lnTo>
                    <a:pt x="5" y="26"/>
                  </a:lnTo>
                  <a:lnTo>
                    <a:pt x="2" y="23"/>
                  </a:lnTo>
                  <a:lnTo>
                    <a:pt x="1" y="20"/>
                  </a:lnTo>
                  <a:lnTo>
                    <a:pt x="0" y="18"/>
                  </a:lnTo>
                  <a:lnTo>
                    <a:pt x="0" y="15"/>
                  </a:lnTo>
                  <a:lnTo>
                    <a:pt x="0" y="12"/>
                  </a:lnTo>
                  <a:lnTo>
                    <a:pt x="1" y="10"/>
                  </a:lnTo>
                  <a:lnTo>
                    <a:pt x="2" y="7"/>
                  </a:lnTo>
                  <a:lnTo>
                    <a:pt x="5" y="5"/>
                  </a:lnTo>
                  <a:lnTo>
                    <a:pt x="7" y="3"/>
                  </a:lnTo>
                  <a:lnTo>
                    <a:pt x="9" y="1"/>
                  </a:lnTo>
                  <a:lnTo>
                    <a:pt x="12" y="0"/>
                  </a:lnTo>
                  <a:lnTo>
                    <a:pt x="15" y="0"/>
                  </a:lnTo>
                  <a:lnTo>
                    <a:pt x="17" y="0"/>
                  </a:lnTo>
                  <a:lnTo>
                    <a:pt x="21" y="1"/>
                  </a:lnTo>
                  <a:lnTo>
                    <a:pt x="23" y="3"/>
                  </a:lnTo>
                  <a:lnTo>
                    <a:pt x="25" y="5"/>
                  </a:lnTo>
                  <a:lnTo>
                    <a:pt x="27" y="7"/>
                  </a:lnTo>
                  <a:lnTo>
                    <a:pt x="29" y="10"/>
                  </a:lnTo>
                  <a:lnTo>
                    <a:pt x="30" y="12"/>
                  </a:lnTo>
                  <a:lnTo>
                    <a:pt x="30" y="15"/>
                  </a:lnTo>
                  <a:lnTo>
                    <a:pt x="29" y="21"/>
                  </a:lnTo>
                  <a:lnTo>
                    <a:pt x="25" y="26"/>
                  </a:lnTo>
                  <a:lnTo>
                    <a:pt x="21" y="29"/>
                  </a:lnTo>
                  <a:lnTo>
                    <a:pt x="15" y="30"/>
                  </a:lnTo>
                  <a:close/>
                </a:path>
              </a:pathLst>
            </a:custGeom>
            <a:solidFill>
              <a:srgbClr val="FF0000"/>
            </a:solidFill>
            <a:ln w="9525">
              <a:noFill/>
              <a:round/>
              <a:headEnd/>
              <a:tailEnd/>
            </a:ln>
          </p:spPr>
          <p:txBody>
            <a:bodyPr/>
            <a:lstStyle/>
            <a:p>
              <a:endParaRPr lang="en-US"/>
            </a:p>
          </p:txBody>
        </p:sp>
        <p:sp>
          <p:nvSpPr>
            <p:cNvPr id="15638" name="Freeform 413"/>
            <p:cNvSpPr>
              <a:spLocks/>
            </p:cNvSpPr>
            <p:nvPr/>
          </p:nvSpPr>
          <p:spPr bwMode="auto">
            <a:xfrm>
              <a:off x="3231" y="2715"/>
              <a:ext cx="30" cy="30"/>
            </a:xfrm>
            <a:custGeom>
              <a:avLst/>
              <a:gdLst>
                <a:gd name="T0" fmla="*/ 16 w 58"/>
                <a:gd name="T1" fmla="*/ 8 h 59"/>
                <a:gd name="T2" fmla="*/ 16 w 58"/>
                <a:gd name="T3" fmla="*/ 6 h 59"/>
                <a:gd name="T4" fmla="*/ 15 w 58"/>
                <a:gd name="T5" fmla="*/ 5 h 59"/>
                <a:gd name="T6" fmla="*/ 14 w 58"/>
                <a:gd name="T7" fmla="*/ 4 h 59"/>
                <a:gd name="T8" fmla="*/ 13 w 58"/>
                <a:gd name="T9" fmla="*/ 3 h 59"/>
                <a:gd name="T10" fmla="*/ 12 w 58"/>
                <a:gd name="T11" fmla="*/ 2 h 59"/>
                <a:gd name="T12" fmla="*/ 11 w 58"/>
                <a:gd name="T13" fmla="*/ 1 h 59"/>
                <a:gd name="T14" fmla="*/ 9 w 58"/>
                <a:gd name="T15" fmla="*/ 0 h 59"/>
                <a:gd name="T16" fmla="*/ 7 w 58"/>
                <a:gd name="T17" fmla="*/ 0 h 59"/>
                <a:gd name="T18" fmla="*/ 5 w 58"/>
                <a:gd name="T19" fmla="*/ 1 h 59"/>
                <a:gd name="T20" fmla="*/ 2 w 58"/>
                <a:gd name="T21" fmla="*/ 3 h 59"/>
                <a:gd name="T22" fmla="*/ 1 w 58"/>
                <a:gd name="T23" fmla="*/ 5 h 59"/>
                <a:gd name="T24" fmla="*/ 0 w 58"/>
                <a:gd name="T25" fmla="*/ 8 h 59"/>
                <a:gd name="T26" fmla="*/ 0 w 58"/>
                <a:gd name="T27" fmla="*/ 9 h 59"/>
                <a:gd name="T28" fmla="*/ 1 w 58"/>
                <a:gd name="T29" fmla="*/ 11 h 59"/>
                <a:gd name="T30" fmla="*/ 1 w 58"/>
                <a:gd name="T31" fmla="*/ 12 h 59"/>
                <a:gd name="T32" fmla="*/ 2 w 58"/>
                <a:gd name="T33" fmla="*/ 13 h 59"/>
                <a:gd name="T34" fmla="*/ 3 w 58"/>
                <a:gd name="T35" fmla="*/ 14 h 59"/>
                <a:gd name="T36" fmla="*/ 5 w 58"/>
                <a:gd name="T37" fmla="*/ 15 h 59"/>
                <a:gd name="T38" fmla="*/ 6 w 58"/>
                <a:gd name="T39" fmla="*/ 15 h 59"/>
                <a:gd name="T40" fmla="*/ 7 w 58"/>
                <a:gd name="T41" fmla="*/ 15 h 59"/>
                <a:gd name="T42" fmla="*/ 9 w 58"/>
                <a:gd name="T43" fmla="*/ 15 h 59"/>
                <a:gd name="T44" fmla="*/ 11 w 58"/>
                <a:gd name="T45" fmla="*/ 15 h 59"/>
                <a:gd name="T46" fmla="*/ 12 w 58"/>
                <a:gd name="T47" fmla="*/ 14 h 59"/>
                <a:gd name="T48" fmla="*/ 13 w 58"/>
                <a:gd name="T49" fmla="*/ 13 h 59"/>
                <a:gd name="T50" fmla="*/ 14 w 58"/>
                <a:gd name="T51" fmla="*/ 12 h 59"/>
                <a:gd name="T52" fmla="*/ 15 w 58"/>
                <a:gd name="T53" fmla="*/ 11 h 59"/>
                <a:gd name="T54" fmla="*/ 16 w 58"/>
                <a:gd name="T55" fmla="*/ 9 h 59"/>
                <a:gd name="T56" fmla="*/ 16 w 58"/>
                <a:gd name="T57" fmla="*/ 8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8"/>
                <a:gd name="T88" fmla="*/ 0 h 59"/>
                <a:gd name="T89" fmla="*/ 58 w 58"/>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8" h="59">
                  <a:moveTo>
                    <a:pt x="58" y="29"/>
                  </a:moveTo>
                  <a:lnTo>
                    <a:pt x="58" y="23"/>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8"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FF0000"/>
            </a:solidFill>
            <a:ln w="9525">
              <a:noFill/>
              <a:round/>
              <a:headEnd/>
              <a:tailEnd/>
            </a:ln>
          </p:spPr>
          <p:txBody>
            <a:bodyPr/>
            <a:lstStyle/>
            <a:p>
              <a:endParaRPr lang="en-US"/>
            </a:p>
          </p:txBody>
        </p:sp>
        <p:sp>
          <p:nvSpPr>
            <p:cNvPr id="15639" name="Freeform 414"/>
            <p:cNvSpPr>
              <a:spLocks/>
            </p:cNvSpPr>
            <p:nvPr/>
          </p:nvSpPr>
          <p:spPr bwMode="auto">
            <a:xfrm>
              <a:off x="3239" y="2723"/>
              <a:ext cx="14" cy="14"/>
            </a:xfrm>
            <a:custGeom>
              <a:avLst/>
              <a:gdLst>
                <a:gd name="T0" fmla="*/ 4 w 28"/>
                <a:gd name="T1" fmla="*/ 7 h 29"/>
                <a:gd name="T2" fmla="*/ 3 w 28"/>
                <a:gd name="T3" fmla="*/ 7 h 29"/>
                <a:gd name="T4" fmla="*/ 3 w 28"/>
                <a:gd name="T5" fmla="*/ 7 h 29"/>
                <a:gd name="T6" fmla="*/ 2 w 28"/>
                <a:gd name="T7" fmla="*/ 6 h 29"/>
                <a:gd name="T8" fmla="*/ 1 w 28"/>
                <a:gd name="T9" fmla="*/ 6 h 29"/>
                <a:gd name="T10" fmla="*/ 1 w 28"/>
                <a:gd name="T11" fmla="*/ 5 h 29"/>
                <a:gd name="T12" fmla="*/ 1 w 28"/>
                <a:gd name="T13" fmla="*/ 5 h 29"/>
                <a:gd name="T14" fmla="*/ 0 w 28"/>
                <a:gd name="T15" fmla="*/ 4 h 29"/>
                <a:gd name="T16" fmla="*/ 0 w 28"/>
                <a:gd name="T17" fmla="*/ 3 h 29"/>
                <a:gd name="T18" fmla="*/ 0 w 28"/>
                <a:gd name="T19" fmla="*/ 3 h 29"/>
                <a:gd name="T20" fmla="*/ 1 w 28"/>
                <a:gd name="T21" fmla="*/ 2 h 29"/>
                <a:gd name="T22" fmla="*/ 1 w 28"/>
                <a:gd name="T23" fmla="*/ 1 h 29"/>
                <a:gd name="T24" fmla="*/ 1 w 28"/>
                <a:gd name="T25" fmla="*/ 1 h 29"/>
                <a:gd name="T26" fmla="*/ 2 w 28"/>
                <a:gd name="T27" fmla="*/ 0 h 29"/>
                <a:gd name="T28" fmla="*/ 3 w 28"/>
                <a:gd name="T29" fmla="*/ 0 h 29"/>
                <a:gd name="T30" fmla="*/ 3 w 28"/>
                <a:gd name="T31" fmla="*/ 0 h 29"/>
                <a:gd name="T32" fmla="*/ 4 w 28"/>
                <a:gd name="T33" fmla="*/ 0 h 29"/>
                <a:gd name="T34" fmla="*/ 5 w 28"/>
                <a:gd name="T35" fmla="*/ 0 h 29"/>
                <a:gd name="T36" fmla="*/ 5 w 28"/>
                <a:gd name="T37" fmla="*/ 0 h 29"/>
                <a:gd name="T38" fmla="*/ 6 w 28"/>
                <a:gd name="T39" fmla="*/ 0 h 29"/>
                <a:gd name="T40" fmla="*/ 7 w 28"/>
                <a:gd name="T41" fmla="*/ 1 h 29"/>
                <a:gd name="T42" fmla="*/ 7 w 28"/>
                <a:gd name="T43" fmla="*/ 1 h 29"/>
                <a:gd name="T44" fmla="*/ 7 w 28"/>
                <a:gd name="T45" fmla="*/ 2 h 29"/>
                <a:gd name="T46" fmla="*/ 7 w 28"/>
                <a:gd name="T47" fmla="*/ 3 h 29"/>
                <a:gd name="T48" fmla="*/ 7 w 28"/>
                <a:gd name="T49" fmla="*/ 3 h 29"/>
                <a:gd name="T50" fmla="*/ 7 w 28"/>
                <a:gd name="T51" fmla="*/ 5 h 29"/>
                <a:gd name="T52" fmla="*/ 7 w 28"/>
                <a:gd name="T53" fmla="*/ 6 h 29"/>
                <a:gd name="T54" fmla="*/ 5 w 28"/>
                <a:gd name="T55" fmla="*/ 7 h 29"/>
                <a:gd name="T56" fmla="*/ 4 w 28"/>
                <a:gd name="T57" fmla="*/ 7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8"/>
                <a:gd name="T88" fmla="*/ 0 h 29"/>
                <a:gd name="T89" fmla="*/ 28 w 28"/>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8" h="29">
                  <a:moveTo>
                    <a:pt x="13" y="29"/>
                  </a:moveTo>
                  <a:lnTo>
                    <a:pt x="11" y="29"/>
                  </a:lnTo>
                  <a:lnTo>
                    <a:pt x="9" y="28"/>
                  </a:lnTo>
                  <a:lnTo>
                    <a:pt x="5" y="27"/>
                  </a:lnTo>
                  <a:lnTo>
                    <a:pt x="3" y="25"/>
                  </a:lnTo>
                  <a:lnTo>
                    <a:pt x="2" y="22"/>
                  </a:lnTo>
                  <a:lnTo>
                    <a:pt x="1" y="20"/>
                  </a:lnTo>
                  <a:lnTo>
                    <a:pt x="0" y="18"/>
                  </a:lnTo>
                  <a:lnTo>
                    <a:pt x="0" y="14"/>
                  </a:lnTo>
                  <a:lnTo>
                    <a:pt x="0" y="12"/>
                  </a:lnTo>
                  <a:lnTo>
                    <a:pt x="1" y="8"/>
                  </a:lnTo>
                  <a:lnTo>
                    <a:pt x="2" y="6"/>
                  </a:lnTo>
                  <a:lnTo>
                    <a:pt x="3" y="4"/>
                  </a:lnTo>
                  <a:lnTo>
                    <a:pt x="5" y="3"/>
                  </a:lnTo>
                  <a:lnTo>
                    <a:pt x="9" y="2"/>
                  </a:lnTo>
                  <a:lnTo>
                    <a:pt x="11" y="0"/>
                  </a:lnTo>
                  <a:lnTo>
                    <a:pt x="13" y="0"/>
                  </a:lnTo>
                  <a:lnTo>
                    <a:pt x="17" y="0"/>
                  </a:lnTo>
                  <a:lnTo>
                    <a:pt x="19" y="2"/>
                  </a:lnTo>
                  <a:lnTo>
                    <a:pt x="23" y="3"/>
                  </a:lnTo>
                  <a:lnTo>
                    <a:pt x="25" y="4"/>
                  </a:lnTo>
                  <a:lnTo>
                    <a:pt x="26" y="6"/>
                  </a:lnTo>
                  <a:lnTo>
                    <a:pt x="27" y="8"/>
                  </a:lnTo>
                  <a:lnTo>
                    <a:pt x="28" y="12"/>
                  </a:lnTo>
                  <a:lnTo>
                    <a:pt x="28" y="14"/>
                  </a:lnTo>
                  <a:lnTo>
                    <a:pt x="27" y="20"/>
                  </a:lnTo>
                  <a:lnTo>
                    <a:pt x="25" y="25"/>
                  </a:lnTo>
                  <a:lnTo>
                    <a:pt x="19" y="28"/>
                  </a:lnTo>
                  <a:lnTo>
                    <a:pt x="13" y="29"/>
                  </a:lnTo>
                  <a:close/>
                </a:path>
              </a:pathLst>
            </a:custGeom>
            <a:solidFill>
              <a:srgbClr val="FF0000"/>
            </a:solidFill>
            <a:ln w="9525">
              <a:noFill/>
              <a:round/>
              <a:headEnd/>
              <a:tailEnd/>
            </a:ln>
          </p:spPr>
          <p:txBody>
            <a:bodyPr/>
            <a:lstStyle/>
            <a:p>
              <a:endParaRPr lang="en-US"/>
            </a:p>
          </p:txBody>
        </p:sp>
        <p:sp>
          <p:nvSpPr>
            <p:cNvPr id="15640" name="Freeform 415"/>
            <p:cNvSpPr>
              <a:spLocks/>
            </p:cNvSpPr>
            <p:nvPr/>
          </p:nvSpPr>
          <p:spPr bwMode="auto">
            <a:xfrm>
              <a:off x="3380" y="2742"/>
              <a:ext cx="30" cy="30"/>
            </a:xfrm>
            <a:custGeom>
              <a:avLst/>
              <a:gdLst>
                <a:gd name="T0" fmla="*/ 15 w 60"/>
                <a:gd name="T1" fmla="*/ 8 h 58"/>
                <a:gd name="T2" fmla="*/ 15 w 60"/>
                <a:gd name="T3" fmla="*/ 6 h 58"/>
                <a:gd name="T4" fmla="*/ 15 w 60"/>
                <a:gd name="T5" fmla="*/ 5 h 58"/>
                <a:gd name="T6" fmla="*/ 14 w 60"/>
                <a:gd name="T7" fmla="*/ 3 h 58"/>
                <a:gd name="T8" fmla="*/ 13 w 60"/>
                <a:gd name="T9" fmla="*/ 2 h 58"/>
                <a:gd name="T10" fmla="*/ 12 w 60"/>
                <a:gd name="T11" fmla="*/ 1 h 58"/>
                <a:gd name="T12" fmla="*/ 11 w 60"/>
                <a:gd name="T13" fmla="*/ 1 h 58"/>
                <a:gd name="T14" fmla="*/ 9 w 60"/>
                <a:gd name="T15" fmla="*/ 0 h 58"/>
                <a:gd name="T16" fmla="*/ 8 w 60"/>
                <a:gd name="T17" fmla="*/ 0 h 58"/>
                <a:gd name="T18" fmla="*/ 5 w 60"/>
                <a:gd name="T19" fmla="*/ 1 h 58"/>
                <a:gd name="T20" fmla="*/ 2 w 60"/>
                <a:gd name="T21" fmla="*/ 2 h 58"/>
                <a:gd name="T22" fmla="*/ 1 w 60"/>
                <a:gd name="T23" fmla="*/ 5 h 58"/>
                <a:gd name="T24" fmla="*/ 0 w 60"/>
                <a:gd name="T25" fmla="*/ 8 h 58"/>
                <a:gd name="T26" fmla="*/ 1 w 60"/>
                <a:gd name="T27" fmla="*/ 9 h 58"/>
                <a:gd name="T28" fmla="*/ 1 w 60"/>
                <a:gd name="T29" fmla="*/ 11 h 58"/>
                <a:gd name="T30" fmla="*/ 1 w 60"/>
                <a:gd name="T31" fmla="*/ 12 h 58"/>
                <a:gd name="T32" fmla="*/ 2 w 60"/>
                <a:gd name="T33" fmla="*/ 13 h 58"/>
                <a:gd name="T34" fmla="*/ 3 w 60"/>
                <a:gd name="T35" fmla="*/ 14 h 58"/>
                <a:gd name="T36" fmla="*/ 5 w 60"/>
                <a:gd name="T37" fmla="*/ 15 h 58"/>
                <a:gd name="T38" fmla="*/ 6 w 60"/>
                <a:gd name="T39" fmla="*/ 16 h 58"/>
                <a:gd name="T40" fmla="*/ 8 w 60"/>
                <a:gd name="T41" fmla="*/ 16 h 58"/>
                <a:gd name="T42" fmla="*/ 9 w 60"/>
                <a:gd name="T43" fmla="*/ 16 h 58"/>
                <a:gd name="T44" fmla="*/ 11 w 60"/>
                <a:gd name="T45" fmla="*/ 15 h 58"/>
                <a:gd name="T46" fmla="*/ 12 w 60"/>
                <a:gd name="T47" fmla="*/ 14 h 58"/>
                <a:gd name="T48" fmla="*/ 13 w 60"/>
                <a:gd name="T49" fmla="*/ 13 h 58"/>
                <a:gd name="T50" fmla="*/ 14 w 60"/>
                <a:gd name="T51" fmla="*/ 12 h 58"/>
                <a:gd name="T52" fmla="*/ 15 w 60"/>
                <a:gd name="T53" fmla="*/ 11 h 58"/>
                <a:gd name="T54" fmla="*/ 15 w 60"/>
                <a:gd name="T55" fmla="*/ 9 h 58"/>
                <a:gd name="T56" fmla="*/ 15 w 60"/>
                <a:gd name="T57" fmla="*/ 8 h 5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8"/>
                <a:gd name="T89" fmla="*/ 60 w 60"/>
                <a:gd name="T90" fmla="*/ 58 h 5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8">
                  <a:moveTo>
                    <a:pt x="60" y="30"/>
                  </a:moveTo>
                  <a:lnTo>
                    <a:pt x="59" y="24"/>
                  </a:lnTo>
                  <a:lnTo>
                    <a:pt x="57" y="18"/>
                  </a:lnTo>
                  <a:lnTo>
                    <a:pt x="54" y="12"/>
                  </a:lnTo>
                  <a:lnTo>
                    <a:pt x="51" y="8"/>
                  </a:lnTo>
                  <a:lnTo>
                    <a:pt x="46" y="4"/>
                  </a:lnTo>
                  <a:lnTo>
                    <a:pt x="41" y="2"/>
                  </a:lnTo>
                  <a:lnTo>
                    <a:pt x="36" y="0"/>
                  </a:lnTo>
                  <a:lnTo>
                    <a:pt x="30" y="0"/>
                  </a:lnTo>
                  <a:lnTo>
                    <a:pt x="18" y="2"/>
                  </a:lnTo>
                  <a:lnTo>
                    <a:pt x="8" y="8"/>
                  </a:lnTo>
                  <a:lnTo>
                    <a:pt x="2" y="18"/>
                  </a:lnTo>
                  <a:lnTo>
                    <a:pt x="0" y="30"/>
                  </a:lnTo>
                  <a:lnTo>
                    <a:pt x="1" y="35"/>
                  </a:lnTo>
                  <a:lnTo>
                    <a:pt x="2" y="40"/>
                  </a:lnTo>
                  <a:lnTo>
                    <a:pt x="4" y="46"/>
                  </a:lnTo>
                  <a:lnTo>
                    <a:pt x="8" y="50"/>
                  </a:lnTo>
                  <a:lnTo>
                    <a:pt x="12" y="54"/>
                  </a:lnTo>
                  <a:lnTo>
                    <a:pt x="18" y="56"/>
                  </a:lnTo>
                  <a:lnTo>
                    <a:pt x="24" y="58"/>
                  </a:lnTo>
                  <a:lnTo>
                    <a:pt x="30" y="58"/>
                  </a:lnTo>
                  <a:lnTo>
                    <a:pt x="36" y="58"/>
                  </a:lnTo>
                  <a:lnTo>
                    <a:pt x="41" y="56"/>
                  </a:lnTo>
                  <a:lnTo>
                    <a:pt x="46" y="54"/>
                  </a:lnTo>
                  <a:lnTo>
                    <a:pt x="51" y="50"/>
                  </a:lnTo>
                  <a:lnTo>
                    <a:pt x="54" y="46"/>
                  </a:lnTo>
                  <a:lnTo>
                    <a:pt x="57" y="40"/>
                  </a:lnTo>
                  <a:lnTo>
                    <a:pt x="59" y="35"/>
                  </a:lnTo>
                  <a:lnTo>
                    <a:pt x="60" y="30"/>
                  </a:lnTo>
                  <a:close/>
                </a:path>
              </a:pathLst>
            </a:custGeom>
            <a:solidFill>
              <a:srgbClr val="FF0000"/>
            </a:solidFill>
            <a:ln w="9525">
              <a:noFill/>
              <a:round/>
              <a:headEnd/>
              <a:tailEnd/>
            </a:ln>
          </p:spPr>
          <p:txBody>
            <a:bodyPr/>
            <a:lstStyle/>
            <a:p>
              <a:endParaRPr lang="en-US"/>
            </a:p>
          </p:txBody>
        </p:sp>
        <p:sp>
          <p:nvSpPr>
            <p:cNvPr id="15641" name="Freeform 416"/>
            <p:cNvSpPr>
              <a:spLocks/>
            </p:cNvSpPr>
            <p:nvPr/>
          </p:nvSpPr>
          <p:spPr bwMode="auto">
            <a:xfrm>
              <a:off x="3388" y="2750"/>
              <a:ext cx="15" cy="14"/>
            </a:xfrm>
            <a:custGeom>
              <a:avLst/>
              <a:gdLst>
                <a:gd name="T0" fmla="*/ 4 w 30"/>
                <a:gd name="T1" fmla="*/ 7 h 28"/>
                <a:gd name="T2" fmla="*/ 3 w 30"/>
                <a:gd name="T3" fmla="*/ 7 h 28"/>
                <a:gd name="T4" fmla="*/ 3 w 30"/>
                <a:gd name="T5" fmla="*/ 7 h 28"/>
                <a:gd name="T6" fmla="*/ 2 w 30"/>
                <a:gd name="T7" fmla="*/ 7 h 28"/>
                <a:gd name="T8" fmla="*/ 1 w 30"/>
                <a:gd name="T9" fmla="*/ 7 h 28"/>
                <a:gd name="T10" fmla="*/ 1 w 30"/>
                <a:gd name="T11" fmla="*/ 6 h 28"/>
                <a:gd name="T12" fmla="*/ 1 w 30"/>
                <a:gd name="T13" fmla="*/ 5 h 28"/>
                <a:gd name="T14" fmla="*/ 0 w 30"/>
                <a:gd name="T15" fmla="*/ 5 h 28"/>
                <a:gd name="T16" fmla="*/ 0 w 30"/>
                <a:gd name="T17" fmla="*/ 4 h 28"/>
                <a:gd name="T18" fmla="*/ 0 w 30"/>
                <a:gd name="T19" fmla="*/ 3 h 28"/>
                <a:gd name="T20" fmla="*/ 1 w 30"/>
                <a:gd name="T21" fmla="*/ 3 h 28"/>
                <a:gd name="T22" fmla="*/ 1 w 30"/>
                <a:gd name="T23" fmla="*/ 2 h 28"/>
                <a:gd name="T24" fmla="*/ 1 w 30"/>
                <a:gd name="T25" fmla="*/ 1 h 28"/>
                <a:gd name="T26" fmla="*/ 2 w 30"/>
                <a:gd name="T27" fmla="*/ 1 h 28"/>
                <a:gd name="T28" fmla="*/ 3 w 30"/>
                <a:gd name="T29" fmla="*/ 1 h 28"/>
                <a:gd name="T30" fmla="*/ 3 w 30"/>
                <a:gd name="T31" fmla="*/ 0 h 28"/>
                <a:gd name="T32" fmla="*/ 4 w 30"/>
                <a:gd name="T33" fmla="*/ 0 h 28"/>
                <a:gd name="T34" fmla="*/ 5 w 30"/>
                <a:gd name="T35" fmla="*/ 0 h 28"/>
                <a:gd name="T36" fmla="*/ 6 w 30"/>
                <a:gd name="T37" fmla="*/ 1 h 28"/>
                <a:gd name="T38" fmla="*/ 6 w 30"/>
                <a:gd name="T39" fmla="*/ 1 h 28"/>
                <a:gd name="T40" fmla="*/ 7 w 30"/>
                <a:gd name="T41" fmla="*/ 1 h 28"/>
                <a:gd name="T42" fmla="*/ 7 w 30"/>
                <a:gd name="T43" fmla="*/ 2 h 28"/>
                <a:gd name="T44" fmla="*/ 8 w 30"/>
                <a:gd name="T45" fmla="*/ 3 h 28"/>
                <a:gd name="T46" fmla="*/ 8 w 30"/>
                <a:gd name="T47" fmla="*/ 3 h 28"/>
                <a:gd name="T48" fmla="*/ 8 w 30"/>
                <a:gd name="T49" fmla="*/ 4 h 28"/>
                <a:gd name="T50" fmla="*/ 8 w 30"/>
                <a:gd name="T51" fmla="*/ 5 h 28"/>
                <a:gd name="T52" fmla="*/ 7 w 30"/>
                <a:gd name="T53" fmla="*/ 7 h 28"/>
                <a:gd name="T54" fmla="*/ 6 w 30"/>
                <a:gd name="T55" fmla="*/ 7 h 28"/>
                <a:gd name="T56" fmla="*/ 4 w 30"/>
                <a:gd name="T57" fmla="*/ 7 h 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8"/>
                <a:gd name="T89" fmla="*/ 30 w 30"/>
                <a:gd name="T90" fmla="*/ 28 h 2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5"/>
                  </a:lnTo>
                  <a:lnTo>
                    <a:pt x="4" y="3"/>
                  </a:lnTo>
                  <a:lnTo>
                    <a:pt x="7" y="2"/>
                  </a:lnTo>
                  <a:lnTo>
                    <a:pt x="9" y="1"/>
                  </a:lnTo>
                  <a:lnTo>
                    <a:pt x="11" y="0"/>
                  </a:lnTo>
                  <a:lnTo>
                    <a:pt x="15" y="0"/>
                  </a:lnTo>
                  <a:lnTo>
                    <a:pt x="17" y="0"/>
                  </a:lnTo>
                  <a:lnTo>
                    <a:pt x="21" y="1"/>
                  </a:lnTo>
                  <a:lnTo>
                    <a:pt x="23" y="2"/>
                  </a:lnTo>
                  <a:lnTo>
                    <a:pt x="25" y="3"/>
                  </a:lnTo>
                  <a:lnTo>
                    <a:pt x="26" y="5"/>
                  </a:lnTo>
                  <a:lnTo>
                    <a:pt x="29" y="9"/>
                  </a:lnTo>
                  <a:lnTo>
                    <a:pt x="30" y="11"/>
                  </a:lnTo>
                  <a:lnTo>
                    <a:pt x="30" y="15"/>
                  </a:lnTo>
                  <a:lnTo>
                    <a:pt x="29" y="20"/>
                  </a:lnTo>
                  <a:lnTo>
                    <a:pt x="25" y="25"/>
                  </a:lnTo>
                  <a:lnTo>
                    <a:pt x="21" y="27"/>
                  </a:lnTo>
                  <a:lnTo>
                    <a:pt x="15" y="28"/>
                  </a:lnTo>
                  <a:close/>
                </a:path>
              </a:pathLst>
            </a:custGeom>
            <a:solidFill>
              <a:srgbClr val="FF0000"/>
            </a:solidFill>
            <a:ln w="9525">
              <a:noFill/>
              <a:round/>
              <a:headEnd/>
              <a:tailEnd/>
            </a:ln>
          </p:spPr>
          <p:txBody>
            <a:bodyPr/>
            <a:lstStyle/>
            <a:p>
              <a:endParaRPr lang="en-US"/>
            </a:p>
          </p:txBody>
        </p:sp>
        <p:sp>
          <p:nvSpPr>
            <p:cNvPr id="15642" name="Freeform 417"/>
            <p:cNvSpPr>
              <a:spLocks/>
            </p:cNvSpPr>
            <p:nvPr/>
          </p:nvSpPr>
          <p:spPr bwMode="auto">
            <a:xfrm>
              <a:off x="3407" y="2643"/>
              <a:ext cx="30" cy="30"/>
            </a:xfrm>
            <a:custGeom>
              <a:avLst/>
              <a:gdLst>
                <a:gd name="T0" fmla="*/ 15 w 60"/>
                <a:gd name="T1" fmla="*/ 8 h 59"/>
                <a:gd name="T2" fmla="*/ 15 w 60"/>
                <a:gd name="T3" fmla="*/ 6 h 59"/>
                <a:gd name="T4" fmla="*/ 15 w 60"/>
                <a:gd name="T5" fmla="*/ 5 h 59"/>
                <a:gd name="T6" fmla="*/ 14 w 60"/>
                <a:gd name="T7" fmla="*/ 4 h 59"/>
                <a:gd name="T8" fmla="*/ 13 w 60"/>
                <a:gd name="T9" fmla="*/ 3 h 59"/>
                <a:gd name="T10" fmla="*/ 12 w 60"/>
                <a:gd name="T11" fmla="*/ 2 h 59"/>
                <a:gd name="T12" fmla="*/ 11 w 60"/>
                <a:gd name="T13" fmla="*/ 1 h 59"/>
                <a:gd name="T14" fmla="*/ 9 w 60"/>
                <a:gd name="T15" fmla="*/ 0 h 59"/>
                <a:gd name="T16" fmla="*/ 8 w 60"/>
                <a:gd name="T17" fmla="*/ 0 h 59"/>
                <a:gd name="T18" fmla="*/ 5 w 60"/>
                <a:gd name="T19" fmla="*/ 1 h 59"/>
                <a:gd name="T20" fmla="*/ 3 w 60"/>
                <a:gd name="T21" fmla="*/ 3 h 59"/>
                <a:gd name="T22" fmla="*/ 1 w 60"/>
                <a:gd name="T23" fmla="*/ 5 h 59"/>
                <a:gd name="T24" fmla="*/ 0 w 60"/>
                <a:gd name="T25" fmla="*/ 8 h 59"/>
                <a:gd name="T26" fmla="*/ 1 w 60"/>
                <a:gd name="T27" fmla="*/ 9 h 59"/>
                <a:gd name="T28" fmla="*/ 1 w 60"/>
                <a:gd name="T29" fmla="*/ 11 h 59"/>
                <a:gd name="T30" fmla="*/ 2 w 60"/>
                <a:gd name="T31" fmla="*/ 12 h 59"/>
                <a:gd name="T32" fmla="*/ 3 w 60"/>
                <a:gd name="T33" fmla="*/ 13 h 59"/>
                <a:gd name="T34" fmla="*/ 4 w 60"/>
                <a:gd name="T35" fmla="*/ 14 h 59"/>
                <a:gd name="T36" fmla="*/ 5 w 60"/>
                <a:gd name="T37" fmla="*/ 15 h 59"/>
                <a:gd name="T38" fmla="*/ 6 w 60"/>
                <a:gd name="T39" fmla="*/ 15 h 59"/>
                <a:gd name="T40" fmla="*/ 8 w 60"/>
                <a:gd name="T41" fmla="*/ 15 h 59"/>
                <a:gd name="T42" fmla="*/ 9 w 60"/>
                <a:gd name="T43" fmla="*/ 15 h 59"/>
                <a:gd name="T44" fmla="*/ 11 w 60"/>
                <a:gd name="T45" fmla="*/ 15 h 59"/>
                <a:gd name="T46" fmla="*/ 12 w 60"/>
                <a:gd name="T47" fmla="*/ 14 h 59"/>
                <a:gd name="T48" fmla="*/ 13 w 60"/>
                <a:gd name="T49" fmla="*/ 13 h 59"/>
                <a:gd name="T50" fmla="*/ 14 w 60"/>
                <a:gd name="T51" fmla="*/ 12 h 59"/>
                <a:gd name="T52" fmla="*/ 15 w 60"/>
                <a:gd name="T53" fmla="*/ 11 h 59"/>
                <a:gd name="T54" fmla="*/ 15 w 60"/>
                <a:gd name="T55" fmla="*/ 9 h 59"/>
                <a:gd name="T56" fmla="*/ 15 w 60"/>
                <a:gd name="T57" fmla="*/ 8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29"/>
                  </a:moveTo>
                  <a:lnTo>
                    <a:pt x="59" y="24"/>
                  </a:lnTo>
                  <a:lnTo>
                    <a:pt x="57" y="19"/>
                  </a:lnTo>
                  <a:lnTo>
                    <a:pt x="54" y="13"/>
                  </a:lnTo>
                  <a:lnTo>
                    <a:pt x="50" y="9"/>
                  </a:lnTo>
                  <a:lnTo>
                    <a:pt x="46" y="5"/>
                  </a:lnTo>
                  <a:lnTo>
                    <a:pt x="41" y="3"/>
                  </a:lnTo>
                  <a:lnTo>
                    <a:pt x="36" y="0"/>
                  </a:lnTo>
                  <a:lnTo>
                    <a:pt x="30" y="0"/>
                  </a:lnTo>
                  <a:lnTo>
                    <a:pt x="18" y="3"/>
                  </a:lnTo>
                  <a:lnTo>
                    <a:pt x="9" y="9"/>
                  </a:lnTo>
                  <a:lnTo>
                    <a:pt x="2" y="18"/>
                  </a:lnTo>
                  <a:lnTo>
                    <a:pt x="0" y="29"/>
                  </a:lnTo>
                  <a:lnTo>
                    <a:pt x="1" y="35"/>
                  </a:lnTo>
                  <a:lnTo>
                    <a:pt x="2" y="41"/>
                  </a:lnTo>
                  <a:lnTo>
                    <a:pt x="6" y="47"/>
                  </a:lnTo>
                  <a:lnTo>
                    <a:pt x="9" y="51"/>
                  </a:lnTo>
                  <a:lnTo>
                    <a:pt x="14" y="55"/>
                  </a:lnTo>
                  <a:lnTo>
                    <a:pt x="18" y="57"/>
                  </a:lnTo>
                  <a:lnTo>
                    <a:pt x="24" y="59"/>
                  </a:lnTo>
                  <a:lnTo>
                    <a:pt x="30" y="59"/>
                  </a:lnTo>
                  <a:lnTo>
                    <a:pt x="36" y="59"/>
                  </a:lnTo>
                  <a:lnTo>
                    <a:pt x="41" y="57"/>
                  </a:lnTo>
                  <a:lnTo>
                    <a:pt x="46" y="55"/>
                  </a:lnTo>
                  <a:lnTo>
                    <a:pt x="50" y="51"/>
                  </a:lnTo>
                  <a:lnTo>
                    <a:pt x="54" y="47"/>
                  </a:lnTo>
                  <a:lnTo>
                    <a:pt x="57" y="41"/>
                  </a:lnTo>
                  <a:lnTo>
                    <a:pt x="59" y="35"/>
                  </a:lnTo>
                  <a:lnTo>
                    <a:pt x="60" y="29"/>
                  </a:lnTo>
                  <a:close/>
                </a:path>
              </a:pathLst>
            </a:custGeom>
            <a:solidFill>
              <a:srgbClr val="FF0000"/>
            </a:solidFill>
            <a:ln w="9525">
              <a:noFill/>
              <a:round/>
              <a:headEnd/>
              <a:tailEnd/>
            </a:ln>
          </p:spPr>
          <p:txBody>
            <a:bodyPr/>
            <a:lstStyle/>
            <a:p>
              <a:endParaRPr lang="en-US"/>
            </a:p>
          </p:txBody>
        </p:sp>
        <p:sp>
          <p:nvSpPr>
            <p:cNvPr id="15643" name="Freeform 418"/>
            <p:cNvSpPr>
              <a:spLocks/>
            </p:cNvSpPr>
            <p:nvPr/>
          </p:nvSpPr>
          <p:spPr bwMode="auto">
            <a:xfrm>
              <a:off x="3414" y="2651"/>
              <a:ext cx="15" cy="14"/>
            </a:xfrm>
            <a:custGeom>
              <a:avLst/>
              <a:gdLst>
                <a:gd name="T0" fmla="*/ 4 w 30"/>
                <a:gd name="T1" fmla="*/ 7 h 29"/>
                <a:gd name="T2" fmla="*/ 3 w 30"/>
                <a:gd name="T3" fmla="*/ 7 h 29"/>
                <a:gd name="T4" fmla="*/ 3 w 30"/>
                <a:gd name="T5" fmla="*/ 7 h 29"/>
                <a:gd name="T6" fmla="*/ 2 w 30"/>
                <a:gd name="T7" fmla="*/ 6 h 29"/>
                <a:gd name="T8" fmla="*/ 1 w 30"/>
                <a:gd name="T9" fmla="*/ 6 h 29"/>
                <a:gd name="T10" fmla="*/ 1 w 30"/>
                <a:gd name="T11" fmla="*/ 5 h 29"/>
                <a:gd name="T12" fmla="*/ 1 w 30"/>
                <a:gd name="T13" fmla="*/ 5 h 29"/>
                <a:gd name="T14" fmla="*/ 0 w 30"/>
                <a:gd name="T15" fmla="*/ 4 h 29"/>
                <a:gd name="T16" fmla="*/ 0 w 30"/>
                <a:gd name="T17" fmla="*/ 3 h 29"/>
                <a:gd name="T18" fmla="*/ 0 w 30"/>
                <a:gd name="T19" fmla="*/ 3 h 29"/>
                <a:gd name="T20" fmla="*/ 1 w 30"/>
                <a:gd name="T21" fmla="*/ 2 h 29"/>
                <a:gd name="T22" fmla="*/ 1 w 30"/>
                <a:gd name="T23" fmla="*/ 1 h 29"/>
                <a:gd name="T24" fmla="*/ 1 w 30"/>
                <a:gd name="T25" fmla="*/ 1 h 29"/>
                <a:gd name="T26" fmla="*/ 2 w 30"/>
                <a:gd name="T27" fmla="*/ 0 h 29"/>
                <a:gd name="T28" fmla="*/ 3 w 30"/>
                <a:gd name="T29" fmla="*/ 0 h 29"/>
                <a:gd name="T30" fmla="*/ 3 w 30"/>
                <a:gd name="T31" fmla="*/ 0 h 29"/>
                <a:gd name="T32" fmla="*/ 4 w 30"/>
                <a:gd name="T33" fmla="*/ 0 h 29"/>
                <a:gd name="T34" fmla="*/ 5 w 30"/>
                <a:gd name="T35" fmla="*/ 0 h 29"/>
                <a:gd name="T36" fmla="*/ 6 w 30"/>
                <a:gd name="T37" fmla="*/ 0 h 29"/>
                <a:gd name="T38" fmla="*/ 6 w 30"/>
                <a:gd name="T39" fmla="*/ 0 h 29"/>
                <a:gd name="T40" fmla="*/ 7 w 30"/>
                <a:gd name="T41" fmla="*/ 1 h 29"/>
                <a:gd name="T42" fmla="*/ 7 w 30"/>
                <a:gd name="T43" fmla="*/ 1 h 29"/>
                <a:gd name="T44" fmla="*/ 8 w 30"/>
                <a:gd name="T45" fmla="*/ 2 h 29"/>
                <a:gd name="T46" fmla="*/ 8 w 30"/>
                <a:gd name="T47" fmla="*/ 3 h 29"/>
                <a:gd name="T48" fmla="*/ 8 w 30"/>
                <a:gd name="T49" fmla="*/ 3 h 29"/>
                <a:gd name="T50" fmla="*/ 8 w 30"/>
                <a:gd name="T51" fmla="*/ 5 h 29"/>
                <a:gd name="T52" fmla="*/ 7 w 30"/>
                <a:gd name="T53" fmla="*/ 6 h 29"/>
                <a:gd name="T54" fmla="*/ 6 w 30"/>
                <a:gd name="T55" fmla="*/ 7 h 29"/>
                <a:gd name="T56" fmla="*/ 4 w 30"/>
                <a:gd name="T57" fmla="*/ 7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9"/>
                <a:gd name="T89" fmla="*/ 30 w 30"/>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9">
                  <a:moveTo>
                    <a:pt x="15" y="29"/>
                  </a:moveTo>
                  <a:lnTo>
                    <a:pt x="12" y="29"/>
                  </a:lnTo>
                  <a:lnTo>
                    <a:pt x="9" y="28"/>
                  </a:lnTo>
                  <a:lnTo>
                    <a:pt x="7" y="27"/>
                  </a:lnTo>
                  <a:lnTo>
                    <a:pt x="4" y="25"/>
                  </a:lnTo>
                  <a:lnTo>
                    <a:pt x="3" y="22"/>
                  </a:lnTo>
                  <a:lnTo>
                    <a:pt x="1" y="20"/>
                  </a:lnTo>
                  <a:lnTo>
                    <a:pt x="0" y="18"/>
                  </a:lnTo>
                  <a:lnTo>
                    <a:pt x="0" y="14"/>
                  </a:lnTo>
                  <a:lnTo>
                    <a:pt x="0" y="12"/>
                  </a:lnTo>
                  <a:lnTo>
                    <a:pt x="1" y="9"/>
                  </a:lnTo>
                  <a:lnTo>
                    <a:pt x="3" y="6"/>
                  </a:lnTo>
                  <a:lnTo>
                    <a:pt x="4" y="4"/>
                  </a:lnTo>
                  <a:lnTo>
                    <a:pt x="7" y="3"/>
                  </a:lnTo>
                  <a:lnTo>
                    <a:pt x="9" y="2"/>
                  </a:lnTo>
                  <a:lnTo>
                    <a:pt x="12" y="0"/>
                  </a:lnTo>
                  <a:lnTo>
                    <a:pt x="15" y="0"/>
                  </a:lnTo>
                  <a:lnTo>
                    <a:pt x="17" y="0"/>
                  </a:lnTo>
                  <a:lnTo>
                    <a:pt x="21" y="2"/>
                  </a:lnTo>
                  <a:lnTo>
                    <a:pt x="23" y="3"/>
                  </a:lnTo>
                  <a:lnTo>
                    <a:pt x="25" y="4"/>
                  </a:lnTo>
                  <a:lnTo>
                    <a:pt x="26" y="6"/>
                  </a:lnTo>
                  <a:lnTo>
                    <a:pt x="29" y="9"/>
                  </a:lnTo>
                  <a:lnTo>
                    <a:pt x="30" y="12"/>
                  </a:lnTo>
                  <a:lnTo>
                    <a:pt x="30" y="14"/>
                  </a:lnTo>
                  <a:lnTo>
                    <a:pt x="29" y="20"/>
                  </a:lnTo>
                  <a:lnTo>
                    <a:pt x="25" y="25"/>
                  </a:lnTo>
                  <a:lnTo>
                    <a:pt x="21" y="28"/>
                  </a:lnTo>
                  <a:lnTo>
                    <a:pt x="15" y="29"/>
                  </a:lnTo>
                  <a:close/>
                </a:path>
              </a:pathLst>
            </a:custGeom>
            <a:solidFill>
              <a:srgbClr val="FF0000"/>
            </a:solidFill>
            <a:ln w="9525">
              <a:noFill/>
              <a:round/>
              <a:headEnd/>
              <a:tailEnd/>
            </a:ln>
          </p:spPr>
          <p:txBody>
            <a:bodyPr/>
            <a:lstStyle/>
            <a:p>
              <a:endParaRPr lang="en-US"/>
            </a:p>
          </p:txBody>
        </p:sp>
        <p:sp>
          <p:nvSpPr>
            <p:cNvPr id="15644" name="Freeform 419"/>
            <p:cNvSpPr>
              <a:spLocks/>
            </p:cNvSpPr>
            <p:nvPr/>
          </p:nvSpPr>
          <p:spPr bwMode="auto">
            <a:xfrm>
              <a:off x="3407" y="2515"/>
              <a:ext cx="30" cy="30"/>
            </a:xfrm>
            <a:custGeom>
              <a:avLst/>
              <a:gdLst>
                <a:gd name="T0" fmla="*/ 15 w 60"/>
                <a:gd name="T1" fmla="*/ 8 h 60"/>
                <a:gd name="T2" fmla="*/ 15 w 60"/>
                <a:gd name="T3" fmla="*/ 6 h 60"/>
                <a:gd name="T4" fmla="*/ 15 w 60"/>
                <a:gd name="T5" fmla="*/ 5 h 60"/>
                <a:gd name="T6" fmla="*/ 14 w 60"/>
                <a:gd name="T7" fmla="*/ 4 h 60"/>
                <a:gd name="T8" fmla="*/ 13 w 60"/>
                <a:gd name="T9" fmla="*/ 3 h 60"/>
                <a:gd name="T10" fmla="*/ 12 w 60"/>
                <a:gd name="T11" fmla="*/ 2 h 60"/>
                <a:gd name="T12" fmla="*/ 11 w 60"/>
                <a:gd name="T13" fmla="*/ 1 h 60"/>
                <a:gd name="T14" fmla="*/ 9 w 60"/>
                <a:gd name="T15" fmla="*/ 1 h 60"/>
                <a:gd name="T16" fmla="*/ 8 w 60"/>
                <a:gd name="T17" fmla="*/ 0 h 60"/>
                <a:gd name="T18" fmla="*/ 5 w 60"/>
                <a:gd name="T19" fmla="*/ 1 h 60"/>
                <a:gd name="T20" fmla="*/ 3 w 60"/>
                <a:gd name="T21" fmla="*/ 3 h 60"/>
                <a:gd name="T22" fmla="*/ 1 w 60"/>
                <a:gd name="T23" fmla="*/ 5 h 60"/>
                <a:gd name="T24" fmla="*/ 0 w 60"/>
                <a:gd name="T25" fmla="*/ 8 h 60"/>
                <a:gd name="T26" fmla="*/ 1 w 60"/>
                <a:gd name="T27" fmla="*/ 9 h 60"/>
                <a:gd name="T28" fmla="*/ 1 w 60"/>
                <a:gd name="T29" fmla="*/ 11 h 60"/>
                <a:gd name="T30" fmla="*/ 2 w 60"/>
                <a:gd name="T31" fmla="*/ 12 h 60"/>
                <a:gd name="T32" fmla="*/ 3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7" y="18"/>
                  </a:lnTo>
                  <a:lnTo>
                    <a:pt x="54" y="13"/>
                  </a:lnTo>
                  <a:lnTo>
                    <a:pt x="50" y="9"/>
                  </a:lnTo>
                  <a:lnTo>
                    <a:pt x="46" y="5"/>
                  </a:lnTo>
                  <a:lnTo>
                    <a:pt x="41" y="2"/>
                  </a:lnTo>
                  <a:lnTo>
                    <a:pt x="36" y="1"/>
                  </a:lnTo>
                  <a:lnTo>
                    <a:pt x="30" y="0"/>
                  </a:lnTo>
                  <a:lnTo>
                    <a:pt x="18" y="2"/>
                  </a:lnTo>
                  <a:lnTo>
                    <a:pt x="9" y="9"/>
                  </a:lnTo>
                  <a:lnTo>
                    <a:pt x="2" y="18"/>
                  </a:lnTo>
                  <a:lnTo>
                    <a:pt x="0" y="30"/>
                  </a:lnTo>
                  <a:lnTo>
                    <a:pt x="1" y="35"/>
                  </a:lnTo>
                  <a:lnTo>
                    <a:pt x="2" y="41"/>
                  </a:lnTo>
                  <a:lnTo>
                    <a:pt x="6" y="47"/>
                  </a:lnTo>
                  <a:lnTo>
                    <a:pt x="9" y="51"/>
                  </a:lnTo>
                  <a:lnTo>
                    <a:pt x="14" y="55"/>
                  </a:lnTo>
                  <a:lnTo>
                    <a:pt x="18" y="57"/>
                  </a:lnTo>
                  <a:lnTo>
                    <a:pt x="24" y="58"/>
                  </a:lnTo>
                  <a:lnTo>
                    <a:pt x="30" y="60"/>
                  </a:lnTo>
                  <a:lnTo>
                    <a:pt x="36" y="58"/>
                  </a:lnTo>
                  <a:lnTo>
                    <a:pt x="41" y="57"/>
                  </a:lnTo>
                  <a:lnTo>
                    <a:pt x="46" y="55"/>
                  </a:lnTo>
                  <a:lnTo>
                    <a:pt x="50" y="51"/>
                  </a:lnTo>
                  <a:lnTo>
                    <a:pt x="54" y="47"/>
                  </a:lnTo>
                  <a:lnTo>
                    <a:pt x="57" y="41"/>
                  </a:lnTo>
                  <a:lnTo>
                    <a:pt x="59" y="35"/>
                  </a:lnTo>
                  <a:lnTo>
                    <a:pt x="60" y="30"/>
                  </a:lnTo>
                  <a:close/>
                </a:path>
              </a:pathLst>
            </a:custGeom>
            <a:solidFill>
              <a:srgbClr val="FF0000"/>
            </a:solidFill>
            <a:ln w="9525">
              <a:noFill/>
              <a:round/>
              <a:headEnd/>
              <a:tailEnd/>
            </a:ln>
          </p:spPr>
          <p:txBody>
            <a:bodyPr/>
            <a:lstStyle/>
            <a:p>
              <a:endParaRPr lang="en-US"/>
            </a:p>
          </p:txBody>
        </p:sp>
        <p:sp>
          <p:nvSpPr>
            <p:cNvPr id="15645" name="Freeform 420"/>
            <p:cNvSpPr>
              <a:spLocks/>
            </p:cNvSpPr>
            <p:nvPr/>
          </p:nvSpPr>
          <p:spPr bwMode="auto">
            <a:xfrm>
              <a:off x="3414" y="2522"/>
              <a:ext cx="15" cy="15"/>
            </a:xfrm>
            <a:custGeom>
              <a:avLst/>
              <a:gdLst>
                <a:gd name="T0" fmla="*/ 4 w 30"/>
                <a:gd name="T1" fmla="*/ 8 h 30"/>
                <a:gd name="T2" fmla="*/ 3 w 30"/>
                <a:gd name="T3" fmla="*/ 8 h 30"/>
                <a:gd name="T4" fmla="*/ 3 w 30"/>
                <a:gd name="T5" fmla="*/ 7 h 30"/>
                <a:gd name="T6" fmla="*/ 2 w 30"/>
                <a:gd name="T7" fmla="*/ 7 h 30"/>
                <a:gd name="T8" fmla="*/ 1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1 w 30"/>
                <a:gd name="T25" fmla="*/ 1 h 30"/>
                <a:gd name="T26" fmla="*/ 2 w 30"/>
                <a:gd name="T27" fmla="*/ 1 h 30"/>
                <a:gd name="T28" fmla="*/ 3 w 30"/>
                <a:gd name="T29" fmla="*/ 1 h 30"/>
                <a:gd name="T30" fmla="*/ 3 w 30"/>
                <a:gd name="T31" fmla="*/ 0 h 30"/>
                <a:gd name="T32" fmla="*/ 4 w 30"/>
                <a:gd name="T33" fmla="*/ 0 h 30"/>
                <a:gd name="T34" fmla="*/ 5 w 30"/>
                <a:gd name="T35" fmla="*/ 0 h 30"/>
                <a:gd name="T36" fmla="*/ 6 w 30"/>
                <a:gd name="T37" fmla="*/ 1 h 30"/>
                <a:gd name="T38" fmla="*/ 6 w 30"/>
                <a:gd name="T39" fmla="*/ 1 h 30"/>
                <a:gd name="T40" fmla="*/ 7 w 30"/>
                <a:gd name="T41" fmla="*/ 1 h 30"/>
                <a:gd name="T42" fmla="*/ 7 w 30"/>
                <a:gd name="T43" fmla="*/ 2 h 30"/>
                <a:gd name="T44" fmla="*/ 8 w 30"/>
                <a:gd name="T45" fmla="*/ 3 h 30"/>
                <a:gd name="T46" fmla="*/ 8 w 30"/>
                <a:gd name="T47" fmla="*/ 3 h 30"/>
                <a:gd name="T48" fmla="*/ 8 w 30"/>
                <a:gd name="T49" fmla="*/ 4 h 30"/>
                <a:gd name="T50" fmla="*/ 8 w 30"/>
                <a:gd name="T51" fmla="*/ 5 h 30"/>
                <a:gd name="T52" fmla="*/ 7 w 30"/>
                <a:gd name="T53" fmla="*/ 7 h 30"/>
                <a:gd name="T54" fmla="*/ 6 w 30"/>
                <a:gd name="T55" fmla="*/ 7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2" y="30"/>
                  </a:lnTo>
                  <a:lnTo>
                    <a:pt x="9" y="28"/>
                  </a:lnTo>
                  <a:lnTo>
                    <a:pt x="7" y="27"/>
                  </a:lnTo>
                  <a:lnTo>
                    <a:pt x="4" y="25"/>
                  </a:lnTo>
                  <a:lnTo>
                    <a:pt x="3" y="23"/>
                  </a:lnTo>
                  <a:lnTo>
                    <a:pt x="1" y="20"/>
                  </a:lnTo>
                  <a:lnTo>
                    <a:pt x="0" y="18"/>
                  </a:lnTo>
                  <a:lnTo>
                    <a:pt x="0" y="15"/>
                  </a:lnTo>
                  <a:lnTo>
                    <a:pt x="0" y="12"/>
                  </a:lnTo>
                  <a:lnTo>
                    <a:pt x="1" y="9"/>
                  </a:lnTo>
                  <a:lnTo>
                    <a:pt x="3" y="7"/>
                  </a:lnTo>
                  <a:lnTo>
                    <a:pt x="4" y="4"/>
                  </a:lnTo>
                  <a:lnTo>
                    <a:pt x="7" y="3"/>
                  </a:lnTo>
                  <a:lnTo>
                    <a:pt x="9" y="1"/>
                  </a:lnTo>
                  <a:lnTo>
                    <a:pt x="12" y="0"/>
                  </a:lnTo>
                  <a:lnTo>
                    <a:pt x="15" y="0"/>
                  </a:lnTo>
                  <a:lnTo>
                    <a:pt x="17" y="0"/>
                  </a:lnTo>
                  <a:lnTo>
                    <a:pt x="21" y="1"/>
                  </a:lnTo>
                  <a:lnTo>
                    <a:pt x="23" y="3"/>
                  </a:lnTo>
                  <a:lnTo>
                    <a:pt x="25" y="4"/>
                  </a:lnTo>
                  <a:lnTo>
                    <a:pt x="26" y="7"/>
                  </a:lnTo>
                  <a:lnTo>
                    <a:pt x="29" y="9"/>
                  </a:lnTo>
                  <a:lnTo>
                    <a:pt x="30" y="12"/>
                  </a:lnTo>
                  <a:lnTo>
                    <a:pt x="30" y="15"/>
                  </a:lnTo>
                  <a:lnTo>
                    <a:pt x="29" y="20"/>
                  </a:lnTo>
                  <a:lnTo>
                    <a:pt x="25" y="25"/>
                  </a:lnTo>
                  <a:lnTo>
                    <a:pt x="21" y="28"/>
                  </a:lnTo>
                  <a:lnTo>
                    <a:pt x="15" y="30"/>
                  </a:lnTo>
                  <a:close/>
                </a:path>
              </a:pathLst>
            </a:custGeom>
            <a:solidFill>
              <a:srgbClr val="FF0000"/>
            </a:solidFill>
            <a:ln w="9525">
              <a:noFill/>
              <a:round/>
              <a:headEnd/>
              <a:tailEnd/>
            </a:ln>
          </p:spPr>
          <p:txBody>
            <a:bodyPr/>
            <a:lstStyle/>
            <a:p>
              <a:endParaRPr lang="en-US"/>
            </a:p>
          </p:txBody>
        </p:sp>
        <p:sp>
          <p:nvSpPr>
            <p:cNvPr id="15646" name="Freeform 421"/>
            <p:cNvSpPr>
              <a:spLocks/>
            </p:cNvSpPr>
            <p:nvPr/>
          </p:nvSpPr>
          <p:spPr bwMode="auto">
            <a:xfrm>
              <a:off x="2347" y="2643"/>
              <a:ext cx="29" cy="30"/>
            </a:xfrm>
            <a:custGeom>
              <a:avLst/>
              <a:gdLst>
                <a:gd name="T0" fmla="*/ 15 w 58"/>
                <a:gd name="T1" fmla="*/ 8 h 59"/>
                <a:gd name="T2" fmla="*/ 15 w 58"/>
                <a:gd name="T3" fmla="*/ 6 h 59"/>
                <a:gd name="T4" fmla="*/ 14 w 58"/>
                <a:gd name="T5" fmla="*/ 5 h 59"/>
                <a:gd name="T6" fmla="*/ 14 w 58"/>
                <a:gd name="T7" fmla="*/ 4 h 59"/>
                <a:gd name="T8" fmla="*/ 13 w 58"/>
                <a:gd name="T9" fmla="*/ 3 h 59"/>
                <a:gd name="T10" fmla="*/ 12 w 58"/>
                <a:gd name="T11" fmla="*/ 2 h 59"/>
                <a:gd name="T12" fmla="*/ 10 w 58"/>
                <a:gd name="T13" fmla="*/ 1 h 59"/>
                <a:gd name="T14" fmla="*/ 9 w 58"/>
                <a:gd name="T15" fmla="*/ 0 h 59"/>
                <a:gd name="T16" fmla="*/ 7 w 58"/>
                <a:gd name="T17" fmla="*/ 0 h 59"/>
                <a:gd name="T18" fmla="*/ 5 w 58"/>
                <a:gd name="T19" fmla="*/ 1 h 59"/>
                <a:gd name="T20" fmla="*/ 2 w 58"/>
                <a:gd name="T21" fmla="*/ 3 h 59"/>
                <a:gd name="T22" fmla="*/ 1 w 58"/>
                <a:gd name="T23" fmla="*/ 5 h 59"/>
                <a:gd name="T24" fmla="*/ 0 w 58"/>
                <a:gd name="T25" fmla="*/ 8 h 59"/>
                <a:gd name="T26" fmla="*/ 0 w 58"/>
                <a:gd name="T27" fmla="*/ 9 h 59"/>
                <a:gd name="T28" fmla="*/ 1 w 58"/>
                <a:gd name="T29" fmla="*/ 11 h 59"/>
                <a:gd name="T30" fmla="*/ 1 w 58"/>
                <a:gd name="T31" fmla="*/ 12 h 59"/>
                <a:gd name="T32" fmla="*/ 2 w 58"/>
                <a:gd name="T33" fmla="*/ 13 h 59"/>
                <a:gd name="T34" fmla="*/ 3 w 58"/>
                <a:gd name="T35" fmla="*/ 14 h 59"/>
                <a:gd name="T36" fmla="*/ 5 w 58"/>
                <a:gd name="T37" fmla="*/ 15 h 59"/>
                <a:gd name="T38" fmla="*/ 6 w 58"/>
                <a:gd name="T39" fmla="*/ 15 h 59"/>
                <a:gd name="T40" fmla="*/ 7 w 58"/>
                <a:gd name="T41" fmla="*/ 15 h 59"/>
                <a:gd name="T42" fmla="*/ 9 w 58"/>
                <a:gd name="T43" fmla="*/ 15 h 59"/>
                <a:gd name="T44" fmla="*/ 10 w 58"/>
                <a:gd name="T45" fmla="*/ 15 h 59"/>
                <a:gd name="T46" fmla="*/ 12 w 58"/>
                <a:gd name="T47" fmla="*/ 14 h 59"/>
                <a:gd name="T48" fmla="*/ 13 w 58"/>
                <a:gd name="T49" fmla="*/ 13 h 59"/>
                <a:gd name="T50" fmla="*/ 14 w 58"/>
                <a:gd name="T51" fmla="*/ 12 h 59"/>
                <a:gd name="T52" fmla="*/ 14 w 58"/>
                <a:gd name="T53" fmla="*/ 11 h 59"/>
                <a:gd name="T54" fmla="*/ 15 w 58"/>
                <a:gd name="T55" fmla="*/ 9 h 59"/>
                <a:gd name="T56" fmla="*/ 15 w 58"/>
                <a:gd name="T57" fmla="*/ 8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8"/>
                <a:gd name="T88" fmla="*/ 0 h 59"/>
                <a:gd name="T89" fmla="*/ 58 w 58"/>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8" h="59">
                  <a:moveTo>
                    <a:pt x="58" y="29"/>
                  </a:moveTo>
                  <a:lnTo>
                    <a:pt x="58" y="24"/>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7"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FF0000"/>
            </a:solidFill>
            <a:ln w="9525">
              <a:noFill/>
              <a:round/>
              <a:headEnd/>
              <a:tailEnd/>
            </a:ln>
          </p:spPr>
          <p:txBody>
            <a:bodyPr/>
            <a:lstStyle/>
            <a:p>
              <a:endParaRPr lang="en-US"/>
            </a:p>
          </p:txBody>
        </p:sp>
        <p:sp>
          <p:nvSpPr>
            <p:cNvPr id="15647" name="Freeform 422"/>
            <p:cNvSpPr>
              <a:spLocks/>
            </p:cNvSpPr>
            <p:nvPr/>
          </p:nvSpPr>
          <p:spPr bwMode="auto">
            <a:xfrm>
              <a:off x="2354" y="2651"/>
              <a:ext cx="15" cy="14"/>
            </a:xfrm>
            <a:custGeom>
              <a:avLst/>
              <a:gdLst>
                <a:gd name="T0" fmla="*/ 4 w 29"/>
                <a:gd name="T1" fmla="*/ 7 h 29"/>
                <a:gd name="T2" fmla="*/ 3 w 29"/>
                <a:gd name="T3" fmla="*/ 7 h 29"/>
                <a:gd name="T4" fmla="*/ 3 w 29"/>
                <a:gd name="T5" fmla="*/ 7 h 29"/>
                <a:gd name="T6" fmla="*/ 2 w 29"/>
                <a:gd name="T7" fmla="*/ 6 h 29"/>
                <a:gd name="T8" fmla="*/ 1 w 29"/>
                <a:gd name="T9" fmla="*/ 6 h 29"/>
                <a:gd name="T10" fmla="*/ 1 w 29"/>
                <a:gd name="T11" fmla="*/ 5 h 29"/>
                <a:gd name="T12" fmla="*/ 1 w 29"/>
                <a:gd name="T13" fmla="*/ 5 h 29"/>
                <a:gd name="T14" fmla="*/ 0 w 29"/>
                <a:gd name="T15" fmla="*/ 4 h 29"/>
                <a:gd name="T16" fmla="*/ 0 w 29"/>
                <a:gd name="T17" fmla="*/ 3 h 29"/>
                <a:gd name="T18" fmla="*/ 0 w 29"/>
                <a:gd name="T19" fmla="*/ 3 h 29"/>
                <a:gd name="T20" fmla="*/ 1 w 29"/>
                <a:gd name="T21" fmla="*/ 2 h 29"/>
                <a:gd name="T22" fmla="*/ 1 w 29"/>
                <a:gd name="T23" fmla="*/ 1 h 29"/>
                <a:gd name="T24" fmla="*/ 1 w 29"/>
                <a:gd name="T25" fmla="*/ 1 h 29"/>
                <a:gd name="T26" fmla="*/ 2 w 29"/>
                <a:gd name="T27" fmla="*/ 0 h 29"/>
                <a:gd name="T28" fmla="*/ 3 w 29"/>
                <a:gd name="T29" fmla="*/ 0 h 29"/>
                <a:gd name="T30" fmla="*/ 3 w 29"/>
                <a:gd name="T31" fmla="*/ 0 h 29"/>
                <a:gd name="T32" fmla="*/ 4 w 29"/>
                <a:gd name="T33" fmla="*/ 0 h 29"/>
                <a:gd name="T34" fmla="*/ 5 w 29"/>
                <a:gd name="T35" fmla="*/ 0 h 29"/>
                <a:gd name="T36" fmla="*/ 5 w 29"/>
                <a:gd name="T37" fmla="*/ 0 h 29"/>
                <a:gd name="T38" fmla="*/ 6 w 29"/>
                <a:gd name="T39" fmla="*/ 0 h 29"/>
                <a:gd name="T40" fmla="*/ 7 w 29"/>
                <a:gd name="T41" fmla="*/ 1 h 29"/>
                <a:gd name="T42" fmla="*/ 7 w 29"/>
                <a:gd name="T43" fmla="*/ 1 h 29"/>
                <a:gd name="T44" fmla="*/ 7 w 29"/>
                <a:gd name="T45" fmla="*/ 2 h 29"/>
                <a:gd name="T46" fmla="*/ 8 w 29"/>
                <a:gd name="T47" fmla="*/ 3 h 29"/>
                <a:gd name="T48" fmla="*/ 8 w 29"/>
                <a:gd name="T49" fmla="*/ 3 h 29"/>
                <a:gd name="T50" fmla="*/ 7 w 29"/>
                <a:gd name="T51" fmla="*/ 5 h 29"/>
                <a:gd name="T52" fmla="*/ 7 w 29"/>
                <a:gd name="T53" fmla="*/ 6 h 29"/>
                <a:gd name="T54" fmla="*/ 5 w 29"/>
                <a:gd name="T55" fmla="*/ 7 h 29"/>
                <a:gd name="T56" fmla="*/ 4 w 29"/>
                <a:gd name="T57" fmla="*/ 7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9"/>
                <a:gd name="T88" fmla="*/ 0 h 29"/>
                <a:gd name="T89" fmla="*/ 29 w 29"/>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9" h="29">
                  <a:moveTo>
                    <a:pt x="14" y="29"/>
                  </a:moveTo>
                  <a:lnTo>
                    <a:pt x="12" y="29"/>
                  </a:lnTo>
                  <a:lnTo>
                    <a:pt x="10" y="28"/>
                  </a:lnTo>
                  <a:lnTo>
                    <a:pt x="6" y="27"/>
                  </a:lnTo>
                  <a:lnTo>
                    <a:pt x="4" y="25"/>
                  </a:lnTo>
                  <a:lnTo>
                    <a:pt x="3" y="22"/>
                  </a:lnTo>
                  <a:lnTo>
                    <a:pt x="2" y="20"/>
                  </a:lnTo>
                  <a:lnTo>
                    <a:pt x="0" y="18"/>
                  </a:lnTo>
                  <a:lnTo>
                    <a:pt x="0" y="14"/>
                  </a:lnTo>
                  <a:lnTo>
                    <a:pt x="0" y="12"/>
                  </a:lnTo>
                  <a:lnTo>
                    <a:pt x="2" y="9"/>
                  </a:lnTo>
                  <a:lnTo>
                    <a:pt x="3" y="6"/>
                  </a:lnTo>
                  <a:lnTo>
                    <a:pt x="4" y="4"/>
                  </a:lnTo>
                  <a:lnTo>
                    <a:pt x="6" y="3"/>
                  </a:lnTo>
                  <a:lnTo>
                    <a:pt x="10" y="2"/>
                  </a:lnTo>
                  <a:lnTo>
                    <a:pt x="12" y="0"/>
                  </a:lnTo>
                  <a:lnTo>
                    <a:pt x="14" y="0"/>
                  </a:lnTo>
                  <a:lnTo>
                    <a:pt x="18" y="0"/>
                  </a:lnTo>
                  <a:lnTo>
                    <a:pt x="20" y="2"/>
                  </a:lnTo>
                  <a:lnTo>
                    <a:pt x="22" y="3"/>
                  </a:lnTo>
                  <a:lnTo>
                    <a:pt x="25" y="4"/>
                  </a:lnTo>
                  <a:lnTo>
                    <a:pt x="27" y="6"/>
                  </a:lnTo>
                  <a:lnTo>
                    <a:pt x="28" y="9"/>
                  </a:lnTo>
                  <a:lnTo>
                    <a:pt x="29" y="12"/>
                  </a:lnTo>
                  <a:lnTo>
                    <a:pt x="29" y="14"/>
                  </a:lnTo>
                  <a:lnTo>
                    <a:pt x="28" y="20"/>
                  </a:lnTo>
                  <a:lnTo>
                    <a:pt x="25" y="25"/>
                  </a:lnTo>
                  <a:lnTo>
                    <a:pt x="20" y="28"/>
                  </a:lnTo>
                  <a:lnTo>
                    <a:pt x="14" y="29"/>
                  </a:lnTo>
                  <a:close/>
                </a:path>
              </a:pathLst>
            </a:custGeom>
            <a:solidFill>
              <a:srgbClr val="FF0000"/>
            </a:solidFill>
            <a:ln w="9525">
              <a:noFill/>
              <a:round/>
              <a:headEnd/>
              <a:tailEnd/>
            </a:ln>
          </p:spPr>
          <p:txBody>
            <a:bodyPr/>
            <a:lstStyle/>
            <a:p>
              <a:endParaRPr lang="en-US"/>
            </a:p>
          </p:txBody>
        </p:sp>
        <p:sp>
          <p:nvSpPr>
            <p:cNvPr id="15648" name="Freeform 423"/>
            <p:cNvSpPr>
              <a:spLocks/>
            </p:cNvSpPr>
            <p:nvPr/>
          </p:nvSpPr>
          <p:spPr bwMode="auto">
            <a:xfrm>
              <a:off x="2485" y="1569"/>
              <a:ext cx="30" cy="30"/>
            </a:xfrm>
            <a:custGeom>
              <a:avLst/>
              <a:gdLst>
                <a:gd name="T0" fmla="*/ 15 w 60"/>
                <a:gd name="T1" fmla="*/ 8 h 60"/>
                <a:gd name="T2" fmla="*/ 15 w 60"/>
                <a:gd name="T3" fmla="*/ 7 h 60"/>
                <a:gd name="T4" fmla="*/ 15 w 60"/>
                <a:gd name="T5" fmla="*/ 5 h 60"/>
                <a:gd name="T6" fmla="*/ 14 w 60"/>
                <a:gd name="T7" fmla="*/ 4 h 60"/>
                <a:gd name="T8" fmla="*/ 13 w 60"/>
                <a:gd name="T9" fmla="*/ 2 h 60"/>
                <a:gd name="T10" fmla="*/ 12 w 60"/>
                <a:gd name="T11" fmla="*/ 2 h 60"/>
                <a:gd name="T12" fmla="*/ 11 w 60"/>
                <a:gd name="T13" fmla="*/ 1 h 60"/>
                <a:gd name="T14" fmla="*/ 9 w 60"/>
                <a:gd name="T15" fmla="*/ 0 h 60"/>
                <a:gd name="T16" fmla="*/ 8 w 60"/>
                <a:gd name="T17" fmla="*/ 0 h 60"/>
                <a:gd name="T18" fmla="*/ 5 w 60"/>
                <a:gd name="T19" fmla="*/ 1 h 60"/>
                <a:gd name="T20" fmla="*/ 3 w 60"/>
                <a:gd name="T21" fmla="*/ 2 h 60"/>
                <a:gd name="T22" fmla="*/ 1 w 60"/>
                <a:gd name="T23" fmla="*/ 5 h 60"/>
                <a:gd name="T24" fmla="*/ 0 w 60"/>
                <a:gd name="T25" fmla="*/ 8 h 60"/>
                <a:gd name="T26" fmla="*/ 1 w 60"/>
                <a:gd name="T27" fmla="*/ 9 h 60"/>
                <a:gd name="T28" fmla="*/ 1 w 60"/>
                <a:gd name="T29" fmla="*/ 11 h 60"/>
                <a:gd name="T30" fmla="*/ 2 w 60"/>
                <a:gd name="T31" fmla="*/ 12 h 60"/>
                <a:gd name="T32" fmla="*/ 3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5"/>
                  </a:lnTo>
                  <a:lnTo>
                    <a:pt x="58" y="19"/>
                  </a:lnTo>
                  <a:lnTo>
                    <a:pt x="54" y="13"/>
                  </a:lnTo>
                  <a:lnTo>
                    <a:pt x="51" y="8"/>
                  </a:lnTo>
                  <a:lnTo>
                    <a:pt x="46" y="5"/>
                  </a:lnTo>
                  <a:lnTo>
                    <a:pt x="41" y="3"/>
                  </a:lnTo>
                  <a:lnTo>
                    <a:pt x="36" y="0"/>
                  </a:lnTo>
                  <a:lnTo>
                    <a:pt x="30" y="0"/>
                  </a:lnTo>
                  <a:lnTo>
                    <a:pt x="18" y="3"/>
                  </a:lnTo>
                  <a:lnTo>
                    <a:pt x="9" y="8"/>
                  </a:lnTo>
                  <a:lnTo>
                    <a:pt x="2" y="19"/>
                  </a:lnTo>
                  <a:lnTo>
                    <a:pt x="0" y="30"/>
                  </a:lnTo>
                  <a:lnTo>
                    <a:pt x="1" y="36"/>
                  </a:lnTo>
                  <a:lnTo>
                    <a:pt x="2" y="42"/>
                  </a:lnTo>
                  <a:lnTo>
                    <a:pt x="6" y="47"/>
                  </a:lnTo>
                  <a:lnTo>
                    <a:pt x="9" y="51"/>
                  </a:lnTo>
                  <a:lnTo>
                    <a:pt x="14" y="55"/>
                  </a:lnTo>
                  <a:lnTo>
                    <a:pt x="18" y="58"/>
                  </a:lnTo>
                  <a:lnTo>
                    <a:pt x="24" y="59"/>
                  </a:lnTo>
                  <a:lnTo>
                    <a:pt x="30" y="60"/>
                  </a:lnTo>
                  <a:lnTo>
                    <a:pt x="36" y="59"/>
                  </a:lnTo>
                  <a:lnTo>
                    <a:pt x="41" y="58"/>
                  </a:lnTo>
                  <a:lnTo>
                    <a:pt x="46" y="55"/>
                  </a:lnTo>
                  <a:lnTo>
                    <a:pt x="51" y="51"/>
                  </a:lnTo>
                  <a:lnTo>
                    <a:pt x="54" y="47"/>
                  </a:lnTo>
                  <a:lnTo>
                    <a:pt x="58" y="42"/>
                  </a:lnTo>
                  <a:lnTo>
                    <a:pt x="59" y="36"/>
                  </a:lnTo>
                  <a:lnTo>
                    <a:pt x="60" y="30"/>
                  </a:lnTo>
                  <a:close/>
                </a:path>
              </a:pathLst>
            </a:custGeom>
            <a:solidFill>
              <a:srgbClr val="FF0000"/>
            </a:solidFill>
            <a:ln w="9525">
              <a:noFill/>
              <a:round/>
              <a:headEnd/>
              <a:tailEnd/>
            </a:ln>
          </p:spPr>
          <p:txBody>
            <a:bodyPr/>
            <a:lstStyle/>
            <a:p>
              <a:endParaRPr lang="en-US"/>
            </a:p>
          </p:txBody>
        </p:sp>
        <p:sp>
          <p:nvSpPr>
            <p:cNvPr id="15649" name="Freeform 424"/>
            <p:cNvSpPr>
              <a:spLocks/>
            </p:cNvSpPr>
            <p:nvPr/>
          </p:nvSpPr>
          <p:spPr bwMode="auto">
            <a:xfrm>
              <a:off x="2492" y="1577"/>
              <a:ext cx="15" cy="15"/>
            </a:xfrm>
            <a:custGeom>
              <a:avLst/>
              <a:gdLst>
                <a:gd name="T0" fmla="*/ 4 w 30"/>
                <a:gd name="T1" fmla="*/ 8 h 30"/>
                <a:gd name="T2" fmla="*/ 4 w 30"/>
                <a:gd name="T3" fmla="*/ 8 h 30"/>
                <a:gd name="T4" fmla="*/ 3 w 30"/>
                <a:gd name="T5" fmla="*/ 8 h 30"/>
                <a:gd name="T6" fmla="*/ 2 w 30"/>
                <a:gd name="T7" fmla="*/ 7 h 30"/>
                <a:gd name="T8" fmla="*/ 2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2 w 30"/>
                <a:gd name="T25" fmla="*/ 2 h 30"/>
                <a:gd name="T26" fmla="*/ 2 w 30"/>
                <a:gd name="T27" fmla="*/ 1 h 30"/>
                <a:gd name="T28" fmla="*/ 3 w 30"/>
                <a:gd name="T29" fmla="*/ 1 h 30"/>
                <a:gd name="T30" fmla="*/ 4 w 30"/>
                <a:gd name="T31" fmla="*/ 0 h 30"/>
                <a:gd name="T32" fmla="*/ 4 w 30"/>
                <a:gd name="T33" fmla="*/ 0 h 30"/>
                <a:gd name="T34" fmla="*/ 5 w 30"/>
                <a:gd name="T35" fmla="*/ 0 h 30"/>
                <a:gd name="T36" fmla="*/ 6 w 30"/>
                <a:gd name="T37" fmla="*/ 1 h 30"/>
                <a:gd name="T38" fmla="*/ 6 w 30"/>
                <a:gd name="T39" fmla="*/ 1 h 30"/>
                <a:gd name="T40" fmla="*/ 7 w 30"/>
                <a:gd name="T41" fmla="*/ 2 h 30"/>
                <a:gd name="T42" fmla="*/ 7 w 30"/>
                <a:gd name="T43" fmla="*/ 2 h 30"/>
                <a:gd name="T44" fmla="*/ 8 w 30"/>
                <a:gd name="T45" fmla="*/ 3 h 30"/>
                <a:gd name="T46" fmla="*/ 8 w 30"/>
                <a:gd name="T47" fmla="*/ 3 h 30"/>
                <a:gd name="T48" fmla="*/ 8 w 30"/>
                <a:gd name="T49" fmla="*/ 4 h 30"/>
                <a:gd name="T50" fmla="*/ 8 w 30"/>
                <a:gd name="T51" fmla="*/ 6 h 30"/>
                <a:gd name="T52" fmla="*/ 7 w 30"/>
                <a:gd name="T53" fmla="*/ 7 h 30"/>
                <a:gd name="T54" fmla="*/ 6 w 30"/>
                <a:gd name="T55" fmla="*/ 8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3" y="30"/>
                  </a:lnTo>
                  <a:lnTo>
                    <a:pt x="10" y="29"/>
                  </a:lnTo>
                  <a:lnTo>
                    <a:pt x="7" y="27"/>
                  </a:lnTo>
                  <a:lnTo>
                    <a:pt x="5" y="26"/>
                  </a:lnTo>
                  <a:lnTo>
                    <a:pt x="3" y="23"/>
                  </a:lnTo>
                  <a:lnTo>
                    <a:pt x="1" y="20"/>
                  </a:lnTo>
                  <a:lnTo>
                    <a:pt x="0" y="18"/>
                  </a:lnTo>
                  <a:lnTo>
                    <a:pt x="0" y="15"/>
                  </a:lnTo>
                  <a:lnTo>
                    <a:pt x="0" y="12"/>
                  </a:lnTo>
                  <a:lnTo>
                    <a:pt x="1" y="10"/>
                  </a:lnTo>
                  <a:lnTo>
                    <a:pt x="3" y="7"/>
                  </a:lnTo>
                  <a:lnTo>
                    <a:pt x="5" y="5"/>
                  </a:lnTo>
                  <a:lnTo>
                    <a:pt x="7" y="3"/>
                  </a:lnTo>
                  <a:lnTo>
                    <a:pt x="10" y="2"/>
                  </a:lnTo>
                  <a:lnTo>
                    <a:pt x="13" y="0"/>
                  </a:lnTo>
                  <a:lnTo>
                    <a:pt x="15" y="0"/>
                  </a:lnTo>
                  <a:lnTo>
                    <a:pt x="18"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0000"/>
            </a:solidFill>
            <a:ln w="9525">
              <a:noFill/>
              <a:round/>
              <a:headEnd/>
              <a:tailEnd/>
            </a:ln>
          </p:spPr>
          <p:txBody>
            <a:bodyPr/>
            <a:lstStyle/>
            <a:p>
              <a:endParaRPr lang="en-US"/>
            </a:p>
          </p:txBody>
        </p:sp>
      </p:grpSp>
      <p:grpSp>
        <p:nvGrpSpPr>
          <p:cNvPr id="15368" name="Group 425"/>
          <p:cNvGrpSpPr>
            <a:grpSpLocks/>
          </p:cNvGrpSpPr>
          <p:nvPr/>
        </p:nvGrpSpPr>
        <p:grpSpPr bwMode="auto">
          <a:xfrm rot="5268625">
            <a:off x="257175" y="-176212"/>
            <a:ext cx="1760538" cy="2271712"/>
            <a:chOff x="2332" y="1554"/>
            <a:chExt cx="1105" cy="1218"/>
          </a:xfrm>
        </p:grpSpPr>
        <p:sp>
          <p:nvSpPr>
            <p:cNvPr id="15372" name="Freeform 426"/>
            <p:cNvSpPr>
              <a:spLocks/>
            </p:cNvSpPr>
            <p:nvPr/>
          </p:nvSpPr>
          <p:spPr bwMode="auto">
            <a:xfrm>
              <a:off x="2450" y="2113"/>
              <a:ext cx="30" cy="30"/>
            </a:xfrm>
            <a:custGeom>
              <a:avLst/>
              <a:gdLst>
                <a:gd name="T0" fmla="*/ 7 w 61"/>
                <a:gd name="T1" fmla="*/ 15 h 60"/>
                <a:gd name="T2" fmla="*/ 4 w 61"/>
                <a:gd name="T3" fmla="*/ 15 h 60"/>
                <a:gd name="T4" fmla="*/ 2 w 61"/>
                <a:gd name="T5" fmla="*/ 13 h 60"/>
                <a:gd name="T6" fmla="*/ 0 w 61"/>
                <a:gd name="T7" fmla="*/ 11 h 60"/>
                <a:gd name="T8" fmla="*/ 0 w 61"/>
                <a:gd name="T9" fmla="*/ 8 h 60"/>
                <a:gd name="T10" fmla="*/ 0 w 61"/>
                <a:gd name="T11" fmla="*/ 5 h 60"/>
                <a:gd name="T12" fmla="*/ 2 w 61"/>
                <a:gd name="T13" fmla="*/ 2 h 60"/>
                <a:gd name="T14" fmla="*/ 4 w 61"/>
                <a:gd name="T15" fmla="*/ 1 h 60"/>
                <a:gd name="T16" fmla="*/ 7 w 61"/>
                <a:gd name="T17" fmla="*/ 0 h 60"/>
                <a:gd name="T18" fmla="*/ 10 w 61"/>
                <a:gd name="T19" fmla="*/ 1 h 60"/>
                <a:gd name="T20" fmla="*/ 13 w 61"/>
                <a:gd name="T21" fmla="*/ 2 h 60"/>
                <a:gd name="T22" fmla="*/ 14 w 61"/>
                <a:gd name="T23" fmla="*/ 5 h 60"/>
                <a:gd name="T24" fmla="*/ 15 w 61"/>
                <a:gd name="T25" fmla="*/ 8 h 60"/>
                <a:gd name="T26" fmla="*/ 14 w 61"/>
                <a:gd name="T27" fmla="*/ 11 h 60"/>
                <a:gd name="T28" fmla="*/ 13 w 61"/>
                <a:gd name="T29" fmla="*/ 13 h 60"/>
                <a:gd name="T30" fmla="*/ 10 w 61"/>
                <a:gd name="T31" fmla="*/ 15 h 60"/>
                <a:gd name="T32" fmla="*/ 7 w 61"/>
                <a:gd name="T33" fmla="*/ 15 h 6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0"/>
                <a:gd name="T53" fmla="*/ 61 w 61"/>
                <a:gd name="T54" fmla="*/ 60 h 6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0">
                  <a:moveTo>
                    <a:pt x="31" y="60"/>
                  </a:moveTo>
                  <a:lnTo>
                    <a:pt x="18" y="57"/>
                  </a:lnTo>
                  <a:lnTo>
                    <a:pt x="9" y="50"/>
                  </a:lnTo>
                  <a:lnTo>
                    <a:pt x="2" y="41"/>
                  </a:lnTo>
                  <a:lnTo>
                    <a:pt x="0" y="30"/>
                  </a:lnTo>
                  <a:lnTo>
                    <a:pt x="2" y="18"/>
                  </a:lnTo>
                  <a:lnTo>
                    <a:pt x="9" y="8"/>
                  </a:lnTo>
                  <a:lnTo>
                    <a:pt x="18" y="2"/>
                  </a:lnTo>
                  <a:lnTo>
                    <a:pt x="31" y="0"/>
                  </a:lnTo>
                  <a:lnTo>
                    <a:pt x="42" y="2"/>
                  </a:lnTo>
                  <a:lnTo>
                    <a:pt x="52" y="8"/>
                  </a:lnTo>
                  <a:lnTo>
                    <a:pt x="58" y="18"/>
                  </a:lnTo>
                  <a:lnTo>
                    <a:pt x="61" y="30"/>
                  </a:lnTo>
                  <a:lnTo>
                    <a:pt x="58" y="41"/>
                  </a:lnTo>
                  <a:lnTo>
                    <a:pt x="52" y="50"/>
                  </a:lnTo>
                  <a:lnTo>
                    <a:pt x="42" y="57"/>
                  </a:lnTo>
                  <a:lnTo>
                    <a:pt x="31" y="60"/>
                  </a:lnTo>
                  <a:close/>
                </a:path>
              </a:pathLst>
            </a:custGeom>
            <a:solidFill>
              <a:srgbClr val="FF0000"/>
            </a:solidFill>
            <a:ln w="9525">
              <a:noFill/>
              <a:round/>
              <a:headEnd/>
              <a:tailEnd/>
            </a:ln>
          </p:spPr>
          <p:txBody>
            <a:bodyPr/>
            <a:lstStyle/>
            <a:p>
              <a:endParaRPr lang="en-US"/>
            </a:p>
          </p:txBody>
        </p:sp>
        <p:sp>
          <p:nvSpPr>
            <p:cNvPr id="15373" name="Freeform 427"/>
            <p:cNvSpPr>
              <a:spLocks/>
            </p:cNvSpPr>
            <p:nvPr/>
          </p:nvSpPr>
          <p:spPr bwMode="auto">
            <a:xfrm>
              <a:off x="2431" y="2013"/>
              <a:ext cx="67" cy="91"/>
            </a:xfrm>
            <a:custGeom>
              <a:avLst/>
              <a:gdLst>
                <a:gd name="T0" fmla="*/ 13 w 132"/>
                <a:gd name="T1" fmla="*/ 46 h 182"/>
                <a:gd name="T2" fmla="*/ 21 w 132"/>
                <a:gd name="T3" fmla="*/ 46 h 182"/>
                <a:gd name="T4" fmla="*/ 22 w 132"/>
                <a:gd name="T5" fmla="*/ 44 h 182"/>
                <a:gd name="T6" fmla="*/ 25 w 132"/>
                <a:gd name="T7" fmla="*/ 39 h 182"/>
                <a:gd name="T8" fmla="*/ 29 w 132"/>
                <a:gd name="T9" fmla="*/ 31 h 182"/>
                <a:gd name="T10" fmla="*/ 32 w 132"/>
                <a:gd name="T11" fmla="*/ 23 h 182"/>
                <a:gd name="T12" fmla="*/ 34 w 132"/>
                <a:gd name="T13" fmla="*/ 14 h 182"/>
                <a:gd name="T14" fmla="*/ 33 w 132"/>
                <a:gd name="T15" fmla="*/ 7 h 182"/>
                <a:gd name="T16" fmla="*/ 27 w 132"/>
                <a:gd name="T17" fmla="*/ 3 h 182"/>
                <a:gd name="T18" fmla="*/ 17 w 132"/>
                <a:gd name="T19" fmla="*/ 0 h 182"/>
                <a:gd name="T20" fmla="*/ 7 w 132"/>
                <a:gd name="T21" fmla="*/ 3 h 182"/>
                <a:gd name="T22" fmla="*/ 1 w 132"/>
                <a:gd name="T23" fmla="*/ 7 h 182"/>
                <a:gd name="T24" fmla="*/ 0 w 132"/>
                <a:gd name="T25" fmla="*/ 14 h 182"/>
                <a:gd name="T26" fmla="*/ 2 w 132"/>
                <a:gd name="T27" fmla="*/ 23 h 182"/>
                <a:gd name="T28" fmla="*/ 5 w 132"/>
                <a:gd name="T29" fmla="*/ 31 h 182"/>
                <a:gd name="T30" fmla="*/ 9 w 132"/>
                <a:gd name="T31" fmla="*/ 39 h 182"/>
                <a:gd name="T32" fmla="*/ 12 w 132"/>
                <a:gd name="T33" fmla="*/ 44 h 182"/>
                <a:gd name="T34" fmla="*/ 13 w 132"/>
                <a:gd name="T35" fmla="*/ 46 h 18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2"/>
                <a:gd name="T55" fmla="*/ 0 h 182"/>
                <a:gd name="T56" fmla="*/ 132 w 132"/>
                <a:gd name="T57" fmla="*/ 182 h 18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FF0000"/>
            </a:solidFill>
            <a:ln w="9525">
              <a:noFill/>
              <a:round/>
              <a:headEnd/>
              <a:tailEnd/>
            </a:ln>
          </p:spPr>
          <p:txBody>
            <a:bodyPr/>
            <a:lstStyle/>
            <a:p>
              <a:endParaRPr lang="en-US"/>
            </a:p>
          </p:txBody>
        </p:sp>
        <p:sp>
          <p:nvSpPr>
            <p:cNvPr id="15374" name="Freeform 428"/>
            <p:cNvSpPr>
              <a:spLocks/>
            </p:cNvSpPr>
            <p:nvPr/>
          </p:nvSpPr>
          <p:spPr bwMode="auto">
            <a:xfrm>
              <a:off x="2431" y="2013"/>
              <a:ext cx="67" cy="91"/>
            </a:xfrm>
            <a:custGeom>
              <a:avLst/>
              <a:gdLst>
                <a:gd name="T0" fmla="*/ 13 w 132"/>
                <a:gd name="T1" fmla="*/ 46 h 182"/>
                <a:gd name="T2" fmla="*/ 21 w 132"/>
                <a:gd name="T3" fmla="*/ 46 h 182"/>
                <a:gd name="T4" fmla="*/ 22 w 132"/>
                <a:gd name="T5" fmla="*/ 44 h 182"/>
                <a:gd name="T6" fmla="*/ 25 w 132"/>
                <a:gd name="T7" fmla="*/ 39 h 182"/>
                <a:gd name="T8" fmla="*/ 29 w 132"/>
                <a:gd name="T9" fmla="*/ 31 h 182"/>
                <a:gd name="T10" fmla="*/ 32 w 132"/>
                <a:gd name="T11" fmla="*/ 23 h 182"/>
                <a:gd name="T12" fmla="*/ 34 w 132"/>
                <a:gd name="T13" fmla="*/ 14 h 182"/>
                <a:gd name="T14" fmla="*/ 33 w 132"/>
                <a:gd name="T15" fmla="*/ 7 h 182"/>
                <a:gd name="T16" fmla="*/ 27 w 132"/>
                <a:gd name="T17" fmla="*/ 3 h 182"/>
                <a:gd name="T18" fmla="*/ 17 w 132"/>
                <a:gd name="T19" fmla="*/ 0 h 182"/>
                <a:gd name="T20" fmla="*/ 7 w 132"/>
                <a:gd name="T21" fmla="*/ 3 h 182"/>
                <a:gd name="T22" fmla="*/ 1 w 132"/>
                <a:gd name="T23" fmla="*/ 7 h 182"/>
                <a:gd name="T24" fmla="*/ 0 w 132"/>
                <a:gd name="T25" fmla="*/ 14 h 182"/>
                <a:gd name="T26" fmla="*/ 2 w 132"/>
                <a:gd name="T27" fmla="*/ 23 h 182"/>
                <a:gd name="T28" fmla="*/ 5 w 132"/>
                <a:gd name="T29" fmla="*/ 31 h 182"/>
                <a:gd name="T30" fmla="*/ 9 w 132"/>
                <a:gd name="T31" fmla="*/ 39 h 182"/>
                <a:gd name="T32" fmla="*/ 12 w 132"/>
                <a:gd name="T33" fmla="*/ 44 h 182"/>
                <a:gd name="T34" fmla="*/ 13 w 132"/>
                <a:gd name="T35" fmla="*/ 46 h 18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2"/>
                <a:gd name="T55" fmla="*/ 0 h 182"/>
                <a:gd name="T56" fmla="*/ 132 w 132"/>
                <a:gd name="T57" fmla="*/ 182 h 18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FF0000"/>
            </a:solidFill>
            <a:ln w="9525">
              <a:noFill/>
              <a:round/>
              <a:headEnd/>
              <a:tailEnd/>
            </a:ln>
          </p:spPr>
          <p:txBody>
            <a:bodyPr/>
            <a:lstStyle/>
            <a:p>
              <a:endParaRPr lang="en-US"/>
            </a:p>
          </p:txBody>
        </p:sp>
        <p:sp>
          <p:nvSpPr>
            <p:cNvPr id="15375" name="Freeform 429"/>
            <p:cNvSpPr>
              <a:spLocks/>
            </p:cNvSpPr>
            <p:nvPr/>
          </p:nvSpPr>
          <p:spPr bwMode="auto">
            <a:xfrm>
              <a:off x="2359" y="2051"/>
              <a:ext cx="89" cy="73"/>
            </a:xfrm>
            <a:custGeom>
              <a:avLst/>
              <a:gdLst>
                <a:gd name="T0" fmla="*/ 41 w 177"/>
                <a:gd name="T1" fmla="*/ 36 h 146"/>
                <a:gd name="T2" fmla="*/ 45 w 177"/>
                <a:gd name="T3" fmla="*/ 29 h 146"/>
                <a:gd name="T4" fmla="*/ 43 w 177"/>
                <a:gd name="T5" fmla="*/ 27 h 146"/>
                <a:gd name="T6" fmla="*/ 41 w 177"/>
                <a:gd name="T7" fmla="*/ 22 h 146"/>
                <a:gd name="T8" fmla="*/ 36 w 177"/>
                <a:gd name="T9" fmla="*/ 15 h 146"/>
                <a:gd name="T10" fmla="*/ 31 w 177"/>
                <a:gd name="T11" fmla="*/ 9 h 146"/>
                <a:gd name="T12" fmla="*/ 24 w 177"/>
                <a:gd name="T13" fmla="*/ 3 h 146"/>
                <a:gd name="T14" fmla="*/ 18 w 177"/>
                <a:gd name="T15" fmla="*/ 0 h 146"/>
                <a:gd name="T16" fmla="*/ 10 w 177"/>
                <a:gd name="T17" fmla="*/ 2 h 146"/>
                <a:gd name="T18" fmla="*/ 4 w 177"/>
                <a:gd name="T19" fmla="*/ 9 h 146"/>
                <a:gd name="T20" fmla="*/ 1 w 177"/>
                <a:gd name="T21" fmla="*/ 15 h 146"/>
                <a:gd name="T22" fmla="*/ 0 w 177"/>
                <a:gd name="T23" fmla="*/ 19 h 146"/>
                <a:gd name="T24" fmla="*/ 1 w 177"/>
                <a:gd name="T25" fmla="*/ 23 h 146"/>
                <a:gd name="T26" fmla="*/ 2 w 177"/>
                <a:gd name="T27" fmla="*/ 26 h 146"/>
                <a:gd name="T28" fmla="*/ 5 w 177"/>
                <a:gd name="T29" fmla="*/ 29 h 146"/>
                <a:gd name="T30" fmla="*/ 8 w 177"/>
                <a:gd name="T31" fmla="*/ 31 h 146"/>
                <a:gd name="T32" fmla="*/ 12 w 177"/>
                <a:gd name="T33" fmla="*/ 33 h 146"/>
                <a:gd name="T34" fmla="*/ 16 w 177"/>
                <a:gd name="T35" fmla="*/ 35 h 146"/>
                <a:gd name="T36" fmla="*/ 20 w 177"/>
                <a:gd name="T37" fmla="*/ 36 h 146"/>
                <a:gd name="T38" fmla="*/ 25 w 177"/>
                <a:gd name="T39" fmla="*/ 36 h 146"/>
                <a:gd name="T40" fmla="*/ 29 w 177"/>
                <a:gd name="T41" fmla="*/ 36 h 146"/>
                <a:gd name="T42" fmla="*/ 33 w 177"/>
                <a:gd name="T43" fmla="*/ 37 h 146"/>
                <a:gd name="T44" fmla="*/ 36 w 177"/>
                <a:gd name="T45" fmla="*/ 37 h 146"/>
                <a:gd name="T46" fmla="*/ 39 w 177"/>
                <a:gd name="T47" fmla="*/ 36 h 146"/>
                <a:gd name="T48" fmla="*/ 41 w 177"/>
                <a:gd name="T49" fmla="*/ 36 h 146"/>
                <a:gd name="T50" fmla="*/ 41 w 177"/>
                <a:gd name="T51" fmla="*/ 36 h 14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77"/>
                <a:gd name="T79" fmla="*/ 0 h 146"/>
                <a:gd name="T80" fmla="*/ 177 w 177"/>
                <a:gd name="T81" fmla="*/ 146 h 14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77" h="146">
                  <a:moveTo>
                    <a:pt x="163" y="144"/>
                  </a:moveTo>
                  <a:lnTo>
                    <a:pt x="177" y="118"/>
                  </a:lnTo>
                  <a:lnTo>
                    <a:pt x="172" y="110"/>
                  </a:lnTo>
                  <a:lnTo>
                    <a:pt x="161" y="89"/>
                  </a:lnTo>
                  <a:lnTo>
                    <a:pt x="144" y="62"/>
                  </a:lnTo>
                  <a:lnTo>
                    <a:pt x="122" y="33"/>
                  </a:lnTo>
                  <a:lnTo>
                    <a:pt x="95" y="11"/>
                  </a:lnTo>
                  <a:lnTo>
                    <a:pt x="69" y="0"/>
                  </a:lnTo>
                  <a:lnTo>
                    <a:pt x="40" y="7"/>
                  </a:lnTo>
                  <a:lnTo>
                    <a:pt x="14" y="38"/>
                  </a:lnTo>
                  <a:lnTo>
                    <a:pt x="3" y="60"/>
                  </a:lnTo>
                  <a:lnTo>
                    <a:pt x="0" y="78"/>
                  </a:lnTo>
                  <a:lnTo>
                    <a:pt x="1" y="94"/>
                  </a:lnTo>
                  <a:lnTo>
                    <a:pt x="8" y="106"/>
                  </a:lnTo>
                  <a:lnTo>
                    <a:pt x="17" y="117"/>
                  </a:lnTo>
                  <a:lnTo>
                    <a:pt x="30" y="126"/>
                  </a:lnTo>
                  <a:lnTo>
                    <a:pt x="46" y="132"/>
                  </a:lnTo>
                  <a:lnTo>
                    <a:pt x="62" y="138"/>
                  </a:lnTo>
                  <a:lnTo>
                    <a:pt x="79" y="141"/>
                  </a:lnTo>
                  <a:lnTo>
                    <a:pt x="98" y="143"/>
                  </a:lnTo>
                  <a:lnTo>
                    <a:pt x="115" y="144"/>
                  </a:lnTo>
                  <a:lnTo>
                    <a:pt x="130" y="146"/>
                  </a:lnTo>
                  <a:lnTo>
                    <a:pt x="144" y="146"/>
                  </a:lnTo>
                  <a:lnTo>
                    <a:pt x="154" y="144"/>
                  </a:lnTo>
                  <a:lnTo>
                    <a:pt x="161" y="144"/>
                  </a:lnTo>
                  <a:lnTo>
                    <a:pt x="163" y="144"/>
                  </a:lnTo>
                  <a:close/>
                </a:path>
              </a:pathLst>
            </a:custGeom>
            <a:solidFill>
              <a:srgbClr val="FF0000"/>
            </a:solidFill>
            <a:ln w="9525">
              <a:noFill/>
              <a:round/>
              <a:headEnd/>
              <a:tailEnd/>
            </a:ln>
          </p:spPr>
          <p:txBody>
            <a:bodyPr/>
            <a:lstStyle/>
            <a:p>
              <a:endParaRPr lang="en-US"/>
            </a:p>
          </p:txBody>
        </p:sp>
        <p:sp>
          <p:nvSpPr>
            <p:cNvPr id="15376" name="Freeform 430"/>
            <p:cNvSpPr>
              <a:spLocks/>
            </p:cNvSpPr>
            <p:nvPr/>
          </p:nvSpPr>
          <p:spPr bwMode="auto">
            <a:xfrm>
              <a:off x="2359" y="2133"/>
              <a:ext cx="89" cy="71"/>
            </a:xfrm>
            <a:custGeom>
              <a:avLst/>
              <a:gdLst>
                <a:gd name="T0" fmla="*/ 45 w 178"/>
                <a:gd name="T1" fmla="*/ 6 h 143"/>
                <a:gd name="T2" fmla="*/ 41 w 178"/>
                <a:gd name="T3" fmla="*/ 0 h 143"/>
                <a:gd name="T4" fmla="*/ 41 w 178"/>
                <a:gd name="T5" fmla="*/ 0 h 143"/>
                <a:gd name="T6" fmla="*/ 39 w 178"/>
                <a:gd name="T7" fmla="*/ 0 h 143"/>
                <a:gd name="T8" fmla="*/ 37 w 178"/>
                <a:gd name="T9" fmla="*/ 0 h 143"/>
                <a:gd name="T10" fmla="*/ 33 w 178"/>
                <a:gd name="T11" fmla="*/ 0 h 143"/>
                <a:gd name="T12" fmla="*/ 29 w 178"/>
                <a:gd name="T13" fmla="*/ 0 h 143"/>
                <a:gd name="T14" fmla="*/ 25 w 178"/>
                <a:gd name="T15" fmla="*/ 0 h 143"/>
                <a:gd name="T16" fmla="*/ 20 w 178"/>
                <a:gd name="T17" fmla="*/ 1 h 143"/>
                <a:gd name="T18" fmla="*/ 16 w 178"/>
                <a:gd name="T19" fmla="*/ 1 h 143"/>
                <a:gd name="T20" fmla="*/ 11 w 178"/>
                <a:gd name="T21" fmla="*/ 3 h 143"/>
                <a:gd name="T22" fmla="*/ 8 w 178"/>
                <a:gd name="T23" fmla="*/ 4 h 143"/>
                <a:gd name="T24" fmla="*/ 5 w 178"/>
                <a:gd name="T25" fmla="*/ 6 h 143"/>
                <a:gd name="T26" fmla="*/ 2 w 178"/>
                <a:gd name="T27" fmla="*/ 9 h 143"/>
                <a:gd name="T28" fmla="*/ 1 w 178"/>
                <a:gd name="T29" fmla="*/ 12 h 143"/>
                <a:gd name="T30" fmla="*/ 0 w 178"/>
                <a:gd name="T31" fmla="*/ 16 h 143"/>
                <a:gd name="T32" fmla="*/ 1 w 178"/>
                <a:gd name="T33" fmla="*/ 20 h 143"/>
                <a:gd name="T34" fmla="*/ 3 w 178"/>
                <a:gd name="T35" fmla="*/ 26 h 143"/>
                <a:gd name="T36" fmla="*/ 11 w 178"/>
                <a:gd name="T37" fmla="*/ 33 h 143"/>
                <a:gd name="T38" fmla="*/ 18 w 178"/>
                <a:gd name="T39" fmla="*/ 35 h 143"/>
                <a:gd name="T40" fmla="*/ 24 w 178"/>
                <a:gd name="T41" fmla="*/ 33 h 143"/>
                <a:gd name="T42" fmla="*/ 30 w 178"/>
                <a:gd name="T43" fmla="*/ 27 h 143"/>
                <a:gd name="T44" fmla="*/ 37 w 178"/>
                <a:gd name="T45" fmla="*/ 20 h 143"/>
                <a:gd name="T46" fmla="*/ 41 w 178"/>
                <a:gd name="T47" fmla="*/ 13 h 143"/>
                <a:gd name="T48" fmla="*/ 44 w 178"/>
                <a:gd name="T49" fmla="*/ 8 h 143"/>
                <a:gd name="T50" fmla="*/ 45 w 178"/>
                <a:gd name="T51" fmla="*/ 6 h 14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78"/>
                <a:gd name="T79" fmla="*/ 0 h 143"/>
                <a:gd name="T80" fmla="*/ 178 w 178"/>
                <a:gd name="T81" fmla="*/ 143 h 14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78" h="143">
                  <a:moveTo>
                    <a:pt x="178" y="27"/>
                  </a:moveTo>
                  <a:lnTo>
                    <a:pt x="164" y="1"/>
                  </a:lnTo>
                  <a:lnTo>
                    <a:pt x="162" y="1"/>
                  </a:lnTo>
                  <a:lnTo>
                    <a:pt x="155" y="1"/>
                  </a:lnTo>
                  <a:lnTo>
                    <a:pt x="145" y="0"/>
                  </a:lnTo>
                  <a:lnTo>
                    <a:pt x="131" y="0"/>
                  </a:lnTo>
                  <a:lnTo>
                    <a:pt x="116" y="1"/>
                  </a:lnTo>
                  <a:lnTo>
                    <a:pt x="99" y="2"/>
                  </a:lnTo>
                  <a:lnTo>
                    <a:pt x="80" y="5"/>
                  </a:lnTo>
                  <a:lnTo>
                    <a:pt x="63" y="7"/>
                  </a:lnTo>
                  <a:lnTo>
                    <a:pt x="46" y="13"/>
                  </a:lnTo>
                  <a:lnTo>
                    <a:pt x="31" y="18"/>
                  </a:lnTo>
                  <a:lnTo>
                    <a:pt x="18" y="27"/>
                  </a:lnTo>
                  <a:lnTo>
                    <a:pt x="8" y="37"/>
                  </a:lnTo>
                  <a:lnTo>
                    <a:pt x="2" y="50"/>
                  </a:lnTo>
                  <a:lnTo>
                    <a:pt x="0" y="65"/>
                  </a:lnTo>
                  <a:lnTo>
                    <a:pt x="4" y="83"/>
                  </a:lnTo>
                  <a:lnTo>
                    <a:pt x="14" y="104"/>
                  </a:lnTo>
                  <a:lnTo>
                    <a:pt x="41" y="135"/>
                  </a:lnTo>
                  <a:lnTo>
                    <a:pt x="69" y="143"/>
                  </a:lnTo>
                  <a:lnTo>
                    <a:pt x="96" y="132"/>
                  </a:lnTo>
                  <a:lnTo>
                    <a:pt x="122" y="111"/>
                  </a:lnTo>
                  <a:lnTo>
                    <a:pt x="145" y="83"/>
                  </a:lnTo>
                  <a:lnTo>
                    <a:pt x="162" y="55"/>
                  </a:lnTo>
                  <a:lnTo>
                    <a:pt x="174" y="35"/>
                  </a:lnTo>
                  <a:lnTo>
                    <a:pt x="178" y="27"/>
                  </a:lnTo>
                  <a:close/>
                </a:path>
              </a:pathLst>
            </a:custGeom>
            <a:solidFill>
              <a:srgbClr val="FF0000"/>
            </a:solidFill>
            <a:ln w="9525">
              <a:noFill/>
              <a:round/>
              <a:headEnd/>
              <a:tailEnd/>
            </a:ln>
          </p:spPr>
          <p:txBody>
            <a:bodyPr/>
            <a:lstStyle/>
            <a:p>
              <a:endParaRPr lang="en-US"/>
            </a:p>
          </p:txBody>
        </p:sp>
        <p:sp>
          <p:nvSpPr>
            <p:cNvPr id="15377" name="Freeform 431"/>
            <p:cNvSpPr>
              <a:spLocks/>
            </p:cNvSpPr>
            <p:nvPr/>
          </p:nvSpPr>
          <p:spPr bwMode="auto">
            <a:xfrm>
              <a:off x="2432" y="2151"/>
              <a:ext cx="66" cy="90"/>
            </a:xfrm>
            <a:custGeom>
              <a:avLst/>
              <a:gdLst>
                <a:gd name="T0" fmla="*/ 20 w 132"/>
                <a:gd name="T1" fmla="*/ 0 h 181"/>
                <a:gd name="T2" fmla="*/ 13 w 132"/>
                <a:gd name="T3" fmla="*/ 0 h 181"/>
                <a:gd name="T4" fmla="*/ 12 w 132"/>
                <a:gd name="T5" fmla="*/ 2 h 181"/>
                <a:gd name="T6" fmla="*/ 9 w 132"/>
                <a:gd name="T7" fmla="*/ 7 h 181"/>
                <a:gd name="T8" fmla="*/ 5 w 132"/>
                <a:gd name="T9" fmla="*/ 14 h 181"/>
                <a:gd name="T10" fmla="*/ 2 w 132"/>
                <a:gd name="T11" fmla="*/ 22 h 181"/>
                <a:gd name="T12" fmla="*/ 0 w 132"/>
                <a:gd name="T13" fmla="*/ 30 h 181"/>
                <a:gd name="T14" fmla="*/ 1 w 132"/>
                <a:gd name="T15" fmla="*/ 38 h 181"/>
                <a:gd name="T16" fmla="*/ 6 w 132"/>
                <a:gd name="T17" fmla="*/ 43 h 181"/>
                <a:gd name="T18" fmla="*/ 16 w 132"/>
                <a:gd name="T19" fmla="*/ 45 h 181"/>
                <a:gd name="T20" fmla="*/ 26 w 132"/>
                <a:gd name="T21" fmla="*/ 43 h 181"/>
                <a:gd name="T22" fmla="*/ 32 w 132"/>
                <a:gd name="T23" fmla="*/ 38 h 181"/>
                <a:gd name="T24" fmla="*/ 33 w 132"/>
                <a:gd name="T25" fmla="*/ 30 h 181"/>
                <a:gd name="T26" fmla="*/ 32 w 132"/>
                <a:gd name="T27" fmla="*/ 22 h 181"/>
                <a:gd name="T28" fmla="*/ 28 w 132"/>
                <a:gd name="T29" fmla="*/ 14 h 181"/>
                <a:gd name="T30" fmla="*/ 25 w 132"/>
                <a:gd name="T31" fmla="*/ 7 h 181"/>
                <a:gd name="T32" fmla="*/ 21 w 132"/>
                <a:gd name="T33" fmla="*/ 2 h 181"/>
                <a:gd name="T34" fmla="*/ 20 w 132"/>
                <a:gd name="T35" fmla="*/ 0 h 18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2"/>
                <a:gd name="T55" fmla="*/ 0 h 181"/>
                <a:gd name="T56" fmla="*/ 132 w 132"/>
                <a:gd name="T57" fmla="*/ 181 h 18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2" h="181">
                  <a:moveTo>
                    <a:pt x="82" y="0"/>
                  </a:moveTo>
                  <a:lnTo>
                    <a:pt x="52" y="0"/>
                  </a:lnTo>
                  <a:lnTo>
                    <a:pt x="47" y="8"/>
                  </a:lnTo>
                  <a:lnTo>
                    <a:pt x="35" y="29"/>
                  </a:lnTo>
                  <a:lnTo>
                    <a:pt x="20" y="57"/>
                  </a:lnTo>
                  <a:lnTo>
                    <a:pt x="7" y="90"/>
                  </a:lnTo>
                  <a:lnTo>
                    <a:pt x="0" y="123"/>
                  </a:lnTo>
                  <a:lnTo>
                    <a:pt x="5" y="152"/>
                  </a:lnTo>
                  <a:lnTo>
                    <a:pt x="24" y="172"/>
                  </a:lnTo>
                  <a:lnTo>
                    <a:pt x="64" y="181"/>
                  </a:lnTo>
                  <a:lnTo>
                    <a:pt x="106" y="172"/>
                  </a:lnTo>
                  <a:lnTo>
                    <a:pt x="127" y="152"/>
                  </a:lnTo>
                  <a:lnTo>
                    <a:pt x="132" y="123"/>
                  </a:lnTo>
                  <a:lnTo>
                    <a:pt x="127" y="90"/>
                  </a:lnTo>
                  <a:lnTo>
                    <a:pt x="114" y="57"/>
                  </a:lnTo>
                  <a:lnTo>
                    <a:pt x="99" y="29"/>
                  </a:lnTo>
                  <a:lnTo>
                    <a:pt x="86" y="8"/>
                  </a:lnTo>
                  <a:lnTo>
                    <a:pt x="82" y="0"/>
                  </a:lnTo>
                  <a:close/>
                </a:path>
              </a:pathLst>
            </a:custGeom>
            <a:solidFill>
              <a:srgbClr val="FF0000"/>
            </a:solidFill>
            <a:ln w="9525">
              <a:noFill/>
              <a:round/>
              <a:headEnd/>
              <a:tailEnd/>
            </a:ln>
          </p:spPr>
          <p:txBody>
            <a:bodyPr/>
            <a:lstStyle/>
            <a:p>
              <a:endParaRPr lang="en-US"/>
            </a:p>
          </p:txBody>
        </p:sp>
        <p:sp>
          <p:nvSpPr>
            <p:cNvPr id="15378" name="Freeform 432"/>
            <p:cNvSpPr>
              <a:spLocks/>
            </p:cNvSpPr>
            <p:nvPr/>
          </p:nvSpPr>
          <p:spPr bwMode="auto">
            <a:xfrm>
              <a:off x="2482" y="2132"/>
              <a:ext cx="88" cy="72"/>
            </a:xfrm>
            <a:custGeom>
              <a:avLst/>
              <a:gdLst>
                <a:gd name="T0" fmla="*/ 3 w 177"/>
                <a:gd name="T1" fmla="*/ 1 h 144"/>
                <a:gd name="T2" fmla="*/ 0 w 177"/>
                <a:gd name="T3" fmla="*/ 6 h 144"/>
                <a:gd name="T4" fmla="*/ 1 w 177"/>
                <a:gd name="T5" fmla="*/ 9 h 144"/>
                <a:gd name="T6" fmla="*/ 4 w 177"/>
                <a:gd name="T7" fmla="*/ 14 h 144"/>
                <a:gd name="T8" fmla="*/ 8 w 177"/>
                <a:gd name="T9" fmla="*/ 21 h 144"/>
                <a:gd name="T10" fmla="*/ 14 w 177"/>
                <a:gd name="T11" fmla="*/ 27 h 144"/>
                <a:gd name="T12" fmla="*/ 20 w 177"/>
                <a:gd name="T13" fmla="*/ 33 h 144"/>
                <a:gd name="T14" fmla="*/ 27 w 177"/>
                <a:gd name="T15" fmla="*/ 36 h 144"/>
                <a:gd name="T16" fmla="*/ 34 w 177"/>
                <a:gd name="T17" fmla="*/ 35 h 144"/>
                <a:gd name="T18" fmla="*/ 41 w 177"/>
                <a:gd name="T19" fmla="*/ 26 h 144"/>
                <a:gd name="T20" fmla="*/ 43 w 177"/>
                <a:gd name="T21" fmla="*/ 21 h 144"/>
                <a:gd name="T22" fmla="*/ 44 w 177"/>
                <a:gd name="T23" fmla="*/ 17 h 144"/>
                <a:gd name="T24" fmla="*/ 44 w 177"/>
                <a:gd name="T25" fmla="*/ 12 h 144"/>
                <a:gd name="T26" fmla="*/ 42 w 177"/>
                <a:gd name="T27" fmla="*/ 9 h 144"/>
                <a:gd name="T28" fmla="*/ 40 w 177"/>
                <a:gd name="T29" fmla="*/ 7 h 144"/>
                <a:gd name="T30" fmla="*/ 36 w 177"/>
                <a:gd name="T31" fmla="*/ 5 h 144"/>
                <a:gd name="T32" fmla="*/ 33 w 177"/>
                <a:gd name="T33" fmla="*/ 3 h 144"/>
                <a:gd name="T34" fmla="*/ 29 w 177"/>
                <a:gd name="T35" fmla="*/ 2 h 144"/>
                <a:gd name="T36" fmla="*/ 24 w 177"/>
                <a:gd name="T37" fmla="*/ 1 h 144"/>
                <a:gd name="T38" fmla="*/ 20 w 177"/>
                <a:gd name="T39" fmla="*/ 1 h 144"/>
                <a:gd name="T40" fmla="*/ 15 w 177"/>
                <a:gd name="T41" fmla="*/ 1 h 144"/>
                <a:gd name="T42" fmla="*/ 12 w 177"/>
                <a:gd name="T43" fmla="*/ 0 h 144"/>
                <a:gd name="T44" fmla="*/ 8 w 177"/>
                <a:gd name="T45" fmla="*/ 0 h 144"/>
                <a:gd name="T46" fmla="*/ 6 w 177"/>
                <a:gd name="T47" fmla="*/ 1 h 144"/>
                <a:gd name="T48" fmla="*/ 4 w 177"/>
                <a:gd name="T49" fmla="*/ 1 h 144"/>
                <a:gd name="T50" fmla="*/ 3 w 177"/>
                <a:gd name="T51" fmla="*/ 1 h 14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77"/>
                <a:gd name="T79" fmla="*/ 0 h 144"/>
                <a:gd name="T80" fmla="*/ 177 w 177"/>
                <a:gd name="T81" fmla="*/ 144 h 14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77" h="144">
                  <a:moveTo>
                    <a:pt x="15" y="1"/>
                  </a:moveTo>
                  <a:lnTo>
                    <a:pt x="0" y="26"/>
                  </a:lnTo>
                  <a:lnTo>
                    <a:pt x="5" y="34"/>
                  </a:lnTo>
                  <a:lnTo>
                    <a:pt x="16" y="55"/>
                  </a:lnTo>
                  <a:lnTo>
                    <a:pt x="33" y="83"/>
                  </a:lnTo>
                  <a:lnTo>
                    <a:pt x="56" y="110"/>
                  </a:lnTo>
                  <a:lnTo>
                    <a:pt x="82" y="132"/>
                  </a:lnTo>
                  <a:lnTo>
                    <a:pt x="109" y="144"/>
                  </a:lnTo>
                  <a:lnTo>
                    <a:pt x="137" y="137"/>
                  </a:lnTo>
                  <a:lnTo>
                    <a:pt x="164" y="106"/>
                  </a:lnTo>
                  <a:lnTo>
                    <a:pt x="174" y="85"/>
                  </a:lnTo>
                  <a:lnTo>
                    <a:pt x="177" y="67"/>
                  </a:lnTo>
                  <a:lnTo>
                    <a:pt x="176" y="50"/>
                  </a:lnTo>
                  <a:lnTo>
                    <a:pt x="170" y="38"/>
                  </a:lnTo>
                  <a:lnTo>
                    <a:pt x="161" y="27"/>
                  </a:lnTo>
                  <a:lnTo>
                    <a:pt x="147" y="19"/>
                  </a:lnTo>
                  <a:lnTo>
                    <a:pt x="132" y="12"/>
                  </a:lnTo>
                  <a:lnTo>
                    <a:pt x="116" y="8"/>
                  </a:lnTo>
                  <a:lnTo>
                    <a:pt x="98" y="4"/>
                  </a:lnTo>
                  <a:lnTo>
                    <a:pt x="81" y="2"/>
                  </a:lnTo>
                  <a:lnTo>
                    <a:pt x="63" y="1"/>
                  </a:lnTo>
                  <a:lnTo>
                    <a:pt x="48" y="0"/>
                  </a:lnTo>
                  <a:lnTo>
                    <a:pt x="35" y="0"/>
                  </a:lnTo>
                  <a:lnTo>
                    <a:pt x="24" y="1"/>
                  </a:lnTo>
                  <a:lnTo>
                    <a:pt x="17" y="1"/>
                  </a:lnTo>
                  <a:lnTo>
                    <a:pt x="15" y="1"/>
                  </a:lnTo>
                  <a:close/>
                </a:path>
              </a:pathLst>
            </a:custGeom>
            <a:solidFill>
              <a:srgbClr val="FF0000"/>
            </a:solidFill>
            <a:ln w="9525">
              <a:noFill/>
              <a:round/>
              <a:headEnd/>
              <a:tailEnd/>
            </a:ln>
          </p:spPr>
          <p:txBody>
            <a:bodyPr/>
            <a:lstStyle/>
            <a:p>
              <a:endParaRPr lang="en-US"/>
            </a:p>
          </p:txBody>
        </p:sp>
        <p:sp>
          <p:nvSpPr>
            <p:cNvPr id="15379" name="Freeform 433"/>
            <p:cNvSpPr>
              <a:spLocks/>
            </p:cNvSpPr>
            <p:nvPr/>
          </p:nvSpPr>
          <p:spPr bwMode="auto">
            <a:xfrm>
              <a:off x="2481" y="2051"/>
              <a:ext cx="90" cy="72"/>
            </a:xfrm>
            <a:custGeom>
              <a:avLst/>
              <a:gdLst>
                <a:gd name="T0" fmla="*/ 0 w 180"/>
                <a:gd name="T1" fmla="*/ 29 h 143"/>
                <a:gd name="T2" fmla="*/ 4 w 180"/>
                <a:gd name="T3" fmla="*/ 36 h 143"/>
                <a:gd name="T4" fmla="*/ 5 w 180"/>
                <a:gd name="T5" fmla="*/ 36 h 143"/>
                <a:gd name="T6" fmla="*/ 6 w 180"/>
                <a:gd name="T7" fmla="*/ 36 h 143"/>
                <a:gd name="T8" fmla="*/ 9 w 180"/>
                <a:gd name="T9" fmla="*/ 36 h 143"/>
                <a:gd name="T10" fmla="*/ 12 w 180"/>
                <a:gd name="T11" fmla="*/ 36 h 143"/>
                <a:gd name="T12" fmla="*/ 16 w 180"/>
                <a:gd name="T13" fmla="*/ 36 h 143"/>
                <a:gd name="T14" fmla="*/ 20 w 180"/>
                <a:gd name="T15" fmla="*/ 36 h 143"/>
                <a:gd name="T16" fmla="*/ 25 w 180"/>
                <a:gd name="T17" fmla="*/ 35 h 143"/>
                <a:gd name="T18" fmla="*/ 29 w 180"/>
                <a:gd name="T19" fmla="*/ 34 h 143"/>
                <a:gd name="T20" fmla="*/ 34 w 180"/>
                <a:gd name="T21" fmla="*/ 33 h 143"/>
                <a:gd name="T22" fmla="*/ 37 w 180"/>
                <a:gd name="T23" fmla="*/ 32 h 143"/>
                <a:gd name="T24" fmla="*/ 41 w 180"/>
                <a:gd name="T25" fmla="*/ 30 h 143"/>
                <a:gd name="T26" fmla="*/ 43 w 180"/>
                <a:gd name="T27" fmla="*/ 27 h 143"/>
                <a:gd name="T28" fmla="*/ 45 w 180"/>
                <a:gd name="T29" fmla="*/ 24 h 143"/>
                <a:gd name="T30" fmla="*/ 45 w 180"/>
                <a:gd name="T31" fmla="*/ 20 h 143"/>
                <a:gd name="T32" fmla="*/ 44 w 180"/>
                <a:gd name="T33" fmla="*/ 15 h 143"/>
                <a:gd name="T34" fmla="*/ 42 w 180"/>
                <a:gd name="T35" fmla="*/ 10 h 143"/>
                <a:gd name="T36" fmla="*/ 35 w 180"/>
                <a:gd name="T37" fmla="*/ 2 h 143"/>
                <a:gd name="T38" fmla="*/ 27 w 180"/>
                <a:gd name="T39" fmla="*/ 0 h 143"/>
                <a:gd name="T40" fmla="*/ 21 w 180"/>
                <a:gd name="T41" fmla="*/ 3 h 143"/>
                <a:gd name="T42" fmla="*/ 14 w 180"/>
                <a:gd name="T43" fmla="*/ 8 h 143"/>
                <a:gd name="T44" fmla="*/ 9 w 180"/>
                <a:gd name="T45" fmla="*/ 15 h 143"/>
                <a:gd name="T46" fmla="*/ 4 w 180"/>
                <a:gd name="T47" fmla="*/ 22 h 143"/>
                <a:gd name="T48" fmla="*/ 1 w 180"/>
                <a:gd name="T49" fmla="*/ 27 h 143"/>
                <a:gd name="T50" fmla="*/ 0 w 180"/>
                <a:gd name="T51" fmla="*/ 29 h 14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80"/>
                <a:gd name="T79" fmla="*/ 0 h 143"/>
                <a:gd name="T80" fmla="*/ 180 w 180"/>
                <a:gd name="T81" fmla="*/ 143 h 14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80" h="143">
                  <a:moveTo>
                    <a:pt x="0" y="116"/>
                  </a:moveTo>
                  <a:lnTo>
                    <a:pt x="15" y="142"/>
                  </a:lnTo>
                  <a:lnTo>
                    <a:pt x="17" y="142"/>
                  </a:lnTo>
                  <a:lnTo>
                    <a:pt x="24" y="142"/>
                  </a:lnTo>
                  <a:lnTo>
                    <a:pt x="34" y="143"/>
                  </a:lnTo>
                  <a:lnTo>
                    <a:pt x="48" y="143"/>
                  </a:lnTo>
                  <a:lnTo>
                    <a:pt x="63" y="142"/>
                  </a:lnTo>
                  <a:lnTo>
                    <a:pt x="80" y="141"/>
                  </a:lnTo>
                  <a:lnTo>
                    <a:pt x="99" y="139"/>
                  </a:lnTo>
                  <a:lnTo>
                    <a:pt x="116" y="135"/>
                  </a:lnTo>
                  <a:lnTo>
                    <a:pt x="133" y="131"/>
                  </a:lnTo>
                  <a:lnTo>
                    <a:pt x="148" y="125"/>
                  </a:lnTo>
                  <a:lnTo>
                    <a:pt x="161" y="117"/>
                  </a:lnTo>
                  <a:lnTo>
                    <a:pt x="171" y="106"/>
                  </a:lnTo>
                  <a:lnTo>
                    <a:pt x="177" y="94"/>
                  </a:lnTo>
                  <a:lnTo>
                    <a:pt x="180" y="79"/>
                  </a:lnTo>
                  <a:lnTo>
                    <a:pt x="175" y="60"/>
                  </a:lnTo>
                  <a:lnTo>
                    <a:pt x="166" y="40"/>
                  </a:lnTo>
                  <a:lnTo>
                    <a:pt x="138" y="7"/>
                  </a:lnTo>
                  <a:lnTo>
                    <a:pt x="109" y="0"/>
                  </a:lnTo>
                  <a:lnTo>
                    <a:pt x="82" y="10"/>
                  </a:lnTo>
                  <a:lnTo>
                    <a:pt x="56" y="32"/>
                  </a:lnTo>
                  <a:lnTo>
                    <a:pt x="33" y="59"/>
                  </a:lnTo>
                  <a:lnTo>
                    <a:pt x="16" y="87"/>
                  </a:lnTo>
                  <a:lnTo>
                    <a:pt x="4" y="108"/>
                  </a:lnTo>
                  <a:lnTo>
                    <a:pt x="0" y="116"/>
                  </a:lnTo>
                  <a:close/>
                </a:path>
              </a:pathLst>
            </a:custGeom>
            <a:solidFill>
              <a:srgbClr val="FF0000"/>
            </a:solidFill>
            <a:ln w="9525">
              <a:noFill/>
              <a:round/>
              <a:headEnd/>
              <a:tailEnd/>
            </a:ln>
          </p:spPr>
          <p:txBody>
            <a:bodyPr/>
            <a:lstStyle/>
            <a:p>
              <a:endParaRPr lang="en-US"/>
            </a:p>
          </p:txBody>
        </p:sp>
        <p:sp>
          <p:nvSpPr>
            <p:cNvPr id="15380" name="Freeform 434"/>
            <p:cNvSpPr>
              <a:spLocks/>
            </p:cNvSpPr>
            <p:nvPr/>
          </p:nvSpPr>
          <p:spPr bwMode="auto">
            <a:xfrm>
              <a:off x="2654" y="1594"/>
              <a:ext cx="12" cy="12"/>
            </a:xfrm>
            <a:custGeom>
              <a:avLst/>
              <a:gdLst>
                <a:gd name="T0" fmla="*/ 3 w 24"/>
                <a:gd name="T1" fmla="*/ 6 h 24"/>
                <a:gd name="T2" fmla="*/ 2 w 24"/>
                <a:gd name="T3" fmla="*/ 6 h 24"/>
                <a:gd name="T4" fmla="*/ 1 w 24"/>
                <a:gd name="T5" fmla="*/ 6 h 24"/>
                <a:gd name="T6" fmla="*/ 1 w 24"/>
                <a:gd name="T7" fmla="*/ 4 h 24"/>
                <a:gd name="T8" fmla="*/ 0 w 24"/>
                <a:gd name="T9" fmla="*/ 3 h 24"/>
                <a:gd name="T10" fmla="*/ 1 w 24"/>
                <a:gd name="T11" fmla="*/ 2 h 24"/>
                <a:gd name="T12" fmla="*/ 1 w 24"/>
                <a:gd name="T13" fmla="*/ 1 h 24"/>
                <a:gd name="T14" fmla="*/ 2 w 24"/>
                <a:gd name="T15" fmla="*/ 1 h 24"/>
                <a:gd name="T16" fmla="*/ 3 w 24"/>
                <a:gd name="T17" fmla="*/ 0 h 24"/>
                <a:gd name="T18" fmla="*/ 5 w 24"/>
                <a:gd name="T19" fmla="*/ 1 h 24"/>
                <a:gd name="T20" fmla="*/ 5 w 24"/>
                <a:gd name="T21" fmla="*/ 1 h 24"/>
                <a:gd name="T22" fmla="*/ 6 w 24"/>
                <a:gd name="T23" fmla="*/ 2 h 24"/>
                <a:gd name="T24" fmla="*/ 6 w 24"/>
                <a:gd name="T25" fmla="*/ 3 h 24"/>
                <a:gd name="T26" fmla="*/ 6 w 24"/>
                <a:gd name="T27" fmla="*/ 4 h 24"/>
                <a:gd name="T28" fmla="*/ 5 w 24"/>
                <a:gd name="T29" fmla="*/ 6 h 24"/>
                <a:gd name="T30" fmla="*/ 5 w 24"/>
                <a:gd name="T31" fmla="*/ 6 h 24"/>
                <a:gd name="T32" fmla="*/ 3 w 24"/>
                <a:gd name="T33" fmla="*/ 6 h 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4"/>
                <a:gd name="T52" fmla="*/ 0 h 24"/>
                <a:gd name="T53" fmla="*/ 24 w 24"/>
                <a:gd name="T54" fmla="*/ 24 h 2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4" h="24">
                  <a:moveTo>
                    <a:pt x="12" y="24"/>
                  </a:moveTo>
                  <a:lnTo>
                    <a:pt x="8" y="23"/>
                  </a:lnTo>
                  <a:lnTo>
                    <a:pt x="3" y="21"/>
                  </a:lnTo>
                  <a:lnTo>
                    <a:pt x="1" y="16"/>
                  </a:lnTo>
                  <a:lnTo>
                    <a:pt x="0" y="11"/>
                  </a:lnTo>
                  <a:lnTo>
                    <a:pt x="1" y="7"/>
                  </a:lnTo>
                  <a:lnTo>
                    <a:pt x="3" y="3"/>
                  </a:lnTo>
                  <a:lnTo>
                    <a:pt x="8" y="1"/>
                  </a:lnTo>
                  <a:lnTo>
                    <a:pt x="12" y="0"/>
                  </a:lnTo>
                  <a:lnTo>
                    <a:pt x="17" y="1"/>
                  </a:lnTo>
                  <a:lnTo>
                    <a:pt x="20" y="3"/>
                  </a:lnTo>
                  <a:lnTo>
                    <a:pt x="23" y="7"/>
                  </a:lnTo>
                  <a:lnTo>
                    <a:pt x="24" y="11"/>
                  </a:lnTo>
                  <a:lnTo>
                    <a:pt x="23" y="16"/>
                  </a:lnTo>
                  <a:lnTo>
                    <a:pt x="20" y="21"/>
                  </a:lnTo>
                  <a:lnTo>
                    <a:pt x="17" y="23"/>
                  </a:lnTo>
                  <a:lnTo>
                    <a:pt x="12" y="24"/>
                  </a:lnTo>
                  <a:close/>
                </a:path>
              </a:pathLst>
            </a:custGeom>
            <a:solidFill>
              <a:srgbClr val="FF0000"/>
            </a:solidFill>
            <a:ln w="9525">
              <a:noFill/>
              <a:round/>
              <a:headEnd/>
              <a:tailEnd/>
            </a:ln>
          </p:spPr>
          <p:txBody>
            <a:bodyPr/>
            <a:lstStyle/>
            <a:p>
              <a:endParaRPr lang="en-US"/>
            </a:p>
          </p:txBody>
        </p:sp>
        <p:sp>
          <p:nvSpPr>
            <p:cNvPr id="15381" name="Freeform 435"/>
            <p:cNvSpPr>
              <a:spLocks/>
            </p:cNvSpPr>
            <p:nvPr/>
          </p:nvSpPr>
          <p:spPr bwMode="auto">
            <a:xfrm>
              <a:off x="2647" y="1554"/>
              <a:ext cx="26" cy="37"/>
            </a:xfrm>
            <a:custGeom>
              <a:avLst/>
              <a:gdLst>
                <a:gd name="T0" fmla="*/ 5 w 52"/>
                <a:gd name="T1" fmla="*/ 19 h 73"/>
                <a:gd name="T2" fmla="*/ 8 w 52"/>
                <a:gd name="T3" fmla="*/ 19 h 73"/>
                <a:gd name="T4" fmla="*/ 9 w 52"/>
                <a:gd name="T5" fmla="*/ 18 h 73"/>
                <a:gd name="T6" fmla="*/ 10 w 52"/>
                <a:gd name="T7" fmla="*/ 16 h 73"/>
                <a:gd name="T8" fmla="*/ 11 w 52"/>
                <a:gd name="T9" fmla="*/ 13 h 73"/>
                <a:gd name="T10" fmla="*/ 13 w 52"/>
                <a:gd name="T11" fmla="*/ 9 h 73"/>
                <a:gd name="T12" fmla="*/ 13 w 52"/>
                <a:gd name="T13" fmla="*/ 6 h 73"/>
                <a:gd name="T14" fmla="*/ 13 w 52"/>
                <a:gd name="T15" fmla="*/ 3 h 73"/>
                <a:gd name="T16" fmla="*/ 11 w 52"/>
                <a:gd name="T17" fmla="*/ 1 h 73"/>
                <a:gd name="T18" fmla="*/ 7 w 52"/>
                <a:gd name="T19" fmla="*/ 0 h 73"/>
                <a:gd name="T20" fmla="*/ 3 w 52"/>
                <a:gd name="T21" fmla="*/ 1 h 73"/>
                <a:gd name="T22" fmla="*/ 1 w 52"/>
                <a:gd name="T23" fmla="*/ 3 h 73"/>
                <a:gd name="T24" fmla="*/ 0 w 52"/>
                <a:gd name="T25" fmla="*/ 6 h 73"/>
                <a:gd name="T26" fmla="*/ 1 w 52"/>
                <a:gd name="T27" fmla="*/ 9 h 73"/>
                <a:gd name="T28" fmla="*/ 2 w 52"/>
                <a:gd name="T29" fmla="*/ 13 h 73"/>
                <a:gd name="T30" fmla="*/ 3 w 52"/>
                <a:gd name="T31" fmla="*/ 16 h 73"/>
                <a:gd name="T32" fmla="*/ 5 w 52"/>
                <a:gd name="T33" fmla="*/ 18 h 73"/>
                <a:gd name="T34" fmla="*/ 5 w 52"/>
                <a:gd name="T35" fmla="*/ 19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2"/>
                <a:gd name="T55" fmla="*/ 0 h 73"/>
                <a:gd name="T56" fmla="*/ 52 w 52"/>
                <a:gd name="T57" fmla="*/ 73 h 7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FF0000"/>
            </a:solidFill>
            <a:ln w="9525">
              <a:noFill/>
              <a:round/>
              <a:headEnd/>
              <a:tailEnd/>
            </a:ln>
          </p:spPr>
          <p:txBody>
            <a:bodyPr/>
            <a:lstStyle/>
            <a:p>
              <a:endParaRPr lang="en-US"/>
            </a:p>
          </p:txBody>
        </p:sp>
        <p:sp>
          <p:nvSpPr>
            <p:cNvPr id="15382" name="Freeform 436"/>
            <p:cNvSpPr>
              <a:spLocks/>
            </p:cNvSpPr>
            <p:nvPr/>
          </p:nvSpPr>
          <p:spPr bwMode="auto">
            <a:xfrm>
              <a:off x="2647" y="1554"/>
              <a:ext cx="26" cy="37"/>
            </a:xfrm>
            <a:custGeom>
              <a:avLst/>
              <a:gdLst>
                <a:gd name="T0" fmla="*/ 5 w 52"/>
                <a:gd name="T1" fmla="*/ 19 h 73"/>
                <a:gd name="T2" fmla="*/ 8 w 52"/>
                <a:gd name="T3" fmla="*/ 19 h 73"/>
                <a:gd name="T4" fmla="*/ 9 w 52"/>
                <a:gd name="T5" fmla="*/ 18 h 73"/>
                <a:gd name="T6" fmla="*/ 10 w 52"/>
                <a:gd name="T7" fmla="*/ 16 h 73"/>
                <a:gd name="T8" fmla="*/ 11 w 52"/>
                <a:gd name="T9" fmla="*/ 13 h 73"/>
                <a:gd name="T10" fmla="*/ 13 w 52"/>
                <a:gd name="T11" fmla="*/ 9 h 73"/>
                <a:gd name="T12" fmla="*/ 13 w 52"/>
                <a:gd name="T13" fmla="*/ 6 h 73"/>
                <a:gd name="T14" fmla="*/ 13 w 52"/>
                <a:gd name="T15" fmla="*/ 3 h 73"/>
                <a:gd name="T16" fmla="*/ 11 w 52"/>
                <a:gd name="T17" fmla="*/ 1 h 73"/>
                <a:gd name="T18" fmla="*/ 7 w 52"/>
                <a:gd name="T19" fmla="*/ 0 h 73"/>
                <a:gd name="T20" fmla="*/ 3 w 52"/>
                <a:gd name="T21" fmla="*/ 1 h 73"/>
                <a:gd name="T22" fmla="*/ 1 w 52"/>
                <a:gd name="T23" fmla="*/ 3 h 73"/>
                <a:gd name="T24" fmla="*/ 0 w 52"/>
                <a:gd name="T25" fmla="*/ 6 h 73"/>
                <a:gd name="T26" fmla="*/ 1 w 52"/>
                <a:gd name="T27" fmla="*/ 9 h 73"/>
                <a:gd name="T28" fmla="*/ 2 w 52"/>
                <a:gd name="T29" fmla="*/ 13 h 73"/>
                <a:gd name="T30" fmla="*/ 3 w 52"/>
                <a:gd name="T31" fmla="*/ 16 h 73"/>
                <a:gd name="T32" fmla="*/ 5 w 52"/>
                <a:gd name="T33" fmla="*/ 18 h 73"/>
                <a:gd name="T34" fmla="*/ 5 w 52"/>
                <a:gd name="T35" fmla="*/ 19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2"/>
                <a:gd name="T55" fmla="*/ 0 h 73"/>
                <a:gd name="T56" fmla="*/ 52 w 52"/>
                <a:gd name="T57" fmla="*/ 73 h 7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FF0000"/>
            </a:solidFill>
            <a:ln w="9525">
              <a:noFill/>
              <a:round/>
              <a:headEnd/>
              <a:tailEnd/>
            </a:ln>
          </p:spPr>
          <p:txBody>
            <a:bodyPr/>
            <a:lstStyle/>
            <a:p>
              <a:endParaRPr lang="en-US"/>
            </a:p>
          </p:txBody>
        </p:sp>
        <p:sp>
          <p:nvSpPr>
            <p:cNvPr id="15383" name="Freeform 437"/>
            <p:cNvSpPr>
              <a:spLocks/>
            </p:cNvSpPr>
            <p:nvPr/>
          </p:nvSpPr>
          <p:spPr bwMode="auto">
            <a:xfrm>
              <a:off x="2618" y="1569"/>
              <a:ext cx="36" cy="29"/>
            </a:xfrm>
            <a:custGeom>
              <a:avLst/>
              <a:gdLst>
                <a:gd name="T0" fmla="*/ 17 w 71"/>
                <a:gd name="T1" fmla="*/ 15 h 58"/>
                <a:gd name="T2" fmla="*/ 18 w 71"/>
                <a:gd name="T3" fmla="*/ 12 h 58"/>
                <a:gd name="T4" fmla="*/ 18 w 71"/>
                <a:gd name="T5" fmla="*/ 11 h 58"/>
                <a:gd name="T6" fmla="*/ 16 w 71"/>
                <a:gd name="T7" fmla="*/ 9 h 58"/>
                <a:gd name="T8" fmla="*/ 15 w 71"/>
                <a:gd name="T9" fmla="*/ 7 h 58"/>
                <a:gd name="T10" fmla="*/ 13 w 71"/>
                <a:gd name="T11" fmla="*/ 4 h 58"/>
                <a:gd name="T12" fmla="*/ 10 w 71"/>
                <a:gd name="T13" fmla="*/ 2 h 58"/>
                <a:gd name="T14" fmla="*/ 7 w 71"/>
                <a:gd name="T15" fmla="*/ 0 h 58"/>
                <a:gd name="T16" fmla="*/ 4 w 71"/>
                <a:gd name="T17" fmla="*/ 1 h 58"/>
                <a:gd name="T18" fmla="*/ 2 w 71"/>
                <a:gd name="T19" fmla="*/ 5 h 58"/>
                <a:gd name="T20" fmla="*/ 0 w 71"/>
                <a:gd name="T21" fmla="*/ 9 h 58"/>
                <a:gd name="T22" fmla="*/ 1 w 71"/>
                <a:gd name="T23" fmla="*/ 11 h 58"/>
                <a:gd name="T24" fmla="*/ 3 w 71"/>
                <a:gd name="T25" fmla="*/ 13 h 58"/>
                <a:gd name="T26" fmla="*/ 7 w 71"/>
                <a:gd name="T27" fmla="*/ 14 h 58"/>
                <a:gd name="T28" fmla="*/ 10 w 71"/>
                <a:gd name="T29" fmla="*/ 15 h 58"/>
                <a:gd name="T30" fmla="*/ 13 w 71"/>
                <a:gd name="T31" fmla="*/ 15 h 58"/>
                <a:gd name="T32" fmla="*/ 16 w 71"/>
                <a:gd name="T33" fmla="*/ 15 h 58"/>
                <a:gd name="T34" fmla="*/ 17 w 71"/>
                <a:gd name="T35" fmla="*/ 15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58"/>
                <a:gd name="T56" fmla="*/ 71 w 71"/>
                <a:gd name="T57" fmla="*/ 58 h 5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58">
                  <a:moveTo>
                    <a:pt x="66" y="58"/>
                  </a:moveTo>
                  <a:lnTo>
                    <a:pt x="71" y="48"/>
                  </a:lnTo>
                  <a:lnTo>
                    <a:pt x="70" y="44"/>
                  </a:lnTo>
                  <a:lnTo>
                    <a:pt x="64" y="36"/>
                  </a:lnTo>
                  <a:lnTo>
                    <a:pt x="58" y="25"/>
                  </a:lnTo>
                  <a:lnTo>
                    <a:pt x="49" y="14"/>
                  </a:lnTo>
                  <a:lnTo>
                    <a:pt x="39" y="5"/>
                  </a:lnTo>
                  <a:lnTo>
                    <a:pt x="28" y="0"/>
                  </a:lnTo>
                  <a:lnTo>
                    <a:pt x="16" y="4"/>
                  </a:lnTo>
                  <a:lnTo>
                    <a:pt x="6" y="17"/>
                  </a:lnTo>
                  <a:lnTo>
                    <a:pt x="0" y="33"/>
                  </a:lnTo>
                  <a:lnTo>
                    <a:pt x="3" y="43"/>
                  </a:lnTo>
                  <a:lnTo>
                    <a:pt x="11" y="51"/>
                  </a:lnTo>
                  <a:lnTo>
                    <a:pt x="25" y="56"/>
                  </a:lnTo>
                  <a:lnTo>
                    <a:pt x="39" y="58"/>
                  </a:lnTo>
                  <a:lnTo>
                    <a:pt x="52" y="58"/>
                  </a:lnTo>
                  <a:lnTo>
                    <a:pt x="62" y="58"/>
                  </a:lnTo>
                  <a:lnTo>
                    <a:pt x="66" y="58"/>
                  </a:lnTo>
                  <a:close/>
                </a:path>
              </a:pathLst>
            </a:custGeom>
            <a:solidFill>
              <a:srgbClr val="FF0000"/>
            </a:solidFill>
            <a:ln w="9525">
              <a:noFill/>
              <a:round/>
              <a:headEnd/>
              <a:tailEnd/>
            </a:ln>
          </p:spPr>
          <p:txBody>
            <a:bodyPr/>
            <a:lstStyle/>
            <a:p>
              <a:endParaRPr lang="en-US"/>
            </a:p>
          </p:txBody>
        </p:sp>
        <p:sp>
          <p:nvSpPr>
            <p:cNvPr id="15384" name="Freeform 438"/>
            <p:cNvSpPr>
              <a:spLocks/>
            </p:cNvSpPr>
            <p:nvPr/>
          </p:nvSpPr>
          <p:spPr bwMode="auto">
            <a:xfrm>
              <a:off x="2618" y="1602"/>
              <a:ext cx="36" cy="28"/>
            </a:xfrm>
            <a:custGeom>
              <a:avLst/>
              <a:gdLst>
                <a:gd name="T0" fmla="*/ 18 w 71"/>
                <a:gd name="T1" fmla="*/ 2 h 57"/>
                <a:gd name="T2" fmla="*/ 17 w 71"/>
                <a:gd name="T3" fmla="*/ 0 h 57"/>
                <a:gd name="T4" fmla="*/ 16 w 71"/>
                <a:gd name="T5" fmla="*/ 0 h 57"/>
                <a:gd name="T6" fmla="*/ 14 w 71"/>
                <a:gd name="T7" fmla="*/ 0 h 57"/>
                <a:gd name="T8" fmla="*/ 10 w 71"/>
                <a:gd name="T9" fmla="*/ 0 h 57"/>
                <a:gd name="T10" fmla="*/ 7 w 71"/>
                <a:gd name="T11" fmla="*/ 0 h 57"/>
                <a:gd name="T12" fmla="*/ 4 w 71"/>
                <a:gd name="T13" fmla="*/ 1 h 57"/>
                <a:gd name="T14" fmla="*/ 1 w 71"/>
                <a:gd name="T15" fmla="*/ 3 h 57"/>
                <a:gd name="T16" fmla="*/ 0 w 71"/>
                <a:gd name="T17" fmla="*/ 6 h 57"/>
                <a:gd name="T18" fmla="*/ 2 w 71"/>
                <a:gd name="T19" fmla="*/ 10 h 57"/>
                <a:gd name="T20" fmla="*/ 4 w 71"/>
                <a:gd name="T21" fmla="*/ 13 h 57"/>
                <a:gd name="T22" fmla="*/ 7 w 71"/>
                <a:gd name="T23" fmla="*/ 14 h 57"/>
                <a:gd name="T24" fmla="*/ 10 w 71"/>
                <a:gd name="T25" fmla="*/ 13 h 57"/>
                <a:gd name="T26" fmla="*/ 13 w 71"/>
                <a:gd name="T27" fmla="*/ 11 h 57"/>
                <a:gd name="T28" fmla="*/ 15 w 71"/>
                <a:gd name="T29" fmla="*/ 8 h 57"/>
                <a:gd name="T30" fmla="*/ 16 w 71"/>
                <a:gd name="T31" fmla="*/ 5 h 57"/>
                <a:gd name="T32" fmla="*/ 18 w 71"/>
                <a:gd name="T33" fmla="*/ 3 h 57"/>
                <a:gd name="T34" fmla="*/ 18 w 71"/>
                <a:gd name="T35" fmla="*/ 2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57"/>
                <a:gd name="T56" fmla="*/ 71 w 71"/>
                <a:gd name="T57" fmla="*/ 57 h 5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57">
                  <a:moveTo>
                    <a:pt x="71" y="10"/>
                  </a:moveTo>
                  <a:lnTo>
                    <a:pt x="66" y="0"/>
                  </a:lnTo>
                  <a:lnTo>
                    <a:pt x="62" y="0"/>
                  </a:lnTo>
                  <a:lnTo>
                    <a:pt x="53" y="0"/>
                  </a:lnTo>
                  <a:lnTo>
                    <a:pt x="39" y="0"/>
                  </a:lnTo>
                  <a:lnTo>
                    <a:pt x="25" y="2"/>
                  </a:lnTo>
                  <a:lnTo>
                    <a:pt x="13" y="7"/>
                  </a:lnTo>
                  <a:lnTo>
                    <a:pt x="3" y="15"/>
                  </a:lnTo>
                  <a:lnTo>
                    <a:pt x="0" y="25"/>
                  </a:lnTo>
                  <a:lnTo>
                    <a:pt x="6" y="42"/>
                  </a:lnTo>
                  <a:lnTo>
                    <a:pt x="16" y="54"/>
                  </a:lnTo>
                  <a:lnTo>
                    <a:pt x="28" y="57"/>
                  </a:lnTo>
                  <a:lnTo>
                    <a:pt x="39" y="53"/>
                  </a:lnTo>
                  <a:lnTo>
                    <a:pt x="49" y="44"/>
                  </a:lnTo>
                  <a:lnTo>
                    <a:pt x="58" y="33"/>
                  </a:lnTo>
                  <a:lnTo>
                    <a:pt x="64" y="22"/>
                  </a:lnTo>
                  <a:lnTo>
                    <a:pt x="70" y="14"/>
                  </a:lnTo>
                  <a:lnTo>
                    <a:pt x="71" y="10"/>
                  </a:lnTo>
                  <a:close/>
                </a:path>
              </a:pathLst>
            </a:custGeom>
            <a:solidFill>
              <a:srgbClr val="FF0000"/>
            </a:solidFill>
            <a:ln w="9525">
              <a:noFill/>
              <a:round/>
              <a:headEnd/>
              <a:tailEnd/>
            </a:ln>
          </p:spPr>
          <p:txBody>
            <a:bodyPr/>
            <a:lstStyle/>
            <a:p>
              <a:endParaRPr lang="en-US"/>
            </a:p>
          </p:txBody>
        </p:sp>
        <p:sp>
          <p:nvSpPr>
            <p:cNvPr id="15385" name="Freeform 439"/>
            <p:cNvSpPr>
              <a:spLocks/>
            </p:cNvSpPr>
            <p:nvPr/>
          </p:nvSpPr>
          <p:spPr bwMode="auto">
            <a:xfrm>
              <a:off x="2647" y="1610"/>
              <a:ext cx="26" cy="36"/>
            </a:xfrm>
            <a:custGeom>
              <a:avLst/>
              <a:gdLst>
                <a:gd name="T0" fmla="*/ 8 w 52"/>
                <a:gd name="T1" fmla="*/ 0 h 73"/>
                <a:gd name="T2" fmla="*/ 5 w 52"/>
                <a:gd name="T3" fmla="*/ 0 h 73"/>
                <a:gd name="T4" fmla="*/ 5 w 52"/>
                <a:gd name="T5" fmla="*/ 1 h 73"/>
                <a:gd name="T6" fmla="*/ 3 w 52"/>
                <a:gd name="T7" fmla="*/ 3 h 73"/>
                <a:gd name="T8" fmla="*/ 2 w 52"/>
                <a:gd name="T9" fmla="*/ 5 h 73"/>
                <a:gd name="T10" fmla="*/ 1 w 52"/>
                <a:gd name="T11" fmla="*/ 9 h 73"/>
                <a:gd name="T12" fmla="*/ 0 w 52"/>
                <a:gd name="T13" fmla="*/ 12 h 73"/>
                <a:gd name="T14" fmla="*/ 1 w 52"/>
                <a:gd name="T15" fmla="*/ 15 h 73"/>
                <a:gd name="T16" fmla="*/ 3 w 52"/>
                <a:gd name="T17" fmla="*/ 17 h 73"/>
                <a:gd name="T18" fmla="*/ 7 w 52"/>
                <a:gd name="T19" fmla="*/ 18 h 73"/>
                <a:gd name="T20" fmla="*/ 11 w 52"/>
                <a:gd name="T21" fmla="*/ 17 h 73"/>
                <a:gd name="T22" fmla="*/ 13 w 52"/>
                <a:gd name="T23" fmla="*/ 15 h 73"/>
                <a:gd name="T24" fmla="*/ 13 w 52"/>
                <a:gd name="T25" fmla="*/ 12 h 73"/>
                <a:gd name="T26" fmla="*/ 13 w 52"/>
                <a:gd name="T27" fmla="*/ 9 h 73"/>
                <a:gd name="T28" fmla="*/ 12 w 52"/>
                <a:gd name="T29" fmla="*/ 5 h 73"/>
                <a:gd name="T30" fmla="*/ 10 w 52"/>
                <a:gd name="T31" fmla="*/ 3 h 73"/>
                <a:gd name="T32" fmla="*/ 9 w 52"/>
                <a:gd name="T33" fmla="*/ 1 h 73"/>
                <a:gd name="T34" fmla="*/ 8 w 52"/>
                <a:gd name="T35" fmla="*/ 0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2"/>
                <a:gd name="T55" fmla="*/ 0 h 73"/>
                <a:gd name="T56" fmla="*/ 52 w 52"/>
                <a:gd name="T57" fmla="*/ 73 h 7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2" h="73">
                  <a:moveTo>
                    <a:pt x="32" y="0"/>
                  </a:moveTo>
                  <a:lnTo>
                    <a:pt x="20" y="0"/>
                  </a:lnTo>
                  <a:lnTo>
                    <a:pt x="18" y="4"/>
                  </a:lnTo>
                  <a:lnTo>
                    <a:pt x="14" y="12"/>
                  </a:lnTo>
                  <a:lnTo>
                    <a:pt x="8" y="23"/>
                  </a:lnTo>
                  <a:lnTo>
                    <a:pt x="2" y="36"/>
                  </a:lnTo>
                  <a:lnTo>
                    <a:pt x="0" y="50"/>
                  </a:lnTo>
                  <a:lnTo>
                    <a:pt x="1" y="61"/>
                  </a:lnTo>
                  <a:lnTo>
                    <a:pt x="9" y="69"/>
                  </a:lnTo>
                  <a:lnTo>
                    <a:pt x="25" y="73"/>
                  </a:lnTo>
                  <a:lnTo>
                    <a:pt x="41" y="69"/>
                  </a:lnTo>
                  <a:lnTo>
                    <a:pt x="50" y="61"/>
                  </a:lnTo>
                  <a:lnTo>
                    <a:pt x="52" y="50"/>
                  </a:lnTo>
                  <a:lnTo>
                    <a:pt x="49" y="36"/>
                  </a:lnTo>
                  <a:lnTo>
                    <a:pt x="45" y="23"/>
                  </a:lnTo>
                  <a:lnTo>
                    <a:pt x="39" y="12"/>
                  </a:lnTo>
                  <a:lnTo>
                    <a:pt x="34" y="4"/>
                  </a:lnTo>
                  <a:lnTo>
                    <a:pt x="32" y="0"/>
                  </a:lnTo>
                  <a:close/>
                </a:path>
              </a:pathLst>
            </a:custGeom>
            <a:solidFill>
              <a:srgbClr val="FF0000"/>
            </a:solidFill>
            <a:ln w="9525">
              <a:noFill/>
              <a:round/>
              <a:headEnd/>
              <a:tailEnd/>
            </a:ln>
          </p:spPr>
          <p:txBody>
            <a:bodyPr/>
            <a:lstStyle/>
            <a:p>
              <a:endParaRPr lang="en-US"/>
            </a:p>
          </p:txBody>
        </p:sp>
        <p:sp>
          <p:nvSpPr>
            <p:cNvPr id="15386" name="Freeform 440"/>
            <p:cNvSpPr>
              <a:spLocks/>
            </p:cNvSpPr>
            <p:nvPr/>
          </p:nvSpPr>
          <p:spPr bwMode="auto">
            <a:xfrm>
              <a:off x="2667" y="1602"/>
              <a:ext cx="36" cy="28"/>
            </a:xfrm>
            <a:custGeom>
              <a:avLst/>
              <a:gdLst>
                <a:gd name="T0" fmla="*/ 2 w 71"/>
                <a:gd name="T1" fmla="*/ 0 h 57"/>
                <a:gd name="T2" fmla="*/ 0 w 71"/>
                <a:gd name="T3" fmla="*/ 2 h 57"/>
                <a:gd name="T4" fmla="*/ 1 w 71"/>
                <a:gd name="T5" fmla="*/ 3 h 57"/>
                <a:gd name="T6" fmla="*/ 2 w 71"/>
                <a:gd name="T7" fmla="*/ 5 h 57"/>
                <a:gd name="T8" fmla="*/ 4 w 71"/>
                <a:gd name="T9" fmla="*/ 8 h 57"/>
                <a:gd name="T10" fmla="*/ 6 w 71"/>
                <a:gd name="T11" fmla="*/ 11 h 57"/>
                <a:gd name="T12" fmla="*/ 8 w 71"/>
                <a:gd name="T13" fmla="*/ 13 h 57"/>
                <a:gd name="T14" fmla="*/ 11 w 71"/>
                <a:gd name="T15" fmla="*/ 14 h 57"/>
                <a:gd name="T16" fmla="*/ 14 w 71"/>
                <a:gd name="T17" fmla="*/ 13 h 57"/>
                <a:gd name="T18" fmla="*/ 17 w 71"/>
                <a:gd name="T19" fmla="*/ 10 h 57"/>
                <a:gd name="T20" fmla="*/ 18 w 71"/>
                <a:gd name="T21" fmla="*/ 6 h 57"/>
                <a:gd name="T22" fmla="*/ 17 w 71"/>
                <a:gd name="T23" fmla="*/ 3 h 57"/>
                <a:gd name="T24" fmla="*/ 15 w 71"/>
                <a:gd name="T25" fmla="*/ 1 h 57"/>
                <a:gd name="T26" fmla="*/ 12 w 71"/>
                <a:gd name="T27" fmla="*/ 0 h 57"/>
                <a:gd name="T28" fmla="*/ 8 w 71"/>
                <a:gd name="T29" fmla="*/ 0 h 57"/>
                <a:gd name="T30" fmla="*/ 5 w 71"/>
                <a:gd name="T31" fmla="*/ 0 h 57"/>
                <a:gd name="T32" fmla="*/ 3 w 71"/>
                <a:gd name="T33" fmla="*/ 0 h 57"/>
                <a:gd name="T34" fmla="*/ 2 w 71"/>
                <a:gd name="T35" fmla="*/ 0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57"/>
                <a:gd name="T56" fmla="*/ 71 w 71"/>
                <a:gd name="T57" fmla="*/ 57 h 5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57">
                  <a:moveTo>
                    <a:pt x="6" y="0"/>
                  </a:moveTo>
                  <a:lnTo>
                    <a:pt x="0" y="10"/>
                  </a:lnTo>
                  <a:lnTo>
                    <a:pt x="1" y="14"/>
                  </a:lnTo>
                  <a:lnTo>
                    <a:pt x="7" y="22"/>
                  </a:lnTo>
                  <a:lnTo>
                    <a:pt x="14" y="33"/>
                  </a:lnTo>
                  <a:lnTo>
                    <a:pt x="23" y="44"/>
                  </a:lnTo>
                  <a:lnTo>
                    <a:pt x="32" y="53"/>
                  </a:lnTo>
                  <a:lnTo>
                    <a:pt x="44" y="57"/>
                  </a:lnTo>
                  <a:lnTo>
                    <a:pt x="55" y="54"/>
                  </a:lnTo>
                  <a:lnTo>
                    <a:pt x="66" y="42"/>
                  </a:lnTo>
                  <a:lnTo>
                    <a:pt x="71" y="25"/>
                  </a:lnTo>
                  <a:lnTo>
                    <a:pt x="68" y="15"/>
                  </a:lnTo>
                  <a:lnTo>
                    <a:pt x="60" y="7"/>
                  </a:lnTo>
                  <a:lnTo>
                    <a:pt x="46" y="2"/>
                  </a:lnTo>
                  <a:lnTo>
                    <a:pt x="32" y="0"/>
                  </a:lnTo>
                  <a:lnTo>
                    <a:pt x="19" y="0"/>
                  </a:lnTo>
                  <a:lnTo>
                    <a:pt x="9" y="0"/>
                  </a:lnTo>
                  <a:lnTo>
                    <a:pt x="6" y="0"/>
                  </a:lnTo>
                  <a:close/>
                </a:path>
              </a:pathLst>
            </a:custGeom>
            <a:solidFill>
              <a:srgbClr val="FF0000"/>
            </a:solidFill>
            <a:ln w="9525">
              <a:noFill/>
              <a:round/>
              <a:headEnd/>
              <a:tailEnd/>
            </a:ln>
          </p:spPr>
          <p:txBody>
            <a:bodyPr/>
            <a:lstStyle/>
            <a:p>
              <a:endParaRPr lang="en-US"/>
            </a:p>
          </p:txBody>
        </p:sp>
        <p:sp>
          <p:nvSpPr>
            <p:cNvPr id="15387" name="Freeform 441"/>
            <p:cNvSpPr>
              <a:spLocks/>
            </p:cNvSpPr>
            <p:nvPr/>
          </p:nvSpPr>
          <p:spPr bwMode="auto">
            <a:xfrm>
              <a:off x="2667" y="1569"/>
              <a:ext cx="36" cy="28"/>
            </a:xfrm>
            <a:custGeom>
              <a:avLst/>
              <a:gdLst>
                <a:gd name="T0" fmla="*/ 0 w 71"/>
                <a:gd name="T1" fmla="*/ 11 h 57"/>
                <a:gd name="T2" fmla="*/ 2 w 71"/>
                <a:gd name="T3" fmla="*/ 14 h 57"/>
                <a:gd name="T4" fmla="*/ 3 w 71"/>
                <a:gd name="T5" fmla="*/ 14 h 57"/>
                <a:gd name="T6" fmla="*/ 5 w 71"/>
                <a:gd name="T7" fmla="*/ 14 h 57"/>
                <a:gd name="T8" fmla="*/ 8 w 71"/>
                <a:gd name="T9" fmla="*/ 14 h 57"/>
                <a:gd name="T10" fmla="*/ 12 w 71"/>
                <a:gd name="T11" fmla="*/ 13 h 57"/>
                <a:gd name="T12" fmla="*/ 15 w 71"/>
                <a:gd name="T13" fmla="*/ 12 h 57"/>
                <a:gd name="T14" fmla="*/ 17 w 71"/>
                <a:gd name="T15" fmla="*/ 10 h 57"/>
                <a:gd name="T16" fmla="*/ 18 w 71"/>
                <a:gd name="T17" fmla="*/ 8 h 57"/>
                <a:gd name="T18" fmla="*/ 17 w 71"/>
                <a:gd name="T19" fmla="*/ 4 h 57"/>
                <a:gd name="T20" fmla="*/ 14 w 71"/>
                <a:gd name="T21" fmla="*/ 1 h 57"/>
                <a:gd name="T22" fmla="*/ 11 w 71"/>
                <a:gd name="T23" fmla="*/ 0 h 57"/>
                <a:gd name="T24" fmla="*/ 8 w 71"/>
                <a:gd name="T25" fmla="*/ 1 h 57"/>
                <a:gd name="T26" fmla="*/ 6 w 71"/>
                <a:gd name="T27" fmla="*/ 3 h 57"/>
                <a:gd name="T28" fmla="*/ 4 w 71"/>
                <a:gd name="T29" fmla="*/ 5 h 57"/>
                <a:gd name="T30" fmla="*/ 2 w 71"/>
                <a:gd name="T31" fmla="*/ 8 h 57"/>
                <a:gd name="T32" fmla="*/ 1 w 71"/>
                <a:gd name="T33" fmla="*/ 10 h 57"/>
                <a:gd name="T34" fmla="*/ 0 w 71"/>
                <a:gd name="T35" fmla="*/ 11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57"/>
                <a:gd name="T56" fmla="*/ 71 w 71"/>
                <a:gd name="T57" fmla="*/ 57 h 5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57">
                  <a:moveTo>
                    <a:pt x="0" y="47"/>
                  </a:moveTo>
                  <a:lnTo>
                    <a:pt x="6" y="57"/>
                  </a:lnTo>
                  <a:lnTo>
                    <a:pt x="9" y="57"/>
                  </a:lnTo>
                  <a:lnTo>
                    <a:pt x="19" y="57"/>
                  </a:lnTo>
                  <a:lnTo>
                    <a:pt x="32" y="57"/>
                  </a:lnTo>
                  <a:lnTo>
                    <a:pt x="46" y="55"/>
                  </a:lnTo>
                  <a:lnTo>
                    <a:pt x="59" y="50"/>
                  </a:lnTo>
                  <a:lnTo>
                    <a:pt x="68" y="43"/>
                  </a:lnTo>
                  <a:lnTo>
                    <a:pt x="71" y="32"/>
                  </a:lnTo>
                  <a:lnTo>
                    <a:pt x="66" y="17"/>
                  </a:lnTo>
                  <a:lnTo>
                    <a:pt x="55" y="4"/>
                  </a:lnTo>
                  <a:lnTo>
                    <a:pt x="44" y="0"/>
                  </a:lnTo>
                  <a:lnTo>
                    <a:pt x="32" y="4"/>
                  </a:lnTo>
                  <a:lnTo>
                    <a:pt x="23" y="13"/>
                  </a:lnTo>
                  <a:lnTo>
                    <a:pt x="14" y="23"/>
                  </a:lnTo>
                  <a:lnTo>
                    <a:pt x="7" y="35"/>
                  </a:lnTo>
                  <a:lnTo>
                    <a:pt x="1" y="43"/>
                  </a:lnTo>
                  <a:lnTo>
                    <a:pt x="0" y="47"/>
                  </a:lnTo>
                  <a:close/>
                </a:path>
              </a:pathLst>
            </a:custGeom>
            <a:solidFill>
              <a:srgbClr val="FF0000"/>
            </a:solidFill>
            <a:ln w="9525">
              <a:noFill/>
              <a:round/>
              <a:headEnd/>
              <a:tailEnd/>
            </a:ln>
          </p:spPr>
          <p:txBody>
            <a:bodyPr/>
            <a:lstStyle/>
            <a:p>
              <a:endParaRPr lang="en-US"/>
            </a:p>
          </p:txBody>
        </p:sp>
        <p:sp>
          <p:nvSpPr>
            <p:cNvPr id="15388" name="Freeform 442"/>
            <p:cNvSpPr>
              <a:spLocks/>
            </p:cNvSpPr>
            <p:nvPr/>
          </p:nvSpPr>
          <p:spPr bwMode="auto">
            <a:xfrm>
              <a:off x="3368" y="2439"/>
              <a:ext cx="12" cy="12"/>
            </a:xfrm>
            <a:custGeom>
              <a:avLst/>
              <a:gdLst>
                <a:gd name="T0" fmla="*/ 3 w 24"/>
                <a:gd name="T1" fmla="*/ 6 h 24"/>
                <a:gd name="T2" fmla="*/ 2 w 24"/>
                <a:gd name="T3" fmla="*/ 6 h 24"/>
                <a:gd name="T4" fmla="*/ 1 w 24"/>
                <a:gd name="T5" fmla="*/ 5 h 24"/>
                <a:gd name="T6" fmla="*/ 1 w 24"/>
                <a:gd name="T7" fmla="*/ 4 h 24"/>
                <a:gd name="T8" fmla="*/ 0 w 24"/>
                <a:gd name="T9" fmla="*/ 3 h 24"/>
                <a:gd name="T10" fmla="*/ 1 w 24"/>
                <a:gd name="T11" fmla="*/ 2 h 24"/>
                <a:gd name="T12" fmla="*/ 1 w 24"/>
                <a:gd name="T13" fmla="*/ 1 h 24"/>
                <a:gd name="T14" fmla="*/ 2 w 24"/>
                <a:gd name="T15" fmla="*/ 1 h 24"/>
                <a:gd name="T16" fmla="*/ 3 w 24"/>
                <a:gd name="T17" fmla="*/ 0 h 24"/>
                <a:gd name="T18" fmla="*/ 4 w 24"/>
                <a:gd name="T19" fmla="*/ 1 h 24"/>
                <a:gd name="T20" fmla="*/ 5 w 24"/>
                <a:gd name="T21" fmla="*/ 1 h 24"/>
                <a:gd name="T22" fmla="*/ 6 w 24"/>
                <a:gd name="T23" fmla="*/ 2 h 24"/>
                <a:gd name="T24" fmla="*/ 6 w 24"/>
                <a:gd name="T25" fmla="*/ 3 h 24"/>
                <a:gd name="T26" fmla="*/ 6 w 24"/>
                <a:gd name="T27" fmla="*/ 4 h 24"/>
                <a:gd name="T28" fmla="*/ 5 w 24"/>
                <a:gd name="T29" fmla="*/ 5 h 24"/>
                <a:gd name="T30" fmla="*/ 4 w 24"/>
                <a:gd name="T31" fmla="*/ 6 h 24"/>
                <a:gd name="T32" fmla="*/ 3 w 24"/>
                <a:gd name="T33" fmla="*/ 6 h 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4"/>
                <a:gd name="T52" fmla="*/ 0 h 24"/>
                <a:gd name="T53" fmla="*/ 24 w 24"/>
                <a:gd name="T54" fmla="*/ 24 h 2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4" h="24">
                  <a:moveTo>
                    <a:pt x="11" y="24"/>
                  </a:moveTo>
                  <a:lnTo>
                    <a:pt x="7" y="23"/>
                  </a:lnTo>
                  <a:lnTo>
                    <a:pt x="3" y="20"/>
                  </a:lnTo>
                  <a:lnTo>
                    <a:pt x="1" y="16"/>
                  </a:lnTo>
                  <a:lnTo>
                    <a:pt x="0" y="11"/>
                  </a:lnTo>
                  <a:lnTo>
                    <a:pt x="1" y="7"/>
                  </a:lnTo>
                  <a:lnTo>
                    <a:pt x="3" y="3"/>
                  </a:lnTo>
                  <a:lnTo>
                    <a:pt x="7" y="1"/>
                  </a:lnTo>
                  <a:lnTo>
                    <a:pt x="11" y="0"/>
                  </a:lnTo>
                  <a:lnTo>
                    <a:pt x="16" y="1"/>
                  </a:lnTo>
                  <a:lnTo>
                    <a:pt x="20" y="3"/>
                  </a:lnTo>
                  <a:lnTo>
                    <a:pt x="23" y="7"/>
                  </a:lnTo>
                  <a:lnTo>
                    <a:pt x="24" y="11"/>
                  </a:lnTo>
                  <a:lnTo>
                    <a:pt x="23" y="16"/>
                  </a:lnTo>
                  <a:lnTo>
                    <a:pt x="20" y="20"/>
                  </a:lnTo>
                  <a:lnTo>
                    <a:pt x="16" y="23"/>
                  </a:lnTo>
                  <a:lnTo>
                    <a:pt x="11" y="24"/>
                  </a:lnTo>
                  <a:close/>
                </a:path>
              </a:pathLst>
            </a:custGeom>
            <a:solidFill>
              <a:srgbClr val="FF0000"/>
            </a:solidFill>
            <a:ln w="9525">
              <a:noFill/>
              <a:round/>
              <a:headEnd/>
              <a:tailEnd/>
            </a:ln>
          </p:spPr>
          <p:txBody>
            <a:bodyPr/>
            <a:lstStyle/>
            <a:p>
              <a:endParaRPr lang="en-US"/>
            </a:p>
          </p:txBody>
        </p:sp>
        <p:sp>
          <p:nvSpPr>
            <p:cNvPr id="15389" name="Freeform 443"/>
            <p:cNvSpPr>
              <a:spLocks/>
            </p:cNvSpPr>
            <p:nvPr/>
          </p:nvSpPr>
          <p:spPr bwMode="auto">
            <a:xfrm>
              <a:off x="3361" y="2399"/>
              <a:ext cx="26" cy="36"/>
            </a:xfrm>
            <a:custGeom>
              <a:avLst/>
              <a:gdLst>
                <a:gd name="T0" fmla="*/ 4 w 53"/>
                <a:gd name="T1" fmla="*/ 18 h 73"/>
                <a:gd name="T2" fmla="*/ 8 w 53"/>
                <a:gd name="T3" fmla="*/ 18 h 73"/>
                <a:gd name="T4" fmla="*/ 8 w 53"/>
                <a:gd name="T5" fmla="*/ 17 h 73"/>
                <a:gd name="T6" fmla="*/ 9 w 53"/>
                <a:gd name="T7" fmla="*/ 15 h 73"/>
                <a:gd name="T8" fmla="*/ 11 w 53"/>
                <a:gd name="T9" fmla="*/ 12 h 73"/>
                <a:gd name="T10" fmla="*/ 12 w 53"/>
                <a:gd name="T11" fmla="*/ 9 h 73"/>
                <a:gd name="T12" fmla="*/ 13 w 53"/>
                <a:gd name="T13" fmla="*/ 5 h 73"/>
                <a:gd name="T14" fmla="*/ 12 w 53"/>
                <a:gd name="T15" fmla="*/ 3 h 73"/>
                <a:gd name="T16" fmla="*/ 10 w 53"/>
                <a:gd name="T17" fmla="*/ 1 h 73"/>
                <a:gd name="T18" fmla="*/ 6 w 53"/>
                <a:gd name="T19" fmla="*/ 0 h 73"/>
                <a:gd name="T20" fmla="*/ 2 w 53"/>
                <a:gd name="T21" fmla="*/ 1 h 73"/>
                <a:gd name="T22" fmla="*/ 0 w 53"/>
                <a:gd name="T23" fmla="*/ 3 h 73"/>
                <a:gd name="T24" fmla="*/ 0 w 53"/>
                <a:gd name="T25" fmla="*/ 5 h 73"/>
                <a:gd name="T26" fmla="*/ 0 w 53"/>
                <a:gd name="T27" fmla="*/ 9 h 73"/>
                <a:gd name="T28" fmla="*/ 1 w 53"/>
                <a:gd name="T29" fmla="*/ 12 h 73"/>
                <a:gd name="T30" fmla="*/ 3 w 53"/>
                <a:gd name="T31" fmla="*/ 15 h 73"/>
                <a:gd name="T32" fmla="*/ 4 w 53"/>
                <a:gd name="T33" fmla="*/ 17 h 73"/>
                <a:gd name="T34" fmla="*/ 4 w 53"/>
                <a:gd name="T35" fmla="*/ 18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3"/>
                <a:gd name="T55" fmla="*/ 0 h 73"/>
                <a:gd name="T56" fmla="*/ 53 w 53"/>
                <a:gd name="T57" fmla="*/ 73 h 7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FF0000"/>
            </a:solidFill>
            <a:ln w="9525">
              <a:noFill/>
              <a:round/>
              <a:headEnd/>
              <a:tailEnd/>
            </a:ln>
          </p:spPr>
          <p:txBody>
            <a:bodyPr/>
            <a:lstStyle/>
            <a:p>
              <a:endParaRPr lang="en-US"/>
            </a:p>
          </p:txBody>
        </p:sp>
        <p:sp>
          <p:nvSpPr>
            <p:cNvPr id="15390" name="Freeform 444"/>
            <p:cNvSpPr>
              <a:spLocks/>
            </p:cNvSpPr>
            <p:nvPr/>
          </p:nvSpPr>
          <p:spPr bwMode="auto">
            <a:xfrm>
              <a:off x="3361" y="2399"/>
              <a:ext cx="26" cy="36"/>
            </a:xfrm>
            <a:custGeom>
              <a:avLst/>
              <a:gdLst>
                <a:gd name="T0" fmla="*/ 4 w 53"/>
                <a:gd name="T1" fmla="*/ 18 h 73"/>
                <a:gd name="T2" fmla="*/ 8 w 53"/>
                <a:gd name="T3" fmla="*/ 18 h 73"/>
                <a:gd name="T4" fmla="*/ 8 w 53"/>
                <a:gd name="T5" fmla="*/ 17 h 73"/>
                <a:gd name="T6" fmla="*/ 9 w 53"/>
                <a:gd name="T7" fmla="*/ 15 h 73"/>
                <a:gd name="T8" fmla="*/ 11 w 53"/>
                <a:gd name="T9" fmla="*/ 12 h 73"/>
                <a:gd name="T10" fmla="*/ 12 w 53"/>
                <a:gd name="T11" fmla="*/ 9 h 73"/>
                <a:gd name="T12" fmla="*/ 13 w 53"/>
                <a:gd name="T13" fmla="*/ 5 h 73"/>
                <a:gd name="T14" fmla="*/ 12 w 53"/>
                <a:gd name="T15" fmla="*/ 3 h 73"/>
                <a:gd name="T16" fmla="*/ 10 w 53"/>
                <a:gd name="T17" fmla="*/ 1 h 73"/>
                <a:gd name="T18" fmla="*/ 6 w 53"/>
                <a:gd name="T19" fmla="*/ 0 h 73"/>
                <a:gd name="T20" fmla="*/ 2 w 53"/>
                <a:gd name="T21" fmla="*/ 1 h 73"/>
                <a:gd name="T22" fmla="*/ 0 w 53"/>
                <a:gd name="T23" fmla="*/ 3 h 73"/>
                <a:gd name="T24" fmla="*/ 0 w 53"/>
                <a:gd name="T25" fmla="*/ 5 h 73"/>
                <a:gd name="T26" fmla="*/ 0 w 53"/>
                <a:gd name="T27" fmla="*/ 9 h 73"/>
                <a:gd name="T28" fmla="*/ 1 w 53"/>
                <a:gd name="T29" fmla="*/ 12 h 73"/>
                <a:gd name="T30" fmla="*/ 3 w 53"/>
                <a:gd name="T31" fmla="*/ 15 h 73"/>
                <a:gd name="T32" fmla="*/ 4 w 53"/>
                <a:gd name="T33" fmla="*/ 17 h 73"/>
                <a:gd name="T34" fmla="*/ 4 w 53"/>
                <a:gd name="T35" fmla="*/ 18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3"/>
                <a:gd name="T55" fmla="*/ 0 h 73"/>
                <a:gd name="T56" fmla="*/ 53 w 53"/>
                <a:gd name="T57" fmla="*/ 73 h 7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FF0000"/>
            </a:solidFill>
            <a:ln w="9525">
              <a:noFill/>
              <a:round/>
              <a:headEnd/>
              <a:tailEnd/>
            </a:ln>
          </p:spPr>
          <p:txBody>
            <a:bodyPr/>
            <a:lstStyle/>
            <a:p>
              <a:endParaRPr lang="en-US"/>
            </a:p>
          </p:txBody>
        </p:sp>
        <p:sp>
          <p:nvSpPr>
            <p:cNvPr id="15391" name="Freeform 445"/>
            <p:cNvSpPr>
              <a:spLocks/>
            </p:cNvSpPr>
            <p:nvPr/>
          </p:nvSpPr>
          <p:spPr bwMode="auto">
            <a:xfrm>
              <a:off x="3331" y="2414"/>
              <a:ext cx="36" cy="29"/>
            </a:xfrm>
            <a:custGeom>
              <a:avLst/>
              <a:gdLst>
                <a:gd name="T0" fmla="*/ 17 w 71"/>
                <a:gd name="T1" fmla="*/ 15 h 58"/>
                <a:gd name="T2" fmla="*/ 18 w 71"/>
                <a:gd name="T3" fmla="*/ 12 h 58"/>
                <a:gd name="T4" fmla="*/ 18 w 71"/>
                <a:gd name="T5" fmla="*/ 11 h 58"/>
                <a:gd name="T6" fmla="*/ 16 w 71"/>
                <a:gd name="T7" fmla="*/ 9 h 58"/>
                <a:gd name="T8" fmla="*/ 15 w 71"/>
                <a:gd name="T9" fmla="*/ 6 h 58"/>
                <a:gd name="T10" fmla="*/ 13 w 71"/>
                <a:gd name="T11" fmla="*/ 4 h 58"/>
                <a:gd name="T12" fmla="*/ 10 w 71"/>
                <a:gd name="T13" fmla="*/ 2 h 58"/>
                <a:gd name="T14" fmla="*/ 7 w 71"/>
                <a:gd name="T15" fmla="*/ 0 h 58"/>
                <a:gd name="T16" fmla="*/ 4 w 71"/>
                <a:gd name="T17" fmla="*/ 1 h 58"/>
                <a:gd name="T18" fmla="*/ 2 w 71"/>
                <a:gd name="T19" fmla="*/ 4 h 58"/>
                <a:gd name="T20" fmla="*/ 0 w 71"/>
                <a:gd name="T21" fmla="*/ 8 h 58"/>
                <a:gd name="T22" fmla="*/ 1 w 71"/>
                <a:gd name="T23" fmla="*/ 11 h 58"/>
                <a:gd name="T24" fmla="*/ 4 w 71"/>
                <a:gd name="T25" fmla="*/ 13 h 58"/>
                <a:gd name="T26" fmla="*/ 7 w 71"/>
                <a:gd name="T27" fmla="*/ 14 h 58"/>
                <a:gd name="T28" fmla="*/ 10 w 71"/>
                <a:gd name="T29" fmla="*/ 15 h 58"/>
                <a:gd name="T30" fmla="*/ 14 w 71"/>
                <a:gd name="T31" fmla="*/ 15 h 58"/>
                <a:gd name="T32" fmla="*/ 16 w 71"/>
                <a:gd name="T33" fmla="*/ 15 h 58"/>
                <a:gd name="T34" fmla="*/ 17 w 71"/>
                <a:gd name="T35" fmla="*/ 15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58"/>
                <a:gd name="T56" fmla="*/ 71 w 71"/>
                <a:gd name="T57" fmla="*/ 58 h 5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58">
                  <a:moveTo>
                    <a:pt x="66" y="58"/>
                  </a:moveTo>
                  <a:lnTo>
                    <a:pt x="71" y="47"/>
                  </a:lnTo>
                  <a:lnTo>
                    <a:pt x="70" y="44"/>
                  </a:lnTo>
                  <a:lnTo>
                    <a:pt x="64" y="36"/>
                  </a:lnTo>
                  <a:lnTo>
                    <a:pt x="58" y="24"/>
                  </a:lnTo>
                  <a:lnTo>
                    <a:pt x="49" y="14"/>
                  </a:lnTo>
                  <a:lnTo>
                    <a:pt x="39" y="5"/>
                  </a:lnTo>
                  <a:lnTo>
                    <a:pt x="28" y="0"/>
                  </a:lnTo>
                  <a:lnTo>
                    <a:pt x="16" y="4"/>
                  </a:lnTo>
                  <a:lnTo>
                    <a:pt x="6" y="16"/>
                  </a:lnTo>
                  <a:lnTo>
                    <a:pt x="0" y="32"/>
                  </a:lnTo>
                  <a:lnTo>
                    <a:pt x="3" y="43"/>
                  </a:lnTo>
                  <a:lnTo>
                    <a:pt x="13" y="51"/>
                  </a:lnTo>
                  <a:lnTo>
                    <a:pt x="25" y="55"/>
                  </a:lnTo>
                  <a:lnTo>
                    <a:pt x="39" y="58"/>
                  </a:lnTo>
                  <a:lnTo>
                    <a:pt x="53" y="58"/>
                  </a:lnTo>
                  <a:lnTo>
                    <a:pt x="62" y="58"/>
                  </a:lnTo>
                  <a:lnTo>
                    <a:pt x="66" y="58"/>
                  </a:lnTo>
                  <a:close/>
                </a:path>
              </a:pathLst>
            </a:custGeom>
            <a:solidFill>
              <a:srgbClr val="FF0000"/>
            </a:solidFill>
            <a:ln w="9525">
              <a:noFill/>
              <a:round/>
              <a:headEnd/>
              <a:tailEnd/>
            </a:ln>
          </p:spPr>
          <p:txBody>
            <a:bodyPr/>
            <a:lstStyle/>
            <a:p>
              <a:endParaRPr lang="en-US"/>
            </a:p>
          </p:txBody>
        </p:sp>
        <p:sp>
          <p:nvSpPr>
            <p:cNvPr id="15392" name="Freeform 446"/>
            <p:cNvSpPr>
              <a:spLocks/>
            </p:cNvSpPr>
            <p:nvPr/>
          </p:nvSpPr>
          <p:spPr bwMode="auto">
            <a:xfrm>
              <a:off x="3331" y="2447"/>
              <a:ext cx="37" cy="28"/>
            </a:xfrm>
            <a:custGeom>
              <a:avLst/>
              <a:gdLst>
                <a:gd name="T0" fmla="*/ 19 w 72"/>
                <a:gd name="T1" fmla="*/ 3 h 56"/>
                <a:gd name="T2" fmla="*/ 17 w 72"/>
                <a:gd name="T3" fmla="*/ 0 h 56"/>
                <a:gd name="T4" fmla="*/ 16 w 72"/>
                <a:gd name="T5" fmla="*/ 0 h 56"/>
                <a:gd name="T6" fmla="*/ 14 w 72"/>
                <a:gd name="T7" fmla="*/ 0 h 56"/>
                <a:gd name="T8" fmla="*/ 11 w 72"/>
                <a:gd name="T9" fmla="*/ 0 h 56"/>
                <a:gd name="T10" fmla="*/ 7 w 72"/>
                <a:gd name="T11" fmla="*/ 1 h 56"/>
                <a:gd name="T12" fmla="*/ 4 w 72"/>
                <a:gd name="T13" fmla="*/ 2 h 56"/>
                <a:gd name="T14" fmla="*/ 1 w 72"/>
                <a:gd name="T15" fmla="*/ 4 h 56"/>
                <a:gd name="T16" fmla="*/ 0 w 72"/>
                <a:gd name="T17" fmla="*/ 7 h 56"/>
                <a:gd name="T18" fmla="*/ 2 w 72"/>
                <a:gd name="T19" fmla="*/ 11 h 56"/>
                <a:gd name="T20" fmla="*/ 5 w 72"/>
                <a:gd name="T21" fmla="*/ 14 h 56"/>
                <a:gd name="T22" fmla="*/ 8 w 72"/>
                <a:gd name="T23" fmla="*/ 14 h 56"/>
                <a:gd name="T24" fmla="*/ 10 w 72"/>
                <a:gd name="T25" fmla="*/ 14 h 56"/>
                <a:gd name="T26" fmla="*/ 13 w 72"/>
                <a:gd name="T27" fmla="*/ 11 h 56"/>
                <a:gd name="T28" fmla="*/ 15 w 72"/>
                <a:gd name="T29" fmla="*/ 9 h 56"/>
                <a:gd name="T30" fmla="*/ 17 w 72"/>
                <a:gd name="T31" fmla="*/ 6 h 56"/>
                <a:gd name="T32" fmla="*/ 19 w 72"/>
                <a:gd name="T33" fmla="*/ 4 h 56"/>
                <a:gd name="T34" fmla="*/ 19 w 72"/>
                <a:gd name="T35" fmla="*/ 3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56"/>
                <a:gd name="T56" fmla="*/ 72 w 72"/>
                <a:gd name="T57" fmla="*/ 56 h 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56">
                  <a:moveTo>
                    <a:pt x="72" y="10"/>
                  </a:moveTo>
                  <a:lnTo>
                    <a:pt x="67" y="0"/>
                  </a:lnTo>
                  <a:lnTo>
                    <a:pt x="63" y="0"/>
                  </a:lnTo>
                  <a:lnTo>
                    <a:pt x="53" y="0"/>
                  </a:lnTo>
                  <a:lnTo>
                    <a:pt x="40" y="0"/>
                  </a:lnTo>
                  <a:lnTo>
                    <a:pt x="26" y="2"/>
                  </a:lnTo>
                  <a:lnTo>
                    <a:pt x="13" y="7"/>
                  </a:lnTo>
                  <a:lnTo>
                    <a:pt x="3" y="15"/>
                  </a:lnTo>
                  <a:lnTo>
                    <a:pt x="0" y="25"/>
                  </a:lnTo>
                  <a:lnTo>
                    <a:pt x="6" y="41"/>
                  </a:lnTo>
                  <a:lnTo>
                    <a:pt x="17" y="54"/>
                  </a:lnTo>
                  <a:lnTo>
                    <a:pt x="29" y="56"/>
                  </a:lnTo>
                  <a:lnTo>
                    <a:pt x="39" y="53"/>
                  </a:lnTo>
                  <a:lnTo>
                    <a:pt x="49" y="44"/>
                  </a:lnTo>
                  <a:lnTo>
                    <a:pt x="59" y="33"/>
                  </a:lnTo>
                  <a:lnTo>
                    <a:pt x="66" y="22"/>
                  </a:lnTo>
                  <a:lnTo>
                    <a:pt x="71" y="14"/>
                  </a:lnTo>
                  <a:lnTo>
                    <a:pt x="72" y="10"/>
                  </a:lnTo>
                  <a:close/>
                </a:path>
              </a:pathLst>
            </a:custGeom>
            <a:solidFill>
              <a:srgbClr val="FF0000"/>
            </a:solidFill>
            <a:ln w="9525">
              <a:noFill/>
              <a:round/>
              <a:headEnd/>
              <a:tailEnd/>
            </a:ln>
          </p:spPr>
          <p:txBody>
            <a:bodyPr/>
            <a:lstStyle/>
            <a:p>
              <a:endParaRPr lang="en-US"/>
            </a:p>
          </p:txBody>
        </p:sp>
        <p:sp>
          <p:nvSpPr>
            <p:cNvPr id="15393" name="Freeform 447"/>
            <p:cNvSpPr>
              <a:spLocks/>
            </p:cNvSpPr>
            <p:nvPr/>
          </p:nvSpPr>
          <p:spPr bwMode="auto">
            <a:xfrm>
              <a:off x="3361" y="2454"/>
              <a:ext cx="26" cy="37"/>
            </a:xfrm>
            <a:custGeom>
              <a:avLst/>
              <a:gdLst>
                <a:gd name="T0" fmla="*/ 8 w 53"/>
                <a:gd name="T1" fmla="*/ 0 h 72"/>
                <a:gd name="T2" fmla="*/ 5 w 53"/>
                <a:gd name="T3" fmla="*/ 0 h 72"/>
                <a:gd name="T4" fmla="*/ 4 w 53"/>
                <a:gd name="T5" fmla="*/ 1 h 72"/>
                <a:gd name="T6" fmla="*/ 3 w 53"/>
                <a:gd name="T7" fmla="*/ 3 h 72"/>
                <a:gd name="T8" fmla="*/ 2 w 53"/>
                <a:gd name="T9" fmla="*/ 6 h 72"/>
                <a:gd name="T10" fmla="*/ 0 w 53"/>
                <a:gd name="T11" fmla="*/ 9 h 72"/>
                <a:gd name="T12" fmla="*/ 0 w 53"/>
                <a:gd name="T13" fmla="*/ 13 h 72"/>
                <a:gd name="T14" fmla="*/ 0 w 53"/>
                <a:gd name="T15" fmla="*/ 16 h 72"/>
                <a:gd name="T16" fmla="*/ 2 w 53"/>
                <a:gd name="T17" fmla="*/ 18 h 72"/>
                <a:gd name="T18" fmla="*/ 6 w 53"/>
                <a:gd name="T19" fmla="*/ 19 h 72"/>
                <a:gd name="T20" fmla="*/ 10 w 53"/>
                <a:gd name="T21" fmla="*/ 18 h 72"/>
                <a:gd name="T22" fmla="*/ 12 w 53"/>
                <a:gd name="T23" fmla="*/ 16 h 72"/>
                <a:gd name="T24" fmla="*/ 13 w 53"/>
                <a:gd name="T25" fmla="*/ 13 h 72"/>
                <a:gd name="T26" fmla="*/ 12 w 53"/>
                <a:gd name="T27" fmla="*/ 9 h 72"/>
                <a:gd name="T28" fmla="*/ 11 w 53"/>
                <a:gd name="T29" fmla="*/ 6 h 72"/>
                <a:gd name="T30" fmla="*/ 10 w 53"/>
                <a:gd name="T31" fmla="*/ 3 h 72"/>
                <a:gd name="T32" fmla="*/ 8 w 53"/>
                <a:gd name="T33" fmla="*/ 1 h 72"/>
                <a:gd name="T34" fmla="*/ 8 w 53"/>
                <a:gd name="T35" fmla="*/ 0 h 7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3"/>
                <a:gd name="T55" fmla="*/ 0 h 72"/>
                <a:gd name="T56" fmla="*/ 53 w 53"/>
                <a:gd name="T57" fmla="*/ 72 h 7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3" h="72">
                  <a:moveTo>
                    <a:pt x="33" y="0"/>
                  </a:moveTo>
                  <a:lnTo>
                    <a:pt x="20" y="0"/>
                  </a:lnTo>
                  <a:lnTo>
                    <a:pt x="18" y="3"/>
                  </a:lnTo>
                  <a:lnTo>
                    <a:pt x="13" y="11"/>
                  </a:lnTo>
                  <a:lnTo>
                    <a:pt x="8" y="23"/>
                  </a:lnTo>
                  <a:lnTo>
                    <a:pt x="3" y="35"/>
                  </a:lnTo>
                  <a:lnTo>
                    <a:pt x="0" y="49"/>
                  </a:lnTo>
                  <a:lnTo>
                    <a:pt x="2" y="61"/>
                  </a:lnTo>
                  <a:lnTo>
                    <a:pt x="10" y="69"/>
                  </a:lnTo>
                  <a:lnTo>
                    <a:pt x="26" y="72"/>
                  </a:lnTo>
                  <a:lnTo>
                    <a:pt x="42" y="69"/>
                  </a:lnTo>
                  <a:lnTo>
                    <a:pt x="51" y="61"/>
                  </a:lnTo>
                  <a:lnTo>
                    <a:pt x="53" y="49"/>
                  </a:lnTo>
                  <a:lnTo>
                    <a:pt x="50" y="35"/>
                  </a:lnTo>
                  <a:lnTo>
                    <a:pt x="46" y="23"/>
                  </a:lnTo>
                  <a:lnTo>
                    <a:pt x="40" y="11"/>
                  </a:lnTo>
                  <a:lnTo>
                    <a:pt x="35" y="3"/>
                  </a:lnTo>
                  <a:lnTo>
                    <a:pt x="33" y="0"/>
                  </a:lnTo>
                  <a:close/>
                </a:path>
              </a:pathLst>
            </a:custGeom>
            <a:solidFill>
              <a:srgbClr val="FF0000"/>
            </a:solidFill>
            <a:ln w="9525">
              <a:noFill/>
              <a:round/>
              <a:headEnd/>
              <a:tailEnd/>
            </a:ln>
          </p:spPr>
          <p:txBody>
            <a:bodyPr/>
            <a:lstStyle/>
            <a:p>
              <a:endParaRPr lang="en-US"/>
            </a:p>
          </p:txBody>
        </p:sp>
        <p:sp>
          <p:nvSpPr>
            <p:cNvPr id="15394" name="Freeform 448"/>
            <p:cNvSpPr>
              <a:spLocks/>
            </p:cNvSpPr>
            <p:nvPr/>
          </p:nvSpPr>
          <p:spPr bwMode="auto">
            <a:xfrm>
              <a:off x="3381" y="2447"/>
              <a:ext cx="36" cy="28"/>
            </a:xfrm>
            <a:custGeom>
              <a:avLst/>
              <a:gdLst>
                <a:gd name="T0" fmla="*/ 2 w 71"/>
                <a:gd name="T1" fmla="*/ 0 h 56"/>
                <a:gd name="T2" fmla="*/ 0 w 71"/>
                <a:gd name="T3" fmla="*/ 3 h 56"/>
                <a:gd name="T4" fmla="*/ 1 w 71"/>
                <a:gd name="T5" fmla="*/ 4 h 56"/>
                <a:gd name="T6" fmla="*/ 2 w 71"/>
                <a:gd name="T7" fmla="*/ 6 h 56"/>
                <a:gd name="T8" fmla="*/ 4 w 71"/>
                <a:gd name="T9" fmla="*/ 9 h 56"/>
                <a:gd name="T10" fmla="*/ 6 w 71"/>
                <a:gd name="T11" fmla="*/ 11 h 56"/>
                <a:gd name="T12" fmla="*/ 8 w 71"/>
                <a:gd name="T13" fmla="*/ 14 h 56"/>
                <a:gd name="T14" fmla="*/ 11 w 71"/>
                <a:gd name="T15" fmla="*/ 14 h 56"/>
                <a:gd name="T16" fmla="*/ 14 w 71"/>
                <a:gd name="T17" fmla="*/ 14 h 56"/>
                <a:gd name="T18" fmla="*/ 17 w 71"/>
                <a:gd name="T19" fmla="*/ 11 h 56"/>
                <a:gd name="T20" fmla="*/ 18 w 71"/>
                <a:gd name="T21" fmla="*/ 7 h 56"/>
                <a:gd name="T22" fmla="*/ 17 w 71"/>
                <a:gd name="T23" fmla="*/ 4 h 56"/>
                <a:gd name="T24" fmla="*/ 15 w 71"/>
                <a:gd name="T25" fmla="*/ 2 h 56"/>
                <a:gd name="T26" fmla="*/ 12 w 71"/>
                <a:gd name="T27" fmla="*/ 1 h 56"/>
                <a:gd name="T28" fmla="*/ 8 w 71"/>
                <a:gd name="T29" fmla="*/ 0 h 56"/>
                <a:gd name="T30" fmla="*/ 5 w 71"/>
                <a:gd name="T31" fmla="*/ 0 h 56"/>
                <a:gd name="T32" fmla="*/ 3 w 71"/>
                <a:gd name="T33" fmla="*/ 0 h 56"/>
                <a:gd name="T34" fmla="*/ 2 w 71"/>
                <a:gd name="T35" fmla="*/ 0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56"/>
                <a:gd name="T56" fmla="*/ 71 w 71"/>
                <a:gd name="T57" fmla="*/ 56 h 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56">
                  <a:moveTo>
                    <a:pt x="6" y="0"/>
                  </a:moveTo>
                  <a:lnTo>
                    <a:pt x="0" y="10"/>
                  </a:lnTo>
                  <a:lnTo>
                    <a:pt x="1" y="14"/>
                  </a:lnTo>
                  <a:lnTo>
                    <a:pt x="7" y="22"/>
                  </a:lnTo>
                  <a:lnTo>
                    <a:pt x="14" y="33"/>
                  </a:lnTo>
                  <a:lnTo>
                    <a:pt x="23" y="44"/>
                  </a:lnTo>
                  <a:lnTo>
                    <a:pt x="32" y="53"/>
                  </a:lnTo>
                  <a:lnTo>
                    <a:pt x="44" y="56"/>
                  </a:lnTo>
                  <a:lnTo>
                    <a:pt x="55" y="54"/>
                  </a:lnTo>
                  <a:lnTo>
                    <a:pt x="66" y="41"/>
                  </a:lnTo>
                  <a:lnTo>
                    <a:pt x="71" y="25"/>
                  </a:lnTo>
                  <a:lnTo>
                    <a:pt x="68" y="15"/>
                  </a:lnTo>
                  <a:lnTo>
                    <a:pt x="59" y="7"/>
                  </a:lnTo>
                  <a:lnTo>
                    <a:pt x="46" y="2"/>
                  </a:lnTo>
                  <a:lnTo>
                    <a:pt x="32" y="0"/>
                  </a:lnTo>
                  <a:lnTo>
                    <a:pt x="20" y="0"/>
                  </a:lnTo>
                  <a:lnTo>
                    <a:pt x="9" y="0"/>
                  </a:lnTo>
                  <a:lnTo>
                    <a:pt x="6" y="0"/>
                  </a:lnTo>
                  <a:close/>
                </a:path>
              </a:pathLst>
            </a:custGeom>
            <a:solidFill>
              <a:srgbClr val="FF0000"/>
            </a:solidFill>
            <a:ln w="9525">
              <a:noFill/>
              <a:round/>
              <a:headEnd/>
              <a:tailEnd/>
            </a:ln>
          </p:spPr>
          <p:txBody>
            <a:bodyPr/>
            <a:lstStyle/>
            <a:p>
              <a:endParaRPr lang="en-US"/>
            </a:p>
          </p:txBody>
        </p:sp>
        <p:sp>
          <p:nvSpPr>
            <p:cNvPr id="15395" name="Freeform 449"/>
            <p:cNvSpPr>
              <a:spLocks/>
            </p:cNvSpPr>
            <p:nvPr/>
          </p:nvSpPr>
          <p:spPr bwMode="auto">
            <a:xfrm>
              <a:off x="3380" y="2414"/>
              <a:ext cx="37" cy="28"/>
            </a:xfrm>
            <a:custGeom>
              <a:avLst/>
              <a:gdLst>
                <a:gd name="T0" fmla="*/ 0 w 72"/>
                <a:gd name="T1" fmla="*/ 11 h 57"/>
                <a:gd name="T2" fmla="*/ 2 w 72"/>
                <a:gd name="T3" fmla="*/ 14 h 57"/>
                <a:gd name="T4" fmla="*/ 3 w 72"/>
                <a:gd name="T5" fmla="*/ 14 h 57"/>
                <a:gd name="T6" fmla="*/ 5 w 72"/>
                <a:gd name="T7" fmla="*/ 14 h 57"/>
                <a:gd name="T8" fmla="*/ 8 w 72"/>
                <a:gd name="T9" fmla="*/ 14 h 57"/>
                <a:gd name="T10" fmla="*/ 12 w 72"/>
                <a:gd name="T11" fmla="*/ 13 h 57"/>
                <a:gd name="T12" fmla="*/ 16 w 72"/>
                <a:gd name="T13" fmla="*/ 12 h 57"/>
                <a:gd name="T14" fmla="*/ 18 w 72"/>
                <a:gd name="T15" fmla="*/ 10 h 57"/>
                <a:gd name="T16" fmla="*/ 19 w 72"/>
                <a:gd name="T17" fmla="*/ 7 h 57"/>
                <a:gd name="T18" fmla="*/ 17 w 72"/>
                <a:gd name="T19" fmla="*/ 4 h 57"/>
                <a:gd name="T20" fmla="*/ 14 w 72"/>
                <a:gd name="T21" fmla="*/ 1 h 57"/>
                <a:gd name="T22" fmla="*/ 12 w 72"/>
                <a:gd name="T23" fmla="*/ 0 h 57"/>
                <a:gd name="T24" fmla="*/ 9 w 72"/>
                <a:gd name="T25" fmla="*/ 1 h 57"/>
                <a:gd name="T26" fmla="*/ 6 w 72"/>
                <a:gd name="T27" fmla="*/ 3 h 57"/>
                <a:gd name="T28" fmla="*/ 4 w 72"/>
                <a:gd name="T29" fmla="*/ 5 h 57"/>
                <a:gd name="T30" fmla="*/ 2 w 72"/>
                <a:gd name="T31" fmla="*/ 8 h 57"/>
                <a:gd name="T32" fmla="*/ 1 w 72"/>
                <a:gd name="T33" fmla="*/ 10 h 57"/>
                <a:gd name="T34" fmla="*/ 0 w 72"/>
                <a:gd name="T35" fmla="*/ 11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57"/>
                <a:gd name="T56" fmla="*/ 72 w 72"/>
                <a:gd name="T57" fmla="*/ 57 h 5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57">
                  <a:moveTo>
                    <a:pt x="0" y="46"/>
                  </a:moveTo>
                  <a:lnTo>
                    <a:pt x="6" y="57"/>
                  </a:lnTo>
                  <a:lnTo>
                    <a:pt x="9" y="57"/>
                  </a:lnTo>
                  <a:lnTo>
                    <a:pt x="19" y="57"/>
                  </a:lnTo>
                  <a:lnTo>
                    <a:pt x="32" y="57"/>
                  </a:lnTo>
                  <a:lnTo>
                    <a:pt x="47" y="54"/>
                  </a:lnTo>
                  <a:lnTo>
                    <a:pt x="60" y="50"/>
                  </a:lnTo>
                  <a:lnTo>
                    <a:pt x="69" y="43"/>
                  </a:lnTo>
                  <a:lnTo>
                    <a:pt x="72" y="31"/>
                  </a:lnTo>
                  <a:lnTo>
                    <a:pt x="67" y="16"/>
                  </a:lnTo>
                  <a:lnTo>
                    <a:pt x="55" y="4"/>
                  </a:lnTo>
                  <a:lnTo>
                    <a:pt x="44" y="0"/>
                  </a:lnTo>
                  <a:lnTo>
                    <a:pt x="33" y="4"/>
                  </a:lnTo>
                  <a:lnTo>
                    <a:pt x="23" y="13"/>
                  </a:lnTo>
                  <a:lnTo>
                    <a:pt x="14" y="23"/>
                  </a:lnTo>
                  <a:lnTo>
                    <a:pt x="7" y="35"/>
                  </a:lnTo>
                  <a:lnTo>
                    <a:pt x="1" y="43"/>
                  </a:lnTo>
                  <a:lnTo>
                    <a:pt x="0" y="46"/>
                  </a:lnTo>
                  <a:close/>
                </a:path>
              </a:pathLst>
            </a:custGeom>
            <a:solidFill>
              <a:srgbClr val="FF0000"/>
            </a:solidFill>
            <a:ln w="9525">
              <a:noFill/>
              <a:round/>
              <a:headEnd/>
              <a:tailEnd/>
            </a:ln>
          </p:spPr>
          <p:txBody>
            <a:bodyPr/>
            <a:lstStyle/>
            <a:p>
              <a:endParaRPr lang="en-US"/>
            </a:p>
          </p:txBody>
        </p:sp>
        <p:sp>
          <p:nvSpPr>
            <p:cNvPr id="15396" name="Freeform 450"/>
            <p:cNvSpPr>
              <a:spLocks/>
            </p:cNvSpPr>
            <p:nvPr/>
          </p:nvSpPr>
          <p:spPr bwMode="auto">
            <a:xfrm>
              <a:off x="2672" y="2420"/>
              <a:ext cx="11" cy="12"/>
            </a:xfrm>
            <a:custGeom>
              <a:avLst/>
              <a:gdLst>
                <a:gd name="T0" fmla="*/ 3 w 23"/>
                <a:gd name="T1" fmla="*/ 6 h 24"/>
                <a:gd name="T2" fmla="*/ 1 w 23"/>
                <a:gd name="T3" fmla="*/ 6 h 24"/>
                <a:gd name="T4" fmla="*/ 1 w 23"/>
                <a:gd name="T5" fmla="*/ 5 h 24"/>
                <a:gd name="T6" fmla="*/ 0 w 23"/>
                <a:gd name="T7" fmla="*/ 5 h 24"/>
                <a:gd name="T8" fmla="*/ 0 w 23"/>
                <a:gd name="T9" fmla="*/ 3 h 24"/>
                <a:gd name="T10" fmla="*/ 0 w 23"/>
                <a:gd name="T11" fmla="*/ 2 h 24"/>
                <a:gd name="T12" fmla="*/ 1 w 23"/>
                <a:gd name="T13" fmla="*/ 1 h 24"/>
                <a:gd name="T14" fmla="*/ 1 w 23"/>
                <a:gd name="T15" fmla="*/ 1 h 24"/>
                <a:gd name="T16" fmla="*/ 3 w 23"/>
                <a:gd name="T17" fmla="*/ 0 h 24"/>
                <a:gd name="T18" fmla="*/ 4 w 23"/>
                <a:gd name="T19" fmla="*/ 1 h 24"/>
                <a:gd name="T20" fmla="*/ 5 w 23"/>
                <a:gd name="T21" fmla="*/ 1 h 24"/>
                <a:gd name="T22" fmla="*/ 5 w 23"/>
                <a:gd name="T23" fmla="*/ 2 h 24"/>
                <a:gd name="T24" fmla="*/ 5 w 23"/>
                <a:gd name="T25" fmla="*/ 3 h 24"/>
                <a:gd name="T26" fmla="*/ 5 w 23"/>
                <a:gd name="T27" fmla="*/ 5 h 24"/>
                <a:gd name="T28" fmla="*/ 5 w 23"/>
                <a:gd name="T29" fmla="*/ 5 h 24"/>
                <a:gd name="T30" fmla="*/ 4 w 23"/>
                <a:gd name="T31" fmla="*/ 6 h 24"/>
                <a:gd name="T32" fmla="*/ 3 w 23"/>
                <a:gd name="T33" fmla="*/ 6 h 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3"/>
                <a:gd name="T52" fmla="*/ 0 h 24"/>
                <a:gd name="T53" fmla="*/ 23 w 23"/>
                <a:gd name="T54" fmla="*/ 24 h 2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3" h="24">
                  <a:moveTo>
                    <a:pt x="12" y="24"/>
                  </a:moveTo>
                  <a:lnTo>
                    <a:pt x="7" y="23"/>
                  </a:lnTo>
                  <a:lnTo>
                    <a:pt x="4" y="20"/>
                  </a:lnTo>
                  <a:lnTo>
                    <a:pt x="1" y="17"/>
                  </a:lnTo>
                  <a:lnTo>
                    <a:pt x="0" y="12"/>
                  </a:lnTo>
                  <a:lnTo>
                    <a:pt x="1" y="8"/>
                  </a:lnTo>
                  <a:lnTo>
                    <a:pt x="4" y="3"/>
                  </a:lnTo>
                  <a:lnTo>
                    <a:pt x="7" y="1"/>
                  </a:lnTo>
                  <a:lnTo>
                    <a:pt x="12" y="0"/>
                  </a:lnTo>
                  <a:lnTo>
                    <a:pt x="16" y="1"/>
                  </a:lnTo>
                  <a:lnTo>
                    <a:pt x="20" y="3"/>
                  </a:lnTo>
                  <a:lnTo>
                    <a:pt x="22" y="8"/>
                  </a:lnTo>
                  <a:lnTo>
                    <a:pt x="23" y="12"/>
                  </a:lnTo>
                  <a:lnTo>
                    <a:pt x="22" y="17"/>
                  </a:lnTo>
                  <a:lnTo>
                    <a:pt x="20" y="20"/>
                  </a:lnTo>
                  <a:lnTo>
                    <a:pt x="16" y="23"/>
                  </a:lnTo>
                  <a:lnTo>
                    <a:pt x="12" y="24"/>
                  </a:lnTo>
                  <a:close/>
                </a:path>
              </a:pathLst>
            </a:custGeom>
            <a:solidFill>
              <a:srgbClr val="FF0000"/>
            </a:solidFill>
            <a:ln w="9525">
              <a:noFill/>
              <a:round/>
              <a:headEnd/>
              <a:tailEnd/>
            </a:ln>
          </p:spPr>
          <p:txBody>
            <a:bodyPr/>
            <a:lstStyle/>
            <a:p>
              <a:endParaRPr lang="en-US"/>
            </a:p>
          </p:txBody>
        </p:sp>
        <p:sp>
          <p:nvSpPr>
            <p:cNvPr id="15397" name="Freeform 451"/>
            <p:cNvSpPr>
              <a:spLocks/>
            </p:cNvSpPr>
            <p:nvPr/>
          </p:nvSpPr>
          <p:spPr bwMode="auto">
            <a:xfrm>
              <a:off x="2664" y="2381"/>
              <a:ext cx="26" cy="36"/>
            </a:xfrm>
            <a:custGeom>
              <a:avLst/>
              <a:gdLst>
                <a:gd name="T0" fmla="*/ 5 w 52"/>
                <a:gd name="T1" fmla="*/ 18 h 73"/>
                <a:gd name="T2" fmla="*/ 8 w 52"/>
                <a:gd name="T3" fmla="*/ 18 h 73"/>
                <a:gd name="T4" fmla="*/ 9 w 52"/>
                <a:gd name="T5" fmla="*/ 17 h 73"/>
                <a:gd name="T6" fmla="*/ 10 w 52"/>
                <a:gd name="T7" fmla="*/ 15 h 73"/>
                <a:gd name="T8" fmla="*/ 11 w 52"/>
                <a:gd name="T9" fmla="*/ 12 h 73"/>
                <a:gd name="T10" fmla="*/ 13 w 52"/>
                <a:gd name="T11" fmla="*/ 9 h 73"/>
                <a:gd name="T12" fmla="*/ 13 w 52"/>
                <a:gd name="T13" fmla="*/ 5 h 73"/>
                <a:gd name="T14" fmla="*/ 13 w 52"/>
                <a:gd name="T15" fmla="*/ 3 h 73"/>
                <a:gd name="T16" fmla="*/ 11 w 52"/>
                <a:gd name="T17" fmla="*/ 1 h 73"/>
                <a:gd name="T18" fmla="*/ 7 w 52"/>
                <a:gd name="T19" fmla="*/ 0 h 73"/>
                <a:gd name="T20" fmla="*/ 3 w 52"/>
                <a:gd name="T21" fmla="*/ 1 h 73"/>
                <a:gd name="T22" fmla="*/ 1 w 52"/>
                <a:gd name="T23" fmla="*/ 3 h 73"/>
                <a:gd name="T24" fmla="*/ 0 w 52"/>
                <a:gd name="T25" fmla="*/ 5 h 73"/>
                <a:gd name="T26" fmla="*/ 1 w 52"/>
                <a:gd name="T27" fmla="*/ 9 h 73"/>
                <a:gd name="T28" fmla="*/ 2 w 52"/>
                <a:gd name="T29" fmla="*/ 12 h 73"/>
                <a:gd name="T30" fmla="*/ 3 w 52"/>
                <a:gd name="T31" fmla="*/ 15 h 73"/>
                <a:gd name="T32" fmla="*/ 5 w 52"/>
                <a:gd name="T33" fmla="*/ 17 h 73"/>
                <a:gd name="T34" fmla="*/ 5 w 52"/>
                <a:gd name="T35" fmla="*/ 18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2"/>
                <a:gd name="T55" fmla="*/ 0 h 73"/>
                <a:gd name="T56" fmla="*/ 52 w 52"/>
                <a:gd name="T57" fmla="*/ 73 h 7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FF0000"/>
            </a:solidFill>
            <a:ln w="9525">
              <a:noFill/>
              <a:round/>
              <a:headEnd/>
              <a:tailEnd/>
            </a:ln>
          </p:spPr>
          <p:txBody>
            <a:bodyPr/>
            <a:lstStyle/>
            <a:p>
              <a:endParaRPr lang="en-US"/>
            </a:p>
          </p:txBody>
        </p:sp>
        <p:sp>
          <p:nvSpPr>
            <p:cNvPr id="15398" name="Freeform 452"/>
            <p:cNvSpPr>
              <a:spLocks/>
            </p:cNvSpPr>
            <p:nvPr/>
          </p:nvSpPr>
          <p:spPr bwMode="auto">
            <a:xfrm>
              <a:off x="2664" y="2381"/>
              <a:ext cx="26" cy="36"/>
            </a:xfrm>
            <a:custGeom>
              <a:avLst/>
              <a:gdLst>
                <a:gd name="T0" fmla="*/ 5 w 52"/>
                <a:gd name="T1" fmla="*/ 18 h 73"/>
                <a:gd name="T2" fmla="*/ 8 w 52"/>
                <a:gd name="T3" fmla="*/ 18 h 73"/>
                <a:gd name="T4" fmla="*/ 9 w 52"/>
                <a:gd name="T5" fmla="*/ 17 h 73"/>
                <a:gd name="T6" fmla="*/ 10 w 52"/>
                <a:gd name="T7" fmla="*/ 15 h 73"/>
                <a:gd name="T8" fmla="*/ 11 w 52"/>
                <a:gd name="T9" fmla="*/ 12 h 73"/>
                <a:gd name="T10" fmla="*/ 13 w 52"/>
                <a:gd name="T11" fmla="*/ 9 h 73"/>
                <a:gd name="T12" fmla="*/ 13 w 52"/>
                <a:gd name="T13" fmla="*/ 5 h 73"/>
                <a:gd name="T14" fmla="*/ 13 w 52"/>
                <a:gd name="T15" fmla="*/ 3 h 73"/>
                <a:gd name="T16" fmla="*/ 11 w 52"/>
                <a:gd name="T17" fmla="*/ 1 h 73"/>
                <a:gd name="T18" fmla="*/ 7 w 52"/>
                <a:gd name="T19" fmla="*/ 0 h 73"/>
                <a:gd name="T20" fmla="*/ 3 w 52"/>
                <a:gd name="T21" fmla="*/ 1 h 73"/>
                <a:gd name="T22" fmla="*/ 1 w 52"/>
                <a:gd name="T23" fmla="*/ 3 h 73"/>
                <a:gd name="T24" fmla="*/ 0 w 52"/>
                <a:gd name="T25" fmla="*/ 5 h 73"/>
                <a:gd name="T26" fmla="*/ 1 w 52"/>
                <a:gd name="T27" fmla="*/ 9 h 73"/>
                <a:gd name="T28" fmla="*/ 2 w 52"/>
                <a:gd name="T29" fmla="*/ 12 h 73"/>
                <a:gd name="T30" fmla="*/ 3 w 52"/>
                <a:gd name="T31" fmla="*/ 15 h 73"/>
                <a:gd name="T32" fmla="*/ 5 w 52"/>
                <a:gd name="T33" fmla="*/ 17 h 73"/>
                <a:gd name="T34" fmla="*/ 5 w 52"/>
                <a:gd name="T35" fmla="*/ 18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2"/>
                <a:gd name="T55" fmla="*/ 0 h 73"/>
                <a:gd name="T56" fmla="*/ 52 w 52"/>
                <a:gd name="T57" fmla="*/ 73 h 7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FF0000"/>
            </a:solidFill>
            <a:ln w="9525">
              <a:noFill/>
              <a:round/>
              <a:headEnd/>
              <a:tailEnd/>
            </a:ln>
          </p:spPr>
          <p:txBody>
            <a:bodyPr/>
            <a:lstStyle/>
            <a:p>
              <a:endParaRPr lang="en-US"/>
            </a:p>
          </p:txBody>
        </p:sp>
        <p:sp>
          <p:nvSpPr>
            <p:cNvPr id="15399" name="Freeform 453"/>
            <p:cNvSpPr>
              <a:spLocks/>
            </p:cNvSpPr>
            <p:nvPr/>
          </p:nvSpPr>
          <p:spPr bwMode="auto">
            <a:xfrm>
              <a:off x="2635" y="2396"/>
              <a:ext cx="35" cy="28"/>
            </a:xfrm>
            <a:custGeom>
              <a:avLst/>
              <a:gdLst>
                <a:gd name="T0" fmla="*/ 16 w 72"/>
                <a:gd name="T1" fmla="*/ 14 h 58"/>
                <a:gd name="T2" fmla="*/ 17 w 72"/>
                <a:gd name="T3" fmla="*/ 11 h 58"/>
                <a:gd name="T4" fmla="*/ 17 w 72"/>
                <a:gd name="T5" fmla="*/ 10 h 58"/>
                <a:gd name="T6" fmla="*/ 16 w 72"/>
                <a:gd name="T7" fmla="*/ 8 h 58"/>
                <a:gd name="T8" fmla="*/ 14 w 72"/>
                <a:gd name="T9" fmla="*/ 6 h 58"/>
                <a:gd name="T10" fmla="*/ 12 w 72"/>
                <a:gd name="T11" fmla="*/ 3 h 58"/>
                <a:gd name="T12" fmla="*/ 9 w 72"/>
                <a:gd name="T13" fmla="*/ 1 h 58"/>
                <a:gd name="T14" fmla="*/ 7 w 72"/>
                <a:gd name="T15" fmla="*/ 0 h 58"/>
                <a:gd name="T16" fmla="*/ 4 w 72"/>
                <a:gd name="T17" fmla="*/ 0 h 58"/>
                <a:gd name="T18" fmla="*/ 1 w 72"/>
                <a:gd name="T19" fmla="*/ 3 h 58"/>
                <a:gd name="T20" fmla="*/ 0 w 72"/>
                <a:gd name="T21" fmla="*/ 7 h 58"/>
                <a:gd name="T22" fmla="*/ 1 w 72"/>
                <a:gd name="T23" fmla="*/ 10 h 58"/>
                <a:gd name="T24" fmla="*/ 3 w 72"/>
                <a:gd name="T25" fmla="*/ 12 h 58"/>
                <a:gd name="T26" fmla="*/ 6 w 72"/>
                <a:gd name="T27" fmla="*/ 13 h 58"/>
                <a:gd name="T28" fmla="*/ 9 w 72"/>
                <a:gd name="T29" fmla="*/ 14 h 58"/>
                <a:gd name="T30" fmla="*/ 12 w 72"/>
                <a:gd name="T31" fmla="*/ 14 h 58"/>
                <a:gd name="T32" fmla="*/ 15 w 72"/>
                <a:gd name="T33" fmla="*/ 14 h 58"/>
                <a:gd name="T34" fmla="*/ 16 w 72"/>
                <a:gd name="T35" fmla="*/ 14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58"/>
                <a:gd name="T56" fmla="*/ 72 w 72"/>
                <a:gd name="T57" fmla="*/ 58 h 5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58">
                  <a:moveTo>
                    <a:pt x="66" y="58"/>
                  </a:moveTo>
                  <a:lnTo>
                    <a:pt x="72" y="47"/>
                  </a:lnTo>
                  <a:lnTo>
                    <a:pt x="71" y="44"/>
                  </a:lnTo>
                  <a:lnTo>
                    <a:pt x="65" y="36"/>
                  </a:lnTo>
                  <a:lnTo>
                    <a:pt x="58" y="24"/>
                  </a:lnTo>
                  <a:lnTo>
                    <a:pt x="50" y="14"/>
                  </a:lnTo>
                  <a:lnTo>
                    <a:pt x="40" y="5"/>
                  </a:lnTo>
                  <a:lnTo>
                    <a:pt x="28" y="0"/>
                  </a:lnTo>
                  <a:lnTo>
                    <a:pt x="16" y="3"/>
                  </a:lnTo>
                  <a:lnTo>
                    <a:pt x="6" y="15"/>
                  </a:lnTo>
                  <a:lnTo>
                    <a:pt x="0" y="31"/>
                  </a:lnTo>
                  <a:lnTo>
                    <a:pt x="4" y="43"/>
                  </a:lnTo>
                  <a:lnTo>
                    <a:pt x="12" y="51"/>
                  </a:lnTo>
                  <a:lnTo>
                    <a:pt x="26" y="56"/>
                  </a:lnTo>
                  <a:lnTo>
                    <a:pt x="40" y="58"/>
                  </a:lnTo>
                  <a:lnTo>
                    <a:pt x="52" y="58"/>
                  </a:lnTo>
                  <a:lnTo>
                    <a:pt x="63" y="58"/>
                  </a:lnTo>
                  <a:lnTo>
                    <a:pt x="66" y="58"/>
                  </a:lnTo>
                  <a:close/>
                </a:path>
              </a:pathLst>
            </a:custGeom>
            <a:solidFill>
              <a:srgbClr val="FF0000"/>
            </a:solidFill>
            <a:ln w="9525">
              <a:noFill/>
              <a:round/>
              <a:headEnd/>
              <a:tailEnd/>
            </a:ln>
          </p:spPr>
          <p:txBody>
            <a:bodyPr/>
            <a:lstStyle/>
            <a:p>
              <a:endParaRPr lang="en-US"/>
            </a:p>
          </p:txBody>
        </p:sp>
        <p:sp>
          <p:nvSpPr>
            <p:cNvPr id="15400" name="Freeform 454"/>
            <p:cNvSpPr>
              <a:spLocks/>
            </p:cNvSpPr>
            <p:nvPr/>
          </p:nvSpPr>
          <p:spPr bwMode="auto">
            <a:xfrm>
              <a:off x="2635" y="2428"/>
              <a:ext cx="35" cy="29"/>
            </a:xfrm>
            <a:custGeom>
              <a:avLst/>
              <a:gdLst>
                <a:gd name="T0" fmla="*/ 17 w 72"/>
                <a:gd name="T1" fmla="*/ 3 h 56"/>
                <a:gd name="T2" fmla="*/ 16 w 72"/>
                <a:gd name="T3" fmla="*/ 0 h 56"/>
                <a:gd name="T4" fmla="*/ 15 w 72"/>
                <a:gd name="T5" fmla="*/ 0 h 56"/>
                <a:gd name="T6" fmla="*/ 13 w 72"/>
                <a:gd name="T7" fmla="*/ 0 h 56"/>
                <a:gd name="T8" fmla="*/ 9 w 72"/>
                <a:gd name="T9" fmla="*/ 0 h 56"/>
                <a:gd name="T10" fmla="*/ 6 w 72"/>
                <a:gd name="T11" fmla="*/ 1 h 56"/>
                <a:gd name="T12" fmla="*/ 3 w 72"/>
                <a:gd name="T13" fmla="*/ 2 h 56"/>
                <a:gd name="T14" fmla="*/ 1 w 72"/>
                <a:gd name="T15" fmla="*/ 4 h 56"/>
                <a:gd name="T16" fmla="*/ 0 w 72"/>
                <a:gd name="T17" fmla="*/ 7 h 56"/>
                <a:gd name="T18" fmla="*/ 1 w 72"/>
                <a:gd name="T19" fmla="*/ 11 h 56"/>
                <a:gd name="T20" fmla="*/ 4 w 72"/>
                <a:gd name="T21" fmla="*/ 14 h 56"/>
                <a:gd name="T22" fmla="*/ 7 w 72"/>
                <a:gd name="T23" fmla="*/ 15 h 56"/>
                <a:gd name="T24" fmla="*/ 9 w 72"/>
                <a:gd name="T25" fmla="*/ 14 h 56"/>
                <a:gd name="T26" fmla="*/ 12 w 72"/>
                <a:gd name="T27" fmla="*/ 12 h 56"/>
                <a:gd name="T28" fmla="*/ 14 w 72"/>
                <a:gd name="T29" fmla="*/ 9 h 56"/>
                <a:gd name="T30" fmla="*/ 16 w 72"/>
                <a:gd name="T31" fmla="*/ 6 h 56"/>
                <a:gd name="T32" fmla="*/ 17 w 72"/>
                <a:gd name="T33" fmla="*/ 4 h 56"/>
                <a:gd name="T34" fmla="*/ 17 w 72"/>
                <a:gd name="T35" fmla="*/ 3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56"/>
                <a:gd name="T56" fmla="*/ 72 w 72"/>
                <a:gd name="T57" fmla="*/ 56 h 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56">
                  <a:moveTo>
                    <a:pt x="72" y="10"/>
                  </a:moveTo>
                  <a:lnTo>
                    <a:pt x="66" y="0"/>
                  </a:lnTo>
                  <a:lnTo>
                    <a:pt x="63" y="0"/>
                  </a:lnTo>
                  <a:lnTo>
                    <a:pt x="53" y="0"/>
                  </a:lnTo>
                  <a:lnTo>
                    <a:pt x="40" y="0"/>
                  </a:lnTo>
                  <a:lnTo>
                    <a:pt x="26" y="2"/>
                  </a:lnTo>
                  <a:lnTo>
                    <a:pt x="13" y="7"/>
                  </a:lnTo>
                  <a:lnTo>
                    <a:pt x="4" y="14"/>
                  </a:lnTo>
                  <a:lnTo>
                    <a:pt x="0" y="25"/>
                  </a:lnTo>
                  <a:lnTo>
                    <a:pt x="6" y="40"/>
                  </a:lnTo>
                  <a:lnTo>
                    <a:pt x="16" y="53"/>
                  </a:lnTo>
                  <a:lnTo>
                    <a:pt x="28" y="56"/>
                  </a:lnTo>
                  <a:lnTo>
                    <a:pt x="40" y="53"/>
                  </a:lnTo>
                  <a:lnTo>
                    <a:pt x="50" y="44"/>
                  </a:lnTo>
                  <a:lnTo>
                    <a:pt x="58" y="33"/>
                  </a:lnTo>
                  <a:lnTo>
                    <a:pt x="65" y="22"/>
                  </a:lnTo>
                  <a:lnTo>
                    <a:pt x="71" y="14"/>
                  </a:lnTo>
                  <a:lnTo>
                    <a:pt x="72" y="10"/>
                  </a:lnTo>
                  <a:close/>
                </a:path>
              </a:pathLst>
            </a:custGeom>
            <a:solidFill>
              <a:srgbClr val="FF0000"/>
            </a:solidFill>
            <a:ln w="9525">
              <a:noFill/>
              <a:round/>
              <a:headEnd/>
              <a:tailEnd/>
            </a:ln>
          </p:spPr>
          <p:txBody>
            <a:bodyPr/>
            <a:lstStyle/>
            <a:p>
              <a:endParaRPr lang="en-US"/>
            </a:p>
          </p:txBody>
        </p:sp>
        <p:sp>
          <p:nvSpPr>
            <p:cNvPr id="15401" name="Freeform 455"/>
            <p:cNvSpPr>
              <a:spLocks/>
            </p:cNvSpPr>
            <p:nvPr/>
          </p:nvSpPr>
          <p:spPr bwMode="auto">
            <a:xfrm>
              <a:off x="2664" y="2435"/>
              <a:ext cx="27" cy="37"/>
            </a:xfrm>
            <a:custGeom>
              <a:avLst/>
              <a:gdLst>
                <a:gd name="T0" fmla="*/ 8 w 53"/>
                <a:gd name="T1" fmla="*/ 0 h 72"/>
                <a:gd name="T2" fmla="*/ 6 w 53"/>
                <a:gd name="T3" fmla="*/ 0 h 72"/>
                <a:gd name="T4" fmla="*/ 5 w 53"/>
                <a:gd name="T5" fmla="*/ 1 h 72"/>
                <a:gd name="T6" fmla="*/ 4 w 53"/>
                <a:gd name="T7" fmla="*/ 3 h 72"/>
                <a:gd name="T8" fmla="*/ 2 w 53"/>
                <a:gd name="T9" fmla="*/ 6 h 72"/>
                <a:gd name="T10" fmla="*/ 1 w 53"/>
                <a:gd name="T11" fmla="*/ 9 h 72"/>
                <a:gd name="T12" fmla="*/ 0 w 53"/>
                <a:gd name="T13" fmla="*/ 13 h 72"/>
                <a:gd name="T14" fmla="*/ 1 w 53"/>
                <a:gd name="T15" fmla="*/ 16 h 72"/>
                <a:gd name="T16" fmla="*/ 3 w 53"/>
                <a:gd name="T17" fmla="*/ 18 h 72"/>
                <a:gd name="T18" fmla="*/ 7 w 53"/>
                <a:gd name="T19" fmla="*/ 19 h 72"/>
                <a:gd name="T20" fmla="*/ 11 w 53"/>
                <a:gd name="T21" fmla="*/ 18 h 72"/>
                <a:gd name="T22" fmla="*/ 13 w 53"/>
                <a:gd name="T23" fmla="*/ 16 h 72"/>
                <a:gd name="T24" fmla="*/ 14 w 53"/>
                <a:gd name="T25" fmla="*/ 13 h 72"/>
                <a:gd name="T26" fmla="*/ 13 w 53"/>
                <a:gd name="T27" fmla="*/ 9 h 72"/>
                <a:gd name="T28" fmla="*/ 12 w 53"/>
                <a:gd name="T29" fmla="*/ 6 h 72"/>
                <a:gd name="T30" fmla="*/ 10 w 53"/>
                <a:gd name="T31" fmla="*/ 3 h 72"/>
                <a:gd name="T32" fmla="*/ 9 w 53"/>
                <a:gd name="T33" fmla="*/ 1 h 72"/>
                <a:gd name="T34" fmla="*/ 8 w 53"/>
                <a:gd name="T35" fmla="*/ 0 h 7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3"/>
                <a:gd name="T55" fmla="*/ 0 h 72"/>
                <a:gd name="T56" fmla="*/ 53 w 53"/>
                <a:gd name="T57" fmla="*/ 72 h 7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3" h="72">
                  <a:moveTo>
                    <a:pt x="32" y="0"/>
                  </a:moveTo>
                  <a:lnTo>
                    <a:pt x="21" y="0"/>
                  </a:lnTo>
                  <a:lnTo>
                    <a:pt x="19" y="3"/>
                  </a:lnTo>
                  <a:lnTo>
                    <a:pt x="14" y="11"/>
                  </a:lnTo>
                  <a:lnTo>
                    <a:pt x="8" y="23"/>
                  </a:lnTo>
                  <a:lnTo>
                    <a:pt x="2" y="35"/>
                  </a:lnTo>
                  <a:lnTo>
                    <a:pt x="0" y="49"/>
                  </a:lnTo>
                  <a:lnTo>
                    <a:pt x="2" y="61"/>
                  </a:lnTo>
                  <a:lnTo>
                    <a:pt x="10" y="69"/>
                  </a:lnTo>
                  <a:lnTo>
                    <a:pt x="27" y="72"/>
                  </a:lnTo>
                  <a:lnTo>
                    <a:pt x="43" y="69"/>
                  </a:lnTo>
                  <a:lnTo>
                    <a:pt x="51" y="61"/>
                  </a:lnTo>
                  <a:lnTo>
                    <a:pt x="53" y="49"/>
                  </a:lnTo>
                  <a:lnTo>
                    <a:pt x="51" y="35"/>
                  </a:lnTo>
                  <a:lnTo>
                    <a:pt x="45" y="23"/>
                  </a:lnTo>
                  <a:lnTo>
                    <a:pt x="39" y="11"/>
                  </a:lnTo>
                  <a:lnTo>
                    <a:pt x="35" y="3"/>
                  </a:lnTo>
                  <a:lnTo>
                    <a:pt x="32" y="0"/>
                  </a:lnTo>
                  <a:close/>
                </a:path>
              </a:pathLst>
            </a:custGeom>
            <a:solidFill>
              <a:srgbClr val="FF0000"/>
            </a:solidFill>
            <a:ln w="9525">
              <a:noFill/>
              <a:round/>
              <a:headEnd/>
              <a:tailEnd/>
            </a:ln>
          </p:spPr>
          <p:txBody>
            <a:bodyPr/>
            <a:lstStyle/>
            <a:p>
              <a:endParaRPr lang="en-US"/>
            </a:p>
          </p:txBody>
        </p:sp>
        <p:sp>
          <p:nvSpPr>
            <p:cNvPr id="15402" name="Freeform 456"/>
            <p:cNvSpPr>
              <a:spLocks/>
            </p:cNvSpPr>
            <p:nvPr/>
          </p:nvSpPr>
          <p:spPr bwMode="auto">
            <a:xfrm>
              <a:off x="2684" y="2428"/>
              <a:ext cx="35" cy="29"/>
            </a:xfrm>
            <a:custGeom>
              <a:avLst/>
              <a:gdLst>
                <a:gd name="T0" fmla="*/ 1 w 72"/>
                <a:gd name="T1" fmla="*/ 0 h 57"/>
                <a:gd name="T2" fmla="*/ 0 w 72"/>
                <a:gd name="T3" fmla="*/ 3 h 57"/>
                <a:gd name="T4" fmla="*/ 0 w 72"/>
                <a:gd name="T5" fmla="*/ 4 h 57"/>
                <a:gd name="T6" fmla="*/ 1 w 72"/>
                <a:gd name="T7" fmla="*/ 6 h 57"/>
                <a:gd name="T8" fmla="*/ 3 w 72"/>
                <a:gd name="T9" fmla="*/ 9 h 57"/>
                <a:gd name="T10" fmla="*/ 5 w 72"/>
                <a:gd name="T11" fmla="*/ 11 h 57"/>
                <a:gd name="T12" fmla="*/ 8 w 72"/>
                <a:gd name="T13" fmla="*/ 14 h 57"/>
                <a:gd name="T14" fmla="*/ 10 w 72"/>
                <a:gd name="T15" fmla="*/ 15 h 57"/>
                <a:gd name="T16" fmla="*/ 13 w 72"/>
                <a:gd name="T17" fmla="*/ 14 h 57"/>
                <a:gd name="T18" fmla="*/ 16 w 72"/>
                <a:gd name="T19" fmla="*/ 11 h 57"/>
                <a:gd name="T20" fmla="*/ 17 w 72"/>
                <a:gd name="T21" fmla="*/ 7 h 57"/>
                <a:gd name="T22" fmla="*/ 16 w 72"/>
                <a:gd name="T23" fmla="*/ 4 h 57"/>
                <a:gd name="T24" fmla="*/ 14 w 72"/>
                <a:gd name="T25" fmla="*/ 2 h 57"/>
                <a:gd name="T26" fmla="*/ 11 w 72"/>
                <a:gd name="T27" fmla="*/ 1 h 57"/>
                <a:gd name="T28" fmla="*/ 8 w 72"/>
                <a:gd name="T29" fmla="*/ 0 h 57"/>
                <a:gd name="T30" fmla="*/ 5 w 72"/>
                <a:gd name="T31" fmla="*/ 0 h 57"/>
                <a:gd name="T32" fmla="*/ 2 w 72"/>
                <a:gd name="T33" fmla="*/ 0 h 57"/>
                <a:gd name="T34" fmla="*/ 1 w 72"/>
                <a:gd name="T35" fmla="*/ 0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57"/>
                <a:gd name="T56" fmla="*/ 72 w 72"/>
                <a:gd name="T57" fmla="*/ 57 h 5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57">
                  <a:moveTo>
                    <a:pt x="6" y="0"/>
                  </a:moveTo>
                  <a:lnTo>
                    <a:pt x="0" y="10"/>
                  </a:lnTo>
                  <a:lnTo>
                    <a:pt x="1" y="14"/>
                  </a:lnTo>
                  <a:lnTo>
                    <a:pt x="7" y="22"/>
                  </a:lnTo>
                  <a:lnTo>
                    <a:pt x="14" y="33"/>
                  </a:lnTo>
                  <a:lnTo>
                    <a:pt x="23" y="43"/>
                  </a:lnTo>
                  <a:lnTo>
                    <a:pt x="33" y="53"/>
                  </a:lnTo>
                  <a:lnTo>
                    <a:pt x="44" y="57"/>
                  </a:lnTo>
                  <a:lnTo>
                    <a:pt x="56" y="55"/>
                  </a:lnTo>
                  <a:lnTo>
                    <a:pt x="66" y="42"/>
                  </a:lnTo>
                  <a:lnTo>
                    <a:pt x="72" y="26"/>
                  </a:lnTo>
                  <a:lnTo>
                    <a:pt x="68" y="15"/>
                  </a:lnTo>
                  <a:lnTo>
                    <a:pt x="60" y="7"/>
                  </a:lnTo>
                  <a:lnTo>
                    <a:pt x="46" y="2"/>
                  </a:lnTo>
                  <a:lnTo>
                    <a:pt x="33" y="0"/>
                  </a:lnTo>
                  <a:lnTo>
                    <a:pt x="20" y="0"/>
                  </a:lnTo>
                  <a:lnTo>
                    <a:pt x="9" y="0"/>
                  </a:lnTo>
                  <a:lnTo>
                    <a:pt x="6" y="0"/>
                  </a:lnTo>
                  <a:close/>
                </a:path>
              </a:pathLst>
            </a:custGeom>
            <a:solidFill>
              <a:srgbClr val="FF0000"/>
            </a:solidFill>
            <a:ln w="9525">
              <a:noFill/>
              <a:round/>
              <a:headEnd/>
              <a:tailEnd/>
            </a:ln>
          </p:spPr>
          <p:txBody>
            <a:bodyPr/>
            <a:lstStyle/>
            <a:p>
              <a:endParaRPr lang="en-US"/>
            </a:p>
          </p:txBody>
        </p:sp>
        <p:sp>
          <p:nvSpPr>
            <p:cNvPr id="15403" name="Freeform 457"/>
            <p:cNvSpPr>
              <a:spLocks/>
            </p:cNvSpPr>
            <p:nvPr/>
          </p:nvSpPr>
          <p:spPr bwMode="auto">
            <a:xfrm>
              <a:off x="2684" y="2395"/>
              <a:ext cx="35" cy="29"/>
            </a:xfrm>
            <a:custGeom>
              <a:avLst/>
              <a:gdLst>
                <a:gd name="T0" fmla="*/ 0 w 72"/>
                <a:gd name="T1" fmla="*/ 12 h 58"/>
                <a:gd name="T2" fmla="*/ 1 w 72"/>
                <a:gd name="T3" fmla="*/ 15 h 58"/>
                <a:gd name="T4" fmla="*/ 2 w 72"/>
                <a:gd name="T5" fmla="*/ 15 h 58"/>
                <a:gd name="T6" fmla="*/ 5 w 72"/>
                <a:gd name="T7" fmla="*/ 15 h 58"/>
                <a:gd name="T8" fmla="*/ 8 w 72"/>
                <a:gd name="T9" fmla="*/ 15 h 58"/>
                <a:gd name="T10" fmla="*/ 11 w 72"/>
                <a:gd name="T11" fmla="*/ 14 h 58"/>
                <a:gd name="T12" fmla="*/ 14 w 72"/>
                <a:gd name="T13" fmla="*/ 13 h 58"/>
                <a:gd name="T14" fmla="*/ 16 w 72"/>
                <a:gd name="T15" fmla="*/ 11 h 58"/>
                <a:gd name="T16" fmla="*/ 17 w 72"/>
                <a:gd name="T17" fmla="*/ 8 h 58"/>
                <a:gd name="T18" fmla="*/ 16 w 72"/>
                <a:gd name="T19" fmla="*/ 4 h 58"/>
                <a:gd name="T20" fmla="*/ 13 w 72"/>
                <a:gd name="T21" fmla="*/ 1 h 58"/>
                <a:gd name="T22" fmla="*/ 10 w 72"/>
                <a:gd name="T23" fmla="*/ 0 h 58"/>
                <a:gd name="T24" fmla="*/ 8 w 72"/>
                <a:gd name="T25" fmla="*/ 2 h 58"/>
                <a:gd name="T26" fmla="*/ 5 w 72"/>
                <a:gd name="T27" fmla="*/ 4 h 58"/>
                <a:gd name="T28" fmla="*/ 3 w 72"/>
                <a:gd name="T29" fmla="*/ 6 h 58"/>
                <a:gd name="T30" fmla="*/ 1 w 72"/>
                <a:gd name="T31" fmla="*/ 9 h 58"/>
                <a:gd name="T32" fmla="*/ 0 w 72"/>
                <a:gd name="T33" fmla="*/ 11 h 58"/>
                <a:gd name="T34" fmla="*/ 0 w 72"/>
                <a:gd name="T35" fmla="*/ 12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
                <a:gd name="T55" fmla="*/ 0 h 58"/>
                <a:gd name="T56" fmla="*/ 72 w 72"/>
                <a:gd name="T57" fmla="*/ 58 h 5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 h="58">
                  <a:moveTo>
                    <a:pt x="0" y="47"/>
                  </a:moveTo>
                  <a:lnTo>
                    <a:pt x="6" y="58"/>
                  </a:lnTo>
                  <a:lnTo>
                    <a:pt x="9" y="58"/>
                  </a:lnTo>
                  <a:lnTo>
                    <a:pt x="20" y="58"/>
                  </a:lnTo>
                  <a:lnTo>
                    <a:pt x="33" y="58"/>
                  </a:lnTo>
                  <a:lnTo>
                    <a:pt x="46" y="55"/>
                  </a:lnTo>
                  <a:lnTo>
                    <a:pt x="59" y="51"/>
                  </a:lnTo>
                  <a:lnTo>
                    <a:pt x="68" y="43"/>
                  </a:lnTo>
                  <a:lnTo>
                    <a:pt x="72" y="32"/>
                  </a:lnTo>
                  <a:lnTo>
                    <a:pt x="66" y="16"/>
                  </a:lnTo>
                  <a:lnTo>
                    <a:pt x="56" y="4"/>
                  </a:lnTo>
                  <a:lnTo>
                    <a:pt x="44" y="0"/>
                  </a:lnTo>
                  <a:lnTo>
                    <a:pt x="33" y="5"/>
                  </a:lnTo>
                  <a:lnTo>
                    <a:pt x="23" y="14"/>
                  </a:lnTo>
                  <a:lnTo>
                    <a:pt x="14" y="24"/>
                  </a:lnTo>
                  <a:lnTo>
                    <a:pt x="7" y="36"/>
                  </a:lnTo>
                  <a:lnTo>
                    <a:pt x="1" y="44"/>
                  </a:lnTo>
                  <a:lnTo>
                    <a:pt x="0" y="47"/>
                  </a:lnTo>
                  <a:close/>
                </a:path>
              </a:pathLst>
            </a:custGeom>
            <a:solidFill>
              <a:srgbClr val="FF0000"/>
            </a:solidFill>
            <a:ln w="9525">
              <a:noFill/>
              <a:round/>
              <a:headEnd/>
              <a:tailEnd/>
            </a:ln>
          </p:spPr>
          <p:txBody>
            <a:bodyPr/>
            <a:lstStyle/>
            <a:p>
              <a:endParaRPr lang="en-US"/>
            </a:p>
          </p:txBody>
        </p:sp>
        <p:sp>
          <p:nvSpPr>
            <p:cNvPr id="15404" name="Freeform 458"/>
            <p:cNvSpPr>
              <a:spLocks/>
            </p:cNvSpPr>
            <p:nvPr/>
          </p:nvSpPr>
          <p:spPr bwMode="auto">
            <a:xfrm>
              <a:off x="2471" y="1815"/>
              <a:ext cx="72" cy="84"/>
            </a:xfrm>
            <a:custGeom>
              <a:avLst/>
              <a:gdLst>
                <a:gd name="T0" fmla="*/ 36 w 144"/>
                <a:gd name="T1" fmla="*/ 0 h 167"/>
                <a:gd name="T2" fmla="*/ 36 w 144"/>
                <a:gd name="T3" fmla="*/ 7 h 167"/>
                <a:gd name="T4" fmla="*/ 35 w 144"/>
                <a:gd name="T5" fmla="*/ 15 h 167"/>
                <a:gd name="T6" fmla="*/ 33 w 144"/>
                <a:gd name="T7" fmla="*/ 21 h 167"/>
                <a:gd name="T8" fmla="*/ 29 w 144"/>
                <a:gd name="T9" fmla="*/ 28 h 167"/>
                <a:gd name="T10" fmla="*/ 25 w 144"/>
                <a:gd name="T11" fmla="*/ 34 h 167"/>
                <a:gd name="T12" fmla="*/ 20 w 144"/>
                <a:gd name="T13" fmla="*/ 38 h 167"/>
                <a:gd name="T14" fmla="*/ 15 w 144"/>
                <a:gd name="T15" fmla="*/ 41 h 167"/>
                <a:gd name="T16" fmla="*/ 9 w 144"/>
                <a:gd name="T17" fmla="*/ 42 h 167"/>
                <a:gd name="T18" fmla="*/ 4 w 144"/>
                <a:gd name="T19" fmla="*/ 41 h 167"/>
                <a:gd name="T20" fmla="*/ 1 w 144"/>
                <a:gd name="T21" fmla="*/ 38 h 167"/>
                <a:gd name="T22" fmla="*/ 0 w 144"/>
                <a:gd name="T23" fmla="*/ 35 h 167"/>
                <a:gd name="T24" fmla="*/ 1 w 144"/>
                <a:gd name="T25" fmla="*/ 31 h 167"/>
                <a:gd name="T26" fmla="*/ 3 w 144"/>
                <a:gd name="T27" fmla="*/ 28 h 167"/>
                <a:gd name="T28" fmla="*/ 6 w 144"/>
                <a:gd name="T29" fmla="*/ 24 h 167"/>
                <a:gd name="T30" fmla="*/ 10 w 144"/>
                <a:gd name="T31" fmla="*/ 22 h 167"/>
                <a:gd name="T32" fmla="*/ 15 w 144"/>
                <a:gd name="T33" fmla="*/ 21 h 167"/>
                <a:gd name="T34" fmla="*/ 20 w 144"/>
                <a:gd name="T35" fmla="*/ 20 h 167"/>
                <a:gd name="T36" fmla="*/ 24 w 144"/>
                <a:gd name="T37" fmla="*/ 18 h 167"/>
                <a:gd name="T38" fmla="*/ 27 w 144"/>
                <a:gd name="T39" fmla="*/ 15 h 167"/>
                <a:gd name="T40" fmla="*/ 30 w 144"/>
                <a:gd name="T41" fmla="*/ 11 h 167"/>
                <a:gd name="T42" fmla="*/ 33 w 144"/>
                <a:gd name="T43" fmla="*/ 7 h 167"/>
                <a:gd name="T44" fmla="*/ 35 w 144"/>
                <a:gd name="T45" fmla="*/ 4 h 167"/>
                <a:gd name="T46" fmla="*/ 36 w 144"/>
                <a:gd name="T47" fmla="*/ 1 h 167"/>
                <a:gd name="T48" fmla="*/ 36 w 144"/>
                <a:gd name="T49" fmla="*/ 0 h 16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44"/>
                <a:gd name="T76" fmla="*/ 0 h 167"/>
                <a:gd name="T77" fmla="*/ 144 w 144"/>
                <a:gd name="T78" fmla="*/ 167 h 16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44" h="167">
                  <a:moveTo>
                    <a:pt x="144" y="0"/>
                  </a:moveTo>
                  <a:lnTo>
                    <a:pt x="143" y="28"/>
                  </a:lnTo>
                  <a:lnTo>
                    <a:pt x="138" y="57"/>
                  </a:lnTo>
                  <a:lnTo>
                    <a:pt x="129" y="84"/>
                  </a:lnTo>
                  <a:lnTo>
                    <a:pt x="116" y="111"/>
                  </a:lnTo>
                  <a:lnTo>
                    <a:pt x="100" y="135"/>
                  </a:lnTo>
                  <a:lnTo>
                    <a:pt x="82" y="152"/>
                  </a:lnTo>
                  <a:lnTo>
                    <a:pt x="60" y="164"/>
                  </a:lnTo>
                  <a:lnTo>
                    <a:pt x="36" y="167"/>
                  </a:lnTo>
                  <a:lnTo>
                    <a:pt x="16" y="163"/>
                  </a:lnTo>
                  <a:lnTo>
                    <a:pt x="5" y="152"/>
                  </a:lnTo>
                  <a:lnTo>
                    <a:pt x="0" y="140"/>
                  </a:lnTo>
                  <a:lnTo>
                    <a:pt x="2" y="123"/>
                  </a:lnTo>
                  <a:lnTo>
                    <a:pt x="12" y="109"/>
                  </a:lnTo>
                  <a:lnTo>
                    <a:pt x="24" y="96"/>
                  </a:lnTo>
                  <a:lnTo>
                    <a:pt x="42" y="85"/>
                  </a:lnTo>
                  <a:lnTo>
                    <a:pt x="62" y="82"/>
                  </a:lnTo>
                  <a:lnTo>
                    <a:pt x="80" y="79"/>
                  </a:lnTo>
                  <a:lnTo>
                    <a:pt x="95" y="69"/>
                  </a:lnTo>
                  <a:lnTo>
                    <a:pt x="108" y="57"/>
                  </a:lnTo>
                  <a:lnTo>
                    <a:pt x="121" y="41"/>
                  </a:lnTo>
                  <a:lnTo>
                    <a:pt x="130" y="26"/>
                  </a:lnTo>
                  <a:lnTo>
                    <a:pt x="138" y="13"/>
                  </a:lnTo>
                  <a:lnTo>
                    <a:pt x="143" y="4"/>
                  </a:lnTo>
                  <a:lnTo>
                    <a:pt x="144" y="0"/>
                  </a:lnTo>
                  <a:close/>
                </a:path>
              </a:pathLst>
            </a:custGeom>
            <a:solidFill>
              <a:srgbClr val="FF0000"/>
            </a:solidFill>
            <a:ln w="9525">
              <a:noFill/>
              <a:round/>
              <a:headEnd/>
              <a:tailEnd/>
            </a:ln>
          </p:spPr>
          <p:txBody>
            <a:bodyPr/>
            <a:lstStyle/>
            <a:p>
              <a:endParaRPr lang="en-US"/>
            </a:p>
          </p:txBody>
        </p:sp>
        <p:sp>
          <p:nvSpPr>
            <p:cNvPr id="15405" name="Freeform 459"/>
            <p:cNvSpPr>
              <a:spLocks/>
            </p:cNvSpPr>
            <p:nvPr/>
          </p:nvSpPr>
          <p:spPr bwMode="auto">
            <a:xfrm>
              <a:off x="2436" y="1811"/>
              <a:ext cx="102" cy="40"/>
            </a:xfrm>
            <a:custGeom>
              <a:avLst/>
              <a:gdLst>
                <a:gd name="T0" fmla="*/ 51 w 204"/>
                <a:gd name="T1" fmla="*/ 0 h 82"/>
                <a:gd name="T2" fmla="*/ 49 w 204"/>
                <a:gd name="T3" fmla="*/ 2 h 82"/>
                <a:gd name="T4" fmla="*/ 47 w 204"/>
                <a:gd name="T5" fmla="*/ 5 h 82"/>
                <a:gd name="T6" fmla="*/ 44 w 204"/>
                <a:gd name="T7" fmla="*/ 7 h 82"/>
                <a:gd name="T8" fmla="*/ 42 w 204"/>
                <a:gd name="T9" fmla="*/ 10 h 82"/>
                <a:gd name="T10" fmla="*/ 38 w 204"/>
                <a:gd name="T11" fmla="*/ 12 h 82"/>
                <a:gd name="T12" fmla="*/ 35 w 204"/>
                <a:gd name="T13" fmla="*/ 14 h 82"/>
                <a:gd name="T14" fmla="*/ 32 w 204"/>
                <a:gd name="T15" fmla="*/ 16 h 82"/>
                <a:gd name="T16" fmla="*/ 28 w 204"/>
                <a:gd name="T17" fmla="*/ 17 h 82"/>
                <a:gd name="T18" fmla="*/ 25 w 204"/>
                <a:gd name="T19" fmla="*/ 18 h 82"/>
                <a:gd name="T20" fmla="*/ 22 w 204"/>
                <a:gd name="T21" fmla="*/ 19 h 82"/>
                <a:gd name="T22" fmla="*/ 19 w 204"/>
                <a:gd name="T23" fmla="*/ 20 h 82"/>
                <a:gd name="T24" fmla="*/ 15 w 204"/>
                <a:gd name="T25" fmla="*/ 20 h 82"/>
                <a:gd name="T26" fmla="*/ 12 w 204"/>
                <a:gd name="T27" fmla="*/ 20 h 82"/>
                <a:gd name="T28" fmla="*/ 10 w 204"/>
                <a:gd name="T29" fmla="*/ 19 h 82"/>
                <a:gd name="T30" fmla="*/ 6 w 204"/>
                <a:gd name="T31" fmla="*/ 17 h 82"/>
                <a:gd name="T32" fmla="*/ 4 w 204"/>
                <a:gd name="T33" fmla="*/ 16 h 82"/>
                <a:gd name="T34" fmla="*/ 1 w 204"/>
                <a:gd name="T35" fmla="*/ 11 h 82"/>
                <a:gd name="T36" fmla="*/ 0 w 204"/>
                <a:gd name="T37" fmla="*/ 8 h 82"/>
                <a:gd name="T38" fmla="*/ 2 w 204"/>
                <a:gd name="T39" fmla="*/ 5 h 82"/>
                <a:gd name="T40" fmla="*/ 5 w 204"/>
                <a:gd name="T41" fmla="*/ 2 h 82"/>
                <a:gd name="T42" fmla="*/ 9 w 204"/>
                <a:gd name="T43" fmla="*/ 0 h 82"/>
                <a:gd name="T44" fmla="*/ 13 w 204"/>
                <a:gd name="T45" fmla="*/ 0 h 82"/>
                <a:gd name="T46" fmla="*/ 18 w 204"/>
                <a:gd name="T47" fmla="*/ 1 h 82"/>
                <a:gd name="T48" fmla="*/ 23 w 204"/>
                <a:gd name="T49" fmla="*/ 3 h 82"/>
                <a:gd name="T50" fmla="*/ 26 w 204"/>
                <a:gd name="T51" fmla="*/ 5 h 82"/>
                <a:gd name="T52" fmla="*/ 31 w 204"/>
                <a:gd name="T53" fmla="*/ 6 h 82"/>
                <a:gd name="T54" fmla="*/ 36 w 204"/>
                <a:gd name="T55" fmla="*/ 5 h 82"/>
                <a:gd name="T56" fmla="*/ 40 w 204"/>
                <a:gd name="T57" fmla="*/ 4 h 82"/>
                <a:gd name="T58" fmla="*/ 45 w 204"/>
                <a:gd name="T59" fmla="*/ 3 h 82"/>
                <a:gd name="T60" fmla="*/ 48 w 204"/>
                <a:gd name="T61" fmla="*/ 1 h 82"/>
                <a:gd name="T62" fmla="*/ 50 w 204"/>
                <a:gd name="T63" fmla="*/ 0 h 82"/>
                <a:gd name="T64" fmla="*/ 51 w 204"/>
                <a:gd name="T65" fmla="*/ 0 h 8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04"/>
                <a:gd name="T100" fmla="*/ 0 h 82"/>
                <a:gd name="T101" fmla="*/ 204 w 204"/>
                <a:gd name="T102" fmla="*/ 82 h 8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04" h="82">
                  <a:moveTo>
                    <a:pt x="204" y="0"/>
                  </a:moveTo>
                  <a:lnTo>
                    <a:pt x="196" y="10"/>
                  </a:lnTo>
                  <a:lnTo>
                    <a:pt x="187" y="21"/>
                  </a:lnTo>
                  <a:lnTo>
                    <a:pt x="175" y="31"/>
                  </a:lnTo>
                  <a:lnTo>
                    <a:pt x="165" y="40"/>
                  </a:lnTo>
                  <a:lnTo>
                    <a:pt x="152" y="50"/>
                  </a:lnTo>
                  <a:lnTo>
                    <a:pt x="139" y="58"/>
                  </a:lnTo>
                  <a:lnTo>
                    <a:pt x="127" y="65"/>
                  </a:lnTo>
                  <a:lnTo>
                    <a:pt x="114" y="70"/>
                  </a:lnTo>
                  <a:lnTo>
                    <a:pt x="100" y="76"/>
                  </a:lnTo>
                  <a:lnTo>
                    <a:pt x="88" y="80"/>
                  </a:lnTo>
                  <a:lnTo>
                    <a:pt x="74" y="81"/>
                  </a:lnTo>
                  <a:lnTo>
                    <a:pt x="61" y="82"/>
                  </a:lnTo>
                  <a:lnTo>
                    <a:pt x="48" y="81"/>
                  </a:lnTo>
                  <a:lnTo>
                    <a:pt x="37" y="77"/>
                  </a:lnTo>
                  <a:lnTo>
                    <a:pt x="25" y="71"/>
                  </a:lnTo>
                  <a:lnTo>
                    <a:pt x="15" y="65"/>
                  </a:lnTo>
                  <a:lnTo>
                    <a:pt x="2" y="48"/>
                  </a:lnTo>
                  <a:lnTo>
                    <a:pt x="0" y="33"/>
                  </a:lnTo>
                  <a:lnTo>
                    <a:pt x="6" y="21"/>
                  </a:lnTo>
                  <a:lnTo>
                    <a:pt x="17" y="10"/>
                  </a:lnTo>
                  <a:lnTo>
                    <a:pt x="33" y="3"/>
                  </a:lnTo>
                  <a:lnTo>
                    <a:pt x="52" y="1"/>
                  </a:lnTo>
                  <a:lnTo>
                    <a:pt x="71" y="5"/>
                  </a:lnTo>
                  <a:lnTo>
                    <a:pt x="90" y="15"/>
                  </a:lnTo>
                  <a:lnTo>
                    <a:pt x="105" y="22"/>
                  </a:lnTo>
                  <a:lnTo>
                    <a:pt x="123" y="24"/>
                  </a:lnTo>
                  <a:lnTo>
                    <a:pt x="142" y="22"/>
                  </a:lnTo>
                  <a:lnTo>
                    <a:pt x="160" y="17"/>
                  </a:lnTo>
                  <a:lnTo>
                    <a:pt x="177" y="12"/>
                  </a:lnTo>
                  <a:lnTo>
                    <a:pt x="191" y="6"/>
                  </a:lnTo>
                  <a:lnTo>
                    <a:pt x="200" y="2"/>
                  </a:lnTo>
                  <a:lnTo>
                    <a:pt x="204" y="0"/>
                  </a:lnTo>
                  <a:close/>
                </a:path>
              </a:pathLst>
            </a:custGeom>
            <a:solidFill>
              <a:srgbClr val="FF0000"/>
            </a:solidFill>
            <a:ln w="9525">
              <a:noFill/>
              <a:round/>
              <a:headEnd/>
              <a:tailEnd/>
            </a:ln>
          </p:spPr>
          <p:txBody>
            <a:bodyPr/>
            <a:lstStyle/>
            <a:p>
              <a:endParaRPr lang="en-US"/>
            </a:p>
          </p:txBody>
        </p:sp>
        <p:sp>
          <p:nvSpPr>
            <p:cNvPr id="15406" name="Freeform 460"/>
            <p:cNvSpPr>
              <a:spLocks/>
            </p:cNvSpPr>
            <p:nvPr/>
          </p:nvSpPr>
          <p:spPr bwMode="auto">
            <a:xfrm>
              <a:off x="2534" y="1815"/>
              <a:ext cx="42" cy="104"/>
            </a:xfrm>
            <a:custGeom>
              <a:avLst/>
              <a:gdLst>
                <a:gd name="T0" fmla="*/ 6 w 84"/>
                <a:gd name="T1" fmla="*/ 0 h 208"/>
                <a:gd name="T2" fmla="*/ 11 w 84"/>
                <a:gd name="T3" fmla="*/ 6 h 208"/>
                <a:gd name="T4" fmla="*/ 15 w 84"/>
                <a:gd name="T5" fmla="*/ 12 h 208"/>
                <a:gd name="T6" fmla="*/ 18 w 84"/>
                <a:gd name="T7" fmla="*/ 19 h 208"/>
                <a:gd name="T8" fmla="*/ 20 w 84"/>
                <a:gd name="T9" fmla="*/ 25 h 208"/>
                <a:gd name="T10" fmla="*/ 21 w 84"/>
                <a:gd name="T11" fmla="*/ 32 h 208"/>
                <a:gd name="T12" fmla="*/ 21 w 84"/>
                <a:gd name="T13" fmla="*/ 39 h 208"/>
                <a:gd name="T14" fmla="*/ 19 w 84"/>
                <a:gd name="T15" fmla="*/ 45 h 208"/>
                <a:gd name="T16" fmla="*/ 14 w 84"/>
                <a:gd name="T17" fmla="*/ 50 h 208"/>
                <a:gd name="T18" fmla="*/ 10 w 84"/>
                <a:gd name="T19" fmla="*/ 52 h 208"/>
                <a:gd name="T20" fmla="*/ 6 w 84"/>
                <a:gd name="T21" fmla="*/ 52 h 208"/>
                <a:gd name="T22" fmla="*/ 3 w 84"/>
                <a:gd name="T23" fmla="*/ 51 h 208"/>
                <a:gd name="T24" fmla="*/ 1 w 84"/>
                <a:gd name="T25" fmla="*/ 47 h 208"/>
                <a:gd name="T26" fmla="*/ 0 w 84"/>
                <a:gd name="T27" fmla="*/ 43 h 208"/>
                <a:gd name="T28" fmla="*/ 1 w 84"/>
                <a:gd name="T29" fmla="*/ 38 h 208"/>
                <a:gd name="T30" fmla="*/ 2 w 84"/>
                <a:gd name="T31" fmla="*/ 34 h 208"/>
                <a:gd name="T32" fmla="*/ 5 w 84"/>
                <a:gd name="T33" fmla="*/ 29 h 208"/>
                <a:gd name="T34" fmla="*/ 9 w 84"/>
                <a:gd name="T35" fmla="*/ 21 h 208"/>
                <a:gd name="T36" fmla="*/ 9 w 84"/>
                <a:gd name="T37" fmla="*/ 12 h 208"/>
                <a:gd name="T38" fmla="*/ 7 w 84"/>
                <a:gd name="T39" fmla="*/ 3 h 208"/>
                <a:gd name="T40" fmla="*/ 6 w 84"/>
                <a:gd name="T41" fmla="*/ 0 h 20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84"/>
                <a:gd name="T64" fmla="*/ 0 h 208"/>
                <a:gd name="T65" fmla="*/ 84 w 84"/>
                <a:gd name="T66" fmla="*/ 208 h 20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84" h="208">
                  <a:moveTo>
                    <a:pt x="24" y="0"/>
                  </a:moveTo>
                  <a:lnTo>
                    <a:pt x="42" y="21"/>
                  </a:lnTo>
                  <a:lnTo>
                    <a:pt x="59" y="45"/>
                  </a:lnTo>
                  <a:lnTo>
                    <a:pt x="71" y="73"/>
                  </a:lnTo>
                  <a:lnTo>
                    <a:pt x="79" y="100"/>
                  </a:lnTo>
                  <a:lnTo>
                    <a:pt x="84" y="128"/>
                  </a:lnTo>
                  <a:lnTo>
                    <a:pt x="82" y="155"/>
                  </a:lnTo>
                  <a:lnTo>
                    <a:pt x="74" y="178"/>
                  </a:lnTo>
                  <a:lnTo>
                    <a:pt x="57" y="197"/>
                  </a:lnTo>
                  <a:lnTo>
                    <a:pt x="40" y="208"/>
                  </a:lnTo>
                  <a:lnTo>
                    <a:pt x="25" y="208"/>
                  </a:lnTo>
                  <a:lnTo>
                    <a:pt x="12" y="201"/>
                  </a:lnTo>
                  <a:lnTo>
                    <a:pt x="4" y="187"/>
                  </a:lnTo>
                  <a:lnTo>
                    <a:pt x="0" y="170"/>
                  </a:lnTo>
                  <a:lnTo>
                    <a:pt x="1" y="151"/>
                  </a:lnTo>
                  <a:lnTo>
                    <a:pt x="7" y="133"/>
                  </a:lnTo>
                  <a:lnTo>
                    <a:pt x="19" y="115"/>
                  </a:lnTo>
                  <a:lnTo>
                    <a:pt x="34" y="84"/>
                  </a:lnTo>
                  <a:lnTo>
                    <a:pt x="34" y="46"/>
                  </a:lnTo>
                  <a:lnTo>
                    <a:pt x="27" y="14"/>
                  </a:lnTo>
                  <a:lnTo>
                    <a:pt x="24" y="0"/>
                  </a:lnTo>
                  <a:close/>
                </a:path>
              </a:pathLst>
            </a:custGeom>
            <a:solidFill>
              <a:srgbClr val="FF0000"/>
            </a:solidFill>
            <a:ln w="9525">
              <a:noFill/>
              <a:round/>
              <a:headEnd/>
              <a:tailEnd/>
            </a:ln>
          </p:spPr>
          <p:txBody>
            <a:bodyPr/>
            <a:lstStyle/>
            <a:p>
              <a:endParaRPr lang="en-US"/>
            </a:p>
          </p:txBody>
        </p:sp>
        <p:sp>
          <p:nvSpPr>
            <p:cNvPr id="15407" name="Freeform 461"/>
            <p:cNvSpPr>
              <a:spLocks/>
            </p:cNvSpPr>
            <p:nvPr/>
          </p:nvSpPr>
          <p:spPr bwMode="auto">
            <a:xfrm>
              <a:off x="2551" y="1812"/>
              <a:ext cx="72" cy="84"/>
            </a:xfrm>
            <a:custGeom>
              <a:avLst/>
              <a:gdLst>
                <a:gd name="T0" fmla="*/ 0 w 144"/>
                <a:gd name="T1" fmla="*/ 0 h 170"/>
                <a:gd name="T2" fmla="*/ 7 w 144"/>
                <a:gd name="T3" fmla="*/ 1 h 170"/>
                <a:gd name="T4" fmla="*/ 13 w 144"/>
                <a:gd name="T5" fmla="*/ 4 h 170"/>
                <a:gd name="T6" fmla="*/ 20 w 144"/>
                <a:gd name="T7" fmla="*/ 8 h 170"/>
                <a:gd name="T8" fmla="*/ 26 w 144"/>
                <a:gd name="T9" fmla="*/ 12 h 170"/>
                <a:gd name="T10" fmla="*/ 31 w 144"/>
                <a:gd name="T11" fmla="*/ 17 h 170"/>
                <a:gd name="T12" fmla="*/ 35 w 144"/>
                <a:gd name="T13" fmla="*/ 22 h 170"/>
                <a:gd name="T14" fmla="*/ 36 w 144"/>
                <a:gd name="T15" fmla="*/ 29 h 170"/>
                <a:gd name="T16" fmla="*/ 36 w 144"/>
                <a:gd name="T17" fmla="*/ 35 h 170"/>
                <a:gd name="T18" fmla="*/ 34 w 144"/>
                <a:gd name="T19" fmla="*/ 39 h 170"/>
                <a:gd name="T20" fmla="*/ 30 w 144"/>
                <a:gd name="T21" fmla="*/ 41 h 170"/>
                <a:gd name="T22" fmla="*/ 27 w 144"/>
                <a:gd name="T23" fmla="*/ 42 h 170"/>
                <a:gd name="T24" fmla="*/ 23 w 144"/>
                <a:gd name="T25" fmla="*/ 40 h 170"/>
                <a:gd name="T26" fmla="*/ 20 w 144"/>
                <a:gd name="T27" fmla="*/ 37 h 170"/>
                <a:gd name="T28" fmla="*/ 18 w 144"/>
                <a:gd name="T29" fmla="*/ 33 h 170"/>
                <a:gd name="T30" fmla="*/ 16 w 144"/>
                <a:gd name="T31" fmla="*/ 29 h 170"/>
                <a:gd name="T32" fmla="*/ 17 w 144"/>
                <a:gd name="T33" fmla="*/ 24 h 170"/>
                <a:gd name="T34" fmla="*/ 17 w 144"/>
                <a:gd name="T35" fmla="*/ 20 h 170"/>
                <a:gd name="T36" fmla="*/ 15 w 144"/>
                <a:gd name="T37" fmla="*/ 15 h 170"/>
                <a:gd name="T38" fmla="*/ 12 w 144"/>
                <a:gd name="T39" fmla="*/ 11 h 170"/>
                <a:gd name="T40" fmla="*/ 9 w 144"/>
                <a:gd name="T41" fmla="*/ 7 h 170"/>
                <a:gd name="T42" fmla="*/ 6 w 144"/>
                <a:gd name="T43" fmla="*/ 4 h 170"/>
                <a:gd name="T44" fmla="*/ 3 w 144"/>
                <a:gd name="T45" fmla="*/ 2 h 170"/>
                <a:gd name="T46" fmla="*/ 1 w 144"/>
                <a:gd name="T47" fmla="*/ 0 h 170"/>
                <a:gd name="T48" fmla="*/ 0 w 144"/>
                <a:gd name="T49" fmla="*/ 0 h 17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44"/>
                <a:gd name="T76" fmla="*/ 0 h 170"/>
                <a:gd name="T77" fmla="*/ 144 w 144"/>
                <a:gd name="T78" fmla="*/ 170 h 17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44" h="170">
                  <a:moveTo>
                    <a:pt x="0" y="0"/>
                  </a:moveTo>
                  <a:lnTo>
                    <a:pt x="27" y="7"/>
                  </a:lnTo>
                  <a:lnTo>
                    <a:pt x="54" y="18"/>
                  </a:lnTo>
                  <a:lnTo>
                    <a:pt x="81" y="33"/>
                  </a:lnTo>
                  <a:lnTo>
                    <a:pt x="104" y="50"/>
                  </a:lnTo>
                  <a:lnTo>
                    <a:pt x="123" y="71"/>
                  </a:lnTo>
                  <a:lnTo>
                    <a:pt x="137" y="92"/>
                  </a:lnTo>
                  <a:lnTo>
                    <a:pt x="144" y="117"/>
                  </a:lnTo>
                  <a:lnTo>
                    <a:pt x="142" y="141"/>
                  </a:lnTo>
                  <a:lnTo>
                    <a:pt x="134" y="159"/>
                  </a:lnTo>
                  <a:lnTo>
                    <a:pt x="121" y="168"/>
                  </a:lnTo>
                  <a:lnTo>
                    <a:pt x="107" y="170"/>
                  </a:lnTo>
                  <a:lnTo>
                    <a:pt x="94" y="164"/>
                  </a:lnTo>
                  <a:lnTo>
                    <a:pt x="80" y="152"/>
                  </a:lnTo>
                  <a:lnTo>
                    <a:pt x="69" y="136"/>
                  </a:lnTo>
                  <a:lnTo>
                    <a:pt x="64" y="118"/>
                  </a:lnTo>
                  <a:lnTo>
                    <a:pt x="65" y="97"/>
                  </a:lnTo>
                  <a:lnTo>
                    <a:pt x="65" y="80"/>
                  </a:lnTo>
                  <a:lnTo>
                    <a:pt x="59" y="63"/>
                  </a:lnTo>
                  <a:lnTo>
                    <a:pt x="49" y="46"/>
                  </a:lnTo>
                  <a:lnTo>
                    <a:pt x="36" y="31"/>
                  </a:lnTo>
                  <a:lnTo>
                    <a:pt x="23" y="19"/>
                  </a:lnTo>
                  <a:lnTo>
                    <a:pt x="12" y="10"/>
                  </a:lnTo>
                  <a:lnTo>
                    <a:pt x="4" y="3"/>
                  </a:lnTo>
                  <a:lnTo>
                    <a:pt x="0" y="0"/>
                  </a:lnTo>
                  <a:close/>
                </a:path>
              </a:pathLst>
            </a:custGeom>
            <a:solidFill>
              <a:srgbClr val="FF0000"/>
            </a:solidFill>
            <a:ln w="9525">
              <a:noFill/>
              <a:round/>
              <a:headEnd/>
              <a:tailEnd/>
            </a:ln>
          </p:spPr>
          <p:txBody>
            <a:bodyPr/>
            <a:lstStyle/>
            <a:p>
              <a:endParaRPr lang="en-US"/>
            </a:p>
          </p:txBody>
        </p:sp>
        <p:sp>
          <p:nvSpPr>
            <p:cNvPr id="15408" name="Freeform 462"/>
            <p:cNvSpPr>
              <a:spLocks/>
            </p:cNvSpPr>
            <p:nvPr/>
          </p:nvSpPr>
          <p:spPr bwMode="auto">
            <a:xfrm>
              <a:off x="2558" y="1793"/>
              <a:ext cx="99" cy="51"/>
            </a:xfrm>
            <a:custGeom>
              <a:avLst/>
              <a:gdLst>
                <a:gd name="T0" fmla="*/ 0 w 199"/>
                <a:gd name="T1" fmla="*/ 4 h 103"/>
                <a:gd name="T2" fmla="*/ 3 w 199"/>
                <a:gd name="T3" fmla="*/ 3 h 103"/>
                <a:gd name="T4" fmla="*/ 6 w 199"/>
                <a:gd name="T5" fmla="*/ 2 h 103"/>
                <a:gd name="T6" fmla="*/ 10 w 199"/>
                <a:gd name="T7" fmla="*/ 1 h 103"/>
                <a:gd name="T8" fmla="*/ 13 w 199"/>
                <a:gd name="T9" fmla="*/ 0 h 103"/>
                <a:gd name="T10" fmla="*/ 17 w 199"/>
                <a:gd name="T11" fmla="*/ 0 h 103"/>
                <a:gd name="T12" fmla="*/ 21 w 199"/>
                <a:gd name="T13" fmla="*/ 0 h 103"/>
                <a:gd name="T14" fmla="*/ 24 w 199"/>
                <a:gd name="T15" fmla="*/ 0 h 103"/>
                <a:gd name="T16" fmla="*/ 28 w 199"/>
                <a:gd name="T17" fmla="*/ 0 h 103"/>
                <a:gd name="T18" fmla="*/ 32 w 199"/>
                <a:gd name="T19" fmla="*/ 1 h 103"/>
                <a:gd name="T20" fmla="*/ 35 w 199"/>
                <a:gd name="T21" fmla="*/ 2 h 103"/>
                <a:gd name="T22" fmla="*/ 38 w 199"/>
                <a:gd name="T23" fmla="*/ 3 h 103"/>
                <a:gd name="T24" fmla="*/ 41 w 199"/>
                <a:gd name="T25" fmla="*/ 4 h 103"/>
                <a:gd name="T26" fmla="*/ 43 w 199"/>
                <a:gd name="T27" fmla="*/ 6 h 103"/>
                <a:gd name="T28" fmla="*/ 45 w 199"/>
                <a:gd name="T29" fmla="*/ 8 h 103"/>
                <a:gd name="T30" fmla="*/ 47 w 199"/>
                <a:gd name="T31" fmla="*/ 11 h 103"/>
                <a:gd name="T32" fmla="*/ 49 w 199"/>
                <a:gd name="T33" fmla="*/ 14 h 103"/>
                <a:gd name="T34" fmla="*/ 49 w 199"/>
                <a:gd name="T35" fmla="*/ 19 h 103"/>
                <a:gd name="T36" fmla="*/ 48 w 199"/>
                <a:gd name="T37" fmla="*/ 22 h 103"/>
                <a:gd name="T38" fmla="*/ 45 w 199"/>
                <a:gd name="T39" fmla="*/ 24 h 103"/>
                <a:gd name="T40" fmla="*/ 41 w 199"/>
                <a:gd name="T41" fmla="*/ 25 h 103"/>
                <a:gd name="T42" fmla="*/ 37 w 199"/>
                <a:gd name="T43" fmla="*/ 25 h 103"/>
                <a:gd name="T44" fmla="*/ 33 w 199"/>
                <a:gd name="T45" fmla="*/ 23 h 103"/>
                <a:gd name="T46" fmla="*/ 29 w 199"/>
                <a:gd name="T47" fmla="*/ 20 h 103"/>
                <a:gd name="T48" fmla="*/ 26 w 199"/>
                <a:gd name="T49" fmla="*/ 15 h 103"/>
                <a:gd name="T50" fmla="*/ 24 w 199"/>
                <a:gd name="T51" fmla="*/ 12 h 103"/>
                <a:gd name="T52" fmla="*/ 20 w 199"/>
                <a:gd name="T53" fmla="*/ 9 h 103"/>
                <a:gd name="T54" fmla="*/ 16 w 199"/>
                <a:gd name="T55" fmla="*/ 7 h 103"/>
                <a:gd name="T56" fmla="*/ 11 w 199"/>
                <a:gd name="T57" fmla="*/ 6 h 103"/>
                <a:gd name="T58" fmla="*/ 7 w 199"/>
                <a:gd name="T59" fmla="*/ 5 h 103"/>
                <a:gd name="T60" fmla="*/ 3 w 199"/>
                <a:gd name="T61" fmla="*/ 4 h 103"/>
                <a:gd name="T62" fmla="*/ 1 w 199"/>
                <a:gd name="T63" fmla="*/ 4 h 103"/>
                <a:gd name="T64" fmla="*/ 0 w 199"/>
                <a:gd name="T65" fmla="*/ 4 h 10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99"/>
                <a:gd name="T100" fmla="*/ 0 h 103"/>
                <a:gd name="T101" fmla="*/ 199 w 199"/>
                <a:gd name="T102" fmla="*/ 103 h 10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99" h="103">
                  <a:moveTo>
                    <a:pt x="0" y="18"/>
                  </a:moveTo>
                  <a:lnTo>
                    <a:pt x="13" y="13"/>
                  </a:lnTo>
                  <a:lnTo>
                    <a:pt x="27" y="8"/>
                  </a:lnTo>
                  <a:lnTo>
                    <a:pt x="40" y="5"/>
                  </a:lnTo>
                  <a:lnTo>
                    <a:pt x="54" y="3"/>
                  </a:lnTo>
                  <a:lnTo>
                    <a:pt x="69" y="0"/>
                  </a:lnTo>
                  <a:lnTo>
                    <a:pt x="84" y="0"/>
                  </a:lnTo>
                  <a:lnTo>
                    <a:pt x="99" y="0"/>
                  </a:lnTo>
                  <a:lnTo>
                    <a:pt x="114" y="1"/>
                  </a:lnTo>
                  <a:lnTo>
                    <a:pt x="128" y="4"/>
                  </a:lnTo>
                  <a:lnTo>
                    <a:pt x="141" y="8"/>
                  </a:lnTo>
                  <a:lnTo>
                    <a:pt x="153" y="13"/>
                  </a:lnTo>
                  <a:lnTo>
                    <a:pt x="165" y="19"/>
                  </a:lnTo>
                  <a:lnTo>
                    <a:pt x="175" y="27"/>
                  </a:lnTo>
                  <a:lnTo>
                    <a:pt x="183" y="35"/>
                  </a:lnTo>
                  <a:lnTo>
                    <a:pt x="190" y="45"/>
                  </a:lnTo>
                  <a:lnTo>
                    <a:pt x="196" y="57"/>
                  </a:lnTo>
                  <a:lnTo>
                    <a:pt x="199" y="76"/>
                  </a:lnTo>
                  <a:lnTo>
                    <a:pt x="194" y="91"/>
                  </a:lnTo>
                  <a:lnTo>
                    <a:pt x="182" y="99"/>
                  </a:lnTo>
                  <a:lnTo>
                    <a:pt x="167" y="103"/>
                  </a:lnTo>
                  <a:lnTo>
                    <a:pt x="150" y="101"/>
                  </a:lnTo>
                  <a:lnTo>
                    <a:pt x="132" y="92"/>
                  </a:lnTo>
                  <a:lnTo>
                    <a:pt x="118" y="80"/>
                  </a:lnTo>
                  <a:lnTo>
                    <a:pt x="106" y="63"/>
                  </a:lnTo>
                  <a:lnTo>
                    <a:pt x="97" y="49"/>
                  </a:lnTo>
                  <a:lnTo>
                    <a:pt x="82" y="37"/>
                  </a:lnTo>
                  <a:lnTo>
                    <a:pt x="65" y="29"/>
                  </a:lnTo>
                  <a:lnTo>
                    <a:pt x="46" y="25"/>
                  </a:lnTo>
                  <a:lnTo>
                    <a:pt x="29" y="21"/>
                  </a:lnTo>
                  <a:lnTo>
                    <a:pt x="14" y="19"/>
                  </a:lnTo>
                  <a:lnTo>
                    <a:pt x="4" y="18"/>
                  </a:lnTo>
                  <a:lnTo>
                    <a:pt x="0" y="18"/>
                  </a:lnTo>
                  <a:close/>
                </a:path>
              </a:pathLst>
            </a:custGeom>
            <a:solidFill>
              <a:srgbClr val="FF0000"/>
            </a:solidFill>
            <a:ln w="9525">
              <a:noFill/>
              <a:round/>
              <a:headEnd/>
              <a:tailEnd/>
            </a:ln>
          </p:spPr>
          <p:txBody>
            <a:bodyPr/>
            <a:lstStyle/>
            <a:p>
              <a:endParaRPr lang="en-US"/>
            </a:p>
          </p:txBody>
        </p:sp>
        <p:sp>
          <p:nvSpPr>
            <p:cNvPr id="15409" name="Freeform 463"/>
            <p:cNvSpPr>
              <a:spLocks/>
            </p:cNvSpPr>
            <p:nvPr/>
          </p:nvSpPr>
          <p:spPr bwMode="auto">
            <a:xfrm>
              <a:off x="2631" y="2659"/>
              <a:ext cx="53" cy="98"/>
            </a:xfrm>
            <a:custGeom>
              <a:avLst/>
              <a:gdLst>
                <a:gd name="T0" fmla="*/ 23 w 107"/>
                <a:gd name="T1" fmla="*/ 0 h 195"/>
                <a:gd name="T2" fmla="*/ 25 w 107"/>
                <a:gd name="T3" fmla="*/ 7 h 195"/>
                <a:gd name="T4" fmla="*/ 26 w 107"/>
                <a:gd name="T5" fmla="*/ 14 h 195"/>
                <a:gd name="T6" fmla="*/ 26 w 107"/>
                <a:gd name="T7" fmla="*/ 22 h 195"/>
                <a:gd name="T8" fmla="*/ 26 w 107"/>
                <a:gd name="T9" fmla="*/ 29 h 195"/>
                <a:gd name="T10" fmla="*/ 24 w 107"/>
                <a:gd name="T11" fmla="*/ 36 h 195"/>
                <a:gd name="T12" fmla="*/ 20 w 107"/>
                <a:gd name="T13" fmla="*/ 41 h 195"/>
                <a:gd name="T14" fmla="*/ 16 w 107"/>
                <a:gd name="T15" fmla="*/ 46 h 195"/>
                <a:gd name="T16" fmla="*/ 11 w 107"/>
                <a:gd name="T17" fmla="*/ 49 h 195"/>
                <a:gd name="T18" fmla="*/ 6 w 107"/>
                <a:gd name="T19" fmla="*/ 49 h 195"/>
                <a:gd name="T20" fmla="*/ 2 w 107"/>
                <a:gd name="T21" fmla="*/ 48 h 195"/>
                <a:gd name="T22" fmla="*/ 0 w 107"/>
                <a:gd name="T23" fmla="*/ 45 h 195"/>
                <a:gd name="T24" fmla="*/ 0 w 107"/>
                <a:gd name="T25" fmla="*/ 41 h 195"/>
                <a:gd name="T26" fmla="*/ 0 w 107"/>
                <a:gd name="T27" fmla="*/ 37 h 195"/>
                <a:gd name="T28" fmla="*/ 3 w 107"/>
                <a:gd name="T29" fmla="*/ 32 h 195"/>
                <a:gd name="T30" fmla="*/ 6 w 107"/>
                <a:gd name="T31" fmla="*/ 29 h 195"/>
                <a:gd name="T32" fmla="*/ 10 w 107"/>
                <a:gd name="T33" fmla="*/ 26 h 195"/>
                <a:gd name="T34" fmla="*/ 14 w 107"/>
                <a:gd name="T35" fmla="*/ 24 h 195"/>
                <a:gd name="T36" fmla="*/ 17 w 107"/>
                <a:gd name="T37" fmla="*/ 20 h 195"/>
                <a:gd name="T38" fmla="*/ 19 w 107"/>
                <a:gd name="T39" fmla="*/ 16 h 195"/>
                <a:gd name="T40" fmla="*/ 21 w 107"/>
                <a:gd name="T41" fmla="*/ 12 h 195"/>
                <a:gd name="T42" fmla="*/ 22 w 107"/>
                <a:gd name="T43" fmla="*/ 7 h 195"/>
                <a:gd name="T44" fmla="*/ 23 w 107"/>
                <a:gd name="T45" fmla="*/ 4 h 195"/>
                <a:gd name="T46" fmla="*/ 23 w 107"/>
                <a:gd name="T47" fmla="*/ 1 h 195"/>
                <a:gd name="T48" fmla="*/ 23 w 107"/>
                <a:gd name="T49" fmla="*/ 0 h 19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07"/>
                <a:gd name="T76" fmla="*/ 0 h 195"/>
                <a:gd name="T77" fmla="*/ 107 w 107"/>
                <a:gd name="T78" fmla="*/ 195 h 19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07" h="195">
                  <a:moveTo>
                    <a:pt x="95" y="0"/>
                  </a:moveTo>
                  <a:lnTo>
                    <a:pt x="103" y="26"/>
                  </a:lnTo>
                  <a:lnTo>
                    <a:pt x="107" y="55"/>
                  </a:lnTo>
                  <a:lnTo>
                    <a:pt x="107" y="85"/>
                  </a:lnTo>
                  <a:lnTo>
                    <a:pt x="104" y="114"/>
                  </a:lnTo>
                  <a:lnTo>
                    <a:pt x="96" y="141"/>
                  </a:lnTo>
                  <a:lnTo>
                    <a:pt x="83" y="164"/>
                  </a:lnTo>
                  <a:lnTo>
                    <a:pt x="66" y="183"/>
                  </a:lnTo>
                  <a:lnTo>
                    <a:pt x="44" y="193"/>
                  </a:lnTo>
                  <a:lnTo>
                    <a:pt x="24" y="195"/>
                  </a:lnTo>
                  <a:lnTo>
                    <a:pt x="10" y="190"/>
                  </a:lnTo>
                  <a:lnTo>
                    <a:pt x="3" y="177"/>
                  </a:lnTo>
                  <a:lnTo>
                    <a:pt x="0" y="162"/>
                  </a:lnTo>
                  <a:lnTo>
                    <a:pt x="3" y="145"/>
                  </a:lnTo>
                  <a:lnTo>
                    <a:pt x="12" y="127"/>
                  </a:lnTo>
                  <a:lnTo>
                    <a:pt x="24" y="114"/>
                  </a:lnTo>
                  <a:lnTo>
                    <a:pt x="43" y="103"/>
                  </a:lnTo>
                  <a:lnTo>
                    <a:pt x="58" y="94"/>
                  </a:lnTo>
                  <a:lnTo>
                    <a:pt x="69" y="80"/>
                  </a:lnTo>
                  <a:lnTo>
                    <a:pt x="79" y="64"/>
                  </a:lnTo>
                  <a:lnTo>
                    <a:pt x="86" y="46"/>
                  </a:lnTo>
                  <a:lnTo>
                    <a:pt x="90" y="28"/>
                  </a:lnTo>
                  <a:lnTo>
                    <a:pt x="92" y="13"/>
                  </a:lnTo>
                  <a:lnTo>
                    <a:pt x="95" y="3"/>
                  </a:lnTo>
                  <a:lnTo>
                    <a:pt x="95" y="0"/>
                  </a:lnTo>
                  <a:close/>
                </a:path>
              </a:pathLst>
            </a:custGeom>
            <a:solidFill>
              <a:srgbClr val="FF0000"/>
            </a:solidFill>
            <a:ln w="9525">
              <a:noFill/>
              <a:round/>
              <a:headEnd/>
              <a:tailEnd/>
            </a:ln>
          </p:spPr>
          <p:txBody>
            <a:bodyPr/>
            <a:lstStyle/>
            <a:p>
              <a:endParaRPr lang="en-US"/>
            </a:p>
          </p:txBody>
        </p:sp>
        <p:sp>
          <p:nvSpPr>
            <p:cNvPr id="15410" name="Freeform 464"/>
            <p:cNvSpPr>
              <a:spLocks/>
            </p:cNvSpPr>
            <p:nvPr/>
          </p:nvSpPr>
          <p:spPr bwMode="auto">
            <a:xfrm>
              <a:off x="2581" y="2656"/>
              <a:ext cx="91" cy="63"/>
            </a:xfrm>
            <a:custGeom>
              <a:avLst/>
              <a:gdLst>
                <a:gd name="T0" fmla="*/ 45 w 183"/>
                <a:gd name="T1" fmla="*/ 0 h 126"/>
                <a:gd name="T2" fmla="*/ 43 w 183"/>
                <a:gd name="T3" fmla="*/ 7 h 126"/>
                <a:gd name="T4" fmla="*/ 39 w 183"/>
                <a:gd name="T5" fmla="*/ 13 h 126"/>
                <a:gd name="T6" fmla="*/ 35 w 183"/>
                <a:gd name="T7" fmla="*/ 19 h 126"/>
                <a:gd name="T8" fmla="*/ 30 w 183"/>
                <a:gd name="T9" fmla="*/ 24 h 126"/>
                <a:gd name="T10" fmla="*/ 24 w 183"/>
                <a:gd name="T11" fmla="*/ 28 h 126"/>
                <a:gd name="T12" fmla="*/ 18 w 183"/>
                <a:gd name="T13" fmla="*/ 31 h 126"/>
                <a:gd name="T14" fmla="*/ 12 w 183"/>
                <a:gd name="T15" fmla="*/ 32 h 126"/>
                <a:gd name="T16" fmla="*/ 6 w 183"/>
                <a:gd name="T17" fmla="*/ 30 h 126"/>
                <a:gd name="T18" fmla="*/ 1 w 183"/>
                <a:gd name="T19" fmla="*/ 28 h 126"/>
                <a:gd name="T20" fmla="*/ 0 w 183"/>
                <a:gd name="T21" fmla="*/ 24 h 126"/>
                <a:gd name="T22" fmla="*/ 0 w 183"/>
                <a:gd name="T23" fmla="*/ 21 h 126"/>
                <a:gd name="T24" fmla="*/ 2 w 183"/>
                <a:gd name="T25" fmla="*/ 18 h 126"/>
                <a:gd name="T26" fmla="*/ 5 w 183"/>
                <a:gd name="T27" fmla="*/ 15 h 126"/>
                <a:gd name="T28" fmla="*/ 9 w 183"/>
                <a:gd name="T29" fmla="*/ 13 h 126"/>
                <a:gd name="T30" fmla="*/ 14 w 183"/>
                <a:gd name="T31" fmla="*/ 12 h 126"/>
                <a:gd name="T32" fmla="*/ 19 w 183"/>
                <a:gd name="T33" fmla="*/ 13 h 126"/>
                <a:gd name="T34" fmla="*/ 24 w 183"/>
                <a:gd name="T35" fmla="*/ 13 h 126"/>
                <a:gd name="T36" fmla="*/ 28 w 183"/>
                <a:gd name="T37" fmla="*/ 12 h 126"/>
                <a:gd name="T38" fmla="*/ 32 w 183"/>
                <a:gd name="T39" fmla="*/ 10 h 126"/>
                <a:gd name="T40" fmla="*/ 37 w 183"/>
                <a:gd name="T41" fmla="*/ 8 h 126"/>
                <a:gd name="T42" fmla="*/ 40 w 183"/>
                <a:gd name="T43" fmla="*/ 5 h 126"/>
                <a:gd name="T44" fmla="*/ 43 w 183"/>
                <a:gd name="T45" fmla="*/ 3 h 126"/>
                <a:gd name="T46" fmla="*/ 45 w 183"/>
                <a:gd name="T47" fmla="*/ 1 h 126"/>
                <a:gd name="T48" fmla="*/ 45 w 183"/>
                <a:gd name="T49" fmla="*/ 0 h 12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83"/>
                <a:gd name="T76" fmla="*/ 0 h 126"/>
                <a:gd name="T77" fmla="*/ 183 w 183"/>
                <a:gd name="T78" fmla="*/ 126 h 12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83" h="126">
                  <a:moveTo>
                    <a:pt x="183" y="0"/>
                  </a:moveTo>
                  <a:lnTo>
                    <a:pt x="173" y="25"/>
                  </a:lnTo>
                  <a:lnTo>
                    <a:pt x="159" y="51"/>
                  </a:lnTo>
                  <a:lnTo>
                    <a:pt x="141" y="74"/>
                  </a:lnTo>
                  <a:lnTo>
                    <a:pt x="120" y="94"/>
                  </a:lnTo>
                  <a:lnTo>
                    <a:pt x="97" y="111"/>
                  </a:lnTo>
                  <a:lnTo>
                    <a:pt x="73" y="122"/>
                  </a:lnTo>
                  <a:lnTo>
                    <a:pt x="48" y="126"/>
                  </a:lnTo>
                  <a:lnTo>
                    <a:pt x="24" y="120"/>
                  </a:lnTo>
                  <a:lnTo>
                    <a:pt x="7" y="109"/>
                  </a:lnTo>
                  <a:lnTo>
                    <a:pt x="0" y="96"/>
                  </a:lnTo>
                  <a:lnTo>
                    <a:pt x="1" y="82"/>
                  </a:lnTo>
                  <a:lnTo>
                    <a:pt x="8" y="69"/>
                  </a:lnTo>
                  <a:lnTo>
                    <a:pt x="22" y="58"/>
                  </a:lnTo>
                  <a:lnTo>
                    <a:pt x="39" y="50"/>
                  </a:lnTo>
                  <a:lnTo>
                    <a:pt x="58" y="46"/>
                  </a:lnTo>
                  <a:lnTo>
                    <a:pt x="78" y="50"/>
                  </a:lnTo>
                  <a:lnTo>
                    <a:pt x="96" y="52"/>
                  </a:lnTo>
                  <a:lnTo>
                    <a:pt x="113" y="48"/>
                  </a:lnTo>
                  <a:lnTo>
                    <a:pt x="130" y="40"/>
                  </a:lnTo>
                  <a:lnTo>
                    <a:pt x="148" y="30"/>
                  </a:lnTo>
                  <a:lnTo>
                    <a:pt x="161" y="20"/>
                  </a:lnTo>
                  <a:lnTo>
                    <a:pt x="173" y="10"/>
                  </a:lnTo>
                  <a:lnTo>
                    <a:pt x="181" y="2"/>
                  </a:lnTo>
                  <a:lnTo>
                    <a:pt x="183" y="0"/>
                  </a:lnTo>
                  <a:close/>
                </a:path>
              </a:pathLst>
            </a:custGeom>
            <a:solidFill>
              <a:srgbClr val="FF0000"/>
            </a:solidFill>
            <a:ln w="9525">
              <a:noFill/>
              <a:round/>
              <a:headEnd/>
              <a:tailEnd/>
            </a:ln>
          </p:spPr>
          <p:txBody>
            <a:bodyPr/>
            <a:lstStyle/>
            <a:p>
              <a:endParaRPr lang="en-US"/>
            </a:p>
          </p:txBody>
        </p:sp>
        <p:sp>
          <p:nvSpPr>
            <p:cNvPr id="15411" name="Freeform 465"/>
            <p:cNvSpPr>
              <a:spLocks/>
            </p:cNvSpPr>
            <p:nvPr/>
          </p:nvSpPr>
          <p:spPr bwMode="auto">
            <a:xfrm>
              <a:off x="2681" y="2658"/>
              <a:ext cx="52" cy="98"/>
            </a:xfrm>
            <a:custGeom>
              <a:avLst/>
              <a:gdLst>
                <a:gd name="T0" fmla="*/ 0 w 102"/>
                <a:gd name="T1" fmla="*/ 0 h 197"/>
                <a:gd name="T2" fmla="*/ 6 w 102"/>
                <a:gd name="T3" fmla="*/ 3 h 197"/>
                <a:gd name="T4" fmla="*/ 12 w 102"/>
                <a:gd name="T5" fmla="*/ 8 h 197"/>
                <a:gd name="T6" fmla="*/ 17 w 102"/>
                <a:gd name="T7" fmla="*/ 13 h 197"/>
                <a:gd name="T8" fmla="*/ 21 w 102"/>
                <a:gd name="T9" fmla="*/ 19 h 197"/>
                <a:gd name="T10" fmla="*/ 24 w 102"/>
                <a:gd name="T11" fmla="*/ 25 h 197"/>
                <a:gd name="T12" fmla="*/ 27 w 102"/>
                <a:gd name="T13" fmla="*/ 32 h 197"/>
                <a:gd name="T14" fmla="*/ 27 w 102"/>
                <a:gd name="T15" fmla="*/ 38 h 197"/>
                <a:gd name="T16" fmla="*/ 24 w 102"/>
                <a:gd name="T17" fmla="*/ 44 h 197"/>
                <a:gd name="T18" fmla="*/ 20 w 102"/>
                <a:gd name="T19" fmla="*/ 47 h 197"/>
                <a:gd name="T20" fmla="*/ 17 w 102"/>
                <a:gd name="T21" fmla="*/ 49 h 197"/>
                <a:gd name="T22" fmla="*/ 13 w 102"/>
                <a:gd name="T23" fmla="*/ 48 h 197"/>
                <a:gd name="T24" fmla="*/ 10 w 102"/>
                <a:gd name="T25" fmla="*/ 45 h 197"/>
                <a:gd name="T26" fmla="*/ 8 w 102"/>
                <a:gd name="T27" fmla="*/ 42 h 197"/>
                <a:gd name="T28" fmla="*/ 7 w 102"/>
                <a:gd name="T29" fmla="*/ 37 h 197"/>
                <a:gd name="T30" fmla="*/ 7 w 102"/>
                <a:gd name="T31" fmla="*/ 33 h 197"/>
                <a:gd name="T32" fmla="*/ 8 w 102"/>
                <a:gd name="T33" fmla="*/ 28 h 197"/>
                <a:gd name="T34" fmla="*/ 10 w 102"/>
                <a:gd name="T35" fmla="*/ 24 h 197"/>
                <a:gd name="T36" fmla="*/ 9 w 102"/>
                <a:gd name="T37" fmla="*/ 19 h 197"/>
                <a:gd name="T38" fmla="*/ 8 w 102"/>
                <a:gd name="T39" fmla="*/ 14 h 197"/>
                <a:gd name="T40" fmla="*/ 6 w 102"/>
                <a:gd name="T41" fmla="*/ 10 h 197"/>
                <a:gd name="T42" fmla="*/ 4 w 102"/>
                <a:gd name="T43" fmla="*/ 6 h 197"/>
                <a:gd name="T44" fmla="*/ 2 w 102"/>
                <a:gd name="T45" fmla="*/ 3 h 197"/>
                <a:gd name="T46" fmla="*/ 1 w 102"/>
                <a:gd name="T47" fmla="*/ 1 h 197"/>
                <a:gd name="T48" fmla="*/ 0 w 102"/>
                <a:gd name="T49" fmla="*/ 0 h 19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02"/>
                <a:gd name="T76" fmla="*/ 0 h 197"/>
                <a:gd name="T77" fmla="*/ 102 w 102"/>
                <a:gd name="T78" fmla="*/ 197 h 19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02" h="197">
                  <a:moveTo>
                    <a:pt x="0" y="0"/>
                  </a:moveTo>
                  <a:lnTo>
                    <a:pt x="23" y="14"/>
                  </a:lnTo>
                  <a:lnTo>
                    <a:pt x="46" y="33"/>
                  </a:lnTo>
                  <a:lnTo>
                    <a:pt x="66" y="54"/>
                  </a:lnTo>
                  <a:lnTo>
                    <a:pt x="83" y="77"/>
                  </a:lnTo>
                  <a:lnTo>
                    <a:pt x="95" y="103"/>
                  </a:lnTo>
                  <a:lnTo>
                    <a:pt x="102" y="128"/>
                  </a:lnTo>
                  <a:lnTo>
                    <a:pt x="102" y="153"/>
                  </a:lnTo>
                  <a:lnTo>
                    <a:pt x="93" y="177"/>
                  </a:lnTo>
                  <a:lnTo>
                    <a:pt x="79" y="191"/>
                  </a:lnTo>
                  <a:lnTo>
                    <a:pt x="65" y="197"/>
                  </a:lnTo>
                  <a:lnTo>
                    <a:pt x="51" y="194"/>
                  </a:lnTo>
                  <a:lnTo>
                    <a:pt x="39" y="183"/>
                  </a:lnTo>
                  <a:lnTo>
                    <a:pt x="30" y="170"/>
                  </a:lnTo>
                  <a:lnTo>
                    <a:pt x="25" y="151"/>
                  </a:lnTo>
                  <a:lnTo>
                    <a:pt x="25" y="132"/>
                  </a:lnTo>
                  <a:lnTo>
                    <a:pt x="32" y="112"/>
                  </a:lnTo>
                  <a:lnTo>
                    <a:pt x="37" y="96"/>
                  </a:lnTo>
                  <a:lnTo>
                    <a:pt x="35" y="77"/>
                  </a:lnTo>
                  <a:lnTo>
                    <a:pt x="31" y="59"/>
                  </a:lnTo>
                  <a:lnTo>
                    <a:pt x="24" y="41"/>
                  </a:lnTo>
                  <a:lnTo>
                    <a:pt x="16" y="24"/>
                  </a:lnTo>
                  <a:lnTo>
                    <a:pt x="8" y="12"/>
                  </a:lnTo>
                  <a:lnTo>
                    <a:pt x="2" y="4"/>
                  </a:lnTo>
                  <a:lnTo>
                    <a:pt x="0" y="0"/>
                  </a:lnTo>
                  <a:close/>
                </a:path>
              </a:pathLst>
            </a:custGeom>
            <a:solidFill>
              <a:srgbClr val="FF0000"/>
            </a:solidFill>
            <a:ln w="9525">
              <a:noFill/>
              <a:round/>
              <a:headEnd/>
              <a:tailEnd/>
            </a:ln>
          </p:spPr>
          <p:txBody>
            <a:bodyPr/>
            <a:lstStyle/>
            <a:p>
              <a:endParaRPr lang="en-US"/>
            </a:p>
          </p:txBody>
        </p:sp>
        <p:sp>
          <p:nvSpPr>
            <p:cNvPr id="15412" name="Freeform 466"/>
            <p:cNvSpPr>
              <a:spLocks/>
            </p:cNvSpPr>
            <p:nvPr/>
          </p:nvSpPr>
          <p:spPr bwMode="auto">
            <a:xfrm>
              <a:off x="2684" y="2652"/>
              <a:ext cx="90" cy="64"/>
            </a:xfrm>
            <a:custGeom>
              <a:avLst/>
              <a:gdLst>
                <a:gd name="T0" fmla="*/ 0 w 180"/>
                <a:gd name="T1" fmla="*/ 0 h 129"/>
                <a:gd name="T2" fmla="*/ 7 w 180"/>
                <a:gd name="T3" fmla="*/ 0 h 129"/>
                <a:gd name="T4" fmla="*/ 14 w 180"/>
                <a:gd name="T5" fmla="*/ 0 h 129"/>
                <a:gd name="T6" fmla="*/ 22 w 180"/>
                <a:gd name="T7" fmla="*/ 1 h 129"/>
                <a:gd name="T8" fmla="*/ 28 w 180"/>
                <a:gd name="T9" fmla="*/ 4 h 129"/>
                <a:gd name="T10" fmla="*/ 35 w 180"/>
                <a:gd name="T11" fmla="*/ 7 h 129"/>
                <a:gd name="T12" fmla="*/ 40 w 180"/>
                <a:gd name="T13" fmla="*/ 11 h 129"/>
                <a:gd name="T14" fmla="*/ 44 w 180"/>
                <a:gd name="T15" fmla="*/ 16 h 129"/>
                <a:gd name="T16" fmla="*/ 45 w 180"/>
                <a:gd name="T17" fmla="*/ 22 h 129"/>
                <a:gd name="T18" fmla="*/ 45 w 180"/>
                <a:gd name="T19" fmla="*/ 27 h 129"/>
                <a:gd name="T20" fmla="*/ 43 w 180"/>
                <a:gd name="T21" fmla="*/ 30 h 129"/>
                <a:gd name="T22" fmla="*/ 39 w 180"/>
                <a:gd name="T23" fmla="*/ 32 h 129"/>
                <a:gd name="T24" fmla="*/ 36 w 180"/>
                <a:gd name="T25" fmla="*/ 32 h 129"/>
                <a:gd name="T26" fmla="*/ 31 w 180"/>
                <a:gd name="T27" fmla="*/ 30 h 129"/>
                <a:gd name="T28" fmla="*/ 27 w 180"/>
                <a:gd name="T29" fmla="*/ 27 h 129"/>
                <a:gd name="T30" fmla="*/ 24 w 180"/>
                <a:gd name="T31" fmla="*/ 23 h 129"/>
                <a:gd name="T32" fmla="*/ 23 w 180"/>
                <a:gd name="T33" fmla="*/ 18 h 129"/>
                <a:gd name="T34" fmla="*/ 22 w 180"/>
                <a:gd name="T35" fmla="*/ 14 h 129"/>
                <a:gd name="T36" fmla="*/ 19 w 180"/>
                <a:gd name="T37" fmla="*/ 11 h 129"/>
                <a:gd name="T38" fmla="*/ 15 w 180"/>
                <a:gd name="T39" fmla="*/ 7 h 129"/>
                <a:gd name="T40" fmla="*/ 11 w 180"/>
                <a:gd name="T41" fmla="*/ 5 h 129"/>
                <a:gd name="T42" fmla="*/ 7 w 180"/>
                <a:gd name="T43" fmla="*/ 3 h 129"/>
                <a:gd name="T44" fmla="*/ 3 w 180"/>
                <a:gd name="T45" fmla="*/ 1 h 129"/>
                <a:gd name="T46" fmla="*/ 1 w 180"/>
                <a:gd name="T47" fmla="*/ 0 h 129"/>
                <a:gd name="T48" fmla="*/ 0 w 180"/>
                <a:gd name="T49" fmla="*/ 0 h 12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80"/>
                <a:gd name="T76" fmla="*/ 0 h 129"/>
                <a:gd name="T77" fmla="*/ 180 w 180"/>
                <a:gd name="T78" fmla="*/ 129 h 12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80" h="129">
                  <a:moveTo>
                    <a:pt x="0" y="2"/>
                  </a:moveTo>
                  <a:lnTo>
                    <a:pt x="28" y="0"/>
                  </a:lnTo>
                  <a:lnTo>
                    <a:pt x="57" y="1"/>
                  </a:lnTo>
                  <a:lnTo>
                    <a:pt x="87" y="7"/>
                  </a:lnTo>
                  <a:lnTo>
                    <a:pt x="114" y="16"/>
                  </a:lnTo>
                  <a:lnTo>
                    <a:pt x="140" y="30"/>
                  </a:lnTo>
                  <a:lnTo>
                    <a:pt x="159" y="46"/>
                  </a:lnTo>
                  <a:lnTo>
                    <a:pt x="173" y="67"/>
                  </a:lnTo>
                  <a:lnTo>
                    <a:pt x="180" y="91"/>
                  </a:lnTo>
                  <a:lnTo>
                    <a:pt x="178" y="110"/>
                  </a:lnTo>
                  <a:lnTo>
                    <a:pt x="170" y="123"/>
                  </a:lnTo>
                  <a:lnTo>
                    <a:pt x="156" y="129"/>
                  </a:lnTo>
                  <a:lnTo>
                    <a:pt x="141" y="128"/>
                  </a:lnTo>
                  <a:lnTo>
                    <a:pt x="125" y="121"/>
                  </a:lnTo>
                  <a:lnTo>
                    <a:pt x="110" y="109"/>
                  </a:lnTo>
                  <a:lnTo>
                    <a:pt x="98" y="93"/>
                  </a:lnTo>
                  <a:lnTo>
                    <a:pt x="93" y="73"/>
                  </a:lnTo>
                  <a:lnTo>
                    <a:pt x="87" y="57"/>
                  </a:lnTo>
                  <a:lnTo>
                    <a:pt x="75" y="44"/>
                  </a:lnTo>
                  <a:lnTo>
                    <a:pt x="60" y="31"/>
                  </a:lnTo>
                  <a:lnTo>
                    <a:pt x="44" y="20"/>
                  </a:lnTo>
                  <a:lnTo>
                    <a:pt x="28" y="12"/>
                  </a:lnTo>
                  <a:lnTo>
                    <a:pt x="14" y="7"/>
                  </a:lnTo>
                  <a:lnTo>
                    <a:pt x="4" y="3"/>
                  </a:lnTo>
                  <a:lnTo>
                    <a:pt x="0" y="2"/>
                  </a:lnTo>
                  <a:close/>
                </a:path>
              </a:pathLst>
            </a:custGeom>
            <a:solidFill>
              <a:srgbClr val="FF0000"/>
            </a:solidFill>
            <a:ln w="9525">
              <a:noFill/>
              <a:round/>
              <a:headEnd/>
              <a:tailEnd/>
            </a:ln>
          </p:spPr>
          <p:txBody>
            <a:bodyPr/>
            <a:lstStyle/>
            <a:p>
              <a:endParaRPr lang="en-US"/>
            </a:p>
          </p:txBody>
        </p:sp>
        <p:sp>
          <p:nvSpPr>
            <p:cNvPr id="15413" name="Freeform 467"/>
            <p:cNvSpPr>
              <a:spLocks/>
            </p:cNvSpPr>
            <p:nvPr/>
          </p:nvSpPr>
          <p:spPr bwMode="auto">
            <a:xfrm>
              <a:off x="2688" y="2614"/>
              <a:ext cx="103" cy="42"/>
            </a:xfrm>
            <a:custGeom>
              <a:avLst/>
              <a:gdLst>
                <a:gd name="T0" fmla="*/ 0 w 206"/>
                <a:gd name="T1" fmla="*/ 13 h 85"/>
                <a:gd name="T2" fmla="*/ 3 w 206"/>
                <a:gd name="T3" fmla="*/ 11 h 85"/>
                <a:gd name="T4" fmla="*/ 6 w 206"/>
                <a:gd name="T5" fmla="*/ 9 h 85"/>
                <a:gd name="T6" fmla="*/ 9 w 206"/>
                <a:gd name="T7" fmla="*/ 7 h 85"/>
                <a:gd name="T8" fmla="*/ 12 w 206"/>
                <a:gd name="T9" fmla="*/ 5 h 85"/>
                <a:gd name="T10" fmla="*/ 15 w 206"/>
                <a:gd name="T11" fmla="*/ 4 h 85"/>
                <a:gd name="T12" fmla="*/ 19 w 206"/>
                <a:gd name="T13" fmla="*/ 2 h 85"/>
                <a:gd name="T14" fmla="*/ 22 w 206"/>
                <a:gd name="T15" fmla="*/ 1 h 85"/>
                <a:gd name="T16" fmla="*/ 26 w 206"/>
                <a:gd name="T17" fmla="*/ 0 h 85"/>
                <a:gd name="T18" fmla="*/ 29 w 206"/>
                <a:gd name="T19" fmla="*/ 0 h 85"/>
                <a:gd name="T20" fmla="*/ 33 w 206"/>
                <a:gd name="T21" fmla="*/ 0 h 85"/>
                <a:gd name="T22" fmla="*/ 36 w 206"/>
                <a:gd name="T23" fmla="*/ 0 h 85"/>
                <a:gd name="T24" fmla="*/ 39 w 206"/>
                <a:gd name="T25" fmla="*/ 0 h 85"/>
                <a:gd name="T26" fmla="*/ 42 w 206"/>
                <a:gd name="T27" fmla="*/ 1 h 85"/>
                <a:gd name="T28" fmla="*/ 45 w 206"/>
                <a:gd name="T29" fmla="*/ 3 h 85"/>
                <a:gd name="T30" fmla="*/ 48 w 206"/>
                <a:gd name="T31" fmla="*/ 4 h 85"/>
                <a:gd name="T32" fmla="*/ 50 w 206"/>
                <a:gd name="T33" fmla="*/ 7 h 85"/>
                <a:gd name="T34" fmla="*/ 52 w 206"/>
                <a:gd name="T35" fmla="*/ 11 h 85"/>
                <a:gd name="T36" fmla="*/ 52 w 206"/>
                <a:gd name="T37" fmla="*/ 15 h 85"/>
                <a:gd name="T38" fmla="*/ 50 w 206"/>
                <a:gd name="T39" fmla="*/ 18 h 85"/>
                <a:gd name="T40" fmla="*/ 47 w 206"/>
                <a:gd name="T41" fmla="*/ 20 h 85"/>
                <a:gd name="T42" fmla="*/ 42 w 206"/>
                <a:gd name="T43" fmla="*/ 21 h 85"/>
                <a:gd name="T44" fmla="*/ 38 w 206"/>
                <a:gd name="T45" fmla="*/ 21 h 85"/>
                <a:gd name="T46" fmla="*/ 33 w 206"/>
                <a:gd name="T47" fmla="*/ 19 h 85"/>
                <a:gd name="T48" fmla="*/ 29 w 206"/>
                <a:gd name="T49" fmla="*/ 15 h 85"/>
                <a:gd name="T50" fmla="*/ 26 w 206"/>
                <a:gd name="T51" fmla="*/ 13 h 85"/>
                <a:gd name="T52" fmla="*/ 21 w 206"/>
                <a:gd name="T53" fmla="*/ 11 h 85"/>
                <a:gd name="T54" fmla="*/ 17 w 206"/>
                <a:gd name="T55" fmla="*/ 11 h 85"/>
                <a:gd name="T56" fmla="*/ 12 w 206"/>
                <a:gd name="T57" fmla="*/ 11 h 85"/>
                <a:gd name="T58" fmla="*/ 7 w 206"/>
                <a:gd name="T59" fmla="*/ 12 h 85"/>
                <a:gd name="T60" fmla="*/ 3 w 206"/>
                <a:gd name="T61" fmla="*/ 12 h 85"/>
                <a:gd name="T62" fmla="*/ 1 w 206"/>
                <a:gd name="T63" fmla="*/ 13 h 85"/>
                <a:gd name="T64" fmla="*/ 0 w 206"/>
                <a:gd name="T65" fmla="*/ 13 h 8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06"/>
                <a:gd name="T100" fmla="*/ 0 h 85"/>
                <a:gd name="T101" fmla="*/ 206 w 206"/>
                <a:gd name="T102" fmla="*/ 85 h 8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06" h="85">
                  <a:moveTo>
                    <a:pt x="0" y="54"/>
                  </a:moveTo>
                  <a:lnTo>
                    <a:pt x="11" y="45"/>
                  </a:lnTo>
                  <a:lnTo>
                    <a:pt x="22" y="37"/>
                  </a:lnTo>
                  <a:lnTo>
                    <a:pt x="34" y="30"/>
                  </a:lnTo>
                  <a:lnTo>
                    <a:pt x="46" y="23"/>
                  </a:lnTo>
                  <a:lnTo>
                    <a:pt x="60" y="16"/>
                  </a:lnTo>
                  <a:lnTo>
                    <a:pt x="74" y="11"/>
                  </a:lnTo>
                  <a:lnTo>
                    <a:pt x="88" y="7"/>
                  </a:lnTo>
                  <a:lnTo>
                    <a:pt x="103" y="3"/>
                  </a:lnTo>
                  <a:lnTo>
                    <a:pt x="117" y="1"/>
                  </a:lnTo>
                  <a:lnTo>
                    <a:pt x="130" y="0"/>
                  </a:lnTo>
                  <a:lnTo>
                    <a:pt x="143" y="1"/>
                  </a:lnTo>
                  <a:lnTo>
                    <a:pt x="156" y="3"/>
                  </a:lnTo>
                  <a:lnTo>
                    <a:pt x="168" y="7"/>
                  </a:lnTo>
                  <a:lnTo>
                    <a:pt x="179" y="12"/>
                  </a:lnTo>
                  <a:lnTo>
                    <a:pt x="189" y="19"/>
                  </a:lnTo>
                  <a:lnTo>
                    <a:pt x="197" y="29"/>
                  </a:lnTo>
                  <a:lnTo>
                    <a:pt x="206" y="47"/>
                  </a:lnTo>
                  <a:lnTo>
                    <a:pt x="206" y="62"/>
                  </a:lnTo>
                  <a:lnTo>
                    <a:pt x="198" y="73"/>
                  </a:lnTo>
                  <a:lnTo>
                    <a:pt x="185" y="82"/>
                  </a:lnTo>
                  <a:lnTo>
                    <a:pt x="167" y="85"/>
                  </a:lnTo>
                  <a:lnTo>
                    <a:pt x="149" y="84"/>
                  </a:lnTo>
                  <a:lnTo>
                    <a:pt x="132" y="76"/>
                  </a:lnTo>
                  <a:lnTo>
                    <a:pt x="116" y="63"/>
                  </a:lnTo>
                  <a:lnTo>
                    <a:pt x="102" y="53"/>
                  </a:lnTo>
                  <a:lnTo>
                    <a:pt x="84" y="47"/>
                  </a:lnTo>
                  <a:lnTo>
                    <a:pt x="66" y="45"/>
                  </a:lnTo>
                  <a:lnTo>
                    <a:pt x="46" y="46"/>
                  </a:lnTo>
                  <a:lnTo>
                    <a:pt x="29" y="48"/>
                  </a:lnTo>
                  <a:lnTo>
                    <a:pt x="14" y="50"/>
                  </a:lnTo>
                  <a:lnTo>
                    <a:pt x="4" y="53"/>
                  </a:lnTo>
                  <a:lnTo>
                    <a:pt x="0" y="54"/>
                  </a:lnTo>
                  <a:close/>
                </a:path>
              </a:pathLst>
            </a:custGeom>
            <a:solidFill>
              <a:srgbClr val="FF0000"/>
            </a:solidFill>
            <a:ln w="9525">
              <a:noFill/>
              <a:round/>
              <a:headEnd/>
              <a:tailEnd/>
            </a:ln>
          </p:spPr>
          <p:txBody>
            <a:bodyPr/>
            <a:lstStyle/>
            <a:p>
              <a:endParaRPr lang="en-US"/>
            </a:p>
          </p:txBody>
        </p:sp>
        <p:sp>
          <p:nvSpPr>
            <p:cNvPr id="15414" name="Freeform 468"/>
            <p:cNvSpPr>
              <a:spLocks/>
            </p:cNvSpPr>
            <p:nvPr/>
          </p:nvSpPr>
          <p:spPr bwMode="auto">
            <a:xfrm>
              <a:off x="2360" y="2408"/>
              <a:ext cx="74" cy="47"/>
            </a:xfrm>
            <a:custGeom>
              <a:avLst/>
              <a:gdLst>
                <a:gd name="T0" fmla="*/ 0 w 147"/>
                <a:gd name="T1" fmla="*/ 1 h 95"/>
                <a:gd name="T2" fmla="*/ 6 w 147"/>
                <a:gd name="T3" fmla="*/ 0 h 95"/>
                <a:gd name="T4" fmla="*/ 12 w 147"/>
                <a:gd name="T5" fmla="*/ 0 h 95"/>
                <a:gd name="T6" fmla="*/ 17 w 147"/>
                <a:gd name="T7" fmla="*/ 0 h 95"/>
                <a:gd name="T8" fmla="*/ 23 w 147"/>
                <a:gd name="T9" fmla="*/ 2 h 95"/>
                <a:gd name="T10" fmla="*/ 28 w 147"/>
                <a:gd name="T11" fmla="*/ 4 h 95"/>
                <a:gd name="T12" fmla="*/ 32 w 147"/>
                <a:gd name="T13" fmla="*/ 7 h 95"/>
                <a:gd name="T14" fmla="*/ 36 w 147"/>
                <a:gd name="T15" fmla="*/ 11 h 95"/>
                <a:gd name="T16" fmla="*/ 37 w 147"/>
                <a:gd name="T17" fmla="*/ 15 h 95"/>
                <a:gd name="T18" fmla="*/ 37 w 147"/>
                <a:gd name="T19" fmla="*/ 19 h 95"/>
                <a:gd name="T20" fmla="*/ 36 w 147"/>
                <a:gd name="T21" fmla="*/ 22 h 95"/>
                <a:gd name="T22" fmla="*/ 33 w 147"/>
                <a:gd name="T23" fmla="*/ 23 h 95"/>
                <a:gd name="T24" fmla="*/ 30 w 147"/>
                <a:gd name="T25" fmla="*/ 23 h 95"/>
                <a:gd name="T26" fmla="*/ 27 w 147"/>
                <a:gd name="T27" fmla="*/ 22 h 95"/>
                <a:gd name="T28" fmla="*/ 24 w 147"/>
                <a:gd name="T29" fmla="*/ 20 h 95"/>
                <a:gd name="T30" fmla="*/ 21 w 147"/>
                <a:gd name="T31" fmla="*/ 17 h 95"/>
                <a:gd name="T32" fmla="*/ 20 w 147"/>
                <a:gd name="T33" fmla="*/ 13 h 95"/>
                <a:gd name="T34" fmla="*/ 18 w 147"/>
                <a:gd name="T35" fmla="*/ 10 h 95"/>
                <a:gd name="T36" fmla="*/ 16 w 147"/>
                <a:gd name="T37" fmla="*/ 8 h 95"/>
                <a:gd name="T38" fmla="*/ 13 w 147"/>
                <a:gd name="T39" fmla="*/ 5 h 95"/>
                <a:gd name="T40" fmla="*/ 9 w 147"/>
                <a:gd name="T41" fmla="*/ 4 h 95"/>
                <a:gd name="T42" fmla="*/ 6 w 147"/>
                <a:gd name="T43" fmla="*/ 3 h 95"/>
                <a:gd name="T44" fmla="*/ 3 w 147"/>
                <a:gd name="T45" fmla="*/ 1 h 95"/>
                <a:gd name="T46" fmla="*/ 1 w 147"/>
                <a:gd name="T47" fmla="*/ 1 h 95"/>
                <a:gd name="T48" fmla="*/ 0 w 147"/>
                <a:gd name="T49" fmla="*/ 1 h 9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47"/>
                <a:gd name="T76" fmla="*/ 0 h 95"/>
                <a:gd name="T77" fmla="*/ 147 w 147"/>
                <a:gd name="T78" fmla="*/ 95 h 9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47" h="95">
                  <a:moveTo>
                    <a:pt x="0" y="5"/>
                  </a:moveTo>
                  <a:lnTo>
                    <a:pt x="22" y="2"/>
                  </a:lnTo>
                  <a:lnTo>
                    <a:pt x="45" y="0"/>
                  </a:lnTo>
                  <a:lnTo>
                    <a:pt x="68" y="3"/>
                  </a:lnTo>
                  <a:lnTo>
                    <a:pt x="91" y="8"/>
                  </a:lnTo>
                  <a:lnTo>
                    <a:pt x="111" y="17"/>
                  </a:lnTo>
                  <a:lnTo>
                    <a:pt x="128" y="29"/>
                  </a:lnTo>
                  <a:lnTo>
                    <a:pt x="141" y="44"/>
                  </a:lnTo>
                  <a:lnTo>
                    <a:pt x="147" y="63"/>
                  </a:lnTo>
                  <a:lnTo>
                    <a:pt x="146" y="79"/>
                  </a:lnTo>
                  <a:lnTo>
                    <a:pt x="141" y="89"/>
                  </a:lnTo>
                  <a:lnTo>
                    <a:pt x="130" y="94"/>
                  </a:lnTo>
                  <a:lnTo>
                    <a:pt x="119" y="95"/>
                  </a:lnTo>
                  <a:lnTo>
                    <a:pt x="105" y="90"/>
                  </a:lnTo>
                  <a:lnTo>
                    <a:pt x="93" y="82"/>
                  </a:lnTo>
                  <a:lnTo>
                    <a:pt x="83" y="70"/>
                  </a:lnTo>
                  <a:lnTo>
                    <a:pt x="77" y="55"/>
                  </a:lnTo>
                  <a:lnTo>
                    <a:pt x="71" y="43"/>
                  </a:lnTo>
                  <a:lnTo>
                    <a:pt x="62" y="33"/>
                  </a:lnTo>
                  <a:lnTo>
                    <a:pt x="50" y="23"/>
                  </a:lnTo>
                  <a:lnTo>
                    <a:pt x="36" y="17"/>
                  </a:lnTo>
                  <a:lnTo>
                    <a:pt x="22" y="12"/>
                  </a:lnTo>
                  <a:lnTo>
                    <a:pt x="10" y="7"/>
                  </a:lnTo>
                  <a:lnTo>
                    <a:pt x="3" y="6"/>
                  </a:lnTo>
                  <a:lnTo>
                    <a:pt x="0" y="5"/>
                  </a:lnTo>
                  <a:close/>
                </a:path>
              </a:pathLst>
            </a:custGeom>
            <a:solidFill>
              <a:srgbClr val="FF0000"/>
            </a:solidFill>
            <a:ln w="9525">
              <a:noFill/>
              <a:round/>
              <a:headEnd/>
              <a:tailEnd/>
            </a:ln>
          </p:spPr>
          <p:txBody>
            <a:bodyPr/>
            <a:lstStyle/>
            <a:p>
              <a:endParaRPr lang="en-US"/>
            </a:p>
          </p:txBody>
        </p:sp>
        <p:sp>
          <p:nvSpPr>
            <p:cNvPr id="15415" name="Freeform 469"/>
            <p:cNvSpPr>
              <a:spLocks/>
            </p:cNvSpPr>
            <p:nvPr/>
          </p:nvSpPr>
          <p:spPr bwMode="auto">
            <a:xfrm>
              <a:off x="2357" y="2414"/>
              <a:ext cx="43" cy="77"/>
            </a:xfrm>
            <a:custGeom>
              <a:avLst/>
              <a:gdLst>
                <a:gd name="T0" fmla="*/ 0 w 87"/>
                <a:gd name="T1" fmla="*/ 0 h 154"/>
                <a:gd name="T2" fmla="*/ 5 w 87"/>
                <a:gd name="T3" fmla="*/ 2 h 154"/>
                <a:gd name="T4" fmla="*/ 9 w 87"/>
                <a:gd name="T5" fmla="*/ 6 h 154"/>
                <a:gd name="T6" fmla="*/ 14 w 87"/>
                <a:gd name="T7" fmla="*/ 10 h 154"/>
                <a:gd name="T8" fmla="*/ 17 w 87"/>
                <a:gd name="T9" fmla="*/ 15 h 154"/>
                <a:gd name="T10" fmla="*/ 20 w 87"/>
                <a:gd name="T11" fmla="*/ 19 h 154"/>
                <a:gd name="T12" fmla="*/ 21 w 87"/>
                <a:gd name="T13" fmla="*/ 24 h 154"/>
                <a:gd name="T14" fmla="*/ 21 w 87"/>
                <a:gd name="T15" fmla="*/ 30 h 154"/>
                <a:gd name="T16" fmla="*/ 20 w 87"/>
                <a:gd name="T17" fmla="*/ 35 h 154"/>
                <a:gd name="T18" fmla="*/ 17 w 87"/>
                <a:gd name="T19" fmla="*/ 38 h 154"/>
                <a:gd name="T20" fmla="*/ 14 w 87"/>
                <a:gd name="T21" fmla="*/ 39 h 154"/>
                <a:gd name="T22" fmla="*/ 12 w 87"/>
                <a:gd name="T23" fmla="*/ 38 h 154"/>
                <a:gd name="T24" fmla="*/ 9 w 87"/>
                <a:gd name="T25" fmla="*/ 36 h 154"/>
                <a:gd name="T26" fmla="*/ 7 w 87"/>
                <a:gd name="T27" fmla="*/ 34 h 154"/>
                <a:gd name="T28" fmla="*/ 6 w 87"/>
                <a:gd name="T29" fmla="*/ 30 h 154"/>
                <a:gd name="T30" fmla="*/ 6 w 87"/>
                <a:gd name="T31" fmla="*/ 26 h 154"/>
                <a:gd name="T32" fmla="*/ 7 w 87"/>
                <a:gd name="T33" fmla="*/ 22 h 154"/>
                <a:gd name="T34" fmla="*/ 8 w 87"/>
                <a:gd name="T35" fmla="*/ 19 h 154"/>
                <a:gd name="T36" fmla="*/ 7 w 87"/>
                <a:gd name="T37" fmla="*/ 15 h 154"/>
                <a:gd name="T38" fmla="*/ 6 w 87"/>
                <a:gd name="T39" fmla="*/ 11 h 154"/>
                <a:gd name="T40" fmla="*/ 5 w 87"/>
                <a:gd name="T41" fmla="*/ 8 h 154"/>
                <a:gd name="T42" fmla="*/ 3 w 87"/>
                <a:gd name="T43" fmla="*/ 5 h 154"/>
                <a:gd name="T44" fmla="*/ 1 w 87"/>
                <a:gd name="T45" fmla="*/ 2 h 154"/>
                <a:gd name="T46" fmla="*/ 0 w 87"/>
                <a:gd name="T47" fmla="*/ 1 h 154"/>
                <a:gd name="T48" fmla="*/ 0 w 87"/>
                <a:gd name="T49" fmla="*/ 0 h 15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87"/>
                <a:gd name="T76" fmla="*/ 0 h 154"/>
                <a:gd name="T77" fmla="*/ 87 w 87"/>
                <a:gd name="T78" fmla="*/ 154 h 15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87" h="154">
                  <a:moveTo>
                    <a:pt x="0" y="0"/>
                  </a:moveTo>
                  <a:lnTo>
                    <a:pt x="20" y="10"/>
                  </a:lnTo>
                  <a:lnTo>
                    <a:pt x="38" y="24"/>
                  </a:lnTo>
                  <a:lnTo>
                    <a:pt x="56" y="40"/>
                  </a:lnTo>
                  <a:lnTo>
                    <a:pt x="69" y="59"/>
                  </a:lnTo>
                  <a:lnTo>
                    <a:pt x="81" y="78"/>
                  </a:lnTo>
                  <a:lnTo>
                    <a:pt x="87" y="98"/>
                  </a:lnTo>
                  <a:lnTo>
                    <a:pt x="87" y="119"/>
                  </a:lnTo>
                  <a:lnTo>
                    <a:pt x="81" y="137"/>
                  </a:lnTo>
                  <a:lnTo>
                    <a:pt x="71" y="150"/>
                  </a:lnTo>
                  <a:lnTo>
                    <a:pt x="59" y="154"/>
                  </a:lnTo>
                  <a:lnTo>
                    <a:pt x="49" y="152"/>
                  </a:lnTo>
                  <a:lnTo>
                    <a:pt x="38" y="144"/>
                  </a:lnTo>
                  <a:lnTo>
                    <a:pt x="30" y="133"/>
                  </a:lnTo>
                  <a:lnTo>
                    <a:pt x="26" y="119"/>
                  </a:lnTo>
                  <a:lnTo>
                    <a:pt x="26" y="103"/>
                  </a:lnTo>
                  <a:lnTo>
                    <a:pt x="30" y="88"/>
                  </a:lnTo>
                  <a:lnTo>
                    <a:pt x="34" y="74"/>
                  </a:lnTo>
                  <a:lnTo>
                    <a:pt x="31" y="60"/>
                  </a:lnTo>
                  <a:lnTo>
                    <a:pt x="27" y="45"/>
                  </a:lnTo>
                  <a:lnTo>
                    <a:pt x="21" y="31"/>
                  </a:lnTo>
                  <a:lnTo>
                    <a:pt x="14" y="19"/>
                  </a:lnTo>
                  <a:lnTo>
                    <a:pt x="7" y="9"/>
                  </a:lnTo>
                  <a:lnTo>
                    <a:pt x="3" y="2"/>
                  </a:lnTo>
                  <a:lnTo>
                    <a:pt x="0" y="0"/>
                  </a:lnTo>
                  <a:close/>
                </a:path>
              </a:pathLst>
            </a:custGeom>
            <a:solidFill>
              <a:srgbClr val="FF0000"/>
            </a:solidFill>
            <a:ln w="9525">
              <a:noFill/>
              <a:round/>
              <a:headEnd/>
              <a:tailEnd/>
            </a:ln>
          </p:spPr>
          <p:txBody>
            <a:bodyPr/>
            <a:lstStyle/>
            <a:p>
              <a:endParaRPr lang="en-US"/>
            </a:p>
          </p:txBody>
        </p:sp>
        <p:sp>
          <p:nvSpPr>
            <p:cNvPr id="15416" name="Freeform 470"/>
            <p:cNvSpPr>
              <a:spLocks/>
            </p:cNvSpPr>
            <p:nvPr/>
          </p:nvSpPr>
          <p:spPr bwMode="auto">
            <a:xfrm>
              <a:off x="2359" y="2373"/>
              <a:ext cx="81" cy="34"/>
            </a:xfrm>
            <a:custGeom>
              <a:avLst/>
              <a:gdLst>
                <a:gd name="T0" fmla="*/ 0 w 161"/>
                <a:gd name="T1" fmla="*/ 17 h 69"/>
                <a:gd name="T2" fmla="*/ 4 w 161"/>
                <a:gd name="T3" fmla="*/ 13 h 69"/>
                <a:gd name="T4" fmla="*/ 8 w 161"/>
                <a:gd name="T5" fmla="*/ 9 h 69"/>
                <a:gd name="T6" fmla="*/ 13 w 161"/>
                <a:gd name="T7" fmla="*/ 5 h 69"/>
                <a:gd name="T8" fmla="*/ 18 w 161"/>
                <a:gd name="T9" fmla="*/ 2 h 69"/>
                <a:gd name="T10" fmla="*/ 23 w 161"/>
                <a:gd name="T11" fmla="*/ 1 h 69"/>
                <a:gd name="T12" fmla="*/ 28 w 161"/>
                <a:gd name="T13" fmla="*/ 0 h 69"/>
                <a:gd name="T14" fmla="*/ 33 w 161"/>
                <a:gd name="T15" fmla="*/ 1 h 69"/>
                <a:gd name="T16" fmla="*/ 37 w 161"/>
                <a:gd name="T17" fmla="*/ 3 h 69"/>
                <a:gd name="T18" fmla="*/ 40 w 161"/>
                <a:gd name="T19" fmla="*/ 6 h 69"/>
                <a:gd name="T20" fmla="*/ 41 w 161"/>
                <a:gd name="T21" fmla="*/ 9 h 69"/>
                <a:gd name="T22" fmla="*/ 39 w 161"/>
                <a:gd name="T23" fmla="*/ 11 h 69"/>
                <a:gd name="T24" fmla="*/ 37 w 161"/>
                <a:gd name="T25" fmla="*/ 13 h 69"/>
                <a:gd name="T26" fmla="*/ 34 w 161"/>
                <a:gd name="T27" fmla="*/ 15 h 69"/>
                <a:gd name="T28" fmla="*/ 31 w 161"/>
                <a:gd name="T29" fmla="*/ 16 h 69"/>
                <a:gd name="T30" fmla="*/ 27 w 161"/>
                <a:gd name="T31" fmla="*/ 15 h 69"/>
                <a:gd name="T32" fmla="*/ 23 w 161"/>
                <a:gd name="T33" fmla="*/ 13 h 69"/>
                <a:gd name="T34" fmla="*/ 20 w 161"/>
                <a:gd name="T35" fmla="*/ 12 h 69"/>
                <a:gd name="T36" fmla="*/ 16 w 161"/>
                <a:gd name="T37" fmla="*/ 11 h 69"/>
                <a:gd name="T38" fmla="*/ 12 w 161"/>
                <a:gd name="T39" fmla="*/ 12 h 69"/>
                <a:gd name="T40" fmla="*/ 9 w 161"/>
                <a:gd name="T41" fmla="*/ 13 h 69"/>
                <a:gd name="T42" fmla="*/ 6 w 161"/>
                <a:gd name="T43" fmla="*/ 14 h 69"/>
                <a:gd name="T44" fmla="*/ 3 w 161"/>
                <a:gd name="T45" fmla="*/ 16 h 69"/>
                <a:gd name="T46" fmla="*/ 1 w 161"/>
                <a:gd name="T47" fmla="*/ 17 h 69"/>
                <a:gd name="T48" fmla="*/ 0 w 161"/>
                <a:gd name="T49" fmla="*/ 17 h 6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61"/>
                <a:gd name="T76" fmla="*/ 0 h 69"/>
                <a:gd name="T77" fmla="*/ 161 w 161"/>
                <a:gd name="T78" fmla="*/ 69 h 6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61" h="69">
                  <a:moveTo>
                    <a:pt x="0" y="69"/>
                  </a:moveTo>
                  <a:lnTo>
                    <a:pt x="14" y="52"/>
                  </a:lnTo>
                  <a:lnTo>
                    <a:pt x="30" y="36"/>
                  </a:lnTo>
                  <a:lnTo>
                    <a:pt x="49" y="22"/>
                  </a:lnTo>
                  <a:lnTo>
                    <a:pt x="69" y="11"/>
                  </a:lnTo>
                  <a:lnTo>
                    <a:pt x="90" y="4"/>
                  </a:lnTo>
                  <a:lnTo>
                    <a:pt x="110" y="0"/>
                  </a:lnTo>
                  <a:lnTo>
                    <a:pt x="130" y="4"/>
                  </a:lnTo>
                  <a:lnTo>
                    <a:pt x="147" y="13"/>
                  </a:lnTo>
                  <a:lnTo>
                    <a:pt x="158" y="25"/>
                  </a:lnTo>
                  <a:lnTo>
                    <a:pt x="161" y="37"/>
                  </a:lnTo>
                  <a:lnTo>
                    <a:pt x="156" y="47"/>
                  </a:lnTo>
                  <a:lnTo>
                    <a:pt x="148" y="55"/>
                  </a:lnTo>
                  <a:lnTo>
                    <a:pt x="136" y="61"/>
                  </a:lnTo>
                  <a:lnTo>
                    <a:pt x="121" y="64"/>
                  </a:lnTo>
                  <a:lnTo>
                    <a:pt x="105" y="61"/>
                  </a:lnTo>
                  <a:lnTo>
                    <a:pt x="90" y="54"/>
                  </a:lnTo>
                  <a:lnTo>
                    <a:pt x="77" y="49"/>
                  </a:lnTo>
                  <a:lnTo>
                    <a:pt x="63" y="47"/>
                  </a:lnTo>
                  <a:lnTo>
                    <a:pt x="48" y="50"/>
                  </a:lnTo>
                  <a:lnTo>
                    <a:pt x="34" y="54"/>
                  </a:lnTo>
                  <a:lnTo>
                    <a:pt x="21" y="59"/>
                  </a:lnTo>
                  <a:lnTo>
                    <a:pt x="10" y="64"/>
                  </a:lnTo>
                  <a:lnTo>
                    <a:pt x="2" y="68"/>
                  </a:lnTo>
                  <a:lnTo>
                    <a:pt x="0" y="69"/>
                  </a:lnTo>
                  <a:close/>
                </a:path>
              </a:pathLst>
            </a:custGeom>
            <a:solidFill>
              <a:srgbClr val="FF0000"/>
            </a:solidFill>
            <a:ln w="9525">
              <a:noFill/>
              <a:round/>
              <a:headEnd/>
              <a:tailEnd/>
            </a:ln>
          </p:spPr>
          <p:txBody>
            <a:bodyPr/>
            <a:lstStyle/>
            <a:p>
              <a:endParaRPr lang="en-US"/>
            </a:p>
          </p:txBody>
        </p:sp>
        <p:sp>
          <p:nvSpPr>
            <p:cNvPr id="15417" name="Freeform 471"/>
            <p:cNvSpPr>
              <a:spLocks/>
            </p:cNvSpPr>
            <p:nvPr/>
          </p:nvSpPr>
          <p:spPr bwMode="auto">
            <a:xfrm>
              <a:off x="2356" y="2338"/>
              <a:ext cx="57" cy="66"/>
            </a:xfrm>
            <a:custGeom>
              <a:avLst/>
              <a:gdLst>
                <a:gd name="T0" fmla="*/ 0 w 114"/>
                <a:gd name="T1" fmla="*/ 33 h 133"/>
                <a:gd name="T2" fmla="*/ 1 w 114"/>
                <a:gd name="T3" fmla="*/ 27 h 133"/>
                <a:gd name="T4" fmla="*/ 2 w 114"/>
                <a:gd name="T5" fmla="*/ 22 h 133"/>
                <a:gd name="T6" fmla="*/ 3 w 114"/>
                <a:gd name="T7" fmla="*/ 16 h 133"/>
                <a:gd name="T8" fmla="*/ 6 w 114"/>
                <a:gd name="T9" fmla="*/ 11 h 133"/>
                <a:gd name="T10" fmla="*/ 9 w 114"/>
                <a:gd name="T11" fmla="*/ 6 h 133"/>
                <a:gd name="T12" fmla="*/ 13 w 114"/>
                <a:gd name="T13" fmla="*/ 3 h 133"/>
                <a:gd name="T14" fmla="*/ 17 w 114"/>
                <a:gd name="T15" fmla="*/ 0 h 133"/>
                <a:gd name="T16" fmla="*/ 22 w 114"/>
                <a:gd name="T17" fmla="*/ 0 h 133"/>
                <a:gd name="T18" fmla="*/ 26 w 114"/>
                <a:gd name="T19" fmla="*/ 1 h 133"/>
                <a:gd name="T20" fmla="*/ 28 w 114"/>
                <a:gd name="T21" fmla="*/ 3 h 133"/>
                <a:gd name="T22" fmla="*/ 29 w 114"/>
                <a:gd name="T23" fmla="*/ 5 h 133"/>
                <a:gd name="T24" fmla="*/ 28 w 114"/>
                <a:gd name="T25" fmla="*/ 8 h 133"/>
                <a:gd name="T26" fmla="*/ 27 w 114"/>
                <a:gd name="T27" fmla="*/ 11 h 133"/>
                <a:gd name="T28" fmla="*/ 24 w 114"/>
                <a:gd name="T29" fmla="*/ 14 h 133"/>
                <a:gd name="T30" fmla="*/ 21 w 114"/>
                <a:gd name="T31" fmla="*/ 16 h 133"/>
                <a:gd name="T32" fmla="*/ 16 w 114"/>
                <a:gd name="T33" fmla="*/ 16 h 133"/>
                <a:gd name="T34" fmla="*/ 13 w 114"/>
                <a:gd name="T35" fmla="*/ 17 h 133"/>
                <a:gd name="T36" fmla="*/ 10 w 114"/>
                <a:gd name="T37" fmla="*/ 19 h 133"/>
                <a:gd name="T38" fmla="*/ 7 w 114"/>
                <a:gd name="T39" fmla="*/ 22 h 133"/>
                <a:gd name="T40" fmla="*/ 5 w 114"/>
                <a:gd name="T41" fmla="*/ 24 h 133"/>
                <a:gd name="T42" fmla="*/ 3 w 114"/>
                <a:gd name="T43" fmla="*/ 28 h 133"/>
                <a:gd name="T44" fmla="*/ 2 w 114"/>
                <a:gd name="T45" fmla="*/ 30 h 133"/>
                <a:gd name="T46" fmla="*/ 1 w 114"/>
                <a:gd name="T47" fmla="*/ 32 h 133"/>
                <a:gd name="T48" fmla="*/ 0 w 114"/>
                <a:gd name="T49" fmla="*/ 33 h 13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14"/>
                <a:gd name="T76" fmla="*/ 0 h 133"/>
                <a:gd name="T77" fmla="*/ 114 w 114"/>
                <a:gd name="T78" fmla="*/ 133 h 13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14" h="133">
                  <a:moveTo>
                    <a:pt x="0" y="133"/>
                  </a:moveTo>
                  <a:lnTo>
                    <a:pt x="1" y="111"/>
                  </a:lnTo>
                  <a:lnTo>
                    <a:pt x="5" y="88"/>
                  </a:lnTo>
                  <a:lnTo>
                    <a:pt x="11" y="65"/>
                  </a:lnTo>
                  <a:lnTo>
                    <a:pt x="22" y="44"/>
                  </a:lnTo>
                  <a:lnTo>
                    <a:pt x="35" y="25"/>
                  </a:lnTo>
                  <a:lnTo>
                    <a:pt x="49" y="12"/>
                  </a:lnTo>
                  <a:lnTo>
                    <a:pt x="67" y="2"/>
                  </a:lnTo>
                  <a:lnTo>
                    <a:pt x="86" y="0"/>
                  </a:lnTo>
                  <a:lnTo>
                    <a:pt x="102" y="4"/>
                  </a:lnTo>
                  <a:lnTo>
                    <a:pt x="112" y="12"/>
                  </a:lnTo>
                  <a:lnTo>
                    <a:pt x="114" y="22"/>
                  </a:lnTo>
                  <a:lnTo>
                    <a:pt x="112" y="35"/>
                  </a:lnTo>
                  <a:lnTo>
                    <a:pt x="105" y="46"/>
                  </a:lnTo>
                  <a:lnTo>
                    <a:pt x="94" y="56"/>
                  </a:lnTo>
                  <a:lnTo>
                    <a:pt x="81" y="65"/>
                  </a:lnTo>
                  <a:lnTo>
                    <a:pt x="64" y="67"/>
                  </a:lnTo>
                  <a:lnTo>
                    <a:pt x="52" y="69"/>
                  </a:lnTo>
                  <a:lnTo>
                    <a:pt x="39" y="77"/>
                  </a:lnTo>
                  <a:lnTo>
                    <a:pt x="29" y="88"/>
                  </a:lnTo>
                  <a:lnTo>
                    <a:pt x="18" y="99"/>
                  </a:lnTo>
                  <a:lnTo>
                    <a:pt x="11" y="112"/>
                  </a:lnTo>
                  <a:lnTo>
                    <a:pt x="5" y="122"/>
                  </a:lnTo>
                  <a:lnTo>
                    <a:pt x="1" y="130"/>
                  </a:lnTo>
                  <a:lnTo>
                    <a:pt x="0" y="133"/>
                  </a:lnTo>
                  <a:close/>
                </a:path>
              </a:pathLst>
            </a:custGeom>
            <a:solidFill>
              <a:srgbClr val="FF0000"/>
            </a:solidFill>
            <a:ln w="9525">
              <a:noFill/>
              <a:round/>
              <a:headEnd/>
              <a:tailEnd/>
            </a:ln>
          </p:spPr>
          <p:txBody>
            <a:bodyPr/>
            <a:lstStyle/>
            <a:p>
              <a:endParaRPr lang="en-US"/>
            </a:p>
          </p:txBody>
        </p:sp>
        <p:sp>
          <p:nvSpPr>
            <p:cNvPr id="15418" name="Freeform 472"/>
            <p:cNvSpPr>
              <a:spLocks/>
            </p:cNvSpPr>
            <p:nvPr/>
          </p:nvSpPr>
          <p:spPr bwMode="auto">
            <a:xfrm>
              <a:off x="2332" y="2318"/>
              <a:ext cx="35" cy="82"/>
            </a:xfrm>
            <a:custGeom>
              <a:avLst/>
              <a:gdLst>
                <a:gd name="T0" fmla="*/ 7 w 70"/>
                <a:gd name="T1" fmla="*/ 41 h 163"/>
                <a:gd name="T2" fmla="*/ 4 w 70"/>
                <a:gd name="T3" fmla="*/ 37 h 163"/>
                <a:gd name="T4" fmla="*/ 2 w 70"/>
                <a:gd name="T5" fmla="*/ 31 h 163"/>
                <a:gd name="T6" fmla="*/ 1 w 70"/>
                <a:gd name="T7" fmla="*/ 26 h 163"/>
                <a:gd name="T8" fmla="*/ 0 w 70"/>
                <a:gd name="T9" fmla="*/ 20 h 163"/>
                <a:gd name="T10" fmla="*/ 0 w 70"/>
                <a:gd name="T11" fmla="*/ 14 h 163"/>
                <a:gd name="T12" fmla="*/ 1 w 70"/>
                <a:gd name="T13" fmla="*/ 9 h 163"/>
                <a:gd name="T14" fmla="*/ 3 w 70"/>
                <a:gd name="T15" fmla="*/ 5 h 163"/>
                <a:gd name="T16" fmla="*/ 7 w 70"/>
                <a:gd name="T17" fmla="*/ 2 h 163"/>
                <a:gd name="T18" fmla="*/ 11 w 70"/>
                <a:gd name="T19" fmla="*/ 0 h 163"/>
                <a:gd name="T20" fmla="*/ 14 w 70"/>
                <a:gd name="T21" fmla="*/ 1 h 163"/>
                <a:gd name="T22" fmla="*/ 16 w 70"/>
                <a:gd name="T23" fmla="*/ 3 h 163"/>
                <a:gd name="T24" fmla="*/ 18 w 70"/>
                <a:gd name="T25" fmla="*/ 6 h 163"/>
                <a:gd name="T26" fmla="*/ 18 w 70"/>
                <a:gd name="T27" fmla="*/ 9 h 163"/>
                <a:gd name="T28" fmla="*/ 17 w 70"/>
                <a:gd name="T29" fmla="*/ 12 h 163"/>
                <a:gd name="T30" fmla="*/ 15 w 70"/>
                <a:gd name="T31" fmla="*/ 16 h 163"/>
                <a:gd name="T32" fmla="*/ 12 w 70"/>
                <a:gd name="T33" fmla="*/ 19 h 163"/>
                <a:gd name="T34" fmla="*/ 9 w 70"/>
                <a:gd name="T35" fmla="*/ 25 h 163"/>
                <a:gd name="T36" fmla="*/ 7 w 70"/>
                <a:gd name="T37" fmla="*/ 32 h 163"/>
                <a:gd name="T38" fmla="*/ 7 w 70"/>
                <a:gd name="T39" fmla="*/ 38 h 163"/>
                <a:gd name="T40" fmla="*/ 7 w 70"/>
                <a:gd name="T41" fmla="*/ 41 h 16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0"/>
                <a:gd name="T64" fmla="*/ 0 h 163"/>
                <a:gd name="T65" fmla="*/ 70 w 70"/>
                <a:gd name="T66" fmla="*/ 163 h 163"/>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0" h="163">
                  <a:moveTo>
                    <a:pt x="30" y="163"/>
                  </a:moveTo>
                  <a:lnTo>
                    <a:pt x="18" y="145"/>
                  </a:lnTo>
                  <a:lnTo>
                    <a:pt x="9" y="124"/>
                  </a:lnTo>
                  <a:lnTo>
                    <a:pt x="3" y="101"/>
                  </a:lnTo>
                  <a:lnTo>
                    <a:pt x="0" y="78"/>
                  </a:lnTo>
                  <a:lnTo>
                    <a:pt x="0" y="56"/>
                  </a:lnTo>
                  <a:lnTo>
                    <a:pt x="4" y="36"/>
                  </a:lnTo>
                  <a:lnTo>
                    <a:pt x="13" y="18"/>
                  </a:lnTo>
                  <a:lnTo>
                    <a:pt x="28" y="6"/>
                  </a:lnTo>
                  <a:lnTo>
                    <a:pt x="43" y="0"/>
                  </a:lnTo>
                  <a:lnTo>
                    <a:pt x="56" y="2"/>
                  </a:lnTo>
                  <a:lnTo>
                    <a:pt x="64" y="9"/>
                  </a:lnTo>
                  <a:lnTo>
                    <a:pt x="70" y="21"/>
                  </a:lnTo>
                  <a:lnTo>
                    <a:pt x="70" y="34"/>
                  </a:lnTo>
                  <a:lnTo>
                    <a:pt x="68" y="48"/>
                  </a:lnTo>
                  <a:lnTo>
                    <a:pt x="59" y="62"/>
                  </a:lnTo>
                  <a:lnTo>
                    <a:pt x="48" y="74"/>
                  </a:lnTo>
                  <a:lnTo>
                    <a:pt x="33" y="97"/>
                  </a:lnTo>
                  <a:lnTo>
                    <a:pt x="27" y="127"/>
                  </a:lnTo>
                  <a:lnTo>
                    <a:pt x="28" y="152"/>
                  </a:lnTo>
                  <a:lnTo>
                    <a:pt x="30" y="163"/>
                  </a:lnTo>
                  <a:close/>
                </a:path>
              </a:pathLst>
            </a:custGeom>
            <a:solidFill>
              <a:srgbClr val="FF0000"/>
            </a:solidFill>
            <a:ln w="9525">
              <a:noFill/>
              <a:round/>
              <a:headEnd/>
              <a:tailEnd/>
            </a:ln>
          </p:spPr>
          <p:txBody>
            <a:bodyPr/>
            <a:lstStyle/>
            <a:p>
              <a:endParaRPr lang="en-US"/>
            </a:p>
          </p:txBody>
        </p:sp>
        <p:sp>
          <p:nvSpPr>
            <p:cNvPr id="15419" name="Freeform 473"/>
            <p:cNvSpPr>
              <a:spLocks/>
            </p:cNvSpPr>
            <p:nvPr/>
          </p:nvSpPr>
          <p:spPr bwMode="auto">
            <a:xfrm>
              <a:off x="2376" y="1599"/>
              <a:ext cx="180" cy="174"/>
            </a:xfrm>
            <a:custGeom>
              <a:avLst/>
              <a:gdLst>
                <a:gd name="T0" fmla="*/ 2 w 361"/>
                <a:gd name="T1" fmla="*/ 1 h 348"/>
                <a:gd name="T2" fmla="*/ 0 w 361"/>
                <a:gd name="T3" fmla="*/ 1 h 348"/>
                <a:gd name="T4" fmla="*/ 0 w 361"/>
                <a:gd name="T5" fmla="*/ 0 h 348"/>
                <a:gd name="T6" fmla="*/ 2 w 361"/>
                <a:gd name="T7" fmla="*/ 0 h 348"/>
                <a:gd name="T8" fmla="*/ 5 w 361"/>
                <a:gd name="T9" fmla="*/ 1 h 348"/>
                <a:gd name="T10" fmla="*/ 11 w 361"/>
                <a:gd name="T11" fmla="*/ 2 h 348"/>
                <a:gd name="T12" fmla="*/ 17 w 361"/>
                <a:gd name="T13" fmla="*/ 4 h 348"/>
                <a:gd name="T14" fmla="*/ 24 w 361"/>
                <a:gd name="T15" fmla="*/ 7 h 348"/>
                <a:gd name="T16" fmla="*/ 32 w 361"/>
                <a:gd name="T17" fmla="*/ 10 h 348"/>
                <a:gd name="T18" fmla="*/ 40 w 361"/>
                <a:gd name="T19" fmla="*/ 14 h 348"/>
                <a:gd name="T20" fmla="*/ 49 w 361"/>
                <a:gd name="T21" fmla="*/ 19 h 348"/>
                <a:gd name="T22" fmla="*/ 57 w 361"/>
                <a:gd name="T23" fmla="*/ 24 h 348"/>
                <a:gd name="T24" fmla="*/ 65 w 361"/>
                <a:gd name="T25" fmla="*/ 30 h 348"/>
                <a:gd name="T26" fmla="*/ 72 w 361"/>
                <a:gd name="T27" fmla="*/ 37 h 348"/>
                <a:gd name="T28" fmla="*/ 79 w 361"/>
                <a:gd name="T29" fmla="*/ 44 h 348"/>
                <a:gd name="T30" fmla="*/ 85 w 361"/>
                <a:gd name="T31" fmla="*/ 52 h 348"/>
                <a:gd name="T32" fmla="*/ 89 w 361"/>
                <a:gd name="T33" fmla="*/ 62 h 348"/>
                <a:gd name="T34" fmla="*/ 90 w 361"/>
                <a:gd name="T35" fmla="*/ 67 h 348"/>
                <a:gd name="T36" fmla="*/ 89 w 361"/>
                <a:gd name="T37" fmla="*/ 72 h 348"/>
                <a:gd name="T38" fmla="*/ 88 w 361"/>
                <a:gd name="T39" fmla="*/ 76 h 348"/>
                <a:gd name="T40" fmla="*/ 86 w 361"/>
                <a:gd name="T41" fmla="*/ 80 h 348"/>
                <a:gd name="T42" fmla="*/ 84 w 361"/>
                <a:gd name="T43" fmla="*/ 83 h 348"/>
                <a:gd name="T44" fmla="*/ 82 w 361"/>
                <a:gd name="T45" fmla="*/ 85 h 348"/>
                <a:gd name="T46" fmla="*/ 80 w 361"/>
                <a:gd name="T47" fmla="*/ 87 h 348"/>
                <a:gd name="T48" fmla="*/ 80 w 361"/>
                <a:gd name="T49" fmla="*/ 87 h 348"/>
                <a:gd name="T50" fmla="*/ 80 w 361"/>
                <a:gd name="T51" fmla="*/ 87 h 348"/>
                <a:gd name="T52" fmla="*/ 81 w 361"/>
                <a:gd name="T53" fmla="*/ 86 h 348"/>
                <a:gd name="T54" fmla="*/ 82 w 361"/>
                <a:gd name="T55" fmla="*/ 83 h 348"/>
                <a:gd name="T56" fmla="*/ 84 w 361"/>
                <a:gd name="T57" fmla="*/ 80 h 348"/>
                <a:gd name="T58" fmla="*/ 85 w 361"/>
                <a:gd name="T59" fmla="*/ 77 h 348"/>
                <a:gd name="T60" fmla="*/ 85 w 361"/>
                <a:gd name="T61" fmla="*/ 72 h 348"/>
                <a:gd name="T62" fmla="*/ 85 w 361"/>
                <a:gd name="T63" fmla="*/ 67 h 348"/>
                <a:gd name="T64" fmla="*/ 84 w 361"/>
                <a:gd name="T65" fmla="*/ 61 h 348"/>
                <a:gd name="T66" fmla="*/ 81 w 361"/>
                <a:gd name="T67" fmla="*/ 55 h 348"/>
                <a:gd name="T68" fmla="*/ 77 w 361"/>
                <a:gd name="T69" fmla="*/ 48 h 348"/>
                <a:gd name="T70" fmla="*/ 70 w 361"/>
                <a:gd name="T71" fmla="*/ 42 h 348"/>
                <a:gd name="T72" fmla="*/ 62 w 361"/>
                <a:gd name="T73" fmla="*/ 34 h 348"/>
                <a:gd name="T74" fmla="*/ 51 w 361"/>
                <a:gd name="T75" fmla="*/ 26 h 348"/>
                <a:gd name="T76" fmla="*/ 38 w 361"/>
                <a:gd name="T77" fmla="*/ 19 h 348"/>
                <a:gd name="T78" fmla="*/ 22 w 361"/>
                <a:gd name="T79" fmla="*/ 10 h 348"/>
                <a:gd name="T80" fmla="*/ 2 w 361"/>
                <a:gd name="T81" fmla="*/ 1 h 34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61"/>
                <a:gd name="T124" fmla="*/ 0 h 348"/>
                <a:gd name="T125" fmla="*/ 361 w 361"/>
                <a:gd name="T126" fmla="*/ 348 h 34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61" h="348">
                  <a:moveTo>
                    <a:pt x="8" y="6"/>
                  </a:moveTo>
                  <a:lnTo>
                    <a:pt x="0" y="1"/>
                  </a:lnTo>
                  <a:lnTo>
                    <a:pt x="0" y="0"/>
                  </a:lnTo>
                  <a:lnTo>
                    <a:pt x="8" y="0"/>
                  </a:lnTo>
                  <a:lnTo>
                    <a:pt x="23" y="4"/>
                  </a:lnTo>
                  <a:lnTo>
                    <a:pt x="44" y="8"/>
                  </a:lnTo>
                  <a:lnTo>
                    <a:pt x="69" y="16"/>
                  </a:lnTo>
                  <a:lnTo>
                    <a:pt x="98" y="27"/>
                  </a:lnTo>
                  <a:lnTo>
                    <a:pt x="129" y="39"/>
                  </a:lnTo>
                  <a:lnTo>
                    <a:pt x="162" y="55"/>
                  </a:lnTo>
                  <a:lnTo>
                    <a:pt x="196" y="74"/>
                  </a:lnTo>
                  <a:lnTo>
                    <a:pt x="229" y="96"/>
                  </a:lnTo>
                  <a:lnTo>
                    <a:pt x="262" y="120"/>
                  </a:lnTo>
                  <a:lnTo>
                    <a:pt x="291" y="146"/>
                  </a:lnTo>
                  <a:lnTo>
                    <a:pt x="317" y="178"/>
                  </a:lnTo>
                  <a:lnTo>
                    <a:pt x="340" y="210"/>
                  </a:lnTo>
                  <a:lnTo>
                    <a:pt x="356" y="247"/>
                  </a:lnTo>
                  <a:lnTo>
                    <a:pt x="361" y="267"/>
                  </a:lnTo>
                  <a:lnTo>
                    <a:pt x="358" y="287"/>
                  </a:lnTo>
                  <a:lnTo>
                    <a:pt x="354" y="304"/>
                  </a:lnTo>
                  <a:lnTo>
                    <a:pt x="346" y="319"/>
                  </a:lnTo>
                  <a:lnTo>
                    <a:pt x="336" y="331"/>
                  </a:lnTo>
                  <a:lnTo>
                    <a:pt x="328" y="340"/>
                  </a:lnTo>
                  <a:lnTo>
                    <a:pt x="323" y="346"/>
                  </a:lnTo>
                  <a:lnTo>
                    <a:pt x="320" y="348"/>
                  </a:lnTo>
                  <a:lnTo>
                    <a:pt x="321" y="346"/>
                  </a:lnTo>
                  <a:lnTo>
                    <a:pt x="326" y="341"/>
                  </a:lnTo>
                  <a:lnTo>
                    <a:pt x="331" y="332"/>
                  </a:lnTo>
                  <a:lnTo>
                    <a:pt x="336" y="320"/>
                  </a:lnTo>
                  <a:lnTo>
                    <a:pt x="340" y="305"/>
                  </a:lnTo>
                  <a:lnTo>
                    <a:pt x="342" y="287"/>
                  </a:lnTo>
                  <a:lnTo>
                    <a:pt x="341" y="267"/>
                  </a:lnTo>
                  <a:lnTo>
                    <a:pt x="336" y="244"/>
                  </a:lnTo>
                  <a:lnTo>
                    <a:pt x="326" y="220"/>
                  </a:lnTo>
                  <a:lnTo>
                    <a:pt x="309" y="194"/>
                  </a:lnTo>
                  <a:lnTo>
                    <a:pt x="283" y="165"/>
                  </a:lnTo>
                  <a:lnTo>
                    <a:pt x="250" y="136"/>
                  </a:lnTo>
                  <a:lnTo>
                    <a:pt x="207" y="105"/>
                  </a:lnTo>
                  <a:lnTo>
                    <a:pt x="153" y="73"/>
                  </a:lnTo>
                  <a:lnTo>
                    <a:pt x="88" y="39"/>
                  </a:lnTo>
                  <a:lnTo>
                    <a:pt x="8" y="6"/>
                  </a:lnTo>
                  <a:close/>
                </a:path>
              </a:pathLst>
            </a:custGeom>
            <a:solidFill>
              <a:srgbClr val="FF0000"/>
            </a:solidFill>
            <a:ln w="9525">
              <a:noFill/>
              <a:round/>
              <a:headEnd/>
              <a:tailEnd/>
            </a:ln>
          </p:spPr>
          <p:txBody>
            <a:bodyPr/>
            <a:lstStyle/>
            <a:p>
              <a:endParaRPr lang="en-US"/>
            </a:p>
          </p:txBody>
        </p:sp>
        <p:sp>
          <p:nvSpPr>
            <p:cNvPr id="15420" name="Freeform 474"/>
            <p:cNvSpPr>
              <a:spLocks/>
            </p:cNvSpPr>
            <p:nvPr/>
          </p:nvSpPr>
          <p:spPr bwMode="auto">
            <a:xfrm>
              <a:off x="2332" y="2439"/>
              <a:ext cx="63" cy="171"/>
            </a:xfrm>
            <a:custGeom>
              <a:avLst/>
              <a:gdLst>
                <a:gd name="T0" fmla="*/ 7 w 126"/>
                <a:gd name="T1" fmla="*/ 0 h 343"/>
                <a:gd name="T2" fmla="*/ 3 w 126"/>
                <a:gd name="T3" fmla="*/ 7 h 343"/>
                <a:gd name="T4" fmla="*/ 1 w 126"/>
                <a:gd name="T5" fmla="*/ 17 h 343"/>
                <a:gd name="T6" fmla="*/ 0 w 126"/>
                <a:gd name="T7" fmla="*/ 30 h 343"/>
                <a:gd name="T8" fmla="*/ 2 w 126"/>
                <a:gd name="T9" fmla="*/ 43 h 343"/>
                <a:gd name="T10" fmla="*/ 5 w 126"/>
                <a:gd name="T11" fmla="*/ 57 h 343"/>
                <a:gd name="T12" fmla="*/ 11 w 126"/>
                <a:gd name="T13" fmla="*/ 69 h 343"/>
                <a:gd name="T14" fmla="*/ 20 w 126"/>
                <a:gd name="T15" fmla="*/ 79 h 343"/>
                <a:gd name="T16" fmla="*/ 32 w 126"/>
                <a:gd name="T17" fmla="*/ 85 h 343"/>
                <a:gd name="T18" fmla="*/ 31 w 126"/>
                <a:gd name="T19" fmla="*/ 85 h 343"/>
                <a:gd name="T20" fmla="*/ 29 w 126"/>
                <a:gd name="T21" fmla="*/ 83 h 343"/>
                <a:gd name="T22" fmla="*/ 26 w 126"/>
                <a:gd name="T23" fmla="*/ 80 h 343"/>
                <a:gd name="T24" fmla="*/ 22 w 126"/>
                <a:gd name="T25" fmla="*/ 76 h 343"/>
                <a:gd name="T26" fmla="*/ 18 w 126"/>
                <a:gd name="T27" fmla="*/ 72 h 343"/>
                <a:gd name="T28" fmla="*/ 14 w 126"/>
                <a:gd name="T29" fmla="*/ 66 h 343"/>
                <a:gd name="T30" fmla="*/ 11 w 126"/>
                <a:gd name="T31" fmla="*/ 61 h 343"/>
                <a:gd name="T32" fmla="*/ 8 w 126"/>
                <a:gd name="T33" fmla="*/ 55 h 343"/>
                <a:gd name="T34" fmla="*/ 5 w 126"/>
                <a:gd name="T35" fmla="*/ 45 h 343"/>
                <a:gd name="T36" fmla="*/ 4 w 126"/>
                <a:gd name="T37" fmla="*/ 36 h 343"/>
                <a:gd name="T38" fmla="*/ 3 w 126"/>
                <a:gd name="T39" fmla="*/ 27 h 343"/>
                <a:gd name="T40" fmla="*/ 4 w 126"/>
                <a:gd name="T41" fmla="*/ 18 h 343"/>
                <a:gd name="T42" fmla="*/ 5 w 126"/>
                <a:gd name="T43" fmla="*/ 10 h 343"/>
                <a:gd name="T44" fmla="*/ 5 w 126"/>
                <a:gd name="T45" fmla="*/ 5 h 343"/>
                <a:gd name="T46" fmla="*/ 6 w 126"/>
                <a:gd name="T47" fmla="*/ 1 h 343"/>
                <a:gd name="T48" fmla="*/ 7 w 126"/>
                <a:gd name="T49" fmla="*/ 0 h 34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6"/>
                <a:gd name="T76" fmla="*/ 0 h 343"/>
                <a:gd name="T77" fmla="*/ 126 w 126"/>
                <a:gd name="T78" fmla="*/ 343 h 34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6" h="343">
                  <a:moveTo>
                    <a:pt x="25" y="0"/>
                  </a:moveTo>
                  <a:lnTo>
                    <a:pt x="10" y="30"/>
                  </a:lnTo>
                  <a:lnTo>
                    <a:pt x="2" y="71"/>
                  </a:lnTo>
                  <a:lnTo>
                    <a:pt x="0" y="121"/>
                  </a:lnTo>
                  <a:lnTo>
                    <a:pt x="5" y="175"/>
                  </a:lnTo>
                  <a:lnTo>
                    <a:pt x="19" y="228"/>
                  </a:lnTo>
                  <a:lnTo>
                    <a:pt x="43" y="276"/>
                  </a:lnTo>
                  <a:lnTo>
                    <a:pt x="79" y="316"/>
                  </a:lnTo>
                  <a:lnTo>
                    <a:pt x="126" y="343"/>
                  </a:lnTo>
                  <a:lnTo>
                    <a:pt x="123" y="341"/>
                  </a:lnTo>
                  <a:lnTo>
                    <a:pt x="115" y="332"/>
                  </a:lnTo>
                  <a:lnTo>
                    <a:pt x="102" y="321"/>
                  </a:lnTo>
                  <a:lnTo>
                    <a:pt x="87" y="306"/>
                  </a:lnTo>
                  <a:lnTo>
                    <a:pt x="71" y="288"/>
                  </a:lnTo>
                  <a:lnTo>
                    <a:pt x="55" y="267"/>
                  </a:lnTo>
                  <a:lnTo>
                    <a:pt x="41" y="245"/>
                  </a:lnTo>
                  <a:lnTo>
                    <a:pt x="30" y="221"/>
                  </a:lnTo>
                  <a:lnTo>
                    <a:pt x="19" y="183"/>
                  </a:lnTo>
                  <a:lnTo>
                    <a:pt x="13" y="145"/>
                  </a:lnTo>
                  <a:lnTo>
                    <a:pt x="12" y="108"/>
                  </a:lnTo>
                  <a:lnTo>
                    <a:pt x="13" y="73"/>
                  </a:lnTo>
                  <a:lnTo>
                    <a:pt x="17" y="43"/>
                  </a:lnTo>
                  <a:lnTo>
                    <a:pt x="20" y="20"/>
                  </a:lnTo>
                  <a:lnTo>
                    <a:pt x="24" y="5"/>
                  </a:lnTo>
                  <a:lnTo>
                    <a:pt x="25" y="0"/>
                  </a:lnTo>
                  <a:close/>
                </a:path>
              </a:pathLst>
            </a:custGeom>
            <a:solidFill>
              <a:srgbClr val="FF0000"/>
            </a:solidFill>
            <a:ln w="9525">
              <a:noFill/>
              <a:round/>
              <a:headEnd/>
              <a:tailEnd/>
            </a:ln>
          </p:spPr>
          <p:txBody>
            <a:bodyPr/>
            <a:lstStyle/>
            <a:p>
              <a:endParaRPr lang="en-US"/>
            </a:p>
          </p:txBody>
        </p:sp>
        <p:sp>
          <p:nvSpPr>
            <p:cNvPr id="15421" name="Freeform 475"/>
            <p:cNvSpPr>
              <a:spLocks/>
            </p:cNvSpPr>
            <p:nvPr/>
          </p:nvSpPr>
          <p:spPr bwMode="auto">
            <a:xfrm>
              <a:off x="2684" y="2480"/>
              <a:ext cx="165" cy="80"/>
            </a:xfrm>
            <a:custGeom>
              <a:avLst/>
              <a:gdLst>
                <a:gd name="T0" fmla="*/ 82 w 332"/>
                <a:gd name="T1" fmla="*/ 40 h 160"/>
                <a:gd name="T2" fmla="*/ 81 w 332"/>
                <a:gd name="T3" fmla="*/ 37 h 160"/>
                <a:gd name="T4" fmla="*/ 79 w 332"/>
                <a:gd name="T5" fmla="*/ 33 h 160"/>
                <a:gd name="T6" fmla="*/ 76 w 332"/>
                <a:gd name="T7" fmla="*/ 28 h 160"/>
                <a:gd name="T8" fmla="*/ 72 w 332"/>
                <a:gd name="T9" fmla="*/ 24 h 160"/>
                <a:gd name="T10" fmla="*/ 68 w 332"/>
                <a:gd name="T11" fmla="*/ 20 h 160"/>
                <a:gd name="T12" fmla="*/ 63 w 332"/>
                <a:gd name="T13" fmla="*/ 16 h 160"/>
                <a:gd name="T14" fmla="*/ 57 w 332"/>
                <a:gd name="T15" fmla="*/ 12 h 160"/>
                <a:gd name="T16" fmla="*/ 51 w 332"/>
                <a:gd name="T17" fmla="*/ 9 h 160"/>
                <a:gd name="T18" fmla="*/ 45 w 332"/>
                <a:gd name="T19" fmla="*/ 5 h 160"/>
                <a:gd name="T20" fmla="*/ 39 w 332"/>
                <a:gd name="T21" fmla="*/ 3 h 160"/>
                <a:gd name="T22" fmla="*/ 33 w 332"/>
                <a:gd name="T23" fmla="*/ 1 h 160"/>
                <a:gd name="T24" fmla="*/ 26 w 332"/>
                <a:gd name="T25" fmla="*/ 0 h 160"/>
                <a:gd name="T26" fmla="*/ 19 w 332"/>
                <a:gd name="T27" fmla="*/ 0 h 160"/>
                <a:gd name="T28" fmla="*/ 12 w 332"/>
                <a:gd name="T29" fmla="*/ 1 h 160"/>
                <a:gd name="T30" fmla="*/ 6 w 332"/>
                <a:gd name="T31" fmla="*/ 3 h 160"/>
                <a:gd name="T32" fmla="*/ 0 w 332"/>
                <a:gd name="T33" fmla="*/ 6 h 160"/>
                <a:gd name="T34" fmla="*/ 1 w 332"/>
                <a:gd name="T35" fmla="*/ 5 h 160"/>
                <a:gd name="T36" fmla="*/ 3 w 332"/>
                <a:gd name="T37" fmla="*/ 5 h 160"/>
                <a:gd name="T38" fmla="*/ 8 w 332"/>
                <a:gd name="T39" fmla="*/ 5 h 160"/>
                <a:gd name="T40" fmla="*/ 13 w 332"/>
                <a:gd name="T41" fmla="*/ 4 h 160"/>
                <a:gd name="T42" fmla="*/ 19 w 332"/>
                <a:gd name="T43" fmla="*/ 3 h 160"/>
                <a:gd name="T44" fmla="*/ 26 w 332"/>
                <a:gd name="T45" fmla="*/ 4 h 160"/>
                <a:gd name="T46" fmla="*/ 33 w 332"/>
                <a:gd name="T47" fmla="*/ 5 h 160"/>
                <a:gd name="T48" fmla="*/ 39 w 332"/>
                <a:gd name="T49" fmla="*/ 6 h 160"/>
                <a:gd name="T50" fmla="*/ 48 w 332"/>
                <a:gd name="T51" fmla="*/ 10 h 160"/>
                <a:gd name="T52" fmla="*/ 56 w 332"/>
                <a:gd name="T53" fmla="*/ 15 h 160"/>
                <a:gd name="T54" fmla="*/ 63 w 332"/>
                <a:gd name="T55" fmla="*/ 20 h 160"/>
                <a:gd name="T56" fmla="*/ 70 w 332"/>
                <a:gd name="T57" fmla="*/ 26 h 160"/>
                <a:gd name="T58" fmla="*/ 75 w 332"/>
                <a:gd name="T59" fmla="*/ 31 h 160"/>
                <a:gd name="T60" fmla="*/ 79 w 332"/>
                <a:gd name="T61" fmla="*/ 36 h 160"/>
                <a:gd name="T62" fmla="*/ 82 w 332"/>
                <a:gd name="T63" fmla="*/ 39 h 160"/>
                <a:gd name="T64" fmla="*/ 82 w 332"/>
                <a:gd name="T65" fmla="*/ 40 h 16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32"/>
                <a:gd name="T100" fmla="*/ 0 h 160"/>
                <a:gd name="T101" fmla="*/ 332 w 332"/>
                <a:gd name="T102" fmla="*/ 160 h 16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32" h="160">
                  <a:moveTo>
                    <a:pt x="332" y="160"/>
                  </a:moveTo>
                  <a:lnTo>
                    <a:pt x="326" y="146"/>
                  </a:lnTo>
                  <a:lnTo>
                    <a:pt x="318" y="130"/>
                  </a:lnTo>
                  <a:lnTo>
                    <a:pt x="305" y="114"/>
                  </a:lnTo>
                  <a:lnTo>
                    <a:pt x="290" y="96"/>
                  </a:lnTo>
                  <a:lnTo>
                    <a:pt x="273" y="79"/>
                  </a:lnTo>
                  <a:lnTo>
                    <a:pt x="254" y="63"/>
                  </a:lnTo>
                  <a:lnTo>
                    <a:pt x="232" y="48"/>
                  </a:lnTo>
                  <a:lnTo>
                    <a:pt x="208" y="34"/>
                  </a:lnTo>
                  <a:lnTo>
                    <a:pt x="183" y="21"/>
                  </a:lnTo>
                  <a:lnTo>
                    <a:pt x="158" y="11"/>
                  </a:lnTo>
                  <a:lnTo>
                    <a:pt x="132" y="4"/>
                  </a:lnTo>
                  <a:lnTo>
                    <a:pt x="104" y="0"/>
                  </a:lnTo>
                  <a:lnTo>
                    <a:pt x="77" y="0"/>
                  </a:lnTo>
                  <a:lnTo>
                    <a:pt x="51" y="2"/>
                  </a:lnTo>
                  <a:lnTo>
                    <a:pt x="26" y="10"/>
                  </a:lnTo>
                  <a:lnTo>
                    <a:pt x="0" y="23"/>
                  </a:lnTo>
                  <a:lnTo>
                    <a:pt x="5" y="21"/>
                  </a:lnTo>
                  <a:lnTo>
                    <a:pt x="15" y="19"/>
                  </a:lnTo>
                  <a:lnTo>
                    <a:pt x="33" y="17"/>
                  </a:lnTo>
                  <a:lnTo>
                    <a:pt x="54" y="15"/>
                  </a:lnTo>
                  <a:lnTo>
                    <a:pt x="79" y="13"/>
                  </a:lnTo>
                  <a:lnTo>
                    <a:pt x="105" y="15"/>
                  </a:lnTo>
                  <a:lnTo>
                    <a:pt x="132" y="18"/>
                  </a:lnTo>
                  <a:lnTo>
                    <a:pt x="157" y="24"/>
                  </a:lnTo>
                  <a:lnTo>
                    <a:pt x="194" y="39"/>
                  </a:lnTo>
                  <a:lnTo>
                    <a:pt x="226" y="59"/>
                  </a:lnTo>
                  <a:lnTo>
                    <a:pt x="256" y="81"/>
                  </a:lnTo>
                  <a:lnTo>
                    <a:pt x="282" y="104"/>
                  </a:lnTo>
                  <a:lnTo>
                    <a:pt x="303" y="125"/>
                  </a:lnTo>
                  <a:lnTo>
                    <a:pt x="318" y="144"/>
                  </a:lnTo>
                  <a:lnTo>
                    <a:pt x="329" y="155"/>
                  </a:lnTo>
                  <a:lnTo>
                    <a:pt x="332" y="160"/>
                  </a:lnTo>
                  <a:close/>
                </a:path>
              </a:pathLst>
            </a:custGeom>
            <a:solidFill>
              <a:srgbClr val="FF0000"/>
            </a:solidFill>
            <a:ln w="9525">
              <a:noFill/>
              <a:round/>
              <a:headEnd/>
              <a:tailEnd/>
            </a:ln>
          </p:spPr>
          <p:txBody>
            <a:bodyPr/>
            <a:lstStyle/>
            <a:p>
              <a:endParaRPr lang="en-US"/>
            </a:p>
          </p:txBody>
        </p:sp>
        <p:sp>
          <p:nvSpPr>
            <p:cNvPr id="15422" name="Freeform 476"/>
            <p:cNvSpPr>
              <a:spLocks/>
            </p:cNvSpPr>
            <p:nvPr/>
          </p:nvSpPr>
          <p:spPr bwMode="auto">
            <a:xfrm>
              <a:off x="2464" y="1984"/>
              <a:ext cx="186" cy="670"/>
            </a:xfrm>
            <a:custGeom>
              <a:avLst/>
              <a:gdLst>
                <a:gd name="T0" fmla="*/ 82 w 373"/>
                <a:gd name="T1" fmla="*/ 334 h 1340"/>
                <a:gd name="T2" fmla="*/ 60 w 373"/>
                <a:gd name="T3" fmla="*/ 331 h 1340"/>
                <a:gd name="T4" fmla="*/ 40 w 373"/>
                <a:gd name="T5" fmla="*/ 326 h 1340"/>
                <a:gd name="T6" fmla="*/ 24 w 373"/>
                <a:gd name="T7" fmla="*/ 317 h 1340"/>
                <a:gd name="T8" fmla="*/ 13 w 373"/>
                <a:gd name="T9" fmla="*/ 303 h 1340"/>
                <a:gd name="T10" fmla="*/ 10 w 373"/>
                <a:gd name="T11" fmla="*/ 283 h 1340"/>
                <a:gd name="T12" fmla="*/ 17 w 373"/>
                <a:gd name="T13" fmla="*/ 254 h 1340"/>
                <a:gd name="T14" fmla="*/ 35 w 373"/>
                <a:gd name="T15" fmla="*/ 217 h 1340"/>
                <a:gd name="T16" fmla="*/ 62 w 373"/>
                <a:gd name="T17" fmla="*/ 175 h 1340"/>
                <a:gd name="T18" fmla="*/ 79 w 373"/>
                <a:gd name="T19" fmla="*/ 139 h 1340"/>
                <a:gd name="T20" fmla="*/ 89 w 373"/>
                <a:gd name="T21" fmla="*/ 106 h 1340"/>
                <a:gd name="T22" fmla="*/ 92 w 373"/>
                <a:gd name="T23" fmla="*/ 78 h 1340"/>
                <a:gd name="T24" fmla="*/ 88 w 373"/>
                <a:gd name="T25" fmla="*/ 52 h 1340"/>
                <a:gd name="T26" fmla="*/ 80 w 373"/>
                <a:gd name="T27" fmla="*/ 33 h 1340"/>
                <a:gd name="T28" fmla="*/ 69 w 373"/>
                <a:gd name="T29" fmla="*/ 17 h 1340"/>
                <a:gd name="T30" fmla="*/ 54 w 373"/>
                <a:gd name="T31" fmla="*/ 5 h 1340"/>
                <a:gd name="T32" fmla="*/ 40 w 373"/>
                <a:gd name="T33" fmla="*/ 1 h 1340"/>
                <a:gd name="T34" fmla="*/ 29 w 373"/>
                <a:gd name="T35" fmla="*/ 1 h 1340"/>
                <a:gd name="T36" fmla="*/ 21 w 373"/>
                <a:gd name="T37" fmla="*/ 4 h 1340"/>
                <a:gd name="T38" fmla="*/ 14 w 373"/>
                <a:gd name="T39" fmla="*/ 9 h 1340"/>
                <a:gd name="T40" fmla="*/ 8 w 373"/>
                <a:gd name="T41" fmla="*/ 15 h 1340"/>
                <a:gd name="T42" fmla="*/ 4 w 373"/>
                <a:gd name="T43" fmla="*/ 22 h 1340"/>
                <a:gd name="T44" fmla="*/ 1 w 373"/>
                <a:gd name="T45" fmla="*/ 27 h 1340"/>
                <a:gd name="T46" fmla="*/ 0 w 373"/>
                <a:gd name="T47" fmla="*/ 30 h 1340"/>
                <a:gd name="T48" fmla="*/ 0 w 373"/>
                <a:gd name="T49" fmla="*/ 30 h 1340"/>
                <a:gd name="T50" fmla="*/ 2 w 373"/>
                <a:gd name="T51" fmla="*/ 28 h 1340"/>
                <a:gd name="T52" fmla="*/ 5 w 373"/>
                <a:gd name="T53" fmla="*/ 23 h 1340"/>
                <a:gd name="T54" fmla="*/ 11 w 373"/>
                <a:gd name="T55" fmla="*/ 19 h 1340"/>
                <a:gd name="T56" fmla="*/ 17 w 373"/>
                <a:gd name="T57" fmla="*/ 13 h 1340"/>
                <a:gd name="T58" fmla="*/ 24 w 373"/>
                <a:gd name="T59" fmla="*/ 10 h 1340"/>
                <a:gd name="T60" fmla="*/ 33 w 373"/>
                <a:gd name="T61" fmla="*/ 7 h 1340"/>
                <a:gd name="T62" fmla="*/ 42 w 373"/>
                <a:gd name="T63" fmla="*/ 7 h 1340"/>
                <a:gd name="T64" fmla="*/ 52 w 373"/>
                <a:gd name="T65" fmla="*/ 10 h 1340"/>
                <a:gd name="T66" fmla="*/ 63 w 373"/>
                <a:gd name="T67" fmla="*/ 18 h 1340"/>
                <a:gd name="T68" fmla="*/ 73 w 373"/>
                <a:gd name="T69" fmla="*/ 28 h 1340"/>
                <a:gd name="T70" fmla="*/ 81 w 373"/>
                <a:gd name="T71" fmla="*/ 42 h 1340"/>
                <a:gd name="T72" fmla="*/ 87 w 373"/>
                <a:gd name="T73" fmla="*/ 59 h 1340"/>
                <a:gd name="T74" fmla="*/ 90 w 373"/>
                <a:gd name="T75" fmla="*/ 79 h 1340"/>
                <a:gd name="T76" fmla="*/ 88 w 373"/>
                <a:gd name="T77" fmla="*/ 100 h 1340"/>
                <a:gd name="T78" fmla="*/ 80 w 373"/>
                <a:gd name="T79" fmla="*/ 125 h 1340"/>
                <a:gd name="T80" fmla="*/ 67 w 373"/>
                <a:gd name="T81" fmla="*/ 153 h 1340"/>
                <a:gd name="T82" fmla="*/ 51 w 373"/>
                <a:gd name="T83" fmla="*/ 179 h 1340"/>
                <a:gd name="T84" fmla="*/ 36 w 373"/>
                <a:gd name="T85" fmla="*/ 203 h 1340"/>
                <a:gd name="T86" fmla="*/ 23 w 373"/>
                <a:gd name="T87" fmla="*/ 225 h 1340"/>
                <a:gd name="T88" fmla="*/ 12 w 373"/>
                <a:gd name="T89" fmla="*/ 246 h 1340"/>
                <a:gd name="T90" fmla="*/ 4 w 373"/>
                <a:gd name="T91" fmla="*/ 265 h 1340"/>
                <a:gd name="T92" fmla="*/ 1 w 373"/>
                <a:gd name="T93" fmla="*/ 283 h 1340"/>
                <a:gd name="T94" fmla="*/ 4 w 373"/>
                <a:gd name="T95" fmla="*/ 299 h 1340"/>
                <a:gd name="T96" fmla="*/ 14 w 373"/>
                <a:gd name="T97" fmla="*/ 313 h 1340"/>
                <a:gd name="T98" fmla="*/ 26 w 373"/>
                <a:gd name="T99" fmla="*/ 323 h 1340"/>
                <a:gd name="T100" fmla="*/ 39 w 373"/>
                <a:gd name="T101" fmla="*/ 330 h 1340"/>
                <a:gd name="T102" fmla="*/ 53 w 373"/>
                <a:gd name="T103" fmla="*/ 333 h 1340"/>
                <a:gd name="T104" fmla="*/ 67 w 373"/>
                <a:gd name="T105" fmla="*/ 335 h 1340"/>
                <a:gd name="T106" fmla="*/ 79 w 373"/>
                <a:gd name="T107" fmla="*/ 335 h 1340"/>
                <a:gd name="T108" fmla="*/ 87 w 373"/>
                <a:gd name="T109" fmla="*/ 335 h 1340"/>
                <a:gd name="T110" fmla="*/ 92 w 373"/>
                <a:gd name="T111" fmla="*/ 334 h 134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73"/>
                <a:gd name="T169" fmla="*/ 0 h 1340"/>
                <a:gd name="T170" fmla="*/ 373 w 373"/>
                <a:gd name="T171" fmla="*/ 1340 h 1340"/>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73" h="1340">
                  <a:moveTo>
                    <a:pt x="373" y="1336"/>
                  </a:moveTo>
                  <a:lnTo>
                    <a:pt x="330" y="1333"/>
                  </a:lnTo>
                  <a:lnTo>
                    <a:pt x="286" y="1329"/>
                  </a:lnTo>
                  <a:lnTo>
                    <a:pt x="242" y="1323"/>
                  </a:lnTo>
                  <a:lnTo>
                    <a:pt x="201" y="1315"/>
                  </a:lnTo>
                  <a:lnTo>
                    <a:pt x="162" y="1304"/>
                  </a:lnTo>
                  <a:lnTo>
                    <a:pt x="127" y="1287"/>
                  </a:lnTo>
                  <a:lnTo>
                    <a:pt x="96" y="1268"/>
                  </a:lnTo>
                  <a:lnTo>
                    <a:pt x="72" y="1242"/>
                  </a:lnTo>
                  <a:lnTo>
                    <a:pt x="53" y="1211"/>
                  </a:lnTo>
                  <a:lnTo>
                    <a:pt x="43" y="1175"/>
                  </a:lnTo>
                  <a:lnTo>
                    <a:pt x="42" y="1130"/>
                  </a:lnTo>
                  <a:lnTo>
                    <a:pt x="50" y="1077"/>
                  </a:lnTo>
                  <a:lnTo>
                    <a:pt x="68" y="1017"/>
                  </a:lnTo>
                  <a:lnTo>
                    <a:pt x="99" y="946"/>
                  </a:lnTo>
                  <a:lnTo>
                    <a:pt x="142" y="867"/>
                  </a:lnTo>
                  <a:lnTo>
                    <a:pt x="200" y="777"/>
                  </a:lnTo>
                  <a:lnTo>
                    <a:pt x="248" y="700"/>
                  </a:lnTo>
                  <a:lnTo>
                    <a:pt x="287" y="626"/>
                  </a:lnTo>
                  <a:lnTo>
                    <a:pt x="318" y="556"/>
                  </a:lnTo>
                  <a:lnTo>
                    <a:pt x="341" y="489"/>
                  </a:lnTo>
                  <a:lnTo>
                    <a:pt x="357" y="426"/>
                  </a:lnTo>
                  <a:lnTo>
                    <a:pt x="365" y="366"/>
                  </a:lnTo>
                  <a:lnTo>
                    <a:pt x="368" y="310"/>
                  </a:lnTo>
                  <a:lnTo>
                    <a:pt x="364" y="258"/>
                  </a:lnTo>
                  <a:lnTo>
                    <a:pt x="355" y="210"/>
                  </a:lnTo>
                  <a:lnTo>
                    <a:pt x="341" y="167"/>
                  </a:lnTo>
                  <a:lnTo>
                    <a:pt x="323" y="129"/>
                  </a:lnTo>
                  <a:lnTo>
                    <a:pt x="301" y="94"/>
                  </a:lnTo>
                  <a:lnTo>
                    <a:pt x="276" y="65"/>
                  </a:lnTo>
                  <a:lnTo>
                    <a:pt x="248" y="41"/>
                  </a:lnTo>
                  <a:lnTo>
                    <a:pt x="218" y="22"/>
                  </a:lnTo>
                  <a:lnTo>
                    <a:pt x="186" y="8"/>
                  </a:lnTo>
                  <a:lnTo>
                    <a:pt x="162" y="2"/>
                  </a:lnTo>
                  <a:lnTo>
                    <a:pt x="140" y="0"/>
                  </a:lnTo>
                  <a:lnTo>
                    <a:pt x="119" y="2"/>
                  </a:lnTo>
                  <a:lnTo>
                    <a:pt x="101" y="7"/>
                  </a:lnTo>
                  <a:lnTo>
                    <a:pt x="84" y="15"/>
                  </a:lnTo>
                  <a:lnTo>
                    <a:pt x="69" y="25"/>
                  </a:lnTo>
                  <a:lnTo>
                    <a:pt x="56" y="35"/>
                  </a:lnTo>
                  <a:lnTo>
                    <a:pt x="43" y="48"/>
                  </a:lnTo>
                  <a:lnTo>
                    <a:pt x="33" y="62"/>
                  </a:lnTo>
                  <a:lnTo>
                    <a:pt x="25" y="75"/>
                  </a:lnTo>
                  <a:lnTo>
                    <a:pt x="16" y="87"/>
                  </a:lnTo>
                  <a:lnTo>
                    <a:pt x="11" y="99"/>
                  </a:lnTo>
                  <a:lnTo>
                    <a:pt x="6" y="108"/>
                  </a:lnTo>
                  <a:lnTo>
                    <a:pt x="3" y="116"/>
                  </a:lnTo>
                  <a:lnTo>
                    <a:pt x="1" y="121"/>
                  </a:lnTo>
                  <a:lnTo>
                    <a:pt x="0" y="123"/>
                  </a:lnTo>
                  <a:lnTo>
                    <a:pt x="1" y="122"/>
                  </a:lnTo>
                  <a:lnTo>
                    <a:pt x="4" y="117"/>
                  </a:lnTo>
                  <a:lnTo>
                    <a:pt x="8" y="111"/>
                  </a:lnTo>
                  <a:lnTo>
                    <a:pt x="15" y="103"/>
                  </a:lnTo>
                  <a:lnTo>
                    <a:pt x="23" y="94"/>
                  </a:lnTo>
                  <a:lnTo>
                    <a:pt x="33" y="85"/>
                  </a:lnTo>
                  <a:lnTo>
                    <a:pt x="44" y="75"/>
                  </a:lnTo>
                  <a:lnTo>
                    <a:pt x="56" y="64"/>
                  </a:lnTo>
                  <a:lnTo>
                    <a:pt x="69" y="54"/>
                  </a:lnTo>
                  <a:lnTo>
                    <a:pt x="84" y="45"/>
                  </a:lnTo>
                  <a:lnTo>
                    <a:pt x="99" y="37"/>
                  </a:lnTo>
                  <a:lnTo>
                    <a:pt x="115" y="31"/>
                  </a:lnTo>
                  <a:lnTo>
                    <a:pt x="133" y="27"/>
                  </a:lnTo>
                  <a:lnTo>
                    <a:pt x="151" y="26"/>
                  </a:lnTo>
                  <a:lnTo>
                    <a:pt x="170" y="27"/>
                  </a:lnTo>
                  <a:lnTo>
                    <a:pt x="189" y="33"/>
                  </a:lnTo>
                  <a:lnTo>
                    <a:pt x="210" y="42"/>
                  </a:lnTo>
                  <a:lnTo>
                    <a:pt x="232" y="55"/>
                  </a:lnTo>
                  <a:lnTo>
                    <a:pt x="253" y="72"/>
                  </a:lnTo>
                  <a:lnTo>
                    <a:pt x="273" y="92"/>
                  </a:lnTo>
                  <a:lnTo>
                    <a:pt x="293" y="114"/>
                  </a:lnTo>
                  <a:lnTo>
                    <a:pt x="311" y="140"/>
                  </a:lnTo>
                  <a:lnTo>
                    <a:pt x="327" y="169"/>
                  </a:lnTo>
                  <a:lnTo>
                    <a:pt x="340" y="200"/>
                  </a:lnTo>
                  <a:lnTo>
                    <a:pt x="350" y="236"/>
                  </a:lnTo>
                  <a:lnTo>
                    <a:pt x="357" y="273"/>
                  </a:lnTo>
                  <a:lnTo>
                    <a:pt x="361" y="313"/>
                  </a:lnTo>
                  <a:lnTo>
                    <a:pt x="360" y="357"/>
                  </a:lnTo>
                  <a:lnTo>
                    <a:pt x="353" y="402"/>
                  </a:lnTo>
                  <a:lnTo>
                    <a:pt x="340" y="450"/>
                  </a:lnTo>
                  <a:lnTo>
                    <a:pt x="322" y="501"/>
                  </a:lnTo>
                  <a:lnTo>
                    <a:pt x="297" y="554"/>
                  </a:lnTo>
                  <a:lnTo>
                    <a:pt x="268" y="610"/>
                  </a:lnTo>
                  <a:lnTo>
                    <a:pt x="236" y="663"/>
                  </a:lnTo>
                  <a:lnTo>
                    <a:pt x="205" y="715"/>
                  </a:lnTo>
                  <a:lnTo>
                    <a:pt x="175" y="764"/>
                  </a:lnTo>
                  <a:lnTo>
                    <a:pt x="145" y="813"/>
                  </a:lnTo>
                  <a:lnTo>
                    <a:pt x="118" y="858"/>
                  </a:lnTo>
                  <a:lnTo>
                    <a:pt x="92" y="902"/>
                  </a:lnTo>
                  <a:lnTo>
                    <a:pt x="68" y="944"/>
                  </a:lnTo>
                  <a:lnTo>
                    <a:pt x="49" y="984"/>
                  </a:lnTo>
                  <a:lnTo>
                    <a:pt x="31" y="1022"/>
                  </a:lnTo>
                  <a:lnTo>
                    <a:pt x="19" y="1060"/>
                  </a:lnTo>
                  <a:lnTo>
                    <a:pt x="11" y="1095"/>
                  </a:lnTo>
                  <a:lnTo>
                    <a:pt x="7" y="1130"/>
                  </a:lnTo>
                  <a:lnTo>
                    <a:pt x="11" y="1162"/>
                  </a:lnTo>
                  <a:lnTo>
                    <a:pt x="19" y="1193"/>
                  </a:lnTo>
                  <a:lnTo>
                    <a:pt x="35" y="1223"/>
                  </a:lnTo>
                  <a:lnTo>
                    <a:pt x="56" y="1249"/>
                  </a:lnTo>
                  <a:lnTo>
                    <a:pt x="79" y="1271"/>
                  </a:lnTo>
                  <a:lnTo>
                    <a:pt x="104" y="1290"/>
                  </a:lnTo>
                  <a:lnTo>
                    <a:pt x="130" y="1305"/>
                  </a:lnTo>
                  <a:lnTo>
                    <a:pt x="158" y="1317"/>
                  </a:lnTo>
                  <a:lnTo>
                    <a:pt x="187" y="1325"/>
                  </a:lnTo>
                  <a:lnTo>
                    <a:pt x="215" y="1332"/>
                  </a:lnTo>
                  <a:lnTo>
                    <a:pt x="242" y="1337"/>
                  </a:lnTo>
                  <a:lnTo>
                    <a:pt x="269" y="1339"/>
                  </a:lnTo>
                  <a:lnTo>
                    <a:pt x="293" y="1340"/>
                  </a:lnTo>
                  <a:lnTo>
                    <a:pt x="316" y="1340"/>
                  </a:lnTo>
                  <a:lnTo>
                    <a:pt x="334" y="1339"/>
                  </a:lnTo>
                  <a:lnTo>
                    <a:pt x="350" y="1338"/>
                  </a:lnTo>
                  <a:lnTo>
                    <a:pt x="363" y="1337"/>
                  </a:lnTo>
                  <a:lnTo>
                    <a:pt x="371" y="1336"/>
                  </a:lnTo>
                  <a:lnTo>
                    <a:pt x="373" y="1336"/>
                  </a:lnTo>
                  <a:close/>
                </a:path>
              </a:pathLst>
            </a:custGeom>
            <a:solidFill>
              <a:srgbClr val="FF0000"/>
            </a:solidFill>
            <a:ln w="9525">
              <a:noFill/>
              <a:round/>
              <a:headEnd/>
              <a:tailEnd/>
            </a:ln>
          </p:spPr>
          <p:txBody>
            <a:bodyPr/>
            <a:lstStyle/>
            <a:p>
              <a:endParaRPr lang="en-US"/>
            </a:p>
          </p:txBody>
        </p:sp>
        <p:sp>
          <p:nvSpPr>
            <p:cNvPr id="15423" name="Freeform 477"/>
            <p:cNvSpPr>
              <a:spLocks/>
            </p:cNvSpPr>
            <p:nvPr/>
          </p:nvSpPr>
          <p:spPr bwMode="auto">
            <a:xfrm>
              <a:off x="2886" y="2685"/>
              <a:ext cx="55" cy="62"/>
            </a:xfrm>
            <a:custGeom>
              <a:avLst/>
              <a:gdLst>
                <a:gd name="T0" fmla="*/ 25 w 110"/>
                <a:gd name="T1" fmla="*/ 16 h 123"/>
                <a:gd name="T2" fmla="*/ 27 w 110"/>
                <a:gd name="T3" fmla="*/ 14 h 123"/>
                <a:gd name="T4" fmla="*/ 28 w 110"/>
                <a:gd name="T5" fmla="*/ 12 h 123"/>
                <a:gd name="T6" fmla="*/ 28 w 110"/>
                <a:gd name="T7" fmla="*/ 10 h 123"/>
                <a:gd name="T8" fmla="*/ 27 w 110"/>
                <a:gd name="T9" fmla="*/ 8 h 123"/>
                <a:gd name="T10" fmla="*/ 26 w 110"/>
                <a:gd name="T11" fmla="*/ 7 h 123"/>
                <a:gd name="T12" fmla="*/ 24 w 110"/>
                <a:gd name="T13" fmla="*/ 6 h 123"/>
                <a:gd name="T14" fmla="*/ 22 w 110"/>
                <a:gd name="T15" fmla="*/ 5 h 123"/>
                <a:gd name="T16" fmla="*/ 20 w 110"/>
                <a:gd name="T17" fmla="*/ 6 h 123"/>
                <a:gd name="T18" fmla="*/ 19 w 110"/>
                <a:gd name="T19" fmla="*/ 4 h 123"/>
                <a:gd name="T20" fmla="*/ 18 w 110"/>
                <a:gd name="T21" fmla="*/ 2 h 123"/>
                <a:gd name="T22" fmla="*/ 16 w 110"/>
                <a:gd name="T23" fmla="*/ 1 h 123"/>
                <a:gd name="T24" fmla="*/ 14 w 110"/>
                <a:gd name="T25" fmla="*/ 0 h 123"/>
                <a:gd name="T26" fmla="*/ 12 w 110"/>
                <a:gd name="T27" fmla="*/ 1 h 123"/>
                <a:gd name="T28" fmla="*/ 11 w 110"/>
                <a:gd name="T29" fmla="*/ 2 h 123"/>
                <a:gd name="T30" fmla="*/ 9 w 110"/>
                <a:gd name="T31" fmla="*/ 4 h 123"/>
                <a:gd name="T32" fmla="*/ 9 w 110"/>
                <a:gd name="T33" fmla="*/ 6 h 123"/>
                <a:gd name="T34" fmla="*/ 7 w 110"/>
                <a:gd name="T35" fmla="*/ 5 h 123"/>
                <a:gd name="T36" fmla="*/ 5 w 110"/>
                <a:gd name="T37" fmla="*/ 5 h 123"/>
                <a:gd name="T38" fmla="*/ 3 w 110"/>
                <a:gd name="T39" fmla="*/ 6 h 123"/>
                <a:gd name="T40" fmla="*/ 1 w 110"/>
                <a:gd name="T41" fmla="*/ 8 h 123"/>
                <a:gd name="T42" fmla="*/ 1 w 110"/>
                <a:gd name="T43" fmla="*/ 10 h 123"/>
                <a:gd name="T44" fmla="*/ 1 w 110"/>
                <a:gd name="T45" fmla="*/ 12 h 123"/>
                <a:gd name="T46" fmla="*/ 1 w 110"/>
                <a:gd name="T47" fmla="*/ 14 h 123"/>
                <a:gd name="T48" fmla="*/ 3 w 110"/>
                <a:gd name="T49" fmla="*/ 16 h 123"/>
                <a:gd name="T50" fmla="*/ 1 w 110"/>
                <a:gd name="T51" fmla="*/ 17 h 123"/>
                <a:gd name="T52" fmla="*/ 0 w 110"/>
                <a:gd name="T53" fmla="*/ 19 h 123"/>
                <a:gd name="T54" fmla="*/ 0 w 110"/>
                <a:gd name="T55" fmla="*/ 21 h 123"/>
                <a:gd name="T56" fmla="*/ 1 w 110"/>
                <a:gd name="T57" fmla="*/ 23 h 123"/>
                <a:gd name="T58" fmla="*/ 2 w 110"/>
                <a:gd name="T59" fmla="*/ 25 h 123"/>
                <a:gd name="T60" fmla="*/ 4 w 110"/>
                <a:gd name="T61" fmla="*/ 26 h 123"/>
                <a:gd name="T62" fmla="*/ 6 w 110"/>
                <a:gd name="T63" fmla="*/ 26 h 123"/>
                <a:gd name="T64" fmla="*/ 9 w 110"/>
                <a:gd name="T65" fmla="*/ 25 h 123"/>
                <a:gd name="T66" fmla="*/ 9 w 110"/>
                <a:gd name="T67" fmla="*/ 28 h 123"/>
                <a:gd name="T68" fmla="*/ 10 w 110"/>
                <a:gd name="T69" fmla="*/ 29 h 123"/>
                <a:gd name="T70" fmla="*/ 12 w 110"/>
                <a:gd name="T71" fmla="*/ 31 h 123"/>
                <a:gd name="T72" fmla="*/ 14 w 110"/>
                <a:gd name="T73" fmla="*/ 31 h 123"/>
                <a:gd name="T74" fmla="*/ 15 w 110"/>
                <a:gd name="T75" fmla="*/ 31 h 123"/>
                <a:gd name="T76" fmla="*/ 18 w 110"/>
                <a:gd name="T77" fmla="*/ 29 h 123"/>
                <a:gd name="T78" fmla="*/ 19 w 110"/>
                <a:gd name="T79" fmla="*/ 28 h 123"/>
                <a:gd name="T80" fmla="*/ 19 w 110"/>
                <a:gd name="T81" fmla="*/ 26 h 123"/>
                <a:gd name="T82" fmla="*/ 22 w 110"/>
                <a:gd name="T83" fmla="*/ 26 h 123"/>
                <a:gd name="T84" fmla="*/ 24 w 110"/>
                <a:gd name="T85" fmla="*/ 26 h 123"/>
                <a:gd name="T86" fmla="*/ 26 w 110"/>
                <a:gd name="T87" fmla="*/ 25 h 123"/>
                <a:gd name="T88" fmla="*/ 27 w 110"/>
                <a:gd name="T89" fmla="*/ 24 h 123"/>
                <a:gd name="T90" fmla="*/ 28 w 110"/>
                <a:gd name="T91" fmla="*/ 22 h 123"/>
                <a:gd name="T92" fmla="*/ 28 w 110"/>
                <a:gd name="T93" fmla="*/ 20 h 123"/>
                <a:gd name="T94" fmla="*/ 27 w 110"/>
                <a:gd name="T95" fmla="*/ 18 h 123"/>
                <a:gd name="T96" fmla="*/ 25 w 110"/>
                <a:gd name="T97" fmla="*/ 16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10"/>
                <a:gd name="T148" fmla="*/ 0 h 123"/>
                <a:gd name="T149" fmla="*/ 110 w 110"/>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10" h="123">
                  <a:moveTo>
                    <a:pt x="99" y="62"/>
                  </a:moveTo>
                  <a:lnTo>
                    <a:pt x="105" y="56"/>
                  </a:lnTo>
                  <a:lnTo>
                    <a:pt x="110" y="48"/>
                  </a:lnTo>
                  <a:lnTo>
                    <a:pt x="110" y="39"/>
                  </a:lnTo>
                  <a:lnTo>
                    <a:pt x="108" y="31"/>
                  </a:lnTo>
                  <a:lnTo>
                    <a:pt x="102" y="25"/>
                  </a:lnTo>
                  <a:lnTo>
                    <a:pt x="94" y="21"/>
                  </a:lnTo>
                  <a:lnTo>
                    <a:pt x="86" y="20"/>
                  </a:lnTo>
                  <a:lnTo>
                    <a:pt x="77" y="23"/>
                  </a:lnTo>
                  <a:lnTo>
                    <a:pt x="74" y="13"/>
                  </a:lnTo>
                  <a:lnTo>
                    <a:pt x="70" y="6"/>
                  </a:lnTo>
                  <a:lnTo>
                    <a:pt x="63" y="2"/>
                  </a:lnTo>
                  <a:lnTo>
                    <a:pt x="55" y="0"/>
                  </a:lnTo>
                  <a:lnTo>
                    <a:pt x="48" y="2"/>
                  </a:lnTo>
                  <a:lnTo>
                    <a:pt x="41" y="6"/>
                  </a:lnTo>
                  <a:lnTo>
                    <a:pt x="36" y="13"/>
                  </a:lnTo>
                  <a:lnTo>
                    <a:pt x="34" y="23"/>
                  </a:lnTo>
                  <a:lnTo>
                    <a:pt x="25" y="20"/>
                  </a:lnTo>
                  <a:lnTo>
                    <a:pt x="17" y="20"/>
                  </a:lnTo>
                  <a:lnTo>
                    <a:pt x="9" y="24"/>
                  </a:lnTo>
                  <a:lnTo>
                    <a:pt x="3" y="31"/>
                  </a:lnTo>
                  <a:lnTo>
                    <a:pt x="1" y="39"/>
                  </a:lnTo>
                  <a:lnTo>
                    <a:pt x="1" y="47"/>
                  </a:lnTo>
                  <a:lnTo>
                    <a:pt x="4" y="55"/>
                  </a:lnTo>
                  <a:lnTo>
                    <a:pt x="11" y="61"/>
                  </a:lnTo>
                  <a:lnTo>
                    <a:pt x="4" y="66"/>
                  </a:lnTo>
                  <a:lnTo>
                    <a:pt x="0" y="74"/>
                  </a:lnTo>
                  <a:lnTo>
                    <a:pt x="0" y="84"/>
                  </a:lnTo>
                  <a:lnTo>
                    <a:pt x="2" y="92"/>
                  </a:lnTo>
                  <a:lnTo>
                    <a:pt x="8" y="97"/>
                  </a:lnTo>
                  <a:lnTo>
                    <a:pt x="16" y="101"/>
                  </a:lnTo>
                  <a:lnTo>
                    <a:pt x="24" y="102"/>
                  </a:lnTo>
                  <a:lnTo>
                    <a:pt x="33" y="100"/>
                  </a:lnTo>
                  <a:lnTo>
                    <a:pt x="35" y="109"/>
                  </a:lnTo>
                  <a:lnTo>
                    <a:pt x="40" y="116"/>
                  </a:lnTo>
                  <a:lnTo>
                    <a:pt x="46" y="121"/>
                  </a:lnTo>
                  <a:lnTo>
                    <a:pt x="54" y="123"/>
                  </a:lnTo>
                  <a:lnTo>
                    <a:pt x="62" y="121"/>
                  </a:lnTo>
                  <a:lnTo>
                    <a:pt x="69" y="116"/>
                  </a:lnTo>
                  <a:lnTo>
                    <a:pt x="73" y="109"/>
                  </a:lnTo>
                  <a:lnTo>
                    <a:pt x="76" y="101"/>
                  </a:lnTo>
                  <a:lnTo>
                    <a:pt x="85" y="103"/>
                  </a:lnTo>
                  <a:lnTo>
                    <a:pt x="93" y="102"/>
                  </a:lnTo>
                  <a:lnTo>
                    <a:pt x="101" y="99"/>
                  </a:lnTo>
                  <a:lnTo>
                    <a:pt x="107" y="93"/>
                  </a:lnTo>
                  <a:lnTo>
                    <a:pt x="109" y="85"/>
                  </a:lnTo>
                  <a:lnTo>
                    <a:pt x="109" y="77"/>
                  </a:lnTo>
                  <a:lnTo>
                    <a:pt x="105" y="69"/>
                  </a:lnTo>
                  <a:lnTo>
                    <a:pt x="99" y="62"/>
                  </a:lnTo>
                  <a:close/>
                </a:path>
              </a:pathLst>
            </a:custGeom>
            <a:solidFill>
              <a:srgbClr val="FF0000"/>
            </a:solidFill>
            <a:ln w="9525">
              <a:noFill/>
              <a:round/>
              <a:headEnd/>
              <a:tailEnd/>
            </a:ln>
          </p:spPr>
          <p:txBody>
            <a:bodyPr/>
            <a:lstStyle/>
            <a:p>
              <a:endParaRPr lang="en-US"/>
            </a:p>
          </p:txBody>
        </p:sp>
        <p:sp>
          <p:nvSpPr>
            <p:cNvPr id="15424" name="Freeform 478"/>
            <p:cNvSpPr>
              <a:spLocks/>
            </p:cNvSpPr>
            <p:nvPr/>
          </p:nvSpPr>
          <p:spPr bwMode="auto">
            <a:xfrm>
              <a:off x="2905" y="2708"/>
              <a:ext cx="16" cy="16"/>
            </a:xfrm>
            <a:custGeom>
              <a:avLst/>
              <a:gdLst>
                <a:gd name="T0" fmla="*/ 4 w 31"/>
                <a:gd name="T1" fmla="*/ 8 h 33"/>
                <a:gd name="T2" fmla="*/ 3 w 31"/>
                <a:gd name="T3" fmla="*/ 8 h 33"/>
                <a:gd name="T4" fmla="*/ 1 w 31"/>
                <a:gd name="T5" fmla="*/ 7 h 33"/>
                <a:gd name="T6" fmla="*/ 1 w 31"/>
                <a:gd name="T7" fmla="*/ 6 h 33"/>
                <a:gd name="T8" fmla="*/ 0 w 31"/>
                <a:gd name="T9" fmla="*/ 4 h 33"/>
                <a:gd name="T10" fmla="*/ 1 w 31"/>
                <a:gd name="T11" fmla="*/ 2 h 33"/>
                <a:gd name="T12" fmla="*/ 1 w 31"/>
                <a:gd name="T13" fmla="*/ 1 h 33"/>
                <a:gd name="T14" fmla="*/ 3 w 31"/>
                <a:gd name="T15" fmla="*/ 0 h 33"/>
                <a:gd name="T16" fmla="*/ 4 w 31"/>
                <a:gd name="T17" fmla="*/ 0 h 33"/>
                <a:gd name="T18" fmla="*/ 6 w 31"/>
                <a:gd name="T19" fmla="*/ 0 h 33"/>
                <a:gd name="T20" fmla="*/ 7 w 31"/>
                <a:gd name="T21" fmla="*/ 1 h 33"/>
                <a:gd name="T22" fmla="*/ 8 w 31"/>
                <a:gd name="T23" fmla="*/ 2 h 33"/>
                <a:gd name="T24" fmla="*/ 8 w 31"/>
                <a:gd name="T25" fmla="*/ 4 h 33"/>
                <a:gd name="T26" fmla="*/ 8 w 31"/>
                <a:gd name="T27" fmla="*/ 6 h 33"/>
                <a:gd name="T28" fmla="*/ 7 w 31"/>
                <a:gd name="T29" fmla="*/ 7 h 33"/>
                <a:gd name="T30" fmla="*/ 6 w 31"/>
                <a:gd name="T31" fmla="*/ 8 h 33"/>
                <a:gd name="T32" fmla="*/ 4 w 31"/>
                <a:gd name="T33" fmla="*/ 8 h 3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1"/>
                <a:gd name="T52" fmla="*/ 0 h 33"/>
                <a:gd name="T53" fmla="*/ 31 w 31"/>
                <a:gd name="T54" fmla="*/ 33 h 3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1" h="33">
                  <a:moveTo>
                    <a:pt x="15" y="33"/>
                  </a:moveTo>
                  <a:lnTo>
                    <a:pt x="9" y="32"/>
                  </a:lnTo>
                  <a:lnTo>
                    <a:pt x="4" y="28"/>
                  </a:lnTo>
                  <a:lnTo>
                    <a:pt x="1" y="24"/>
                  </a:lnTo>
                  <a:lnTo>
                    <a:pt x="0" y="17"/>
                  </a:lnTo>
                  <a:lnTo>
                    <a:pt x="1" y="10"/>
                  </a:lnTo>
                  <a:lnTo>
                    <a:pt x="4" y="5"/>
                  </a:lnTo>
                  <a:lnTo>
                    <a:pt x="9" y="2"/>
                  </a:lnTo>
                  <a:lnTo>
                    <a:pt x="15" y="0"/>
                  </a:lnTo>
                  <a:lnTo>
                    <a:pt x="22" y="2"/>
                  </a:lnTo>
                  <a:lnTo>
                    <a:pt x="26" y="5"/>
                  </a:lnTo>
                  <a:lnTo>
                    <a:pt x="30" y="10"/>
                  </a:lnTo>
                  <a:lnTo>
                    <a:pt x="31" y="17"/>
                  </a:lnTo>
                  <a:lnTo>
                    <a:pt x="30" y="24"/>
                  </a:lnTo>
                  <a:lnTo>
                    <a:pt x="26" y="28"/>
                  </a:lnTo>
                  <a:lnTo>
                    <a:pt x="22" y="32"/>
                  </a:lnTo>
                  <a:lnTo>
                    <a:pt x="15" y="33"/>
                  </a:lnTo>
                  <a:close/>
                </a:path>
              </a:pathLst>
            </a:custGeom>
            <a:solidFill>
              <a:srgbClr val="FF0000"/>
            </a:solidFill>
            <a:ln w="9525">
              <a:noFill/>
              <a:round/>
              <a:headEnd/>
              <a:tailEnd/>
            </a:ln>
          </p:spPr>
          <p:txBody>
            <a:bodyPr/>
            <a:lstStyle/>
            <a:p>
              <a:endParaRPr lang="en-US"/>
            </a:p>
          </p:txBody>
        </p:sp>
        <p:sp>
          <p:nvSpPr>
            <p:cNvPr id="15425" name="Freeform 479"/>
            <p:cNvSpPr>
              <a:spLocks/>
            </p:cNvSpPr>
            <p:nvPr/>
          </p:nvSpPr>
          <p:spPr bwMode="auto">
            <a:xfrm>
              <a:off x="2366" y="2699"/>
              <a:ext cx="56" cy="61"/>
            </a:xfrm>
            <a:custGeom>
              <a:avLst/>
              <a:gdLst>
                <a:gd name="T0" fmla="*/ 26 w 111"/>
                <a:gd name="T1" fmla="*/ 15 h 122"/>
                <a:gd name="T2" fmla="*/ 27 w 111"/>
                <a:gd name="T3" fmla="*/ 14 h 122"/>
                <a:gd name="T4" fmla="*/ 28 w 111"/>
                <a:gd name="T5" fmla="*/ 12 h 122"/>
                <a:gd name="T6" fmla="*/ 28 w 111"/>
                <a:gd name="T7" fmla="*/ 10 h 122"/>
                <a:gd name="T8" fmla="*/ 28 w 111"/>
                <a:gd name="T9" fmla="*/ 8 h 122"/>
                <a:gd name="T10" fmla="*/ 26 w 111"/>
                <a:gd name="T11" fmla="*/ 6 h 122"/>
                <a:gd name="T12" fmla="*/ 24 w 111"/>
                <a:gd name="T13" fmla="*/ 6 h 122"/>
                <a:gd name="T14" fmla="*/ 22 w 111"/>
                <a:gd name="T15" fmla="*/ 5 h 122"/>
                <a:gd name="T16" fmla="*/ 20 w 111"/>
                <a:gd name="T17" fmla="*/ 6 h 122"/>
                <a:gd name="T18" fmla="*/ 20 w 111"/>
                <a:gd name="T19" fmla="*/ 4 h 122"/>
                <a:gd name="T20" fmla="*/ 18 w 111"/>
                <a:gd name="T21" fmla="*/ 2 h 122"/>
                <a:gd name="T22" fmla="*/ 16 w 111"/>
                <a:gd name="T23" fmla="*/ 1 h 122"/>
                <a:gd name="T24" fmla="*/ 14 w 111"/>
                <a:gd name="T25" fmla="*/ 0 h 122"/>
                <a:gd name="T26" fmla="*/ 12 w 111"/>
                <a:gd name="T27" fmla="*/ 1 h 122"/>
                <a:gd name="T28" fmla="*/ 11 w 111"/>
                <a:gd name="T29" fmla="*/ 2 h 122"/>
                <a:gd name="T30" fmla="*/ 9 w 111"/>
                <a:gd name="T31" fmla="*/ 4 h 122"/>
                <a:gd name="T32" fmla="*/ 9 w 111"/>
                <a:gd name="T33" fmla="*/ 6 h 122"/>
                <a:gd name="T34" fmla="*/ 7 w 111"/>
                <a:gd name="T35" fmla="*/ 5 h 122"/>
                <a:gd name="T36" fmla="*/ 5 w 111"/>
                <a:gd name="T37" fmla="*/ 5 h 122"/>
                <a:gd name="T38" fmla="*/ 3 w 111"/>
                <a:gd name="T39" fmla="*/ 6 h 122"/>
                <a:gd name="T40" fmla="*/ 1 w 111"/>
                <a:gd name="T41" fmla="*/ 8 h 122"/>
                <a:gd name="T42" fmla="*/ 1 w 111"/>
                <a:gd name="T43" fmla="*/ 10 h 122"/>
                <a:gd name="T44" fmla="*/ 1 w 111"/>
                <a:gd name="T45" fmla="*/ 12 h 122"/>
                <a:gd name="T46" fmla="*/ 1 w 111"/>
                <a:gd name="T47" fmla="*/ 14 h 122"/>
                <a:gd name="T48" fmla="*/ 3 w 111"/>
                <a:gd name="T49" fmla="*/ 15 h 122"/>
                <a:gd name="T50" fmla="*/ 1 w 111"/>
                <a:gd name="T51" fmla="*/ 17 h 122"/>
                <a:gd name="T52" fmla="*/ 1 w 111"/>
                <a:gd name="T53" fmla="*/ 19 h 122"/>
                <a:gd name="T54" fmla="*/ 0 w 111"/>
                <a:gd name="T55" fmla="*/ 21 h 122"/>
                <a:gd name="T56" fmla="*/ 1 w 111"/>
                <a:gd name="T57" fmla="*/ 23 h 122"/>
                <a:gd name="T58" fmla="*/ 2 w 111"/>
                <a:gd name="T59" fmla="*/ 25 h 122"/>
                <a:gd name="T60" fmla="*/ 4 w 111"/>
                <a:gd name="T61" fmla="*/ 26 h 122"/>
                <a:gd name="T62" fmla="*/ 6 w 111"/>
                <a:gd name="T63" fmla="*/ 26 h 122"/>
                <a:gd name="T64" fmla="*/ 9 w 111"/>
                <a:gd name="T65" fmla="*/ 25 h 122"/>
                <a:gd name="T66" fmla="*/ 9 w 111"/>
                <a:gd name="T67" fmla="*/ 27 h 122"/>
                <a:gd name="T68" fmla="*/ 10 w 111"/>
                <a:gd name="T69" fmla="*/ 29 h 122"/>
                <a:gd name="T70" fmla="*/ 12 w 111"/>
                <a:gd name="T71" fmla="*/ 30 h 122"/>
                <a:gd name="T72" fmla="*/ 14 w 111"/>
                <a:gd name="T73" fmla="*/ 31 h 122"/>
                <a:gd name="T74" fmla="*/ 16 w 111"/>
                <a:gd name="T75" fmla="*/ 30 h 122"/>
                <a:gd name="T76" fmla="*/ 18 w 111"/>
                <a:gd name="T77" fmla="*/ 29 h 122"/>
                <a:gd name="T78" fmla="*/ 19 w 111"/>
                <a:gd name="T79" fmla="*/ 27 h 122"/>
                <a:gd name="T80" fmla="*/ 20 w 111"/>
                <a:gd name="T81" fmla="*/ 25 h 122"/>
                <a:gd name="T82" fmla="*/ 22 w 111"/>
                <a:gd name="T83" fmla="*/ 26 h 122"/>
                <a:gd name="T84" fmla="*/ 24 w 111"/>
                <a:gd name="T85" fmla="*/ 26 h 122"/>
                <a:gd name="T86" fmla="*/ 26 w 111"/>
                <a:gd name="T87" fmla="*/ 25 h 122"/>
                <a:gd name="T88" fmla="*/ 28 w 111"/>
                <a:gd name="T89" fmla="*/ 23 h 122"/>
                <a:gd name="T90" fmla="*/ 28 w 111"/>
                <a:gd name="T91" fmla="*/ 21 h 122"/>
                <a:gd name="T92" fmla="*/ 28 w 111"/>
                <a:gd name="T93" fmla="*/ 19 h 122"/>
                <a:gd name="T94" fmla="*/ 27 w 111"/>
                <a:gd name="T95" fmla="*/ 17 h 122"/>
                <a:gd name="T96" fmla="*/ 26 w 111"/>
                <a:gd name="T97" fmla="*/ 15 h 12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11"/>
                <a:gd name="T148" fmla="*/ 0 h 122"/>
                <a:gd name="T149" fmla="*/ 111 w 111"/>
                <a:gd name="T150" fmla="*/ 122 h 122"/>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11" h="122">
                  <a:moveTo>
                    <a:pt x="101" y="61"/>
                  </a:moveTo>
                  <a:lnTo>
                    <a:pt x="108" y="55"/>
                  </a:lnTo>
                  <a:lnTo>
                    <a:pt x="111" y="47"/>
                  </a:lnTo>
                  <a:lnTo>
                    <a:pt x="111" y="39"/>
                  </a:lnTo>
                  <a:lnTo>
                    <a:pt x="109" y="31"/>
                  </a:lnTo>
                  <a:lnTo>
                    <a:pt x="103" y="24"/>
                  </a:lnTo>
                  <a:lnTo>
                    <a:pt x="96" y="21"/>
                  </a:lnTo>
                  <a:lnTo>
                    <a:pt x="88" y="20"/>
                  </a:lnTo>
                  <a:lnTo>
                    <a:pt x="79" y="22"/>
                  </a:lnTo>
                  <a:lnTo>
                    <a:pt x="77" y="13"/>
                  </a:lnTo>
                  <a:lnTo>
                    <a:pt x="71" y="6"/>
                  </a:lnTo>
                  <a:lnTo>
                    <a:pt x="64" y="1"/>
                  </a:lnTo>
                  <a:lnTo>
                    <a:pt x="56" y="0"/>
                  </a:lnTo>
                  <a:lnTo>
                    <a:pt x="48" y="1"/>
                  </a:lnTo>
                  <a:lnTo>
                    <a:pt x="41" y="6"/>
                  </a:lnTo>
                  <a:lnTo>
                    <a:pt x="36" y="13"/>
                  </a:lnTo>
                  <a:lnTo>
                    <a:pt x="34" y="22"/>
                  </a:lnTo>
                  <a:lnTo>
                    <a:pt x="25" y="20"/>
                  </a:lnTo>
                  <a:lnTo>
                    <a:pt x="17" y="20"/>
                  </a:lnTo>
                  <a:lnTo>
                    <a:pt x="9" y="23"/>
                  </a:lnTo>
                  <a:lnTo>
                    <a:pt x="3" y="30"/>
                  </a:lnTo>
                  <a:lnTo>
                    <a:pt x="1" y="38"/>
                  </a:lnTo>
                  <a:lnTo>
                    <a:pt x="1" y="46"/>
                  </a:lnTo>
                  <a:lnTo>
                    <a:pt x="4" y="54"/>
                  </a:lnTo>
                  <a:lnTo>
                    <a:pt x="11" y="60"/>
                  </a:lnTo>
                  <a:lnTo>
                    <a:pt x="4" y="66"/>
                  </a:lnTo>
                  <a:lnTo>
                    <a:pt x="1" y="74"/>
                  </a:lnTo>
                  <a:lnTo>
                    <a:pt x="0" y="83"/>
                  </a:lnTo>
                  <a:lnTo>
                    <a:pt x="2" y="91"/>
                  </a:lnTo>
                  <a:lnTo>
                    <a:pt x="8" y="98"/>
                  </a:lnTo>
                  <a:lnTo>
                    <a:pt x="16" y="102"/>
                  </a:lnTo>
                  <a:lnTo>
                    <a:pt x="24" y="102"/>
                  </a:lnTo>
                  <a:lnTo>
                    <a:pt x="33" y="99"/>
                  </a:lnTo>
                  <a:lnTo>
                    <a:pt x="35" y="108"/>
                  </a:lnTo>
                  <a:lnTo>
                    <a:pt x="40" y="115"/>
                  </a:lnTo>
                  <a:lnTo>
                    <a:pt x="47" y="120"/>
                  </a:lnTo>
                  <a:lnTo>
                    <a:pt x="55" y="122"/>
                  </a:lnTo>
                  <a:lnTo>
                    <a:pt x="63" y="120"/>
                  </a:lnTo>
                  <a:lnTo>
                    <a:pt x="70" y="115"/>
                  </a:lnTo>
                  <a:lnTo>
                    <a:pt x="76" y="108"/>
                  </a:lnTo>
                  <a:lnTo>
                    <a:pt x="78" y="100"/>
                  </a:lnTo>
                  <a:lnTo>
                    <a:pt x="87" y="103"/>
                  </a:lnTo>
                  <a:lnTo>
                    <a:pt x="95" y="102"/>
                  </a:lnTo>
                  <a:lnTo>
                    <a:pt x="103" y="98"/>
                  </a:lnTo>
                  <a:lnTo>
                    <a:pt x="109" y="92"/>
                  </a:lnTo>
                  <a:lnTo>
                    <a:pt x="111" y="84"/>
                  </a:lnTo>
                  <a:lnTo>
                    <a:pt x="110" y="76"/>
                  </a:lnTo>
                  <a:lnTo>
                    <a:pt x="107" y="68"/>
                  </a:lnTo>
                  <a:lnTo>
                    <a:pt x="101" y="61"/>
                  </a:lnTo>
                  <a:close/>
                </a:path>
              </a:pathLst>
            </a:custGeom>
            <a:solidFill>
              <a:srgbClr val="FF0000"/>
            </a:solidFill>
            <a:ln w="9525">
              <a:noFill/>
              <a:round/>
              <a:headEnd/>
              <a:tailEnd/>
            </a:ln>
          </p:spPr>
          <p:txBody>
            <a:bodyPr/>
            <a:lstStyle/>
            <a:p>
              <a:endParaRPr lang="en-US"/>
            </a:p>
          </p:txBody>
        </p:sp>
        <p:sp>
          <p:nvSpPr>
            <p:cNvPr id="15426" name="Freeform 480"/>
            <p:cNvSpPr>
              <a:spLocks/>
            </p:cNvSpPr>
            <p:nvPr/>
          </p:nvSpPr>
          <p:spPr bwMode="auto">
            <a:xfrm>
              <a:off x="2385" y="2721"/>
              <a:ext cx="16" cy="16"/>
            </a:xfrm>
            <a:custGeom>
              <a:avLst/>
              <a:gdLst>
                <a:gd name="T0" fmla="*/ 4 w 32"/>
                <a:gd name="T1" fmla="*/ 8 h 32"/>
                <a:gd name="T2" fmla="*/ 2 w 32"/>
                <a:gd name="T3" fmla="*/ 8 h 32"/>
                <a:gd name="T4" fmla="*/ 1 w 32"/>
                <a:gd name="T5" fmla="*/ 7 h 32"/>
                <a:gd name="T6" fmla="*/ 1 w 32"/>
                <a:gd name="T7" fmla="*/ 6 h 32"/>
                <a:gd name="T8" fmla="*/ 0 w 32"/>
                <a:gd name="T9" fmla="*/ 4 h 32"/>
                <a:gd name="T10" fmla="*/ 1 w 32"/>
                <a:gd name="T11" fmla="*/ 2 h 32"/>
                <a:gd name="T12" fmla="*/ 1 w 32"/>
                <a:gd name="T13" fmla="*/ 1 h 32"/>
                <a:gd name="T14" fmla="*/ 2 w 32"/>
                <a:gd name="T15" fmla="*/ 1 h 32"/>
                <a:gd name="T16" fmla="*/ 4 w 32"/>
                <a:gd name="T17" fmla="*/ 0 h 32"/>
                <a:gd name="T18" fmla="*/ 6 w 32"/>
                <a:gd name="T19" fmla="*/ 1 h 32"/>
                <a:gd name="T20" fmla="*/ 7 w 32"/>
                <a:gd name="T21" fmla="*/ 1 h 32"/>
                <a:gd name="T22" fmla="*/ 8 w 32"/>
                <a:gd name="T23" fmla="*/ 2 h 32"/>
                <a:gd name="T24" fmla="*/ 8 w 32"/>
                <a:gd name="T25" fmla="*/ 4 h 32"/>
                <a:gd name="T26" fmla="*/ 8 w 32"/>
                <a:gd name="T27" fmla="*/ 6 h 32"/>
                <a:gd name="T28" fmla="*/ 7 w 32"/>
                <a:gd name="T29" fmla="*/ 7 h 32"/>
                <a:gd name="T30" fmla="*/ 6 w 32"/>
                <a:gd name="T31" fmla="*/ 8 h 32"/>
                <a:gd name="T32" fmla="*/ 4 w 32"/>
                <a:gd name="T33" fmla="*/ 8 h 3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2"/>
                <a:gd name="T52" fmla="*/ 0 h 32"/>
                <a:gd name="T53" fmla="*/ 32 w 32"/>
                <a:gd name="T54" fmla="*/ 32 h 3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2" h="32">
                  <a:moveTo>
                    <a:pt x="16" y="32"/>
                  </a:moveTo>
                  <a:lnTo>
                    <a:pt x="9" y="31"/>
                  </a:lnTo>
                  <a:lnTo>
                    <a:pt x="4" y="28"/>
                  </a:lnTo>
                  <a:lnTo>
                    <a:pt x="1" y="23"/>
                  </a:lnTo>
                  <a:lnTo>
                    <a:pt x="0" y="16"/>
                  </a:lnTo>
                  <a:lnTo>
                    <a:pt x="1" y="9"/>
                  </a:lnTo>
                  <a:lnTo>
                    <a:pt x="4" y="5"/>
                  </a:lnTo>
                  <a:lnTo>
                    <a:pt x="9" y="1"/>
                  </a:lnTo>
                  <a:lnTo>
                    <a:pt x="16" y="0"/>
                  </a:lnTo>
                  <a:lnTo>
                    <a:pt x="23" y="1"/>
                  </a:lnTo>
                  <a:lnTo>
                    <a:pt x="27" y="5"/>
                  </a:lnTo>
                  <a:lnTo>
                    <a:pt x="31" y="9"/>
                  </a:lnTo>
                  <a:lnTo>
                    <a:pt x="32" y="16"/>
                  </a:lnTo>
                  <a:lnTo>
                    <a:pt x="31" y="23"/>
                  </a:lnTo>
                  <a:lnTo>
                    <a:pt x="27" y="28"/>
                  </a:lnTo>
                  <a:lnTo>
                    <a:pt x="23" y="31"/>
                  </a:lnTo>
                  <a:lnTo>
                    <a:pt x="16" y="32"/>
                  </a:lnTo>
                  <a:close/>
                </a:path>
              </a:pathLst>
            </a:custGeom>
            <a:solidFill>
              <a:srgbClr val="FF0000"/>
            </a:solidFill>
            <a:ln w="9525">
              <a:noFill/>
              <a:round/>
              <a:headEnd/>
              <a:tailEnd/>
            </a:ln>
          </p:spPr>
          <p:txBody>
            <a:bodyPr/>
            <a:lstStyle/>
            <a:p>
              <a:endParaRPr lang="en-US"/>
            </a:p>
          </p:txBody>
        </p:sp>
        <p:sp>
          <p:nvSpPr>
            <p:cNvPr id="15427" name="Freeform 481"/>
            <p:cNvSpPr>
              <a:spLocks/>
            </p:cNvSpPr>
            <p:nvPr/>
          </p:nvSpPr>
          <p:spPr bwMode="auto">
            <a:xfrm>
              <a:off x="2400" y="1686"/>
              <a:ext cx="68" cy="74"/>
            </a:xfrm>
            <a:custGeom>
              <a:avLst/>
              <a:gdLst>
                <a:gd name="T0" fmla="*/ 33 w 136"/>
                <a:gd name="T1" fmla="*/ 16 h 149"/>
                <a:gd name="T2" fmla="*/ 34 w 136"/>
                <a:gd name="T3" fmla="*/ 11 h 149"/>
                <a:gd name="T4" fmla="*/ 33 w 136"/>
                <a:gd name="T5" fmla="*/ 8 h 149"/>
                <a:gd name="T6" fmla="*/ 30 w 136"/>
                <a:gd name="T7" fmla="*/ 7 h 149"/>
                <a:gd name="T8" fmla="*/ 28 w 136"/>
                <a:gd name="T9" fmla="*/ 6 h 149"/>
                <a:gd name="T10" fmla="*/ 25 w 136"/>
                <a:gd name="T11" fmla="*/ 6 h 149"/>
                <a:gd name="T12" fmla="*/ 23 w 136"/>
                <a:gd name="T13" fmla="*/ 4 h 149"/>
                <a:gd name="T14" fmla="*/ 20 w 136"/>
                <a:gd name="T15" fmla="*/ 0 h 149"/>
                <a:gd name="T16" fmla="*/ 14 w 136"/>
                <a:gd name="T17" fmla="*/ 0 h 149"/>
                <a:gd name="T18" fmla="*/ 11 w 136"/>
                <a:gd name="T19" fmla="*/ 4 h 149"/>
                <a:gd name="T20" fmla="*/ 9 w 136"/>
                <a:gd name="T21" fmla="*/ 6 h 149"/>
                <a:gd name="T22" fmla="*/ 6 w 136"/>
                <a:gd name="T23" fmla="*/ 6 h 149"/>
                <a:gd name="T24" fmla="*/ 4 w 136"/>
                <a:gd name="T25" fmla="*/ 6 h 149"/>
                <a:gd name="T26" fmla="*/ 2 w 136"/>
                <a:gd name="T27" fmla="*/ 8 h 149"/>
                <a:gd name="T28" fmla="*/ 0 w 136"/>
                <a:gd name="T29" fmla="*/ 11 h 149"/>
                <a:gd name="T30" fmla="*/ 1 w 136"/>
                <a:gd name="T31" fmla="*/ 16 h 149"/>
                <a:gd name="T32" fmla="*/ 1 w 136"/>
                <a:gd name="T33" fmla="*/ 20 h 149"/>
                <a:gd name="T34" fmla="*/ 0 w 136"/>
                <a:gd name="T35" fmla="*/ 25 h 149"/>
                <a:gd name="T36" fmla="*/ 2 w 136"/>
                <a:gd name="T37" fmla="*/ 28 h 149"/>
                <a:gd name="T38" fmla="*/ 3 w 136"/>
                <a:gd name="T39" fmla="*/ 30 h 149"/>
                <a:gd name="T40" fmla="*/ 6 w 136"/>
                <a:gd name="T41" fmla="*/ 30 h 149"/>
                <a:gd name="T42" fmla="*/ 9 w 136"/>
                <a:gd name="T43" fmla="*/ 30 h 149"/>
                <a:gd name="T44" fmla="*/ 10 w 136"/>
                <a:gd name="T45" fmla="*/ 33 h 149"/>
                <a:gd name="T46" fmla="*/ 14 w 136"/>
                <a:gd name="T47" fmla="*/ 36 h 149"/>
                <a:gd name="T48" fmla="*/ 19 w 136"/>
                <a:gd name="T49" fmla="*/ 36 h 149"/>
                <a:gd name="T50" fmla="*/ 23 w 136"/>
                <a:gd name="T51" fmla="*/ 33 h 149"/>
                <a:gd name="T52" fmla="*/ 25 w 136"/>
                <a:gd name="T53" fmla="*/ 30 h 149"/>
                <a:gd name="T54" fmla="*/ 28 w 136"/>
                <a:gd name="T55" fmla="*/ 31 h 149"/>
                <a:gd name="T56" fmla="*/ 30 w 136"/>
                <a:gd name="T57" fmla="*/ 30 h 149"/>
                <a:gd name="T58" fmla="*/ 32 w 136"/>
                <a:gd name="T59" fmla="*/ 29 h 149"/>
                <a:gd name="T60" fmla="*/ 34 w 136"/>
                <a:gd name="T61" fmla="*/ 25 h 149"/>
                <a:gd name="T62" fmla="*/ 33 w 136"/>
                <a:gd name="T63" fmla="*/ 20 h 14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36"/>
                <a:gd name="T97" fmla="*/ 0 h 149"/>
                <a:gd name="T98" fmla="*/ 136 w 136"/>
                <a:gd name="T99" fmla="*/ 149 h 149"/>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36" h="149">
                  <a:moveTo>
                    <a:pt x="123" y="75"/>
                  </a:moveTo>
                  <a:lnTo>
                    <a:pt x="131" y="67"/>
                  </a:lnTo>
                  <a:lnTo>
                    <a:pt x="135" y="58"/>
                  </a:lnTo>
                  <a:lnTo>
                    <a:pt x="136" y="47"/>
                  </a:lnTo>
                  <a:lnTo>
                    <a:pt x="133" y="38"/>
                  </a:lnTo>
                  <a:lnTo>
                    <a:pt x="129" y="34"/>
                  </a:lnTo>
                  <a:lnTo>
                    <a:pt x="126" y="30"/>
                  </a:lnTo>
                  <a:lnTo>
                    <a:pt x="121" y="28"/>
                  </a:lnTo>
                  <a:lnTo>
                    <a:pt x="117" y="26"/>
                  </a:lnTo>
                  <a:lnTo>
                    <a:pt x="112" y="26"/>
                  </a:lnTo>
                  <a:lnTo>
                    <a:pt x="106" y="26"/>
                  </a:lnTo>
                  <a:lnTo>
                    <a:pt x="102" y="26"/>
                  </a:lnTo>
                  <a:lnTo>
                    <a:pt x="96" y="28"/>
                  </a:lnTo>
                  <a:lnTo>
                    <a:pt x="94" y="18"/>
                  </a:lnTo>
                  <a:lnTo>
                    <a:pt x="88" y="8"/>
                  </a:lnTo>
                  <a:lnTo>
                    <a:pt x="79" y="3"/>
                  </a:lnTo>
                  <a:lnTo>
                    <a:pt x="68" y="0"/>
                  </a:lnTo>
                  <a:lnTo>
                    <a:pt x="58" y="3"/>
                  </a:lnTo>
                  <a:lnTo>
                    <a:pt x="50" y="8"/>
                  </a:lnTo>
                  <a:lnTo>
                    <a:pt x="44" y="16"/>
                  </a:lnTo>
                  <a:lnTo>
                    <a:pt x="42" y="27"/>
                  </a:lnTo>
                  <a:lnTo>
                    <a:pt x="36" y="24"/>
                  </a:lnTo>
                  <a:lnTo>
                    <a:pt x="30" y="24"/>
                  </a:lnTo>
                  <a:lnTo>
                    <a:pt x="25" y="24"/>
                  </a:lnTo>
                  <a:lnTo>
                    <a:pt x="20" y="24"/>
                  </a:lnTo>
                  <a:lnTo>
                    <a:pt x="15" y="27"/>
                  </a:lnTo>
                  <a:lnTo>
                    <a:pt x="11" y="29"/>
                  </a:lnTo>
                  <a:lnTo>
                    <a:pt x="7" y="32"/>
                  </a:lnTo>
                  <a:lnTo>
                    <a:pt x="4" y="37"/>
                  </a:lnTo>
                  <a:lnTo>
                    <a:pt x="0" y="46"/>
                  </a:lnTo>
                  <a:lnTo>
                    <a:pt x="2" y="57"/>
                  </a:lnTo>
                  <a:lnTo>
                    <a:pt x="6" y="66"/>
                  </a:lnTo>
                  <a:lnTo>
                    <a:pt x="13" y="74"/>
                  </a:lnTo>
                  <a:lnTo>
                    <a:pt x="5" y="81"/>
                  </a:lnTo>
                  <a:lnTo>
                    <a:pt x="0" y="90"/>
                  </a:lnTo>
                  <a:lnTo>
                    <a:pt x="0" y="100"/>
                  </a:lnTo>
                  <a:lnTo>
                    <a:pt x="4" y="111"/>
                  </a:lnTo>
                  <a:lnTo>
                    <a:pt x="7" y="115"/>
                  </a:lnTo>
                  <a:lnTo>
                    <a:pt x="11" y="119"/>
                  </a:lnTo>
                  <a:lnTo>
                    <a:pt x="14" y="121"/>
                  </a:lnTo>
                  <a:lnTo>
                    <a:pt x="19" y="122"/>
                  </a:lnTo>
                  <a:lnTo>
                    <a:pt x="25" y="123"/>
                  </a:lnTo>
                  <a:lnTo>
                    <a:pt x="29" y="123"/>
                  </a:lnTo>
                  <a:lnTo>
                    <a:pt x="34" y="122"/>
                  </a:lnTo>
                  <a:lnTo>
                    <a:pt x="40" y="121"/>
                  </a:lnTo>
                  <a:lnTo>
                    <a:pt x="42" y="132"/>
                  </a:lnTo>
                  <a:lnTo>
                    <a:pt x="49" y="141"/>
                  </a:lnTo>
                  <a:lnTo>
                    <a:pt x="57" y="147"/>
                  </a:lnTo>
                  <a:lnTo>
                    <a:pt x="67" y="149"/>
                  </a:lnTo>
                  <a:lnTo>
                    <a:pt x="78" y="147"/>
                  </a:lnTo>
                  <a:lnTo>
                    <a:pt x="86" y="141"/>
                  </a:lnTo>
                  <a:lnTo>
                    <a:pt x="91" y="133"/>
                  </a:lnTo>
                  <a:lnTo>
                    <a:pt x="94" y="122"/>
                  </a:lnTo>
                  <a:lnTo>
                    <a:pt x="100" y="123"/>
                  </a:lnTo>
                  <a:lnTo>
                    <a:pt x="105" y="125"/>
                  </a:lnTo>
                  <a:lnTo>
                    <a:pt x="111" y="125"/>
                  </a:lnTo>
                  <a:lnTo>
                    <a:pt x="116" y="123"/>
                  </a:lnTo>
                  <a:lnTo>
                    <a:pt x="120" y="122"/>
                  </a:lnTo>
                  <a:lnTo>
                    <a:pt x="125" y="120"/>
                  </a:lnTo>
                  <a:lnTo>
                    <a:pt x="128" y="117"/>
                  </a:lnTo>
                  <a:lnTo>
                    <a:pt x="132" y="112"/>
                  </a:lnTo>
                  <a:lnTo>
                    <a:pt x="135" y="103"/>
                  </a:lnTo>
                  <a:lnTo>
                    <a:pt x="134" y="92"/>
                  </a:lnTo>
                  <a:lnTo>
                    <a:pt x="129" y="83"/>
                  </a:lnTo>
                  <a:lnTo>
                    <a:pt x="123" y="75"/>
                  </a:lnTo>
                  <a:close/>
                </a:path>
              </a:pathLst>
            </a:custGeom>
            <a:solidFill>
              <a:srgbClr val="FF0000"/>
            </a:solidFill>
            <a:ln w="9525">
              <a:noFill/>
              <a:round/>
              <a:headEnd/>
              <a:tailEnd/>
            </a:ln>
          </p:spPr>
          <p:txBody>
            <a:bodyPr/>
            <a:lstStyle/>
            <a:p>
              <a:endParaRPr lang="en-US"/>
            </a:p>
          </p:txBody>
        </p:sp>
        <p:sp>
          <p:nvSpPr>
            <p:cNvPr id="15428" name="Freeform 482"/>
            <p:cNvSpPr>
              <a:spLocks/>
            </p:cNvSpPr>
            <p:nvPr/>
          </p:nvSpPr>
          <p:spPr bwMode="auto">
            <a:xfrm>
              <a:off x="2423" y="1713"/>
              <a:ext cx="20" cy="20"/>
            </a:xfrm>
            <a:custGeom>
              <a:avLst/>
              <a:gdLst>
                <a:gd name="T0" fmla="*/ 5 w 39"/>
                <a:gd name="T1" fmla="*/ 10 h 40"/>
                <a:gd name="T2" fmla="*/ 3 w 39"/>
                <a:gd name="T3" fmla="*/ 10 h 40"/>
                <a:gd name="T4" fmla="*/ 2 w 39"/>
                <a:gd name="T5" fmla="*/ 9 h 40"/>
                <a:gd name="T6" fmla="*/ 1 w 39"/>
                <a:gd name="T7" fmla="*/ 7 h 40"/>
                <a:gd name="T8" fmla="*/ 0 w 39"/>
                <a:gd name="T9" fmla="*/ 5 h 40"/>
                <a:gd name="T10" fmla="*/ 1 w 39"/>
                <a:gd name="T11" fmla="*/ 3 h 40"/>
                <a:gd name="T12" fmla="*/ 2 w 39"/>
                <a:gd name="T13" fmla="*/ 1 h 40"/>
                <a:gd name="T14" fmla="*/ 3 w 39"/>
                <a:gd name="T15" fmla="*/ 1 h 40"/>
                <a:gd name="T16" fmla="*/ 5 w 39"/>
                <a:gd name="T17" fmla="*/ 0 h 40"/>
                <a:gd name="T18" fmla="*/ 7 w 39"/>
                <a:gd name="T19" fmla="*/ 1 h 40"/>
                <a:gd name="T20" fmla="*/ 9 w 39"/>
                <a:gd name="T21" fmla="*/ 1 h 40"/>
                <a:gd name="T22" fmla="*/ 10 w 39"/>
                <a:gd name="T23" fmla="*/ 3 h 40"/>
                <a:gd name="T24" fmla="*/ 10 w 39"/>
                <a:gd name="T25" fmla="*/ 5 h 40"/>
                <a:gd name="T26" fmla="*/ 10 w 39"/>
                <a:gd name="T27" fmla="*/ 7 h 40"/>
                <a:gd name="T28" fmla="*/ 9 w 39"/>
                <a:gd name="T29" fmla="*/ 9 h 40"/>
                <a:gd name="T30" fmla="*/ 7 w 39"/>
                <a:gd name="T31" fmla="*/ 10 h 40"/>
                <a:gd name="T32" fmla="*/ 5 w 39"/>
                <a:gd name="T33" fmla="*/ 10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9"/>
                <a:gd name="T52" fmla="*/ 0 h 40"/>
                <a:gd name="T53" fmla="*/ 39 w 39"/>
                <a:gd name="T54" fmla="*/ 40 h 4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9" h="40">
                  <a:moveTo>
                    <a:pt x="19" y="40"/>
                  </a:moveTo>
                  <a:lnTo>
                    <a:pt x="11" y="38"/>
                  </a:lnTo>
                  <a:lnTo>
                    <a:pt x="5" y="34"/>
                  </a:lnTo>
                  <a:lnTo>
                    <a:pt x="1" y="27"/>
                  </a:lnTo>
                  <a:lnTo>
                    <a:pt x="0" y="20"/>
                  </a:lnTo>
                  <a:lnTo>
                    <a:pt x="1" y="12"/>
                  </a:lnTo>
                  <a:lnTo>
                    <a:pt x="5" y="6"/>
                  </a:lnTo>
                  <a:lnTo>
                    <a:pt x="11" y="2"/>
                  </a:lnTo>
                  <a:lnTo>
                    <a:pt x="19" y="0"/>
                  </a:lnTo>
                  <a:lnTo>
                    <a:pt x="26" y="2"/>
                  </a:lnTo>
                  <a:lnTo>
                    <a:pt x="33" y="6"/>
                  </a:lnTo>
                  <a:lnTo>
                    <a:pt x="38" y="12"/>
                  </a:lnTo>
                  <a:lnTo>
                    <a:pt x="39" y="20"/>
                  </a:lnTo>
                  <a:lnTo>
                    <a:pt x="38" y="27"/>
                  </a:lnTo>
                  <a:lnTo>
                    <a:pt x="33" y="34"/>
                  </a:lnTo>
                  <a:lnTo>
                    <a:pt x="26" y="38"/>
                  </a:lnTo>
                  <a:lnTo>
                    <a:pt x="19" y="40"/>
                  </a:lnTo>
                  <a:close/>
                </a:path>
              </a:pathLst>
            </a:custGeom>
            <a:solidFill>
              <a:srgbClr val="FF0000"/>
            </a:solidFill>
            <a:ln w="9525">
              <a:noFill/>
              <a:round/>
              <a:headEnd/>
              <a:tailEnd/>
            </a:ln>
          </p:spPr>
          <p:txBody>
            <a:bodyPr/>
            <a:lstStyle/>
            <a:p>
              <a:endParaRPr lang="en-US"/>
            </a:p>
          </p:txBody>
        </p:sp>
        <p:sp>
          <p:nvSpPr>
            <p:cNvPr id="15429" name="Freeform 483"/>
            <p:cNvSpPr>
              <a:spLocks/>
            </p:cNvSpPr>
            <p:nvPr/>
          </p:nvSpPr>
          <p:spPr bwMode="auto">
            <a:xfrm>
              <a:off x="3282" y="2529"/>
              <a:ext cx="64" cy="90"/>
            </a:xfrm>
            <a:custGeom>
              <a:avLst/>
              <a:gdLst>
                <a:gd name="T0" fmla="*/ 0 w 129"/>
                <a:gd name="T1" fmla="*/ 45 h 181"/>
                <a:gd name="T2" fmla="*/ 6 w 129"/>
                <a:gd name="T3" fmla="*/ 43 h 181"/>
                <a:gd name="T4" fmla="*/ 13 w 129"/>
                <a:gd name="T5" fmla="*/ 39 h 181"/>
                <a:gd name="T6" fmla="*/ 19 w 129"/>
                <a:gd name="T7" fmla="*/ 35 h 181"/>
                <a:gd name="T8" fmla="*/ 24 w 129"/>
                <a:gd name="T9" fmla="*/ 30 h 181"/>
                <a:gd name="T10" fmla="*/ 28 w 129"/>
                <a:gd name="T11" fmla="*/ 24 h 181"/>
                <a:gd name="T12" fmla="*/ 31 w 129"/>
                <a:gd name="T13" fmla="*/ 18 h 181"/>
                <a:gd name="T14" fmla="*/ 32 w 129"/>
                <a:gd name="T15" fmla="*/ 12 h 181"/>
                <a:gd name="T16" fmla="*/ 31 w 129"/>
                <a:gd name="T17" fmla="*/ 6 h 181"/>
                <a:gd name="T18" fmla="*/ 28 w 129"/>
                <a:gd name="T19" fmla="*/ 2 h 181"/>
                <a:gd name="T20" fmla="*/ 25 w 129"/>
                <a:gd name="T21" fmla="*/ 0 h 181"/>
                <a:gd name="T22" fmla="*/ 21 w 129"/>
                <a:gd name="T23" fmla="*/ 0 h 181"/>
                <a:gd name="T24" fmla="*/ 18 w 129"/>
                <a:gd name="T25" fmla="*/ 2 h 181"/>
                <a:gd name="T26" fmla="*/ 15 w 129"/>
                <a:gd name="T27" fmla="*/ 5 h 181"/>
                <a:gd name="T28" fmla="*/ 13 w 129"/>
                <a:gd name="T29" fmla="*/ 9 h 181"/>
                <a:gd name="T30" fmla="*/ 12 w 129"/>
                <a:gd name="T31" fmla="*/ 14 h 181"/>
                <a:gd name="T32" fmla="*/ 13 w 129"/>
                <a:gd name="T33" fmla="*/ 19 h 181"/>
                <a:gd name="T34" fmla="*/ 13 w 129"/>
                <a:gd name="T35" fmla="*/ 23 h 181"/>
                <a:gd name="T36" fmla="*/ 12 w 129"/>
                <a:gd name="T37" fmla="*/ 28 h 181"/>
                <a:gd name="T38" fmla="*/ 10 w 129"/>
                <a:gd name="T39" fmla="*/ 32 h 181"/>
                <a:gd name="T40" fmla="*/ 7 w 129"/>
                <a:gd name="T41" fmla="*/ 36 h 181"/>
                <a:gd name="T42" fmla="*/ 4 w 129"/>
                <a:gd name="T43" fmla="*/ 40 h 181"/>
                <a:gd name="T44" fmla="*/ 2 w 129"/>
                <a:gd name="T45" fmla="*/ 42 h 181"/>
                <a:gd name="T46" fmla="*/ 0 w 129"/>
                <a:gd name="T47" fmla="*/ 44 h 181"/>
                <a:gd name="T48" fmla="*/ 0 w 129"/>
                <a:gd name="T49" fmla="*/ 45 h 18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9"/>
                <a:gd name="T76" fmla="*/ 0 h 181"/>
                <a:gd name="T77" fmla="*/ 129 w 129"/>
                <a:gd name="T78" fmla="*/ 181 h 18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9" h="181">
                  <a:moveTo>
                    <a:pt x="0" y="181"/>
                  </a:moveTo>
                  <a:lnTo>
                    <a:pt x="25" y="172"/>
                  </a:lnTo>
                  <a:lnTo>
                    <a:pt x="52" y="158"/>
                  </a:lnTo>
                  <a:lnTo>
                    <a:pt x="76" y="141"/>
                  </a:lnTo>
                  <a:lnTo>
                    <a:pt x="97" y="120"/>
                  </a:lnTo>
                  <a:lnTo>
                    <a:pt x="114" y="98"/>
                  </a:lnTo>
                  <a:lnTo>
                    <a:pt x="124" y="74"/>
                  </a:lnTo>
                  <a:lnTo>
                    <a:pt x="129" y="50"/>
                  </a:lnTo>
                  <a:lnTo>
                    <a:pt x="124" y="26"/>
                  </a:lnTo>
                  <a:lnTo>
                    <a:pt x="114" y="8"/>
                  </a:lnTo>
                  <a:lnTo>
                    <a:pt x="100" y="0"/>
                  </a:lnTo>
                  <a:lnTo>
                    <a:pt x="86" y="1"/>
                  </a:lnTo>
                  <a:lnTo>
                    <a:pt x="72" y="8"/>
                  </a:lnTo>
                  <a:lnTo>
                    <a:pt x="61" y="21"/>
                  </a:lnTo>
                  <a:lnTo>
                    <a:pt x="53" y="38"/>
                  </a:lnTo>
                  <a:lnTo>
                    <a:pt x="49" y="58"/>
                  </a:lnTo>
                  <a:lnTo>
                    <a:pt x="52" y="79"/>
                  </a:lnTo>
                  <a:lnTo>
                    <a:pt x="54" y="95"/>
                  </a:lnTo>
                  <a:lnTo>
                    <a:pt x="49" y="113"/>
                  </a:lnTo>
                  <a:lnTo>
                    <a:pt x="41" y="129"/>
                  </a:lnTo>
                  <a:lnTo>
                    <a:pt x="31" y="145"/>
                  </a:lnTo>
                  <a:lnTo>
                    <a:pt x="19" y="160"/>
                  </a:lnTo>
                  <a:lnTo>
                    <a:pt x="10" y="171"/>
                  </a:lnTo>
                  <a:lnTo>
                    <a:pt x="2" y="179"/>
                  </a:lnTo>
                  <a:lnTo>
                    <a:pt x="0" y="181"/>
                  </a:lnTo>
                  <a:close/>
                </a:path>
              </a:pathLst>
            </a:custGeom>
            <a:solidFill>
              <a:srgbClr val="FF0000"/>
            </a:solidFill>
            <a:ln w="9525">
              <a:noFill/>
              <a:round/>
              <a:headEnd/>
              <a:tailEnd/>
            </a:ln>
          </p:spPr>
          <p:txBody>
            <a:bodyPr/>
            <a:lstStyle/>
            <a:p>
              <a:endParaRPr lang="en-US"/>
            </a:p>
          </p:txBody>
        </p:sp>
        <p:sp>
          <p:nvSpPr>
            <p:cNvPr id="15430" name="Freeform 484"/>
            <p:cNvSpPr>
              <a:spLocks/>
            </p:cNvSpPr>
            <p:nvPr/>
          </p:nvSpPr>
          <p:spPr bwMode="auto">
            <a:xfrm>
              <a:off x="3251" y="2513"/>
              <a:ext cx="45" cy="103"/>
            </a:xfrm>
            <a:custGeom>
              <a:avLst/>
              <a:gdLst>
                <a:gd name="T0" fmla="*/ 12 w 90"/>
                <a:gd name="T1" fmla="*/ 52 h 206"/>
                <a:gd name="T2" fmla="*/ 17 w 90"/>
                <a:gd name="T3" fmla="*/ 46 h 206"/>
                <a:gd name="T4" fmla="*/ 20 w 90"/>
                <a:gd name="T5" fmla="*/ 40 h 206"/>
                <a:gd name="T6" fmla="*/ 22 w 90"/>
                <a:gd name="T7" fmla="*/ 32 h 206"/>
                <a:gd name="T8" fmla="*/ 23 w 90"/>
                <a:gd name="T9" fmla="*/ 25 h 206"/>
                <a:gd name="T10" fmla="*/ 22 w 90"/>
                <a:gd name="T11" fmla="*/ 18 h 206"/>
                <a:gd name="T12" fmla="*/ 21 w 90"/>
                <a:gd name="T13" fmla="*/ 12 h 206"/>
                <a:gd name="T14" fmla="*/ 18 w 90"/>
                <a:gd name="T15" fmla="*/ 6 h 206"/>
                <a:gd name="T16" fmla="*/ 13 w 90"/>
                <a:gd name="T17" fmla="*/ 2 h 206"/>
                <a:gd name="T18" fmla="*/ 9 w 90"/>
                <a:gd name="T19" fmla="*/ 0 h 206"/>
                <a:gd name="T20" fmla="*/ 5 w 90"/>
                <a:gd name="T21" fmla="*/ 1 h 206"/>
                <a:gd name="T22" fmla="*/ 2 w 90"/>
                <a:gd name="T23" fmla="*/ 3 h 206"/>
                <a:gd name="T24" fmla="*/ 1 w 90"/>
                <a:gd name="T25" fmla="*/ 6 h 206"/>
                <a:gd name="T26" fmla="*/ 0 w 90"/>
                <a:gd name="T27" fmla="*/ 11 h 206"/>
                <a:gd name="T28" fmla="*/ 1 w 90"/>
                <a:gd name="T29" fmla="*/ 15 h 206"/>
                <a:gd name="T30" fmla="*/ 3 w 90"/>
                <a:gd name="T31" fmla="*/ 20 h 206"/>
                <a:gd name="T32" fmla="*/ 7 w 90"/>
                <a:gd name="T33" fmla="*/ 24 h 206"/>
                <a:gd name="T34" fmla="*/ 10 w 90"/>
                <a:gd name="T35" fmla="*/ 26 h 206"/>
                <a:gd name="T36" fmla="*/ 12 w 90"/>
                <a:gd name="T37" fmla="*/ 30 h 206"/>
                <a:gd name="T38" fmla="*/ 13 w 90"/>
                <a:gd name="T39" fmla="*/ 36 h 206"/>
                <a:gd name="T40" fmla="*/ 13 w 90"/>
                <a:gd name="T41" fmla="*/ 40 h 206"/>
                <a:gd name="T42" fmla="*/ 13 w 90"/>
                <a:gd name="T43" fmla="*/ 45 h 206"/>
                <a:gd name="T44" fmla="*/ 13 w 90"/>
                <a:gd name="T45" fmla="*/ 49 h 206"/>
                <a:gd name="T46" fmla="*/ 12 w 90"/>
                <a:gd name="T47" fmla="*/ 51 h 206"/>
                <a:gd name="T48" fmla="*/ 12 w 90"/>
                <a:gd name="T49" fmla="*/ 52 h 20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0"/>
                <a:gd name="T76" fmla="*/ 0 h 206"/>
                <a:gd name="T77" fmla="*/ 90 w 90"/>
                <a:gd name="T78" fmla="*/ 206 h 20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0" h="206">
                  <a:moveTo>
                    <a:pt x="50" y="206"/>
                  </a:moveTo>
                  <a:lnTo>
                    <a:pt x="65" y="183"/>
                  </a:lnTo>
                  <a:lnTo>
                    <a:pt x="77" y="157"/>
                  </a:lnTo>
                  <a:lnTo>
                    <a:pt x="85" y="128"/>
                  </a:lnTo>
                  <a:lnTo>
                    <a:pt x="90" y="99"/>
                  </a:lnTo>
                  <a:lnTo>
                    <a:pt x="88" y="70"/>
                  </a:lnTo>
                  <a:lnTo>
                    <a:pt x="83" y="45"/>
                  </a:lnTo>
                  <a:lnTo>
                    <a:pt x="70" y="23"/>
                  </a:lnTo>
                  <a:lnTo>
                    <a:pt x="52" y="7"/>
                  </a:lnTo>
                  <a:lnTo>
                    <a:pt x="33" y="0"/>
                  </a:lnTo>
                  <a:lnTo>
                    <a:pt x="18" y="2"/>
                  </a:lnTo>
                  <a:lnTo>
                    <a:pt x="7" y="12"/>
                  </a:lnTo>
                  <a:lnTo>
                    <a:pt x="1" y="26"/>
                  </a:lnTo>
                  <a:lnTo>
                    <a:pt x="0" y="43"/>
                  </a:lnTo>
                  <a:lnTo>
                    <a:pt x="3" y="61"/>
                  </a:lnTo>
                  <a:lnTo>
                    <a:pt x="12" y="80"/>
                  </a:lnTo>
                  <a:lnTo>
                    <a:pt x="27" y="93"/>
                  </a:lnTo>
                  <a:lnTo>
                    <a:pt x="39" y="106"/>
                  </a:lnTo>
                  <a:lnTo>
                    <a:pt x="47" y="122"/>
                  </a:lnTo>
                  <a:lnTo>
                    <a:pt x="52" y="141"/>
                  </a:lnTo>
                  <a:lnTo>
                    <a:pt x="53" y="159"/>
                  </a:lnTo>
                  <a:lnTo>
                    <a:pt x="53" y="178"/>
                  </a:lnTo>
                  <a:lnTo>
                    <a:pt x="53" y="193"/>
                  </a:lnTo>
                  <a:lnTo>
                    <a:pt x="50" y="203"/>
                  </a:lnTo>
                  <a:lnTo>
                    <a:pt x="50" y="206"/>
                  </a:lnTo>
                  <a:close/>
                </a:path>
              </a:pathLst>
            </a:custGeom>
            <a:solidFill>
              <a:srgbClr val="FF0000"/>
            </a:solidFill>
            <a:ln w="9525">
              <a:noFill/>
              <a:round/>
              <a:headEnd/>
              <a:tailEnd/>
            </a:ln>
          </p:spPr>
          <p:txBody>
            <a:bodyPr/>
            <a:lstStyle/>
            <a:p>
              <a:endParaRPr lang="en-US"/>
            </a:p>
          </p:txBody>
        </p:sp>
        <p:sp>
          <p:nvSpPr>
            <p:cNvPr id="15431" name="Freeform 485"/>
            <p:cNvSpPr>
              <a:spLocks/>
            </p:cNvSpPr>
            <p:nvPr/>
          </p:nvSpPr>
          <p:spPr bwMode="auto">
            <a:xfrm>
              <a:off x="3283" y="2583"/>
              <a:ext cx="100" cy="50"/>
            </a:xfrm>
            <a:custGeom>
              <a:avLst/>
              <a:gdLst>
                <a:gd name="T0" fmla="*/ 0 w 201"/>
                <a:gd name="T1" fmla="*/ 20 h 99"/>
                <a:gd name="T2" fmla="*/ 3 w 201"/>
                <a:gd name="T3" fmla="*/ 21 h 99"/>
                <a:gd name="T4" fmla="*/ 6 w 201"/>
                <a:gd name="T5" fmla="*/ 22 h 99"/>
                <a:gd name="T6" fmla="*/ 9 w 201"/>
                <a:gd name="T7" fmla="*/ 23 h 99"/>
                <a:gd name="T8" fmla="*/ 13 w 201"/>
                <a:gd name="T9" fmla="*/ 24 h 99"/>
                <a:gd name="T10" fmla="*/ 17 w 201"/>
                <a:gd name="T11" fmla="*/ 25 h 99"/>
                <a:gd name="T12" fmla="*/ 20 w 201"/>
                <a:gd name="T13" fmla="*/ 25 h 99"/>
                <a:gd name="T14" fmla="*/ 24 w 201"/>
                <a:gd name="T15" fmla="*/ 25 h 99"/>
                <a:gd name="T16" fmla="*/ 28 w 201"/>
                <a:gd name="T17" fmla="*/ 25 h 99"/>
                <a:gd name="T18" fmla="*/ 31 w 201"/>
                <a:gd name="T19" fmla="*/ 24 h 99"/>
                <a:gd name="T20" fmla="*/ 35 w 201"/>
                <a:gd name="T21" fmla="*/ 24 h 99"/>
                <a:gd name="T22" fmla="*/ 38 w 201"/>
                <a:gd name="T23" fmla="*/ 23 h 99"/>
                <a:gd name="T24" fmla="*/ 41 w 201"/>
                <a:gd name="T25" fmla="*/ 21 h 99"/>
                <a:gd name="T26" fmla="*/ 43 w 201"/>
                <a:gd name="T27" fmla="*/ 20 h 99"/>
                <a:gd name="T28" fmla="*/ 46 w 201"/>
                <a:gd name="T29" fmla="*/ 17 h 99"/>
                <a:gd name="T30" fmla="*/ 47 w 201"/>
                <a:gd name="T31" fmla="*/ 15 h 99"/>
                <a:gd name="T32" fmla="*/ 49 w 201"/>
                <a:gd name="T33" fmla="*/ 12 h 99"/>
                <a:gd name="T34" fmla="*/ 50 w 201"/>
                <a:gd name="T35" fmla="*/ 7 h 99"/>
                <a:gd name="T36" fmla="*/ 49 w 201"/>
                <a:gd name="T37" fmla="*/ 3 h 99"/>
                <a:gd name="T38" fmla="*/ 46 w 201"/>
                <a:gd name="T39" fmla="*/ 1 h 99"/>
                <a:gd name="T40" fmla="*/ 42 w 201"/>
                <a:gd name="T41" fmla="*/ 0 h 99"/>
                <a:gd name="T42" fmla="*/ 38 w 201"/>
                <a:gd name="T43" fmla="*/ 1 h 99"/>
                <a:gd name="T44" fmla="*/ 34 w 201"/>
                <a:gd name="T45" fmla="*/ 3 h 99"/>
                <a:gd name="T46" fmla="*/ 30 w 201"/>
                <a:gd name="T47" fmla="*/ 5 h 99"/>
                <a:gd name="T48" fmla="*/ 27 w 201"/>
                <a:gd name="T49" fmla="*/ 10 h 99"/>
                <a:gd name="T50" fmla="*/ 24 w 201"/>
                <a:gd name="T51" fmla="*/ 13 h 99"/>
                <a:gd name="T52" fmla="*/ 20 w 201"/>
                <a:gd name="T53" fmla="*/ 16 h 99"/>
                <a:gd name="T54" fmla="*/ 16 w 201"/>
                <a:gd name="T55" fmla="*/ 18 h 99"/>
                <a:gd name="T56" fmla="*/ 11 w 201"/>
                <a:gd name="T57" fmla="*/ 19 h 99"/>
                <a:gd name="T58" fmla="*/ 7 w 201"/>
                <a:gd name="T59" fmla="*/ 19 h 99"/>
                <a:gd name="T60" fmla="*/ 3 w 201"/>
                <a:gd name="T61" fmla="*/ 20 h 99"/>
                <a:gd name="T62" fmla="*/ 1 w 201"/>
                <a:gd name="T63" fmla="*/ 20 h 99"/>
                <a:gd name="T64" fmla="*/ 0 w 201"/>
                <a:gd name="T65" fmla="*/ 20 h 9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01"/>
                <a:gd name="T100" fmla="*/ 0 h 99"/>
                <a:gd name="T101" fmla="*/ 201 w 201"/>
                <a:gd name="T102" fmla="*/ 99 h 9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01" h="99">
                  <a:moveTo>
                    <a:pt x="0" y="78"/>
                  </a:moveTo>
                  <a:lnTo>
                    <a:pt x="13" y="84"/>
                  </a:lnTo>
                  <a:lnTo>
                    <a:pt x="26" y="88"/>
                  </a:lnTo>
                  <a:lnTo>
                    <a:pt x="39" y="92"/>
                  </a:lnTo>
                  <a:lnTo>
                    <a:pt x="53" y="95"/>
                  </a:lnTo>
                  <a:lnTo>
                    <a:pt x="68" y="98"/>
                  </a:lnTo>
                  <a:lnTo>
                    <a:pt x="83" y="99"/>
                  </a:lnTo>
                  <a:lnTo>
                    <a:pt x="98" y="99"/>
                  </a:lnTo>
                  <a:lnTo>
                    <a:pt x="113" y="99"/>
                  </a:lnTo>
                  <a:lnTo>
                    <a:pt x="127" y="96"/>
                  </a:lnTo>
                  <a:lnTo>
                    <a:pt x="140" y="93"/>
                  </a:lnTo>
                  <a:lnTo>
                    <a:pt x="152" y="90"/>
                  </a:lnTo>
                  <a:lnTo>
                    <a:pt x="165" y="84"/>
                  </a:lnTo>
                  <a:lnTo>
                    <a:pt x="175" y="77"/>
                  </a:lnTo>
                  <a:lnTo>
                    <a:pt x="184" y="68"/>
                  </a:lnTo>
                  <a:lnTo>
                    <a:pt x="191" y="58"/>
                  </a:lnTo>
                  <a:lnTo>
                    <a:pt x="197" y="47"/>
                  </a:lnTo>
                  <a:lnTo>
                    <a:pt x="201" y="27"/>
                  </a:lnTo>
                  <a:lnTo>
                    <a:pt x="196" y="12"/>
                  </a:lnTo>
                  <a:lnTo>
                    <a:pt x="186" y="3"/>
                  </a:lnTo>
                  <a:lnTo>
                    <a:pt x="171" y="0"/>
                  </a:lnTo>
                  <a:lnTo>
                    <a:pt x="153" y="2"/>
                  </a:lnTo>
                  <a:lnTo>
                    <a:pt x="136" y="9"/>
                  </a:lnTo>
                  <a:lnTo>
                    <a:pt x="120" y="20"/>
                  </a:lnTo>
                  <a:lnTo>
                    <a:pt x="108" y="38"/>
                  </a:lnTo>
                  <a:lnTo>
                    <a:pt x="98" y="52"/>
                  </a:lnTo>
                  <a:lnTo>
                    <a:pt x="83" y="62"/>
                  </a:lnTo>
                  <a:lnTo>
                    <a:pt x="66" y="69"/>
                  </a:lnTo>
                  <a:lnTo>
                    <a:pt x="47" y="73"/>
                  </a:lnTo>
                  <a:lnTo>
                    <a:pt x="29" y="76"/>
                  </a:lnTo>
                  <a:lnTo>
                    <a:pt x="14" y="78"/>
                  </a:lnTo>
                  <a:lnTo>
                    <a:pt x="4" y="78"/>
                  </a:lnTo>
                  <a:lnTo>
                    <a:pt x="0" y="78"/>
                  </a:lnTo>
                  <a:close/>
                </a:path>
              </a:pathLst>
            </a:custGeom>
            <a:solidFill>
              <a:srgbClr val="FF0000"/>
            </a:solidFill>
            <a:ln w="9525">
              <a:noFill/>
              <a:round/>
              <a:headEnd/>
              <a:tailEnd/>
            </a:ln>
          </p:spPr>
          <p:txBody>
            <a:bodyPr/>
            <a:lstStyle/>
            <a:p>
              <a:endParaRPr lang="en-US"/>
            </a:p>
          </p:txBody>
        </p:sp>
        <p:sp>
          <p:nvSpPr>
            <p:cNvPr id="15432" name="Freeform 486"/>
            <p:cNvSpPr>
              <a:spLocks/>
            </p:cNvSpPr>
            <p:nvPr/>
          </p:nvSpPr>
          <p:spPr bwMode="auto">
            <a:xfrm>
              <a:off x="3281" y="2628"/>
              <a:ext cx="99" cy="50"/>
            </a:xfrm>
            <a:custGeom>
              <a:avLst/>
              <a:gdLst>
                <a:gd name="T0" fmla="*/ 0 w 198"/>
                <a:gd name="T1" fmla="*/ 0 h 100"/>
                <a:gd name="T2" fmla="*/ 4 w 198"/>
                <a:gd name="T3" fmla="*/ 6 h 100"/>
                <a:gd name="T4" fmla="*/ 9 w 198"/>
                <a:gd name="T5" fmla="*/ 11 h 100"/>
                <a:gd name="T6" fmla="*/ 14 w 198"/>
                <a:gd name="T7" fmla="*/ 17 h 100"/>
                <a:gd name="T8" fmla="*/ 20 w 198"/>
                <a:gd name="T9" fmla="*/ 21 h 100"/>
                <a:gd name="T10" fmla="*/ 26 w 198"/>
                <a:gd name="T11" fmla="*/ 24 h 100"/>
                <a:gd name="T12" fmla="*/ 33 w 198"/>
                <a:gd name="T13" fmla="*/ 25 h 100"/>
                <a:gd name="T14" fmla="*/ 39 w 198"/>
                <a:gd name="T15" fmla="*/ 25 h 100"/>
                <a:gd name="T16" fmla="*/ 45 w 198"/>
                <a:gd name="T17" fmla="*/ 23 h 100"/>
                <a:gd name="T18" fmla="*/ 48 w 198"/>
                <a:gd name="T19" fmla="*/ 19 h 100"/>
                <a:gd name="T20" fmla="*/ 50 w 198"/>
                <a:gd name="T21" fmla="*/ 15 h 100"/>
                <a:gd name="T22" fmla="*/ 49 w 198"/>
                <a:gd name="T23" fmla="*/ 12 h 100"/>
                <a:gd name="T24" fmla="*/ 46 w 198"/>
                <a:gd name="T25" fmla="*/ 9 h 100"/>
                <a:gd name="T26" fmla="*/ 43 w 198"/>
                <a:gd name="T27" fmla="*/ 6 h 100"/>
                <a:gd name="T28" fmla="*/ 38 w 198"/>
                <a:gd name="T29" fmla="*/ 6 h 100"/>
                <a:gd name="T30" fmla="*/ 33 w 198"/>
                <a:gd name="T31" fmla="*/ 6 h 100"/>
                <a:gd name="T32" fmla="*/ 28 w 198"/>
                <a:gd name="T33" fmla="*/ 7 h 100"/>
                <a:gd name="T34" fmla="*/ 24 w 198"/>
                <a:gd name="T35" fmla="*/ 9 h 100"/>
                <a:gd name="T36" fmla="*/ 20 w 198"/>
                <a:gd name="T37" fmla="*/ 9 h 100"/>
                <a:gd name="T38" fmla="*/ 14 w 198"/>
                <a:gd name="T39" fmla="*/ 7 h 100"/>
                <a:gd name="T40" fmla="*/ 11 w 198"/>
                <a:gd name="T41" fmla="*/ 6 h 100"/>
                <a:gd name="T42" fmla="*/ 6 w 198"/>
                <a:gd name="T43" fmla="*/ 4 h 100"/>
                <a:gd name="T44" fmla="*/ 3 w 198"/>
                <a:gd name="T45" fmla="*/ 2 h 100"/>
                <a:gd name="T46" fmla="*/ 1 w 198"/>
                <a:gd name="T47" fmla="*/ 1 h 100"/>
                <a:gd name="T48" fmla="*/ 0 w 198"/>
                <a:gd name="T49" fmla="*/ 0 h 10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98"/>
                <a:gd name="T76" fmla="*/ 0 h 100"/>
                <a:gd name="T77" fmla="*/ 198 w 198"/>
                <a:gd name="T78" fmla="*/ 100 h 10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98" h="100">
                  <a:moveTo>
                    <a:pt x="0" y="0"/>
                  </a:moveTo>
                  <a:lnTo>
                    <a:pt x="15" y="23"/>
                  </a:lnTo>
                  <a:lnTo>
                    <a:pt x="33" y="44"/>
                  </a:lnTo>
                  <a:lnTo>
                    <a:pt x="55" y="65"/>
                  </a:lnTo>
                  <a:lnTo>
                    <a:pt x="79" y="81"/>
                  </a:lnTo>
                  <a:lnTo>
                    <a:pt x="105" y="94"/>
                  </a:lnTo>
                  <a:lnTo>
                    <a:pt x="130" y="100"/>
                  </a:lnTo>
                  <a:lnTo>
                    <a:pt x="154" y="99"/>
                  </a:lnTo>
                  <a:lnTo>
                    <a:pt x="177" y="89"/>
                  </a:lnTo>
                  <a:lnTo>
                    <a:pt x="192" y="76"/>
                  </a:lnTo>
                  <a:lnTo>
                    <a:pt x="198" y="61"/>
                  </a:lnTo>
                  <a:lnTo>
                    <a:pt x="194" y="47"/>
                  </a:lnTo>
                  <a:lnTo>
                    <a:pt x="184" y="35"/>
                  </a:lnTo>
                  <a:lnTo>
                    <a:pt x="169" y="26"/>
                  </a:lnTo>
                  <a:lnTo>
                    <a:pt x="151" y="21"/>
                  </a:lnTo>
                  <a:lnTo>
                    <a:pt x="131" y="23"/>
                  </a:lnTo>
                  <a:lnTo>
                    <a:pt x="111" y="29"/>
                  </a:lnTo>
                  <a:lnTo>
                    <a:pt x="95" y="34"/>
                  </a:lnTo>
                  <a:lnTo>
                    <a:pt x="78" y="34"/>
                  </a:lnTo>
                  <a:lnTo>
                    <a:pt x="58" y="29"/>
                  </a:lnTo>
                  <a:lnTo>
                    <a:pt x="41" y="23"/>
                  </a:lnTo>
                  <a:lnTo>
                    <a:pt x="25" y="15"/>
                  </a:lnTo>
                  <a:lnTo>
                    <a:pt x="11" y="8"/>
                  </a:lnTo>
                  <a:lnTo>
                    <a:pt x="3" y="2"/>
                  </a:lnTo>
                  <a:lnTo>
                    <a:pt x="0" y="0"/>
                  </a:lnTo>
                  <a:close/>
                </a:path>
              </a:pathLst>
            </a:custGeom>
            <a:solidFill>
              <a:srgbClr val="FF0000"/>
            </a:solidFill>
            <a:ln w="9525">
              <a:noFill/>
              <a:round/>
              <a:headEnd/>
              <a:tailEnd/>
            </a:ln>
          </p:spPr>
          <p:txBody>
            <a:bodyPr/>
            <a:lstStyle/>
            <a:p>
              <a:endParaRPr lang="en-US"/>
            </a:p>
          </p:txBody>
        </p:sp>
        <p:sp>
          <p:nvSpPr>
            <p:cNvPr id="15433" name="Freeform 487"/>
            <p:cNvSpPr>
              <a:spLocks/>
            </p:cNvSpPr>
            <p:nvPr/>
          </p:nvSpPr>
          <p:spPr bwMode="auto">
            <a:xfrm>
              <a:off x="3273" y="2637"/>
              <a:ext cx="68" cy="87"/>
            </a:xfrm>
            <a:custGeom>
              <a:avLst/>
              <a:gdLst>
                <a:gd name="T0" fmla="*/ 0 w 136"/>
                <a:gd name="T1" fmla="*/ 0 h 174"/>
                <a:gd name="T2" fmla="*/ 0 w 136"/>
                <a:gd name="T3" fmla="*/ 7 h 174"/>
                <a:gd name="T4" fmla="*/ 1 w 136"/>
                <a:gd name="T5" fmla="*/ 14 h 174"/>
                <a:gd name="T6" fmla="*/ 2 w 136"/>
                <a:gd name="T7" fmla="*/ 22 h 174"/>
                <a:gd name="T8" fmla="*/ 5 w 136"/>
                <a:gd name="T9" fmla="*/ 28 h 174"/>
                <a:gd name="T10" fmla="*/ 9 w 136"/>
                <a:gd name="T11" fmla="*/ 35 h 174"/>
                <a:gd name="T12" fmla="*/ 13 w 136"/>
                <a:gd name="T13" fmla="*/ 40 h 174"/>
                <a:gd name="T14" fmla="*/ 18 w 136"/>
                <a:gd name="T15" fmla="*/ 43 h 174"/>
                <a:gd name="T16" fmla="*/ 25 w 136"/>
                <a:gd name="T17" fmla="*/ 44 h 174"/>
                <a:gd name="T18" fmla="*/ 29 w 136"/>
                <a:gd name="T19" fmla="*/ 43 h 174"/>
                <a:gd name="T20" fmla="*/ 33 w 136"/>
                <a:gd name="T21" fmla="*/ 41 h 174"/>
                <a:gd name="T22" fmla="*/ 34 w 136"/>
                <a:gd name="T23" fmla="*/ 37 h 174"/>
                <a:gd name="T24" fmla="*/ 34 w 136"/>
                <a:gd name="T25" fmla="*/ 33 h 174"/>
                <a:gd name="T26" fmla="*/ 31 w 136"/>
                <a:gd name="T27" fmla="*/ 29 h 174"/>
                <a:gd name="T28" fmla="*/ 28 w 136"/>
                <a:gd name="T29" fmla="*/ 25 h 174"/>
                <a:gd name="T30" fmla="*/ 24 w 136"/>
                <a:gd name="T31" fmla="*/ 23 h 174"/>
                <a:gd name="T32" fmla="*/ 19 w 136"/>
                <a:gd name="T33" fmla="*/ 22 h 174"/>
                <a:gd name="T34" fmla="*/ 15 w 136"/>
                <a:gd name="T35" fmla="*/ 21 h 174"/>
                <a:gd name="T36" fmla="*/ 11 w 136"/>
                <a:gd name="T37" fmla="*/ 19 h 174"/>
                <a:gd name="T38" fmla="*/ 8 w 136"/>
                <a:gd name="T39" fmla="*/ 15 h 174"/>
                <a:gd name="T40" fmla="*/ 5 w 136"/>
                <a:gd name="T41" fmla="*/ 11 h 174"/>
                <a:gd name="T42" fmla="*/ 3 w 136"/>
                <a:gd name="T43" fmla="*/ 6 h 174"/>
                <a:gd name="T44" fmla="*/ 1 w 136"/>
                <a:gd name="T45" fmla="*/ 3 h 174"/>
                <a:gd name="T46" fmla="*/ 1 w 136"/>
                <a:gd name="T47" fmla="*/ 1 h 174"/>
                <a:gd name="T48" fmla="*/ 0 w 136"/>
                <a:gd name="T49" fmla="*/ 0 h 17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36"/>
                <a:gd name="T76" fmla="*/ 0 h 174"/>
                <a:gd name="T77" fmla="*/ 136 w 136"/>
                <a:gd name="T78" fmla="*/ 174 h 17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36" h="174">
                  <a:moveTo>
                    <a:pt x="0" y="0"/>
                  </a:moveTo>
                  <a:lnTo>
                    <a:pt x="0" y="28"/>
                  </a:lnTo>
                  <a:lnTo>
                    <a:pt x="2" y="56"/>
                  </a:lnTo>
                  <a:lnTo>
                    <a:pt x="10" y="85"/>
                  </a:lnTo>
                  <a:lnTo>
                    <a:pt x="20" y="113"/>
                  </a:lnTo>
                  <a:lnTo>
                    <a:pt x="35" y="137"/>
                  </a:lnTo>
                  <a:lnTo>
                    <a:pt x="53" y="157"/>
                  </a:lnTo>
                  <a:lnTo>
                    <a:pt x="74" y="169"/>
                  </a:lnTo>
                  <a:lnTo>
                    <a:pt x="99" y="174"/>
                  </a:lnTo>
                  <a:lnTo>
                    <a:pt x="118" y="170"/>
                  </a:lnTo>
                  <a:lnTo>
                    <a:pt x="131" y="161"/>
                  </a:lnTo>
                  <a:lnTo>
                    <a:pt x="136" y="147"/>
                  </a:lnTo>
                  <a:lnTo>
                    <a:pt x="133" y="132"/>
                  </a:lnTo>
                  <a:lnTo>
                    <a:pt x="126" y="116"/>
                  </a:lnTo>
                  <a:lnTo>
                    <a:pt x="114" y="102"/>
                  </a:lnTo>
                  <a:lnTo>
                    <a:pt x="96" y="92"/>
                  </a:lnTo>
                  <a:lnTo>
                    <a:pt x="77" y="88"/>
                  </a:lnTo>
                  <a:lnTo>
                    <a:pt x="61" y="83"/>
                  </a:lnTo>
                  <a:lnTo>
                    <a:pt x="46" y="73"/>
                  </a:lnTo>
                  <a:lnTo>
                    <a:pt x="32" y="59"/>
                  </a:lnTo>
                  <a:lnTo>
                    <a:pt x="21" y="43"/>
                  </a:lnTo>
                  <a:lnTo>
                    <a:pt x="12" y="26"/>
                  </a:lnTo>
                  <a:lnTo>
                    <a:pt x="5" y="13"/>
                  </a:lnTo>
                  <a:lnTo>
                    <a:pt x="1" y="3"/>
                  </a:lnTo>
                  <a:lnTo>
                    <a:pt x="0" y="0"/>
                  </a:lnTo>
                  <a:close/>
                </a:path>
              </a:pathLst>
            </a:custGeom>
            <a:solidFill>
              <a:srgbClr val="FF0000"/>
            </a:solidFill>
            <a:ln w="9525">
              <a:noFill/>
              <a:round/>
              <a:headEnd/>
              <a:tailEnd/>
            </a:ln>
          </p:spPr>
          <p:txBody>
            <a:bodyPr/>
            <a:lstStyle/>
            <a:p>
              <a:endParaRPr lang="en-US"/>
            </a:p>
          </p:txBody>
        </p:sp>
        <p:sp>
          <p:nvSpPr>
            <p:cNvPr id="15434" name="Freeform 488"/>
            <p:cNvSpPr>
              <a:spLocks/>
            </p:cNvSpPr>
            <p:nvPr/>
          </p:nvSpPr>
          <p:spPr bwMode="auto">
            <a:xfrm>
              <a:off x="3028" y="2593"/>
              <a:ext cx="234" cy="81"/>
            </a:xfrm>
            <a:custGeom>
              <a:avLst/>
              <a:gdLst>
                <a:gd name="T0" fmla="*/ 2 w 469"/>
                <a:gd name="T1" fmla="*/ 1 h 163"/>
                <a:gd name="T2" fmla="*/ 0 w 469"/>
                <a:gd name="T3" fmla="*/ 0 h 163"/>
                <a:gd name="T4" fmla="*/ 0 w 469"/>
                <a:gd name="T5" fmla="*/ 0 h 163"/>
                <a:gd name="T6" fmla="*/ 1 w 469"/>
                <a:gd name="T7" fmla="*/ 2 h 163"/>
                <a:gd name="T8" fmla="*/ 4 w 469"/>
                <a:gd name="T9" fmla="*/ 4 h 163"/>
                <a:gd name="T10" fmla="*/ 8 w 469"/>
                <a:gd name="T11" fmla="*/ 8 h 163"/>
                <a:gd name="T12" fmla="*/ 13 w 469"/>
                <a:gd name="T13" fmla="*/ 12 h 163"/>
                <a:gd name="T14" fmla="*/ 19 w 469"/>
                <a:gd name="T15" fmla="*/ 16 h 163"/>
                <a:gd name="T16" fmla="*/ 26 w 469"/>
                <a:gd name="T17" fmla="*/ 21 h 163"/>
                <a:gd name="T18" fmla="*/ 34 w 469"/>
                <a:gd name="T19" fmla="*/ 26 h 163"/>
                <a:gd name="T20" fmla="*/ 43 w 469"/>
                <a:gd name="T21" fmla="*/ 30 h 163"/>
                <a:gd name="T22" fmla="*/ 52 w 469"/>
                <a:gd name="T23" fmla="*/ 34 h 163"/>
                <a:gd name="T24" fmla="*/ 62 w 469"/>
                <a:gd name="T25" fmla="*/ 37 h 163"/>
                <a:gd name="T26" fmla="*/ 71 w 469"/>
                <a:gd name="T27" fmla="*/ 39 h 163"/>
                <a:gd name="T28" fmla="*/ 81 w 469"/>
                <a:gd name="T29" fmla="*/ 40 h 163"/>
                <a:gd name="T30" fmla="*/ 91 w 469"/>
                <a:gd name="T31" fmla="*/ 40 h 163"/>
                <a:gd name="T32" fmla="*/ 101 w 469"/>
                <a:gd name="T33" fmla="*/ 38 h 163"/>
                <a:gd name="T34" fmla="*/ 106 w 469"/>
                <a:gd name="T35" fmla="*/ 36 h 163"/>
                <a:gd name="T36" fmla="*/ 110 w 469"/>
                <a:gd name="T37" fmla="*/ 33 h 163"/>
                <a:gd name="T38" fmla="*/ 112 w 469"/>
                <a:gd name="T39" fmla="*/ 30 h 163"/>
                <a:gd name="T40" fmla="*/ 115 w 469"/>
                <a:gd name="T41" fmla="*/ 26 h 163"/>
                <a:gd name="T42" fmla="*/ 116 w 469"/>
                <a:gd name="T43" fmla="*/ 22 h 163"/>
                <a:gd name="T44" fmla="*/ 117 w 469"/>
                <a:gd name="T45" fmla="*/ 20 h 163"/>
                <a:gd name="T46" fmla="*/ 117 w 469"/>
                <a:gd name="T47" fmla="*/ 18 h 163"/>
                <a:gd name="T48" fmla="*/ 117 w 469"/>
                <a:gd name="T49" fmla="*/ 17 h 163"/>
                <a:gd name="T50" fmla="*/ 117 w 469"/>
                <a:gd name="T51" fmla="*/ 17 h 163"/>
                <a:gd name="T52" fmla="*/ 116 w 469"/>
                <a:gd name="T53" fmla="*/ 19 h 163"/>
                <a:gd name="T54" fmla="*/ 115 w 469"/>
                <a:gd name="T55" fmla="*/ 21 h 163"/>
                <a:gd name="T56" fmla="*/ 113 w 469"/>
                <a:gd name="T57" fmla="*/ 24 h 163"/>
                <a:gd name="T58" fmla="*/ 111 w 469"/>
                <a:gd name="T59" fmla="*/ 27 h 163"/>
                <a:gd name="T60" fmla="*/ 108 w 469"/>
                <a:gd name="T61" fmla="*/ 30 h 163"/>
                <a:gd name="T62" fmla="*/ 103 w 469"/>
                <a:gd name="T63" fmla="*/ 32 h 163"/>
                <a:gd name="T64" fmla="*/ 98 w 469"/>
                <a:gd name="T65" fmla="*/ 34 h 163"/>
                <a:gd name="T66" fmla="*/ 91 w 469"/>
                <a:gd name="T67" fmla="*/ 36 h 163"/>
                <a:gd name="T68" fmla="*/ 83 w 469"/>
                <a:gd name="T69" fmla="*/ 36 h 163"/>
                <a:gd name="T70" fmla="*/ 74 w 469"/>
                <a:gd name="T71" fmla="*/ 35 h 163"/>
                <a:gd name="T72" fmla="*/ 63 w 469"/>
                <a:gd name="T73" fmla="*/ 32 h 163"/>
                <a:gd name="T74" fmla="*/ 51 w 469"/>
                <a:gd name="T75" fmla="*/ 28 h 163"/>
                <a:gd name="T76" fmla="*/ 36 w 469"/>
                <a:gd name="T77" fmla="*/ 21 h 163"/>
                <a:gd name="T78" fmla="*/ 20 w 469"/>
                <a:gd name="T79" fmla="*/ 12 h 163"/>
                <a:gd name="T80" fmla="*/ 2 w 469"/>
                <a:gd name="T81" fmla="*/ 1 h 16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69"/>
                <a:gd name="T124" fmla="*/ 0 h 163"/>
                <a:gd name="T125" fmla="*/ 469 w 469"/>
                <a:gd name="T126" fmla="*/ 163 h 163"/>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69" h="163">
                  <a:moveTo>
                    <a:pt x="9" y="5"/>
                  </a:moveTo>
                  <a:lnTo>
                    <a:pt x="1" y="0"/>
                  </a:lnTo>
                  <a:lnTo>
                    <a:pt x="0" y="2"/>
                  </a:lnTo>
                  <a:lnTo>
                    <a:pt x="6" y="8"/>
                  </a:lnTo>
                  <a:lnTo>
                    <a:pt x="16" y="19"/>
                  </a:lnTo>
                  <a:lnTo>
                    <a:pt x="32" y="34"/>
                  </a:lnTo>
                  <a:lnTo>
                    <a:pt x="53" y="50"/>
                  </a:lnTo>
                  <a:lnTo>
                    <a:pt x="78" y="67"/>
                  </a:lnTo>
                  <a:lnTo>
                    <a:pt x="107" y="85"/>
                  </a:lnTo>
                  <a:lnTo>
                    <a:pt x="138" y="104"/>
                  </a:lnTo>
                  <a:lnTo>
                    <a:pt x="173" y="121"/>
                  </a:lnTo>
                  <a:lnTo>
                    <a:pt x="210" y="137"/>
                  </a:lnTo>
                  <a:lnTo>
                    <a:pt x="248" y="149"/>
                  </a:lnTo>
                  <a:lnTo>
                    <a:pt x="287" y="158"/>
                  </a:lnTo>
                  <a:lnTo>
                    <a:pt x="326" y="163"/>
                  </a:lnTo>
                  <a:lnTo>
                    <a:pt x="366" y="161"/>
                  </a:lnTo>
                  <a:lnTo>
                    <a:pt x="405" y="154"/>
                  </a:lnTo>
                  <a:lnTo>
                    <a:pt x="425" y="146"/>
                  </a:lnTo>
                  <a:lnTo>
                    <a:pt x="440" y="135"/>
                  </a:lnTo>
                  <a:lnTo>
                    <a:pt x="451" y="121"/>
                  </a:lnTo>
                  <a:lnTo>
                    <a:pt x="460" y="106"/>
                  </a:lnTo>
                  <a:lnTo>
                    <a:pt x="464" y="91"/>
                  </a:lnTo>
                  <a:lnTo>
                    <a:pt x="468" y="80"/>
                  </a:lnTo>
                  <a:lnTo>
                    <a:pt x="469" y="72"/>
                  </a:lnTo>
                  <a:lnTo>
                    <a:pt x="469" y="68"/>
                  </a:lnTo>
                  <a:lnTo>
                    <a:pt x="468" y="70"/>
                  </a:lnTo>
                  <a:lnTo>
                    <a:pt x="465" y="76"/>
                  </a:lnTo>
                  <a:lnTo>
                    <a:pt x="462" y="85"/>
                  </a:lnTo>
                  <a:lnTo>
                    <a:pt x="455" y="97"/>
                  </a:lnTo>
                  <a:lnTo>
                    <a:pt x="445" y="108"/>
                  </a:lnTo>
                  <a:lnTo>
                    <a:pt x="432" y="121"/>
                  </a:lnTo>
                  <a:lnTo>
                    <a:pt x="415" y="131"/>
                  </a:lnTo>
                  <a:lnTo>
                    <a:pt x="393" y="139"/>
                  </a:lnTo>
                  <a:lnTo>
                    <a:pt x="366" y="145"/>
                  </a:lnTo>
                  <a:lnTo>
                    <a:pt x="335" y="145"/>
                  </a:lnTo>
                  <a:lnTo>
                    <a:pt x="297" y="142"/>
                  </a:lnTo>
                  <a:lnTo>
                    <a:pt x="255" y="130"/>
                  </a:lnTo>
                  <a:lnTo>
                    <a:pt x="204" y="113"/>
                  </a:lnTo>
                  <a:lnTo>
                    <a:pt x="146" y="87"/>
                  </a:lnTo>
                  <a:lnTo>
                    <a:pt x="82" y="51"/>
                  </a:lnTo>
                  <a:lnTo>
                    <a:pt x="9" y="5"/>
                  </a:lnTo>
                  <a:close/>
                </a:path>
              </a:pathLst>
            </a:custGeom>
            <a:solidFill>
              <a:srgbClr val="FF0000"/>
            </a:solidFill>
            <a:ln w="9525">
              <a:noFill/>
              <a:round/>
              <a:headEnd/>
              <a:tailEnd/>
            </a:ln>
          </p:spPr>
          <p:txBody>
            <a:bodyPr/>
            <a:lstStyle/>
            <a:p>
              <a:endParaRPr lang="en-US"/>
            </a:p>
          </p:txBody>
        </p:sp>
        <p:sp>
          <p:nvSpPr>
            <p:cNvPr id="15435" name="Freeform 489"/>
            <p:cNvSpPr>
              <a:spLocks/>
            </p:cNvSpPr>
            <p:nvPr/>
          </p:nvSpPr>
          <p:spPr bwMode="auto">
            <a:xfrm>
              <a:off x="3125" y="2508"/>
              <a:ext cx="71" cy="73"/>
            </a:xfrm>
            <a:custGeom>
              <a:avLst/>
              <a:gdLst>
                <a:gd name="T0" fmla="*/ 21 w 142"/>
                <a:gd name="T1" fmla="*/ 34 h 145"/>
                <a:gd name="T2" fmla="*/ 17 w 142"/>
                <a:gd name="T3" fmla="*/ 37 h 145"/>
                <a:gd name="T4" fmla="*/ 12 w 142"/>
                <a:gd name="T5" fmla="*/ 35 h 145"/>
                <a:gd name="T6" fmla="*/ 9 w 142"/>
                <a:gd name="T7" fmla="*/ 31 h 145"/>
                <a:gd name="T8" fmla="*/ 7 w 142"/>
                <a:gd name="T9" fmla="*/ 29 h 145"/>
                <a:gd name="T10" fmla="*/ 5 w 142"/>
                <a:gd name="T11" fmla="*/ 29 h 145"/>
                <a:gd name="T12" fmla="*/ 3 w 142"/>
                <a:gd name="T13" fmla="*/ 27 h 145"/>
                <a:gd name="T14" fmla="*/ 1 w 142"/>
                <a:gd name="T15" fmla="*/ 26 h 145"/>
                <a:gd name="T16" fmla="*/ 0 w 142"/>
                <a:gd name="T17" fmla="*/ 22 h 145"/>
                <a:gd name="T18" fmla="*/ 2 w 142"/>
                <a:gd name="T19" fmla="*/ 17 h 145"/>
                <a:gd name="T20" fmla="*/ 3 w 142"/>
                <a:gd name="T21" fmla="*/ 14 h 145"/>
                <a:gd name="T22" fmla="*/ 3 w 142"/>
                <a:gd name="T23" fmla="*/ 8 h 145"/>
                <a:gd name="T24" fmla="*/ 5 w 142"/>
                <a:gd name="T25" fmla="*/ 5 h 145"/>
                <a:gd name="T26" fmla="*/ 7 w 142"/>
                <a:gd name="T27" fmla="*/ 4 h 145"/>
                <a:gd name="T28" fmla="*/ 9 w 142"/>
                <a:gd name="T29" fmla="*/ 4 h 145"/>
                <a:gd name="T30" fmla="*/ 12 w 142"/>
                <a:gd name="T31" fmla="*/ 5 h 145"/>
                <a:gd name="T32" fmla="*/ 14 w 142"/>
                <a:gd name="T33" fmla="*/ 3 h 145"/>
                <a:gd name="T34" fmla="*/ 19 w 142"/>
                <a:gd name="T35" fmla="*/ 0 h 145"/>
                <a:gd name="T36" fmla="*/ 24 w 142"/>
                <a:gd name="T37" fmla="*/ 1 h 145"/>
                <a:gd name="T38" fmla="*/ 26 w 142"/>
                <a:gd name="T39" fmla="*/ 6 h 145"/>
                <a:gd name="T40" fmla="*/ 28 w 142"/>
                <a:gd name="T41" fmla="*/ 8 h 145"/>
                <a:gd name="T42" fmla="*/ 31 w 142"/>
                <a:gd name="T43" fmla="*/ 8 h 145"/>
                <a:gd name="T44" fmla="*/ 34 w 142"/>
                <a:gd name="T45" fmla="*/ 9 h 145"/>
                <a:gd name="T46" fmla="*/ 35 w 142"/>
                <a:gd name="T47" fmla="*/ 11 h 145"/>
                <a:gd name="T48" fmla="*/ 36 w 142"/>
                <a:gd name="T49" fmla="*/ 15 h 145"/>
                <a:gd name="T50" fmla="*/ 34 w 142"/>
                <a:gd name="T51" fmla="*/ 19 h 145"/>
                <a:gd name="T52" fmla="*/ 33 w 142"/>
                <a:gd name="T53" fmla="*/ 23 h 145"/>
                <a:gd name="T54" fmla="*/ 33 w 142"/>
                <a:gd name="T55" fmla="*/ 28 h 145"/>
                <a:gd name="T56" fmla="*/ 31 w 142"/>
                <a:gd name="T57" fmla="*/ 31 h 145"/>
                <a:gd name="T58" fmla="*/ 28 w 142"/>
                <a:gd name="T59" fmla="*/ 33 h 145"/>
                <a:gd name="T60" fmla="*/ 26 w 142"/>
                <a:gd name="T61" fmla="*/ 33 h 145"/>
                <a:gd name="T62" fmla="*/ 23 w 142"/>
                <a:gd name="T63" fmla="*/ 32 h 14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42"/>
                <a:gd name="T97" fmla="*/ 0 h 145"/>
                <a:gd name="T98" fmla="*/ 142 w 142"/>
                <a:gd name="T99" fmla="*/ 145 h 14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42" h="145">
                  <a:moveTo>
                    <a:pt x="89" y="123"/>
                  </a:moveTo>
                  <a:lnTo>
                    <a:pt x="85" y="134"/>
                  </a:lnTo>
                  <a:lnTo>
                    <a:pt x="76" y="140"/>
                  </a:lnTo>
                  <a:lnTo>
                    <a:pt x="67" y="145"/>
                  </a:lnTo>
                  <a:lnTo>
                    <a:pt x="57" y="145"/>
                  </a:lnTo>
                  <a:lnTo>
                    <a:pt x="48" y="140"/>
                  </a:lnTo>
                  <a:lnTo>
                    <a:pt x="41" y="134"/>
                  </a:lnTo>
                  <a:lnTo>
                    <a:pt x="37" y="124"/>
                  </a:lnTo>
                  <a:lnTo>
                    <a:pt x="36" y="113"/>
                  </a:lnTo>
                  <a:lnTo>
                    <a:pt x="30" y="114"/>
                  </a:lnTo>
                  <a:lnTo>
                    <a:pt x="25" y="114"/>
                  </a:lnTo>
                  <a:lnTo>
                    <a:pt x="20" y="113"/>
                  </a:lnTo>
                  <a:lnTo>
                    <a:pt x="15" y="112"/>
                  </a:lnTo>
                  <a:lnTo>
                    <a:pt x="11" y="108"/>
                  </a:lnTo>
                  <a:lnTo>
                    <a:pt x="7" y="105"/>
                  </a:lnTo>
                  <a:lnTo>
                    <a:pt x="4" y="101"/>
                  </a:lnTo>
                  <a:lnTo>
                    <a:pt x="2" y="97"/>
                  </a:lnTo>
                  <a:lnTo>
                    <a:pt x="0" y="86"/>
                  </a:lnTo>
                  <a:lnTo>
                    <a:pt x="3" y="76"/>
                  </a:lnTo>
                  <a:lnTo>
                    <a:pt x="9" y="68"/>
                  </a:lnTo>
                  <a:lnTo>
                    <a:pt x="18" y="62"/>
                  </a:lnTo>
                  <a:lnTo>
                    <a:pt x="12" y="53"/>
                  </a:lnTo>
                  <a:lnTo>
                    <a:pt x="10" y="43"/>
                  </a:lnTo>
                  <a:lnTo>
                    <a:pt x="11" y="32"/>
                  </a:lnTo>
                  <a:lnTo>
                    <a:pt x="15" y="23"/>
                  </a:lnTo>
                  <a:lnTo>
                    <a:pt x="19" y="20"/>
                  </a:lnTo>
                  <a:lnTo>
                    <a:pt x="24" y="17"/>
                  </a:lnTo>
                  <a:lnTo>
                    <a:pt x="28" y="16"/>
                  </a:lnTo>
                  <a:lnTo>
                    <a:pt x="33" y="15"/>
                  </a:lnTo>
                  <a:lnTo>
                    <a:pt x="38" y="15"/>
                  </a:lnTo>
                  <a:lnTo>
                    <a:pt x="43" y="16"/>
                  </a:lnTo>
                  <a:lnTo>
                    <a:pt x="49" y="18"/>
                  </a:lnTo>
                  <a:lnTo>
                    <a:pt x="53" y="21"/>
                  </a:lnTo>
                  <a:lnTo>
                    <a:pt x="58" y="10"/>
                  </a:lnTo>
                  <a:lnTo>
                    <a:pt x="66" y="3"/>
                  </a:lnTo>
                  <a:lnTo>
                    <a:pt x="75" y="0"/>
                  </a:lnTo>
                  <a:lnTo>
                    <a:pt x="86" y="0"/>
                  </a:lnTo>
                  <a:lnTo>
                    <a:pt x="95" y="3"/>
                  </a:lnTo>
                  <a:lnTo>
                    <a:pt x="102" y="10"/>
                  </a:lnTo>
                  <a:lnTo>
                    <a:pt x="106" y="21"/>
                  </a:lnTo>
                  <a:lnTo>
                    <a:pt x="106" y="31"/>
                  </a:lnTo>
                  <a:lnTo>
                    <a:pt x="112" y="30"/>
                  </a:lnTo>
                  <a:lnTo>
                    <a:pt x="118" y="30"/>
                  </a:lnTo>
                  <a:lnTo>
                    <a:pt x="123" y="31"/>
                  </a:lnTo>
                  <a:lnTo>
                    <a:pt x="128" y="33"/>
                  </a:lnTo>
                  <a:lnTo>
                    <a:pt x="133" y="36"/>
                  </a:lnTo>
                  <a:lnTo>
                    <a:pt x="136" y="39"/>
                  </a:lnTo>
                  <a:lnTo>
                    <a:pt x="139" y="44"/>
                  </a:lnTo>
                  <a:lnTo>
                    <a:pt x="141" y="48"/>
                  </a:lnTo>
                  <a:lnTo>
                    <a:pt x="142" y="58"/>
                  </a:lnTo>
                  <a:lnTo>
                    <a:pt x="140" y="68"/>
                  </a:lnTo>
                  <a:lnTo>
                    <a:pt x="134" y="76"/>
                  </a:lnTo>
                  <a:lnTo>
                    <a:pt x="125" y="83"/>
                  </a:lnTo>
                  <a:lnTo>
                    <a:pt x="131" y="92"/>
                  </a:lnTo>
                  <a:lnTo>
                    <a:pt x="133" y="101"/>
                  </a:lnTo>
                  <a:lnTo>
                    <a:pt x="132" y="112"/>
                  </a:lnTo>
                  <a:lnTo>
                    <a:pt x="127" y="121"/>
                  </a:lnTo>
                  <a:lnTo>
                    <a:pt x="124" y="124"/>
                  </a:lnTo>
                  <a:lnTo>
                    <a:pt x="119" y="127"/>
                  </a:lnTo>
                  <a:lnTo>
                    <a:pt x="114" y="129"/>
                  </a:lnTo>
                  <a:lnTo>
                    <a:pt x="110" y="129"/>
                  </a:lnTo>
                  <a:lnTo>
                    <a:pt x="104" y="129"/>
                  </a:lnTo>
                  <a:lnTo>
                    <a:pt x="100" y="128"/>
                  </a:lnTo>
                  <a:lnTo>
                    <a:pt x="94" y="127"/>
                  </a:lnTo>
                  <a:lnTo>
                    <a:pt x="89" y="123"/>
                  </a:lnTo>
                  <a:close/>
                </a:path>
              </a:pathLst>
            </a:custGeom>
            <a:solidFill>
              <a:srgbClr val="FF0000"/>
            </a:solidFill>
            <a:ln w="9525">
              <a:noFill/>
              <a:round/>
              <a:headEnd/>
              <a:tailEnd/>
            </a:ln>
          </p:spPr>
          <p:txBody>
            <a:bodyPr/>
            <a:lstStyle/>
            <a:p>
              <a:endParaRPr lang="en-US"/>
            </a:p>
          </p:txBody>
        </p:sp>
        <p:sp>
          <p:nvSpPr>
            <p:cNvPr id="15436" name="Freeform 490"/>
            <p:cNvSpPr>
              <a:spLocks/>
            </p:cNvSpPr>
            <p:nvPr/>
          </p:nvSpPr>
          <p:spPr bwMode="auto">
            <a:xfrm>
              <a:off x="3149" y="2534"/>
              <a:ext cx="21" cy="20"/>
            </a:xfrm>
            <a:custGeom>
              <a:avLst/>
              <a:gdLst>
                <a:gd name="T0" fmla="*/ 10 w 40"/>
                <a:gd name="T1" fmla="*/ 4 h 39"/>
                <a:gd name="T2" fmla="*/ 10 w 40"/>
                <a:gd name="T3" fmla="*/ 2 h 39"/>
                <a:gd name="T4" fmla="*/ 8 w 40"/>
                <a:gd name="T5" fmla="*/ 1 h 39"/>
                <a:gd name="T6" fmla="*/ 6 w 40"/>
                <a:gd name="T7" fmla="*/ 0 h 39"/>
                <a:gd name="T8" fmla="*/ 4 w 40"/>
                <a:gd name="T9" fmla="*/ 1 h 39"/>
                <a:gd name="T10" fmla="*/ 2 w 40"/>
                <a:gd name="T11" fmla="*/ 1 h 39"/>
                <a:gd name="T12" fmla="*/ 1 w 40"/>
                <a:gd name="T13" fmla="*/ 3 h 39"/>
                <a:gd name="T14" fmla="*/ 0 w 40"/>
                <a:gd name="T15" fmla="*/ 5 h 39"/>
                <a:gd name="T16" fmla="*/ 1 w 40"/>
                <a:gd name="T17" fmla="*/ 7 h 39"/>
                <a:gd name="T18" fmla="*/ 2 w 40"/>
                <a:gd name="T19" fmla="*/ 8 h 39"/>
                <a:gd name="T20" fmla="*/ 3 w 40"/>
                <a:gd name="T21" fmla="*/ 10 h 39"/>
                <a:gd name="T22" fmla="*/ 5 w 40"/>
                <a:gd name="T23" fmla="*/ 10 h 39"/>
                <a:gd name="T24" fmla="*/ 7 w 40"/>
                <a:gd name="T25" fmla="*/ 10 h 39"/>
                <a:gd name="T26" fmla="*/ 9 w 40"/>
                <a:gd name="T27" fmla="*/ 9 h 39"/>
                <a:gd name="T28" fmla="*/ 10 w 40"/>
                <a:gd name="T29" fmla="*/ 8 h 39"/>
                <a:gd name="T30" fmla="*/ 11 w 40"/>
                <a:gd name="T31" fmla="*/ 6 h 39"/>
                <a:gd name="T32" fmla="*/ 10 w 40"/>
                <a:gd name="T33" fmla="*/ 4 h 3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0"/>
                <a:gd name="T52" fmla="*/ 0 h 39"/>
                <a:gd name="T53" fmla="*/ 40 w 40"/>
                <a:gd name="T54" fmla="*/ 39 h 3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0" h="39">
                  <a:moveTo>
                    <a:pt x="39" y="14"/>
                  </a:moveTo>
                  <a:lnTo>
                    <a:pt x="36" y="7"/>
                  </a:lnTo>
                  <a:lnTo>
                    <a:pt x="29" y="2"/>
                  </a:lnTo>
                  <a:lnTo>
                    <a:pt x="22" y="0"/>
                  </a:lnTo>
                  <a:lnTo>
                    <a:pt x="14" y="1"/>
                  </a:lnTo>
                  <a:lnTo>
                    <a:pt x="7" y="4"/>
                  </a:lnTo>
                  <a:lnTo>
                    <a:pt x="2" y="11"/>
                  </a:lnTo>
                  <a:lnTo>
                    <a:pt x="0" y="18"/>
                  </a:lnTo>
                  <a:lnTo>
                    <a:pt x="1" y="26"/>
                  </a:lnTo>
                  <a:lnTo>
                    <a:pt x="5" y="32"/>
                  </a:lnTo>
                  <a:lnTo>
                    <a:pt x="12" y="37"/>
                  </a:lnTo>
                  <a:lnTo>
                    <a:pt x="18" y="39"/>
                  </a:lnTo>
                  <a:lnTo>
                    <a:pt x="26" y="38"/>
                  </a:lnTo>
                  <a:lnTo>
                    <a:pt x="33" y="34"/>
                  </a:lnTo>
                  <a:lnTo>
                    <a:pt x="38" y="29"/>
                  </a:lnTo>
                  <a:lnTo>
                    <a:pt x="40" y="22"/>
                  </a:lnTo>
                  <a:lnTo>
                    <a:pt x="39" y="14"/>
                  </a:lnTo>
                  <a:close/>
                </a:path>
              </a:pathLst>
            </a:custGeom>
            <a:solidFill>
              <a:srgbClr val="FF0000"/>
            </a:solidFill>
            <a:ln w="9525">
              <a:noFill/>
              <a:round/>
              <a:headEnd/>
              <a:tailEnd/>
            </a:ln>
          </p:spPr>
          <p:txBody>
            <a:bodyPr/>
            <a:lstStyle/>
            <a:p>
              <a:endParaRPr lang="en-US"/>
            </a:p>
          </p:txBody>
        </p:sp>
        <p:sp>
          <p:nvSpPr>
            <p:cNvPr id="15437" name="Freeform 491"/>
            <p:cNvSpPr>
              <a:spLocks/>
            </p:cNvSpPr>
            <p:nvPr/>
          </p:nvSpPr>
          <p:spPr bwMode="auto">
            <a:xfrm>
              <a:off x="2944" y="2499"/>
              <a:ext cx="26" cy="26"/>
            </a:xfrm>
            <a:custGeom>
              <a:avLst/>
              <a:gdLst>
                <a:gd name="T0" fmla="*/ 7 w 52"/>
                <a:gd name="T1" fmla="*/ 14 h 50"/>
                <a:gd name="T2" fmla="*/ 10 w 52"/>
                <a:gd name="T3" fmla="*/ 13 h 50"/>
                <a:gd name="T4" fmla="*/ 12 w 52"/>
                <a:gd name="T5" fmla="*/ 11 h 50"/>
                <a:gd name="T6" fmla="*/ 13 w 52"/>
                <a:gd name="T7" fmla="*/ 9 h 50"/>
                <a:gd name="T8" fmla="*/ 13 w 52"/>
                <a:gd name="T9" fmla="*/ 7 h 50"/>
                <a:gd name="T10" fmla="*/ 13 w 52"/>
                <a:gd name="T11" fmla="*/ 4 h 50"/>
                <a:gd name="T12" fmla="*/ 12 w 52"/>
                <a:gd name="T13" fmla="*/ 2 h 50"/>
                <a:gd name="T14" fmla="*/ 10 w 52"/>
                <a:gd name="T15" fmla="*/ 1 h 50"/>
                <a:gd name="T16" fmla="*/ 7 w 52"/>
                <a:gd name="T17" fmla="*/ 0 h 50"/>
                <a:gd name="T18" fmla="*/ 4 w 52"/>
                <a:gd name="T19" fmla="*/ 1 h 50"/>
                <a:gd name="T20" fmla="*/ 2 w 52"/>
                <a:gd name="T21" fmla="*/ 2 h 50"/>
                <a:gd name="T22" fmla="*/ 1 w 52"/>
                <a:gd name="T23" fmla="*/ 4 h 50"/>
                <a:gd name="T24" fmla="*/ 0 w 52"/>
                <a:gd name="T25" fmla="*/ 7 h 50"/>
                <a:gd name="T26" fmla="*/ 1 w 52"/>
                <a:gd name="T27" fmla="*/ 9 h 50"/>
                <a:gd name="T28" fmla="*/ 2 w 52"/>
                <a:gd name="T29" fmla="*/ 11 h 50"/>
                <a:gd name="T30" fmla="*/ 4 w 52"/>
                <a:gd name="T31" fmla="*/ 13 h 50"/>
                <a:gd name="T32" fmla="*/ 7 w 52"/>
                <a:gd name="T33" fmla="*/ 14 h 5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2"/>
                <a:gd name="T52" fmla="*/ 0 h 50"/>
                <a:gd name="T53" fmla="*/ 52 w 52"/>
                <a:gd name="T54" fmla="*/ 50 h 5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2" h="50">
                  <a:moveTo>
                    <a:pt x="26" y="50"/>
                  </a:moveTo>
                  <a:lnTo>
                    <a:pt x="37" y="48"/>
                  </a:lnTo>
                  <a:lnTo>
                    <a:pt x="45" y="42"/>
                  </a:lnTo>
                  <a:lnTo>
                    <a:pt x="49" y="34"/>
                  </a:lnTo>
                  <a:lnTo>
                    <a:pt x="52" y="25"/>
                  </a:lnTo>
                  <a:lnTo>
                    <a:pt x="49" y="15"/>
                  </a:lnTo>
                  <a:lnTo>
                    <a:pt x="45" y="6"/>
                  </a:lnTo>
                  <a:lnTo>
                    <a:pt x="37" y="2"/>
                  </a:lnTo>
                  <a:lnTo>
                    <a:pt x="26" y="0"/>
                  </a:lnTo>
                  <a:lnTo>
                    <a:pt x="16" y="2"/>
                  </a:lnTo>
                  <a:lnTo>
                    <a:pt x="8" y="6"/>
                  </a:lnTo>
                  <a:lnTo>
                    <a:pt x="2" y="15"/>
                  </a:lnTo>
                  <a:lnTo>
                    <a:pt x="0" y="25"/>
                  </a:lnTo>
                  <a:lnTo>
                    <a:pt x="2" y="34"/>
                  </a:lnTo>
                  <a:lnTo>
                    <a:pt x="8" y="42"/>
                  </a:lnTo>
                  <a:lnTo>
                    <a:pt x="16" y="48"/>
                  </a:lnTo>
                  <a:lnTo>
                    <a:pt x="26" y="50"/>
                  </a:lnTo>
                  <a:close/>
                </a:path>
              </a:pathLst>
            </a:custGeom>
            <a:solidFill>
              <a:srgbClr val="FF0000"/>
            </a:solidFill>
            <a:ln w="9525">
              <a:noFill/>
              <a:round/>
              <a:headEnd/>
              <a:tailEnd/>
            </a:ln>
          </p:spPr>
          <p:txBody>
            <a:bodyPr/>
            <a:lstStyle/>
            <a:p>
              <a:endParaRPr lang="en-US"/>
            </a:p>
          </p:txBody>
        </p:sp>
        <p:sp>
          <p:nvSpPr>
            <p:cNvPr id="15438" name="Freeform 492"/>
            <p:cNvSpPr>
              <a:spLocks/>
            </p:cNvSpPr>
            <p:nvPr/>
          </p:nvSpPr>
          <p:spPr bwMode="auto">
            <a:xfrm>
              <a:off x="2930" y="2414"/>
              <a:ext cx="56" cy="78"/>
            </a:xfrm>
            <a:custGeom>
              <a:avLst/>
              <a:gdLst>
                <a:gd name="T0" fmla="*/ 17 w 113"/>
                <a:gd name="T1" fmla="*/ 39 h 156"/>
                <a:gd name="T2" fmla="*/ 11 w 113"/>
                <a:gd name="T3" fmla="*/ 39 h 156"/>
                <a:gd name="T4" fmla="*/ 9 w 113"/>
                <a:gd name="T5" fmla="*/ 38 h 156"/>
                <a:gd name="T6" fmla="*/ 7 w 113"/>
                <a:gd name="T7" fmla="*/ 33 h 156"/>
                <a:gd name="T8" fmla="*/ 4 w 113"/>
                <a:gd name="T9" fmla="*/ 26 h 156"/>
                <a:gd name="T10" fmla="*/ 1 w 113"/>
                <a:gd name="T11" fmla="*/ 20 h 156"/>
                <a:gd name="T12" fmla="*/ 0 w 113"/>
                <a:gd name="T13" fmla="*/ 12 h 156"/>
                <a:gd name="T14" fmla="*/ 1 w 113"/>
                <a:gd name="T15" fmla="*/ 6 h 156"/>
                <a:gd name="T16" fmla="*/ 5 w 113"/>
                <a:gd name="T17" fmla="*/ 2 h 156"/>
                <a:gd name="T18" fmla="*/ 13 w 113"/>
                <a:gd name="T19" fmla="*/ 0 h 156"/>
                <a:gd name="T20" fmla="*/ 22 w 113"/>
                <a:gd name="T21" fmla="*/ 2 h 156"/>
                <a:gd name="T22" fmla="*/ 27 w 113"/>
                <a:gd name="T23" fmla="*/ 6 h 156"/>
                <a:gd name="T24" fmla="*/ 28 w 113"/>
                <a:gd name="T25" fmla="*/ 12 h 156"/>
                <a:gd name="T26" fmla="*/ 26 w 113"/>
                <a:gd name="T27" fmla="*/ 20 h 156"/>
                <a:gd name="T28" fmla="*/ 24 w 113"/>
                <a:gd name="T29" fmla="*/ 26 h 156"/>
                <a:gd name="T30" fmla="*/ 21 w 113"/>
                <a:gd name="T31" fmla="*/ 33 h 156"/>
                <a:gd name="T32" fmla="*/ 18 w 113"/>
                <a:gd name="T33" fmla="*/ 38 h 156"/>
                <a:gd name="T34" fmla="*/ 17 w 113"/>
                <a:gd name="T35" fmla="*/ 39 h 1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3"/>
                <a:gd name="T55" fmla="*/ 0 h 156"/>
                <a:gd name="T56" fmla="*/ 113 w 113"/>
                <a:gd name="T57" fmla="*/ 156 h 1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FF0000"/>
            </a:solidFill>
            <a:ln w="9525">
              <a:noFill/>
              <a:round/>
              <a:headEnd/>
              <a:tailEnd/>
            </a:ln>
          </p:spPr>
          <p:txBody>
            <a:bodyPr/>
            <a:lstStyle/>
            <a:p>
              <a:endParaRPr lang="en-US"/>
            </a:p>
          </p:txBody>
        </p:sp>
        <p:sp>
          <p:nvSpPr>
            <p:cNvPr id="15439" name="Freeform 493"/>
            <p:cNvSpPr>
              <a:spLocks/>
            </p:cNvSpPr>
            <p:nvPr/>
          </p:nvSpPr>
          <p:spPr bwMode="auto">
            <a:xfrm>
              <a:off x="2930" y="2414"/>
              <a:ext cx="56" cy="78"/>
            </a:xfrm>
            <a:custGeom>
              <a:avLst/>
              <a:gdLst>
                <a:gd name="T0" fmla="*/ 17 w 113"/>
                <a:gd name="T1" fmla="*/ 39 h 156"/>
                <a:gd name="T2" fmla="*/ 11 w 113"/>
                <a:gd name="T3" fmla="*/ 39 h 156"/>
                <a:gd name="T4" fmla="*/ 9 w 113"/>
                <a:gd name="T5" fmla="*/ 38 h 156"/>
                <a:gd name="T6" fmla="*/ 7 w 113"/>
                <a:gd name="T7" fmla="*/ 33 h 156"/>
                <a:gd name="T8" fmla="*/ 4 w 113"/>
                <a:gd name="T9" fmla="*/ 26 h 156"/>
                <a:gd name="T10" fmla="*/ 1 w 113"/>
                <a:gd name="T11" fmla="*/ 20 h 156"/>
                <a:gd name="T12" fmla="*/ 0 w 113"/>
                <a:gd name="T13" fmla="*/ 12 h 156"/>
                <a:gd name="T14" fmla="*/ 1 w 113"/>
                <a:gd name="T15" fmla="*/ 6 h 156"/>
                <a:gd name="T16" fmla="*/ 5 w 113"/>
                <a:gd name="T17" fmla="*/ 2 h 156"/>
                <a:gd name="T18" fmla="*/ 13 w 113"/>
                <a:gd name="T19" fmla="*/ 0 h 156"/>
                <a:gd name="T20" fmla="*/ 22 w 113"/>
                <a:gd name="T21" fmla="*/ 2 h 156"/>
                <a:gd name="T22" fmla="*/ 27 w 113"/>
                <a:gd name="T23" fmla="*/ 6 h 156"/>
                <a:gd name="T24" fmla="*/ 28 w 113"/>
                <a:gd name="T25" fmla="*/ 12 h 156"/>
                <a:gd name="T26" fmla="*/ 26 w 113"/>
                <a:gd name="T27" fmla="*/ 20 h 156"/>
                <a:gd name="T28" fmla="*/ 24 w 113"/>
                <a:gd name="T29" fmla="*/ 26 h 156"/>
                <a:gd name="T30" fmla="*/ 21 w 113"/>
                <a:gd name="T31" fmla="*/ 33 h 156"/>
                <a:gd name="T32" fmla="*/ 18 w 113"/>
                <a:gd name="T33" fmla="*/ 38 h 156"/>
                <a:gd name="T34" fmla="*/ 17 w 113"/>
                <a:gd name="T35" fmla="*/ 39 h 1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3"/>
                <a:gd name="T55" fmla="*/ 0 h 156"/>
                <a:gd name="T56" fmla="*/ 113 w 113"/>
                <a:gd name="T57" fmla="*/ 156 h 1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FF0000"/>
            </a:solidFill>
            <a:ln w="9525">
              <a:noFill/>
              <a:round/>
              <a:headEnd/>
              <a:tailEnd/>
            </a:ln>
          </p:spPr>
          <p:txBody>
            <a:bodyPr/>
            <a:lstStyle/>
            <a:p>
              <a:endParaRPr lang="en-US"/>
            </a:p>
          </p:txBody>
        </p:sp>
        <p:sp>
          <p:nvSpPr>
            <p:cNvPr id="15440" name="Freeform 494"/>
            <p:cNvSpPr>
              <a:spLocks/>
            </p:cNvSpPr>
            <p:nvPr/>
          </p:nvSpPr>
          <p:spPr bwMode="auto">
            <a:xfrm>
              <a:off x="2972" y="2447"/>
              <a:ext cx="76" cy="61"/>
            </a:xfrm>
            <a:custGeom>
              <a:avLst/>
              <a:gdLst>
                <a:gd name="T0" fmla="*/ 3 w 152"/>
                <a:gd name="T1" fmla="*/ 30 h 123"/>
                <a:gd name="T2" fmla="*/ 0 w 152"/>
                <a:gd name="T3" fmla="*/ 25 h 123"/>
                <a:gd name="T4" fmla="*/ 1 w 152"/>
                <a:gd name="T5" fmla="*/ 23 h 123"/>
                <a:gd name="T6" fmla="*/ 3 w 152"/>
                <a:gd name="T7" fmla="*/ 18 h 123"/>
                <a:gd name="T8" fmla="*/ 7 w 152"/>
                <a:gd name="T9" fmla="*/ 13 h 123"/>
                <a:gd name="T10" fmla="*/ 12 w 152"/>
                <a:gd name="T11" fmla="*/ 6 h 123"/>
                <a:gd name="T12" fmla="*/ 18 w 152"/>
                <a:gd name="T13" fmla="*/ 2 h 123"/>
                <a:gd name="T14" fmla="*/ 23 w 152"/>
                <a:gd name="T15" fmla="*/ 0 h 123"/>
                <a:gd name="T16" fmla="*/ 29 w 152"/>
                <a:gd name="T17" fmla="*/ 1 h 123"/>
                <a:gd name="T18" fmla="*/ 36 w 152"/>
                <a:gd name="T19" fmla="*/ 8 h 123"/>
                <a:gd name="T20" fmla="*/ 38 w 152"/>
                <a:gd name="T21" fmla="*/ 12 h 123"/>
                <a:gd name="T22" fmla="*/ 38 w 152"/>
                <a:gd name="T23" fmla="*/ 16 h 123"/>
                <a:gd name="T24" fmla="*/ 38 w 152"/>
                <a:gd name="T25" fmla="*/ 19 h 123"/>
                <a:gd name="T26" fmla="*/ 37 w 152"/>
                <a:gd name="T27" fmla="*/ 22 h 123"/>
                <a:gd name="T28" fmla="*/ 35 w 152"/>
                <a:gd name="T29" fmla="*/ 24 h 123"/>
                <a:gd name="T30" fmla="*/ 32 w 152"/>
                <a:gd name="T31" fmla="*/ 26 h 123"/>
                <a:gd name="T32" fmla="*/ 28 w 152"/>
                <a:gd name="T33" fmla="*/ 28 h 123"/>
                <a:gd name="T34" fmla="*/ 25 w 152"/>
                <a:gd name="T35" fmla="*/ 29 h 123"/>
                <a:gd name="T36" fmla="*/ 21 w 152"/>
                <a:gd name="T37" fmla="*/ 30 h 123"/>
                <a:gd name="T38" fmla="*/ 18 w 152"/>
                <a:gd name="T39" fmla="*/ 30 h 123"/>
                <a:gd name="T40" fmla="*/ 13 w 152"/>
                <a:gd name="T41" fmla="*/ 30 h 123"/>
                <a:gd name="T42" fmla="*/ 10 w 152"/>
                <a:gd name="T43" fmla="*/ 30 h 123"/>
                <a:gd name="T44" fmla="*/ 7 w 152"/>
                <a:gd name="T45" fmla="*/ 30 h 123"/>
                <a:gd name="T46" fmla="*/ 5 w 152"/>
                <a:gd name="T47" fmla="*/ 30 h 123"/>
                <a:gd name="T48" fmla="*/ 4 w 152"/>
                <a:gd name="T49" fmla="*/ 30 h 123"/>
                <a:gd name="T50" fmla="*/ 3 w 152"/>
                <a:gd name="T51" fmla="*/ 30 h 12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52"/>
                <a:gd name="T79" fmla="*/ 0 h 123"/>
                <a:gd name="T80" fmla="*/ 152 w 152"/>
                <a:gd name="T81" fmla="*/ 123 h 12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52" h="123">
                  <a:moveTo>
                    <a:pt x="13" y="122"/>
                  </a:moveTo>
                  <a:lnTo>
                    <a:pt x="0" y="100"/>
                  </a:lnTo>
                  <a:lnTo>
                    <a:pt x="4" y="93"/>
                  </a:lnTo>
                  <a:lnTo>
                    <a:pt x="14" y="75"/>
                  </a:lnTo>
                  <a:lnTo>
                    <a:pt x="29" y="52"/>
                  </a:lnTo>
                  <a:lnTo>
                    <a:pt x="48" y="27"/>
                  </a:lnTo>
                  <a:lnTo>
                    <a:pt x="70" y="9"/>
                  </a:lnTo>
                  <a:lnTo>
                    <a:pt x="93" y="0"/>
                  </a:lnTo>
                  <a:lnTo>
                    <a:pt x="118" y="5"/>
                  </a:lnTo>
                  <a:lnTo>
                    <a:pt x="141" y="32"/>
                  </a:lnTo>
                  <a:lnTo>
                    <a:pt x="149" y="50"/>
                  </a:lnTo>
                  <a:lnTo>
                    <a:pt x="152" y="65"/>
                  </a:lnTo>
                  <a:lnTo>
                    <a:pt x="151" y="79"/>
                  </a:lnTo>
                  <a:lnTo>
                    <a:pt x="146" y="91"/>
                  </a:lnTo>
                  <a:lnTo>
                    <a:pt x="138" y="99"/>
                  </a:lnTo>
                  <a:lnTo>
                    <a:pt x="127" y="107"/>
                  </a:lnTo>
                  <a:lnTo>
                    <a:pt x="114" y="113"/>
                  </a:lnTo>
                  <a:lnTo>
                    <a:pt x="99" y="116"/>
                  </a:lnTo>
                  <a:lnTo>
                    <a:pt x="84" y="120"/>
                  </a:lnTo>
                  <a:lnTo>
                    <a:pt x="69" y="121"/>
                  </a:lnTo>
                  <a:lnTo>
                    <a:pt x="54" y="122"/>
                  </a:lnTo>
                  <a:lnTo>
                    <a:pt x="42" y="123"/>
                  </a:lnTo>
                  <a:lnTo>
                    <a:pt x="30" y="123"/>
                  </a:lnTo>
                  <a:lnTo>
                    <a:pt x="21" y="122"/>
                  </a:lnTo>
                  <a:lnTo>
                    <a:pt x="15" y="122"/>
                  </a:lnTo>
                  <a:lnTo>
                    <a:pt x="13" y="122"/>
                  </a:lnTo>
                  <a:close/>
                </a:path>
              </a:pathLst>
            </a:custGeom>
            <a:solidFill>
              <a:srgbClr val="FF0000"/>
            </a:solidFill>
            <a:ln w="9525">
              <a:noFill/>
              <a:round/>
              <a:headEnd/>
              <a:tailEnd/>
            </a:ln>
          </p:spPr>
          <p:txBody>
            <a:bodyPr/>
            <a:lstStyle/>
            <a:p>
              <a:endParaRPr lang="en-US"/>
            </a:p>
          </p:txBody>
        </p:sp>
        <p:sp>
          <p:nvSpPr>
            <p:cNvPr id="15441" name="Freeform 495"/>
            <p:cNvSpPr>
              <a:spLocks/>
            </p:cNvSpPr>
            <p:nvPr/>
          </p:nvSpPr>
          <p:spPr bwMode="auto">
            <a:xfrm>
              <a:off x="2972" y="2517"/>
              <a:ext cx="76" cy="61"/>
            </a:xfrm>
            <a:custGeom>
              <a:avLst/>
              <a:gdLst>
                <a:gd name="T0" fmla="*/ 0 w 153"/>
                <a:gd name="T1" fmla="*/ 6 h 122"/>
                <a:gd name="T2" fmla="*/ 3 w 153"/>
                <a:gd name="T3" fmla="*/ 1 h 122"/>
                <a:gd name="T4" fmla="*/ 3 w 153"/>
                <a:gd name="T5" fmla="*/ 1 h 122"/>
                <a:gd name="T6" fmla="*/ 5 w 153"/>
                <a:gd name="T7" fmla="*/ 1 h 122"/>
                <a:gd name="T8" fmla="*/ 7 w 153"/>
                <a:gd name="T9" fmla="*/ 0 h 122"/>
                <a:gd name="T10" fmla="*/ 10 w 153"/>
                <a:gd name="T11" fmla="*/ 0 h 122"/>
                <a:gd name="T12" fmla="*/ 13 w 153"/>
                <a:gd name="T13" fmla="*/ 1 h 122"/>
                <a:gd name="T14" fmla="*/ 17 w 153"/>
                <a:gd name="T15" fmla="*/ 1 h 122"/>
                <a:gd name="T16" fmla="*/ 21 w 153"/>
                <a:gd name="T17" fmla="*/ 1 h 122"/>
                <a:gd name="T18" fmla="*/ 24 w 153"/>
                <a:gd name="T19" fmla="*/ 2 h 122"/>
                <a:gd name="T20" fmla="*/ 28 w 153"/>
                <a:gd name="T21" fmla="*/ 3 h 122"/>
                <a:gd name="T22" fmla="*/ 31 w 153"/>
                <a:gd name="T23" fmla="*/ 4 h 122"/>
                <a:gd name="T24" fmla="*/ 34 w 153"/>
                <a:gd name="T25" fmla="*/ 6 h 122"/>
                <a:gd name="T26" fmla="*/ 36 w 153"/>
                <a:gd name="T27" fmla="*/ 8 h 122"/>
                <a:gd name="T28" fmla="*/ 38 w 153"/>
                <a:gd name="T29" fmla="*/ 11 h 122"/>
                <a:gd name="T30" fmla="*/ 38 w 153"/>
                <a:gd name="T31" fmla="*/ 14 h 122"/>
                <a:gd name="T32" fmla="*/ 37 w 153"/>
                <a:gd name="T33" fmla="*/ 18 h 122"/>
                <a:gd name="T34" fmla="*/ 35 w 153"/>
                <a:gd name="T35" fmla="*/ 23 h 122"/>
                <a:gd name="T36" fmla="*/ 29 w 153"/>
                <a:gd name="T37" fmla="*/ 29 h 122"/>
                <a:gd name="T38" fmla="*/ 23 w 153"/>
                <a:gd name="T39" fmla="*/ 31 h 122"/>
                <a:gd name="T40" fmla="*/ 17 w 153"/>
                <a:gd name="T41" fmla="*/ 29 h 122"/>
                <a:gd name="T42" fmla="*/ 12 w 153"/>
                <a:gd name="T43" fmla="*/ 24 h 122"/>
                <a:gd name="T44" fmla="*/ 7 w 153"/>
                <a:gd name="T45" fmla="*/ 18 h 122"/>
                <a:gd name="T46" fmla="*/ 3 w 153"/>
                <a:gd name="T47" fmla="*/ 12 h 122"/>
                <a:gd name="T48" fmla="*/ 1 w 153"/>
                <a:gd name="T49" fmla="*/ 8 h 122"/>
                <a:gd name="T50" fmla="*/ 0 w 153"/>
                <a:gd name="T51" fmla="*/ 6 h 12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53"/>
                <a:gd name="T79" fmla="*/ 0 h 122"/>
                <a:gd name="T80" fmla="*/ 153 w 153"/>
                <a:gd name="T81" fmla="*/ 122 h 12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53" h="122">
                  <a:moveTo>
                    <a:pt x="0" y="23"/>
                  </a:moveTo>
                  <a:lnTo>
                    <a:pt x="13" y="1"/>
                  </a:lnTo>
                  <a:lnTo>
                    <a:pt x="15" y="1"/>
                  </a:lnTo>
                  <a:lnTo>
                    <a:pt x="21" y="1"/>
                  </a:lnTo>
                  <a:lnTo>
                    <a:pt x="30" y="0"/>
                  </a:lnTo>
                  <a:lnTo>
                    <a:pt x="42" y="0"/>
                  </a:lnTo>
                  <a:lnTo>
                    <a:pt x="54" y="1"/>
                  </a:lnTo>
                  <a:lnTo>
                    <a:pt x="69" y="2"/>
                  </a:lnTo>
                  <a:lnTo>
                    <a:pt x="84" y="4"/>
                  </a:lnTo>
                  <a:lnTo>
                    <a:pt x="99" y="7"/>
                  </a:lnTo>
                  <a:lnTo>
                    <a:pt x="114" y="10"/>
                  </a:lnTo>
                  <a:lnTo>
                    <a:pt x="127" y="16"/>
                  </a:lnTo>
                  <a:lnTo>
                    <a:pt x="138" y="23"/>
                  </a:lnTo>
                  <a:lnTo>
                    <a:pt x="146" y="32"/>
                  </a:lnTo>
                  <a:lnTo>
                    <a:pt x="152" y="43"/>
                  </a:lnTo>
                  <a:lnTo>
                    <a:pt x="153" y="55"/>
                  </a:lnTo>
                  <a:lnTo>
                    <a:pt x="150" y="70"/>
                  </a:lnTo>
                  <a:lnTo>
                    <a:pt x="142" y="89"/>
                  </a:lnTo>
                  <a:lnTo>
                    <a:pt x="118" y="115"/>
                  </a:lnTo>
                  <a:lnTo>
                    <a:pt x="93" y="122"/>
                  </a:lnTo>
                  <a:lnTo>
                    <a:pt x="70" y="114"/>
                  </a:lnTo>
                  <a:lnTo>
                    <a:pt x="48" y="95"/>
                  </a:lnTo>
                  <a:lnTo>
                    <a:pt x="29" y="72"/>
                  </a:lnTo>
                  <a:lnTo>
                    <a:pt x="14" y="48"/>
                  </a:lnTo>
                  <a:lnTo>
                    <a:pt x="4" y="30"/>
                  </a:lnTo>
                  <a:lnTo>
                    <a:pt x="0" y="23"/>
                  </a:lnTo>
                  <a:close/>
                </a:path>
              </a:pathLst>
            </a:custGeom>
            <a:solidFill>
              <a:srgbClr val="FF0000"/>
            </a:solidFill>
            <a:ln w="9525">
              <a:noFill/>
              <a:round/>
              <a:headEnd/>
              <a:tailEnd/>
            </a:ln>
          </p:spPr>
          <p:txBody>
            <a:bodyPr/>
            <a:lstStyle/>
            <a:p>
              <a:endParaRPr lang="en-US"/>
            </a:p>
          </p:txBody>
        </p:sp>
        <p:sp>
          <p:nvSpPr>
            <p:cNvPr id="15442" name="Freeform 496"/>
            <p:cNvSpPr>
              <a:spLocks/>
            </p:cNvSpPr>
            <p:nvPr/>
          </p:nvSpPr>
          <p:spPr bwMode="auto">
            <a:xfrm>
              <a:off x="2930" y="2532"/>
              <a:ext cx="55" cy="78"/>
            </a:xfrm>
            <a:custGeom>
              <a:avLst/>
              <a:gdLst>
                <a:gd name="T0" fmla="*/ 10 w 112"/>
                <a:gd name="T1" fmla="*/ 0 h 156"/>
                <a:gd name="T2" fmla="*/ 16 w 112"/>
                <a:gd name="T3" fmla="*/ 0 h 156"/>
                <a:gd name="T4" fmla="*/ 18 w 112"/>
                <a:gd name="T5" fmla="*/ 2 h 156"/>
                <a:gd name="T6" fmla="*/ 20 w 112"/>
                <a:gd name="T7" fmla="*/ 6 h 156"/>
                <a:gd name="T8" fmla="*/ 23 w 112"/>
                <a:gd name="T9" fmla="*/ 12 h 156"/>
                <a:gd name="T10" fmla="*/ 26 w 112"/>
                <a:gd name="T11" fmla="*/ 20 h 156"/>
                <a:gd name="T12" fmla="*/ 27 w 112"/>
                <a:gd name="T13" fmla="*/ 26 h 156"/>
                <a:gd name="T14" fmla="*/ 26 w 112"/>
                <a:gd name="T15" fmla="*/ 33 h 156"/>
                <a:gd name="T16" fmla="*/ 22 w 112"/>
                <a:gd name="T17" fmla="*/ 38 h 156"/>
                <a:gd name="T18" fmla="*/ 14 w 112"/>
                <a:gd name="T19" fmla="*/ 39 h 156"/>
                <a:gd name="T20" fmla="*/ 5 w 112"/>
                <a:gd name="T21" fmla="*/ 38 h 156"/>
                <a:gd name="T22" fmla="*/ 1 w 112"/>
                <a:gd name="T23" fmla="*/ 33 h 156"/>
                <a:gd name="T24" fmla="*/ 0 w 112"/>
                <a:gd name="T25" fmla="*/ 26 h 156"/>
                <a:gd name="T26" fmla="*/ 1 w 112"/>
                <a:gd name="T27" fmla="*/ 20 h 156"/>
                <a:gd name="T28" fmla="*/ 3 w 112"/>
                <a:gd name="T29" fmla="*/ 12 h 156"/>
                <a:gd name="T30" fmla="*/ 7 w 112"/>
                <a:gd name="T31" fmla="*/ 6 h 156"/>
                <a:gd name="T32" fmla="*/ 9 w 112"/>
                <a:gd name="T33" fmla="*/ 2 h 156"/>
                <a:gd name="T34" fmla="*/ 10 w 112"/>
                <a:gd name="T35" fmla="*/ 0 h 1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2"/>
                <a:gd name="T55" fmla="*/ 0 h 156"/>
                <a:gd name="T56" fmla="*/ 112 w 112"/>
                <a:gd name="T57" fmla="*/ 156 h 1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2" h="156">
                  <a:moveTo>
                    <a:pt x="43" y="0"/>
                  </a:moveTo>
                  <a:lnTo>
                    <a:pt x="68" y="0"/>
                  </a:lnTo>
                  <a:lnTo>
                    <a:pt x="73" y="7"/>
                  </a:lnTo>
                  <a:lnTo>
                    <a:pt x="83" y="24"/>
                  </a:lnTo>
                  <a:lnTo>
                    <a:pt x="96" y="50"/>
                  </a:lnTo>
                  <a:lnTo>
                    <a:pt x="106" y="77"/>
                  </a:lnTo>
                  <a:lnTo>
                    <a:pt x="112" y="106"/>
                  </a:lnTo>
                  <a:lnTo>
                    <a:pt x="108" y="131"/>
                  </a:lnTo>
                  <a:lnTo>
                    <a:pt x="91" y="149"/>
                  </a:lnTo>
                  <a:lnTo>
                    <a:pt x="56" y="156"/>
                  </a:lnTo>
                  <a:lnTo>
                    <a:pt x="22" y="149"/>
                  </a:lnTo>
                  <a:lnTo>
                    <a:pt x="4" y="131"/>
                  </a:lnTo>
                  <a:lnTo>
                    <a:pt x="0" y="106"/>
                  </a:lnTo>
                  <a:lnTo>
                    <a:pt x="5" y="77"/>
                  </a:lnTo>
                  <a:lnTo>
                    <a:pt x="15" y="50"/>
                  </a:lnTo>
                  <a:lnTo>
                    <a:pt x="28" y="24"/>
                  </a:lnTo>
                  <a:lnTo>
                    <a:pt x="38" y="7"/>
                  </a:lnTo>
                  <a:lnTo>
                    <a:pt x="43" y="0"/>
                  </a:lnTo>
                  <a:close/>
                </a:path>
              </a:pathLst>
            </a:custGeom>
            <a:solidFill>
              <a:srgbClr val="FF0000"/>
            </a:solidFill>
            <a:ln w="9525">
              <a:noFill/>
              <a:round/>
              <a:headEnd/>
              <a:tailEnd/>
            </a:ln>
          </p:spPr>
          <p:txBody>
            <a:bodyPr/>
            <a:lstStyle/>
            <a:p>
              <a:endParaRPr lang="en-US"/>
            </a:p>
          </p:txBody>
        </p:sp>
        <p:sp>
          <p:nvSpPr>
            <p:cNvPr id="15443" name="Freeform 497"/>
            <p:cNvSpPr>
              <a:spLocks/>
            </p:cNvSpPr>
            <p:nvPr/>
          </p:nvSpPr>
          <p:spPr bwMode="auto">
            <a:xfrm>
              <a:off x="2868" y="2515"/>
              <a:ext cx="75" cy="62"/>
            </a:xfrm>
            <a:custGeom>
              <a:avLst/>
              <a:gdLst>
                <a:gd name="T0" fmla="*/ 34 w 151"/>
                <a:gd name="T1" fmla="*/ 1 h 123"/>
                <a:gd name="T2" fmla="*/ 37 w 151"/>
                <a:gd name="T3" fmla="*/ 6 h 123"/>
                <a:gd name="T4" fmla="*/ 36 w 151"/>
                <a:gd name="T5" fmla="*/ 8 h 123"/>
                <a:gd name="T6" fmla="*/ 34 w 151"/>
                <a:gd name="T7" fmla="*/ 12 h 123"/>
                <a:gd name="T8" fmla="*/ 30 w 151"/>
                <a:gd name="T9" fmla="*/ 18 h 123"/>
                <a:gd name="T10" fmla="*/ 25 w 151"/>
                <a:gd name="T11" fmla="*/ 24 h 123"/>
                <a:gd name="T12" fmla="*/ 20 w 151"/>
                <a:gd name="T13" fmla="*/ 29 h 123"/>
                <a:gd name="T14" fmla="*/ 14 w 151"/>
                <a:gd name="T15" fmla="*/ 31 h 123"/>
                <a:gd name="T16" fmla="*/ 8 w 151"/>
                <a:gd name="T17" fmla="*/ 30 h 123"/>
                <a:gd name="T18" fmla="*/ 2 w 151"/>
                <a:gd name="T19" fmla="*/ 23 h 123"/>
                <a:gd name="T20" fmla="*/ 0 w 151"/>
                <a:gd name="T21" fmla="*/ 18 h 123"/>
                <a:gd name="T22" fmla="*/ 0 w 151"/>
                <a:gd name="T23" fmla="*/ 15 h 123"/>
                <a:gd name="T24" fmla="*/ 0 w 151"/>
                <a:gd name="T25" fmla="*/ 11 h 123"/>
                <a:gd name="T26" fmla="*/ 1 w 151"/>
                <a:gd name="T27" fmla="*/ 8 h 123"/>
                <a:gd name="T28" fmla="*/ 3 w 151"/>
                <a:gd name="T29" fmla="*/ 6 h 123"/>
                <a:gd name="T30" fmla="*/ 6 w 151"/>
                <a:gd name="T31" fmla="*/ 4 h 123"/>
                <a:gd name="T32" fmla="*/ 9 w 151"/>
                <a:gd name="T33" fmla="*/ 3 h 123"/>
                <a:gd name="T34" fmla="*/ 13 w 151"/>
                <a:gd name="T35" fmla="*/ 2 h 123"/>
                <a:gd name="T36" fmla="*/ 16 w 151"/>
                <a:gd name="T37" fmla="*/ 1 h 123"/>
                <a:gd name="T38" fmla="*/ 20 w 151"/>
                <a:gd name="T39" fmla="*/ 1 h 123"/>
                <a:gd name="T40" fmla="*/ 24 w 151"/>
                <a:gd name="T41" fmla="*/ 1 h 123"/>
                <a:gd name="T42" fmla="*/ 27 w 151"/>
                <a:gd name="T43" fmla="*/ 0 h 123"/>
                <a:gd name="T44" fmla="*/ 30 w 151"/>
                <a:gd name="T45" fmla="*/ 0 h 123"/>
                <a:gd name="T46" fmla="*/ 32 w 151"/>
                <a:gd name="T47" fmla="*/ 1 h 123"/>
                <a:gd name="T48" fmla="*/ 34 w 151"/>
                <a:gd name="T49" fmla="*/ 1 h 123"/>
                <a:gd name="T50" fmla="*/ 34 w 151"/>
                <a:gd name="T51" fmla="*/ 1 h 12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51"/>
                <a:gd name="T79" fmla="*/ 0 h 123"/>
                <a:gd name="T80" fmla="*/ 151 w 151"/>
                <a:gd name="T81" fmla="*/ 123 h 12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51" h="123">
                  <a:moveTo>
                    <a:pt x="138" y="1"/>
                  </a:moveTo>
                  <a:lnTo>
                    <a:pt x="151" y="23"/>
                  </a:lnTo>
                  <a:lnTo>
                    <a:pt x="147" y="30"/>
                  </a:lnTo>
                  <a:lnTo>
                    <a:pt x="137" y="48"/>
                  </a:lnTo>
                  <a:lnTo>
                    <a:pt x="122" y="71"/>
                  </a:lnTo>
                  <a:lnTo>
                    <a:pt x="103" y="95"/>
                  </a:lnTo>
                  <a:lnTo>
                    <a:pt x="82" y="114"/>
                  </a:lnTo>
                  <a:lnTo>
                    <a:pt x="57" y="123"/>
                  </a:lnTo>
                  <a:lnTo>
                    <a:pt x="34" y="117"/>
                  </a:lnTo>
                  <a:lnTo>
                    <a:pt x="11" y="91"/>
                  </a:lnTo>
                  <a:lnTo>
                    <a:pt x="3" y="72"/>
                  </a:lnTo>
                  <a:lnTo>
                    <a:pt x="0" y="57"/>
                  </a:lnTo>
                  <a:lnTo>
                    <a:pt x="0" y="44"/>
                  </a:lnTo>
                  <a:lnTo>
                    <a:pt x="6" y="32"/>
                  </a:lnTo>
                  <a:lnTo>
                    <a:pt x="14" y="24"/>
                  </a:lnTo>
                  <a:lnTo>
                    <a:pt x="25" y="16"/>
                  </a:lnTo>
                  <a:lnTo>
                    <a:pt x="38" y="10"/>
                  </a:lnTo>
                  <a:lnTo>
                    <a:pt x="52" y="7"/>
                  </a:lnTo>
                  <a:lnTo>
                    <a:pt x="67" y="3"/>
                  </a:lnTo>
                  <a:lnTo>
                    <a:pt x="82" y="2"/>
                  </a:lnTo>
                  <a:lnTo>
                    <a:pt x="97" y="1"/>
                  </a:lnTo>
                  <a:lnTo>
                    <a:pt x="109" y="0"/>
                  </a:lnTo>
                  <a:lnTo>
                    <a:pt x="121" y="0"/>
                  </a:lnTo>
                  <a:lnTo>
                    <a:pt x="130" y="1"/>
                  </a:lnTo>
                  <a:lnTo>
                    <a:pt x="136" y="1"/>
                  </a:lnTo>
                  <a:lnTo>
                    <a:pt x="138" y="1"/>
                  </a:lnTo>
                  <a:close/>
                </a:path>
              </a:pathLst>
            </a:custGeom>
            <a:solidFill>
              <a:srgbClr val="FF0000"/>
            </a:solidFill>
            <a:ln w="9525">
              <a:noFill/>
              <a:round/>
              <a:headEnd/>
              <a:tailEnd/>
            </a:ln>
          </p:spPr>
          <p:txBody>
            <a:bodyPr/>
            <a:lstStyle/>
            <a:p>
              <a:endParaRPr lang="en-US"/>
            </a:p>
          </p:txBody>
        </p:sp>
        <p:sp>
          <p:nvSpPr>
            <p:cNvPr id="15444" name="Freeform 498"/>
            <p:cNvSpPr>
              <a:spLocks/>
            </p:cNvSpPr>
            <p:nvPr/>
          </p:nvSpPr>
          <p:spPr bwMode="auto">
            <a:xfrm>
              <a:off x="2867" y="2446"/>
              <a:ext cx="76" cy="62"/>
            </a:xfrm>
            <a:custGeom>
              <a:avLst/>
              <a:gdLst>
                <a:gd name="T0" fmla="*/ 38 w 152"/>
                <a:gd name="T1" fmla="*/ 25 h 123"/>
                <a:gd name="T2" fmla="*/ 35 w 152"/>
                <a:gd name="T3" fmla="*/ 31 h 123"/>
                <a:gd name="T4" fmla="*/ 35 w 152"/>
                <a:gd name="T5" fmla="*/ 31 h 123"/>
                <a:gd name="T6" fmla="*/ 33 w 152"/>
                <a:gd name="T7" fmla="*/ 31 h 123"/>
                <a:gd name="T8" fmla="*/ 30 w 152"/>
                <a:gd name="T9" fmla="*/ 31 h 123"/>
                <a:gd name="T10" fmla="*/ 27 w 152"/>
                <a:gd name="T11" fmla="*/ 31 h 123"/>
                <a:gd name="T12" fmla="*/ 24 w 152"/>
                <a:gd name="T13" fmla="*/ 31 h 123"/>
                <a:gd name="T14" fmla="*/ 21 w 152"/>
                <a:gd name="T15" fmla="*/ 31 h 123"/>
                <a:gd name="T16" fmla="*/ 17 w 152"/>
                <a:gd name="T17" fmla="*/ 30 h 123"/>
                <a:gd name="T18" fmla="*/ 13 w 152"/>
                <a:gd name="T19" fmla="*/ 29 h 123"/>
                <a:gd name="T20" fmla="*/ 10 w 152"/>
                <a:gd name="T21" fmla="*/ 28 h 123"/>
                <a:gd name="T22" fmla="*/ 6 w 152"/>
                <a:gd name="T23" fmla="*/ 27 h 123"/>
                <a:gd name="T24" fmla="*/ 4 w 152"/>
                <a:gd name="T25" fmla="*/ 25 h 123"/>
                <a:gd name="T26" fmla="*/ 2 w 152"/>
                <a:gd name="T27" fmla="*/ 23 h 123"/>
                <a:gd name="T28" fmla="*/ 1 w 152"/>
                <a:gd name="T29" fmla="*/ 20 h 123"/>
                <a:gd name="T30" fmla="*/ 0 w 152"/>
                <a:gd name="T31" fmla="*/ 17 h 123"/>
                <a:gd name="T32" fmla="*/ 1 w 152"/>
                <a:gd name="T33" fmla="*/ 13 h 123"/>
                <a:gd name="T34" fmla="*/ 3 w 152"/>
                <a:gd name="T35" fmla="*/ 9 h 123"/>
                <a:gd name="T36" fmla="*/ 9 w 152"/>
                <a:gd name="T37" fmla="*/ 2 h 123"/>
                <a:gd name="T38" fmla="*/ 14 w 152"/>
                <a:gd name="T39" fmla="*/ 0 h 123"/>
                <a:gd name="T40" fmla="*/ 21 w 152"/>
                <a:gd name="T41" fmla="*/ 2 h 123"/>
                <a:gd name="T42" fmla="*/ 26 w 152"/>
                <a:gd name="T43" fmla="*/ 7 h 123"/>
                <a:gd name="T44" fmla="*/ 31 w 152"/>
                <a:gd name="T45" fmla="*/ 13 h 123"/>
                <a:gd name="T46" fmla="*/ 35 w 152"/>
                <a:gd name="T47" fmla="*/ 19 h 123"/>
                <a:gd name="T48" fmla="*/ 37 w 152"/>
                <a:gd name="T49" fmla="*/ 23 h 123"/>
                <a:gd name="T50" fmla="*/ 38 w 152"/>
                <a:gd name="T51" fmla="*/ 25 h 12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52"/>
                <a:gd name="T79" fmla="*/ 0 h 123"/>
                <a:gd name="T80" fmla="*/ 152 w 152"/>
                <a:gd name="T81" fmla="*/ 123 h 12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52" h="123">
                  <a:moveTo>
                    <a:pt x="152" y="99"/>
                  </a:moveTo>
                  <a:lnTo>
                    <a:pt x="139" y="122"/>
                  </a:lnTo>
                  <a:lnTo>
                    <a:pt x="137" y="122"/>
                  </a:lnTo>
                  <a:lnTo>
                    <a:pt x="131" y="122"/>
                  </a:lnTo>
                  <a:lnTo>
                    <a:pt x="122" y="123"/>
                  </a:lnTo>
                  <a:lnTo>
                    <a:pt x="110" y="122"/>
                  </a:lnTo>
                  <a:lnTo>
                    <a:pt x="98" y="122"/>
                  </a:lnTo>
                  <a:lnTo>
                    <a:pt x="83" y="121"/>
                  </a:lnTo>
                  <a:lnTo>
                    <a:pt x="68" y="118"/>
                  </a:lnTo>
                  <a:lnTo>
                    <a:pt x="53" y="116"/>
                  </a:lnTo>
                  <a:lnTo>
                    <a:pt x="39" y="111"/>
                  </a:lnTo>
                  <a:lnTo>
                    <a:pt x="26" y="106"/>
                  </a:lnTo>
                  <a:lnTo>
                    <a:pt x="15" y="99"/>
                  </a:lnTo>
                  <a:lnTo>
                    <a:pt x="7" y="91"/>
                  </a:lnTo>
                  <a:lnTo>
                    <a:pt x="1" y="79"/>
                  </a:lnTo>
                  <a:lnTo>
                    <a:pt x="0" y="66"/>
                  </a:lnTo>
                  <a:lnTo>
                    <a:pt x="3" y="51"/>
                  </a:lnTo>
                  <a:lnTo>
                    <a:pt x="11" y="33"/>
                  </a:lnTo>
                  <a:lnTo>
                    <a:pt x="34" y="6"/>
                  </a:lnTo>
                  <a:lnTo>
                    <a:pt x="58" y="0"/>
                  </a:lnTo>
                  <a:lnTo>
                    <a:pt x="83" y="8"/>
                  </a:lnTo>
                  <a:lnTo>
                    <a:pt x="104" y="27"/>
                  </a:lnTo>
                  <a:lnTo>
                    <a:pt x="123" y="50"/>
                  </a:lnTo>
                  <a:lnTo>
                    <a:pt x="138" y="73"/>
                  </a:lnTo>
                  <a:lnTo>
                    <a:pt x="148" y="92"/>
                  </a:lnTo>
                  <a:lnTo>
                    <a:pt x="152" y="99"/>
                  </a:lnTo>
                  <a:close/>
                </a:path>
              </a:pathLst>
            </a:custGeom>
            <a:solidFill>
              <a:srgbClr val="FF0000"/>
            </a:solidFill>
            <a:ln w="9525">
              <a:noFill/>
              <a:round/>
              <a:headEnd/>
              <a:tailEnd/>
            </a:ln>
          </p:spPr>
          <p:txBody>
            <a:bodyPr/>
            <a:lstStyle/>
            <a:p>
              <a:endParaRPr lang="en-US"/>
            </a:p>
          </p:txBody>
        </p:sp>
        <p:sp>
          <p:nvSpPr>
            <p:cNvPr id="15445" name="Freeform 499"/>
            <p:cNvSpPr>
              <a:spLocks/>
            </p:cNvSpPr>
            <p:nvPr/>
          </p:nvSpPr>
          <p:spPr bwMode="auto">
            <a:xfrm>
              <a:off x="2555" y="2447"/>
              <a:ext cx="68" cy="74"/>
            </a:xfrm>
            <a:custGeom>
              <a:avLst/>
              <a:gdLst>
                <a:gd name="T0" fmla="*/ 1 w 136"/>
                <a:gd name="T1" fmla="*/ 17 h 148"/>
                <a:gd name="T2" fmla="*/ 0 w 136"/>
                <a:gd name="T3" fmla="*/ 12 h 148"/>
                <a:gd name="T4" fmla="*/ 2 w 136"/>
                <a:gd name="T5" fmla="*/ 9 h 148"/>
                <a:gd name="T6" fmla="*/ 4 w 136"/>
                <a:gd name="T7" fmla="*/ 7 h 148"/>
                <a:gd name="T8" fmla="*/ 6 w 136"/>
                <a:gd name="T9" fmla="*/ 6 h 148"/>
                <a:gd name="T10" fmla="*/ 9 w 136"/>
                <a:gd name="T11" fmla="*/ 6 h 148"/>
                <a:gd name="T12" fmla="*/ 11 w 136"/>
                <a:gd name="T13" fmla="*/ 4 h 148"/>
                <a:gd name="T14" fmla="*/ 14 w 136"/>
                <a:gd name="T15" fmla="*/ 1 h 148"/>
                <a:gd name="T16" fmla="*/ 20 w 136"/>
                <a:gd name="T17" fmla="*/ 1 h 148"/>
                <a:gd name="T18" fmla="*/ 23 w 136"/>
                <a:gd name="T19" fmla="*/ 4 h 148"/>
                <a:gd name="T20" fmla="*/ 25 w 136"/>
                <a:gd name="T21" fmla="*/ 6 h 148"/>
                <a:gd name="T22" fmla="*/ 28 w 136"/>
                <a:gd name="T23" fmla="*/ 6 h 148"/>
                <a:gd name="T24" fmla="*/ 30 w 136"/>
                <a:gd name="T25" fmla="*/ 6 h 148"/>
                <a:gd name="T26" fmla="*/ 33 w 136"/>
                <a:gd name="T27" fmla="*/ 8 h 148"/>
                <a:gd name="T28" fmla="*/ 34 w 136"/>
                <a:gd name="T29" fmla="*/ 11 h 148"/>
                <a:gd name="T30" fmla="*/ 33 w 136"/>
                <a:gd name="T31" fmla="*/ 17 h 148"/>
                <a:gd name="T32" fmla="*/ 33 w 136"/>
                <a:gd name="T33" fmla="*/ 20 h 148"/>
                <a:gd name="T34" fmla="*/ 34 w 136"/>
                <a:gd name="T35" fmla="*/ 25 h 148"/>
                <a:gd name="T36" fmla="*/ 33 w 136"/>
                <a:gd name="T37" fmla="*/ 29 h 148"/>
                <a:gd name="T38" fmla="*/ 30 w 136"/>
                <a:gd name="T39" fmla="*/ 30 h 148"/>
                <a:gd name="T40" fmla="*/ 28 w 136"/>
                <a:gd name="T41" fmla="*/ 31 h 148"/>
                <a:gd name="T42" fmla="*/ 25 w 136"/>
                <a:gd name="T43" fmla="*/ 30 h 148"/>
                <a:gd name="T44" fmla="*/ 23 w 136"/>
                <a:gd name="T45" fmla="*/ 33 h 148"/>
                <a:gd name="T46" fmla="*/ 20 w 136"/>
                <a:gd name="T47" fmla="*/ 37 h 148"/>
                <a:gd name="T48" fmla="*/ 15 w 136"/>
                <a:gd name="T49" fmla="*/ 37 h 148"/>
                <a:gd name="T50" fmla="*/ 11 w 136"/>
                <a:gd name="T51" fmla="*/ 33 h 148"/>
                <a:gd name="T52" fmla="*/ 9 w 136"/>
                <a:gd name="T53" fmla="*/ 31 h 148"/>
                <a:gd name="T54" fmla="*/ 6 w 136"/>
                <a:gd name="T55" fmla="*/ 31 h 148"/>
                <a:gd name="T56" fmla="*/ 4 w 136"/>
                <a:gd name="T57" fmla="*/ 30 h 148"/>
                <a:gd name="T58" fmla="*/ 2 w 136"/>
                <a:gd name="T59" fmla="*/ 29 h 148"/>
                <a:gd name="T60" fmla="*/ 1 w 136"/>
                <a:gd name="T61" fmla="*/ 25 h 148"/>
                <a:gd name="T62" fmla="*/ 2 w 136"/>
                <a:gd name="T63" fmla="*/ 21 h 14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36"/>
                <a:gd name="T97" fmla="*/ 0 h 148"/>
                <a:gd name="T98" fmla="*/ 136 w 136"/>
                <a:gd name="T99" fmla="*/ 148 h 14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36" h="148">
                  <a:moveTo>
                    <a:pt x="14" y="75"/>
                  </a:moveTo>
                  <a:lnTo>
                    <a:pt x="6" y="67"/>
                  </a:lnTo>
                  <a:lnTo>
                    <a:pt x="1" y="57"/>
                  </a:lnTo>
                  <a:lnTo>
                    <a:pt x="0" y="47"/>
                  </a:lnTo>
                  <a:lnTo>
                    <a:pt x="4" y="38"/>
                  </a:lnTo>
                  <a:lnTo>
                    <a:pt x="7" y="33"/>
                  </a:lnTo>
                  <a:lnTo>
                    <a:pt x="11" y="30"/>
                  </a:lnTo>
                  <a:lnTo>
                    <a:pt x="15" y="27"/>
                  </a:lnTo>
                  <a:lnTo>
                    <a:pt x="20" y="25"/>
                  </a:lnTo>
                  <a:lnTo>
                    <a:pt x="24" y="25"/>
                  </a:lnTo>
                  <a:lnTo>
                    <a:pt x="30" y="25"/>
                  </a:lnTo>
                  <a:lnTo>
                    <a:pt x="35" y="25"/>
                  </a:lnTo>
                  <a:lnTo>
                    <a:pt x="41" y="27"/>
                  </a:lnTo>
                  <a:lnTo>
                    <a:pt x="43" y="16"/>
                  </a:lnTo>
                  <a:lnTo>
                    <a:pt x="50" y="8"/>
                  </a:lnTo>
                  <a:lnTo>
                    <a:pt x="58" y="2"/>
                  </a:lnTo>
                  <a:lnTo>
                    <a:pt x="68" y="0"/>
                  </a:lnTo>
                  <a:lnTo>
                    <a:pt x="79" y="2"/>
                  </a:lnTo>
                  <a:lnTo>
                    <a:pt x="87" y="8"/>
                  </a:lnTo>
                  <a:lnTo>
                    <a:pt x="92" y="16"/>
                  </a:lnTo>
                  <a:lnTo>
                    <a:pt x="95" y="26"/>
                  </a:lnTo>
                  <a:lnTo>
                    <a:pt x="100" y="24"/>
                  </a:lnTo>
                  <a:lnTo>
                    <a:pt x="105" y="23"/>
                  </a:lnTo>
                  <a:lnTo>
                    <a:pt x="111" y="23"/>
                  </a:lnTo>
                  <a:lnTo>
                    <a:pt x="117" y="24"/>
                  </a:lnTo>
                  <a:lnTo>
                    <a:pt x="121" y="26"/>
                  </a:lnTo>
                  <a:lnTo>
                    <a:pt x="126" y="29"/>
                  </a:lnTo>
                  <a:lnTo>
                    <a:pt x="129" y="32"/>
                  </a:lnTo>
                  <a:lnTo>
                    <a:pt x="133" y="37"/>
                  </a:lnTo>
                  <a:lnTo>
                    <a:pt x="136" y="46"/>
                  </a:lnTo>
                  <a:lnTo>
                    <a:pt x="135" y="56"/>
                  </a:lnTo>
                  <a:lnTo>
                    <a:pt x="130" y="65"/>
                  </a:lnTo>
                  <a:lnTo>
                    <a:pt x="122" y="73"/>
                  </a:lnTo>
                  <a:lnTo>
                    <a:pt x="130" y="80"/>
                  </a:lnTo>
                  <a:lnTo>
                    <a:pt x="135" y="90"/>
                  </a:lnTo>
                  <a:lnTo>
                    <a:pt x="136" y="100"/>
                  </a:lnTo>
                  <a:lnTo>
                    <a:pt x="133" y="110"/>
                  </a:lnTo>
                  <a:lnTo>
                    <a:pt x="129" y="115"/>
                  </a:lnTo>
                  <a:lnTo>
                    <a:pt x="126" y="118"/>
                  </a:lnTo>
                  <a:lnTo>
                    <a:pt x="121" y="121"/>
                  </a:lnTo>
                  <a:lnTo>
                    <a:pt x="117" y="122"/>
                  </a:lnTo>
                  <a:lnTo>
                    <a:pt x="112" y="123"/>
                  </a:lnTo>
                  <a:lnTo>
                    <a:pt x="106" y="123"/>
                  </a:lnTo>
                  <a:lnTo>
                    <a:pt x="102" y="122"/>
                  </a:lnTo>
                  <a:lnTo>
                    <a:pt x="96" y="121"/>
                  </a:lnTo>
                  <a:lnTo>
                    <a:pt x="94" y="131"/>
                  </a:lnTo>
                  <a:lnTo>
                    <a:pt x="88" y="140"/>
                  </a:lnTo>
                  <a:lnTo>
                    <a:pt x="80" y="146"/>
                  </a:lnTo>
                  <a:lnTo>
                    <a:pt x="69" y="148"/>
                  </a:lnTo>
                  <a:lnTo>
                    <a:pt x="59" y="146"/>
                  </a:lnTo>
                  <a:lnTo>
                    <a:pt x="51" y="140"/>
                  </a:lnTo>
                  <a:lnTo>
                    <a:pt x="45" y="131"/>
                  </a:lnTo>
                  <a:lnTo>
                    <a:pt x="42" y="121"/>
                  </a:lnTo>
                  <a:lnTo>
                    <a:pt x="36" y="123"/>
                  </a:lnTo>
                  <a:lnTo>
                    <a:pt x="31" y="124"/>
                  </a:lnTo>
                  <a:lnTo>
                    <a:pt x="26" y="124"/>
                  </a:lnTo>
                  <a:lnTo>
                    <a:pt x="21" y="123"/>
                  </a:lnTo>
                  <a:lnTo>
                    <a:pt x="16" y="122"/>
                  </a:lnTo>
                  <a:lnTo>
                    <a:pt x="12" y="120"/>
                  </a:lnTo>
                  <a:lnTo>
                    <a:pt x="8" y="116"/>
                  </a:lnTo>
                  <a:lnTo>
                    <a:pt x="5" y="111"/>
                  </a:lnTo>
                  <a:lnTo>
                    <a:pt x="1" y="101"/>
                  </a:lnTo>
                  <a:lnTo>
                    <a:pt x="3" y="92"/>
                  </a:lnTo>
                  <a:lnTo>
                    <a:pt x="7" y="83"/>
                  </a:lnTo>
                  <a:lnTo>
                    <a:pt x="14" y="75"/>
                  </a:lnTo>
                  <a:close/>
                </a:path>
              </a:pathLst>
            </a:custGeom>
            <a:solidFill>
              <a:srgbClr val="FF0000"/>
            </a:solidFill>
            <a:ln w="9525">
              <a:noFill/>
              <a:round/>
              <a:headEnd/>
              <a:tailEnd/>
            </a:ln>
          </p:spPr>
          <p:txBody>
            <a:bodyPr/>
            <a:lstStyle/>
            <a:p>
              <a:endParaRPr lang="en-US"/>
            </a:p>
          </p:txBody>
        </p:sp>
        <p:sp>
          <p:nvSpPr>
            <p:cNvPr id="15446" name="Freeform 500"/>
            <p:cNvSpPr>
              <a:spLocks/>
            </p:cNvSpPr>
            <p:nvPr/>
          </p:nvSpPr>
          <p:spPr bwMode="auto">
            <a:xfrm>
              <a:off x="2579" y="2473"/>
              <a:ext cx="20" cy="21"/>
            </a:xfrm>
            <a:custGeom>
              <a:avLst/>
              <a:gdLst>
                <a:gd name="T0" fmla="*/ 5 w 39"/>
                <a:gd name="T1" fmla="*/ 11 h 40"/>
                <a:gd name="T2" fmla="*/ 7 w 39"/>
                <a:gd name="T3" fmla="*/ 10 h 40"/>
                <a:gd name="T4" fmla="*/ 9 w 39"/>
                <a:gd name="T5" fmla="*/ 9 h 40"/>
                <a:gd name="T6" fmla="*/ 10 w 39"/>
                <a:gd name="T7" fmla="*/ 7 h 40"/>
                <a:gd name="T8" fmla="*/ 10 w 39"/>
                <a:gd name="T9" fmla="*/ 6 h 40"/>
                <a:gd name="T10" fmla="*/ 10 w 39"/>
                <a:gd name="T11" fmla="*/ 3 h 40"/>
                <a:gd name="T12" fmla="*/ 9 w 39"/>
                <a:gd name="T13" fmla="*/ 2 h 40"/>
                <a:gd name="T14" fmla="*/ 7 w 39"/>
                <a:gd name="T15" fmla="*/ 1 h 40"/>
                <a:gd name="T16" fmla="*/ 5 w 39"/>
                <a:gd name="T17" fmla="*/ 0 h 40"/>
                <a:gd name="T18" fmla="*/ 3 w 39"/>
                <a:gd name="T19" fmla="*/ 1 h 40"/>
                <a:gd name="T20" fmla="*/ 2 w 39"/>
                <a:gd name="T21" fmla="*/ 2 h 40"/>
                <a:gd name="T22" fmla="*/ 1 w 39"/>
                <a:gd name="T23" fmla="*/ 3 h 40"/>
                <a:gd name="T24" fmla="*/ 0 w 39"/>
                <a:gd name="T25" fmla="*/ 6 h 40"/>
                <a:gd name="T26" fmla="*/ 1 w 39"/>
                <a:gd name="T27" fmla="*/ 7 h 40"/>
                <a:gd name="T28" fmla="*/ 2 w 39"/>
                <a:gd name="T29" fmla="*/ 9 h 40"/>
                <a:gd name="T30" fmla="*/ 3 w 39"/>
                <a:gd name="T31" fmla="*/ 10 h 40"/>
                <a:gd name="T32" fmla="*/ 5 w 39"/>
                <a:gd name="T33" fmla="*/ 11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9"/>
                <a:gd name="T52" fmla="*/ 0 h 40"/>
                <a:gd name="T53" fmla="*/ 39 w 39"/>
                <a:gd name="T54" fmla="*/ 40 h 4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9" h="40">
                  <a:moveTo>
                    <a:pt x="19" y="40"/>
                  </a:moveTo>
                  <a:lnTo>
                    <a:pt x="27" y="39"/>
                  </a:lnTo>
                  <a:lnTo>
                    <a:pt x="33" y="34"/>
                  </a:lnTo>
                  <a:lnTo>
                    <a:pt x="38" y="27"/>
                  </a:lnTo>
                  <a:lnTo>
                    <a:pt x="39" y="20"/>
                  </a:lnTo>
                  <a:lnTo>
                    <a:pt x="38" y="12"/>
                  </a:lnTo>
                  <a:lnTo>
                    <a:pt x="33" y="5"/>
                  </a:lnTo>
                  <a:lnTo>
                    <a:pt x="27" y="1"/>
                  </a:lnTo>
                  <a:lnTo>
                    <a:pt x="19" y="0"/>
                  </a:lnTo>
                  <a:lnTo>
                    <a:pt x="12" y="1"/>
                  </a:lnTo>
                  <a:lnTo>
                    <a:pt x="6" y="5"/>
                  </a:lnTo>
                  <a:lnTo>
                    <a:pt x="1" y="12"/>
                  </a:lnTo>
                  <a:lnTo>
                    <a:pt x="0" y="20"/>
                  </a:lnTo>
                  <a:lnTo>
                    <a:pt x="1" y="27"/>
                  </a:lnTo>
                  <a:lnTo>
                    <a:pt x="6" y="34"/>
                  </a:lnTo>
                  <a:lnTo>
                    <a:pt x="12" y="39"/>
                  </a:lnTo>
                  <a:lnTo>
                    <a:pt x="19" y="40"/>
                  </a:lnTo>
                  <a:close/>
                </a:path>
              </a:pathLst>
            </a:custGeom>
            <a:solidFill>
              <a:srgbClr val="FF0000"/>
            </a:solidFill>
            <a:ln w="9525">
              <a:noFill/>
              <a:round/>
              <a:headEnd/>
              <a:tailEnd/>
            </a:ln>
          </p:spPr>
          <p:txBody>
            <a:bodyPr/>
            <a:lstStyle/>
            <a:p>
              <a:endParaRPr lang="en-US"/>
            </a:p>
          </p:txBody>
        </p:sp>
        <p:sp>
          <p:nvSpPr>
            <p:cNvPr id="15447" name="Freeform 501"/>
            <p:cNvSpPr>
              <a:spLocks/>
            </p:cNvSpPr>
            <p:nvPr/>
          </p:nvSpPr>
          <p:spPr bwMode="auto">
            <a:xfrm>
              <a:off x="2642" y="1923"/>
              <a:ext cx="68" cy="74"/>
            </a:xfrm>
            <a:custGeom>
              <a:avLst/>
              <a:gdLst>
                <a:gd name="T0" fmla="*/ 1 w 136"/>
                <a:gd name="T1" fmla="*/ 17 h 147"/>
                <a:gd name="T2" fmla="*/ 0 w 136"/>
                <a:gd name="T3" fmla="*/ 12 h 147"/>
                <a:gd name="T4" fmla="*/ 2 w 136"/>
                <a:gd name="T5" fmla="*/ 9 h 147"/>
                <a:gd name="T6" fmla="*/ 4 w 136"/>
                <a:gd name="T7" fmla="*/ 7 h 147"/>
                <a:gd name="T8" fmla="*/ 6 w 136"/>
                <a:gd name="T9" fmla="*/ 6 h 147"/>
                <a:gd name="T10" fmla="*/ 9 w 136"/>
                <a:gd name="T11" fmla="*/ 7 h 147"/>
                <a:gd name="T12" fmla="*/ 11 w 136"/>
                <a:gd name="T13" fmla="*/ 4 h 147"/>
                <a:gd name="T14" fmla="*/ 14 w 136"/>
                <a:gd name="T15" fmla="*/ 1 h 147"/>
                <a:gd name="T16" fmla="*/ 20 w 136"/>
                <a:gd name="T17" fmla="*/ 1 h 147"/>
                <a:gd name="T18" fmla="*/ 23 w 136"/>
                <a:gd name="T19" fmla="*/ 4 h 147"/>
                <a:gd name="T20" fmla="*/ 25 w 136"/>
                <a:gd name="T21" fmla="*/ 6 h 147"/>
                <a:gd name="T22" fmla="*/ 28 w 136"/>
                <a:gd name="T23" fmla="*/ 6 h 147"/>
                <a:gd name="T24" fmla="*/ 30 w 136"/>
                <a:gd name="T25" fmla="*/ 7 h 147"/>
                <a:gd name="T26" fmla="*/ 33 w 136"/>
                <a:gd name="T27" fmla="*/ 8 h 147"/>
                <a:gd name="T28" fmla="*/ 34 w 136"/>
                <a:gd name="T29" fmla="*/ 12 h 147"/>
                <a:gd name="T30" fmla="*/ 33 w 136"/>
                <a:gd name="T31" fmla="*/ 17 h 147"/>
                <a:gd name="T32" fmla="*/ 33 w 136"/>
                <a:gd name="T33" fmla="*/ 20 h 147"/>
                <a:gd name="T34" fmla="*/ 34 w 136"/>
                <a:gd name="T35" fmla="*/ 25 h 147"/>
                <a:gd name="T36" fmla="*/ 33 w 136"/>
                <a:gd name="T37" fmla="*/ 29 h 147"/>
                <a:gd name="T38" fmla="*/ 30 w 136"/>
                <a:gd name="T39" fmla="*/ 31 h 147"/>
                <a:gd name="T40" fmla="*/ 28 w 136"/>
                <a:gd name="T41" fmla="*/ 31 h 147"/>
                <a:gd name="T42" fmla="*/ 25 w 136"/>
                <a:gd name="T43" fmla="*/ 31 h 147"/>
                <a:gd name="T44" fmla="*/ 23 w 136"/>
                <a:gd name="T45" fmla="*/ 33 h 147"/>
                <a:gd name="T46" fmla="*/ 20 w 136"/>
                <a:gd name="T47" fmla="*/ 37 h 147"/>
                <a:gd name="T48" fmla="*/ 15 w 136"/>
                <a:gd name="T49" fmla="*/ 37 h 147"/>
                <a:gd name="T50" fmla="*/ 11 w 136"/>
                <a:gd name="T51" fmla="*/ 33 h 147"/>
                <a:gd name="T52" fmla="*/ 9 w 136"/>
                <a:gd name="T53" fmla="*/ 31 h 147"/>
                <a:gd name="T54" fmla="*/ 6 w 136"/>
                <a:gd name="T55" fmla="*/ 31 h 147"/>
                <a:gd name="T56" fmla="*/ 4 w 136"/>
                <a:gd name="T57" fmla="*/ 31 h 147"/>
                <a:gd name="T58" fmla="*/ 2 w 136"/>
                <a:gd name="T59" fmla="*/ 29 h 147"/>
                <a:gd name="T60" fmla="*/ 1 w 136"/>
                <a:gd name="T61" fmla="*/ 26 h 147"/>
                <a:gd name="T62" fmla="*/ 2 w 136"/>
                <a:gd name="T63" fmla="*/ 21 h 14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36"/>
                <a:gd name="T97" fmla="*/ 0 h 147"/>
                <a:gd name="T98" fmla="*/ 136 w 136"/>
                <a:gd name="T99" fmla="*/ 147 h 14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36" h="147">
                  <a:moveTo>
                    <a:pt x="14" y="74"/>
                  </a:moveTo>
                  <a:lnTo>
                    <a:pt x="6" y="66"/>
                  </a:lnTo>
                  <a:lnTo>
                    <a:pt x="1" y="57"/>
                  </a:lnTo>
                  <a:lnTo>
                    <a:pt x="0" y="47"/>
                  </a:lnTo>
                  <a:lnTo>
                    <a:pt x="4" y="36"/>
                  </a:lnTo>
                  <a:lnTo>
                    <a:pt x="7" y="33"/>
                  </a:lnTo>
                  <a:lnTo>
                    <a:pt x="11" y="30"/>
                  </a:lnTo>
                  <a:lnTo>
                    <a:pt x="15" y="26"/>
                  </a:lnTo>
                  <a:lnTo>
                    <a:pt x="20" y="25"/>
                  </a:lnTo>
                  <a:lnTo>
                    <a:pt x="25" y="24"/>
                  </a:lnTo>
                  <a:lnTo>
                    <a:pt x="30" y="24"/>
                  </a:lnTo>
                  <a:lnTo>
                    <a:pt x="35" y="25"/>
                  </a:lnTo>
                  <a:lnTo>
                    <a:pt x="41" y="27"/>
                  </a:lnTo>
                  <a:lnTo>
                    <a:pt x="43" y="16"/>
                  </a:lnTo>
                  <a:lnTo>
                    <a:pt x="50" y="8"/>
                  </a:lnTo>
                  <a:lnTo>
                    <a:pt x="58" y="2"/>
                  </a:lnTo>
                  <a:lnTo>
                    <a:pt x="68" y="0"/>
                  </a:lnTo>
                  <a:lnTo>
                    <a:pt x="79" y="2"/>
                  </a:lnTo>
                  <a:lnTo>
                    <a:pt x="87" y="8"/>
                  </a:lnTo>
                  <a:lnTo>
                    <a:pt x="92" y="16"/>
                  </a:lnTo>
                  <a:lnTo>
                    <a:pt x="95" y="26"/>
                  </a:lnTo>
                  <a:lnTo>
                    <a:pt x="101" y="24"/>
                  </a:lnTo>
                  <a:lnTo>
                    <a:pt x="105" y="23"/>
                  </a:lnTo>
                  <a:lnTo>
                    <a:pt x="111" y="23"/>
                  </a:lnTo>
                  <a:lnTo>
                    <a:pt x="116" y="24"/>
                  </a:lnTo>
                  <a:lnTo>
                    <a:pt x="121" y="25"/>
                  </a:lnTo>
                  <a:lnTo>
                    <a:pt x="126" y="28"/>
                  </a:lnTo>
                  <a:lnTo>
                    <a:pt x="129" y="32"/>
                  </a:lnTo>
                  <a:lnTo>
                    <a:pt x="133" y="35"/>
                  </a:lnTo>
                  <a:lnTo>
                    <a:pt x="136" y="46"/>
                  </a:lnTo>
                  <a:lnTo>
                    <a:pt x="135" y="55"/>
                  </a:lnTo>
                  <a:lnTo>
                    <a:pt x="130" y="65"/>
                  </a:lnTo>
                  <a:lnTo>
                    <a:pt x="122" y="72"/>
                  </a:lnTo>
                  <a:lnTo>
                    <a:pt x="130" y="80"/>
                  </a:lnTo>
                  <a:lnTo>
                    <a:pt x="135" y="89"/>
                  </a:lnTo>
                  <a:lnTo>
                    <a:pt x="136" y="100"/>
                  </a:lnTo>
                  <a:lnTo>
                    <a:pt x="133" y="110"/>
                  </a:lnTo>
                  <a:lnTo>
                    <a:pt x="129" y="114"/>
                  </a:lnTo>
                  <a:lnTo>
                    <a:pt x="126" y="117"/>
                  </a:lnTo>
                  <a:lnTo>
                    <a:pt x="121" y="121"/>
                  </a:lnTo>
                  <a:lnTo>
                    <a:pt x="117" y="122"/>
                  </a:lnTo>
                  <a:lnTo>
                    <a:pt x="112" y="123"/>
                  </a:lnTo>
                  <a:lnTo>
                    <a:pt x="106" y="123"/>
                  </a:lnTo>
                  <a:lnTo>
                    <a:pt x="102" y="122"/>
                  </a:lnTo>
                  <a:lnTo>
                    <a:pt x="96" y="121"/>
                  </a:lnTo>
                  <a:lnTo>
                    <a:pt x="94" y="131"/>
                  </a:lnTo>
                  <a:lnTo>
                    <a:pt x="88" y="139"/>
                  </a:lnTo>
                  <a:lnTo>
                    <a:pt x="80" y="145"/>
                  </a:lnTo>
                  <a:lnTo>
                    <a:pt x="69" y="147"/>
                  </a:lnTo>
                  <a:lnTo>
                    <a:pt x="59" y="145"/>
                  </a:lnTo>
                  <a:lnTo>
                    <a:pt x="51" y="139"/>
                  </a:lnTo>
                  <a:lnTo>
                    <a:pt x="45" y="131"/>
                  </a:lnTo>
                  <a:lnTo>
                    <a:pt x="42" y="121"/>
                  </a:lnTo>
                  <a:lnTo>
                    <a:pt x="36" y="123"/>
                  </a:lnTo>
                  <a:lnTo>
                    <a:pt x="31" y="124"/>
                  </a:lnTo>
                  <a:lnTo>
                    <a:pt x="26" y="124"/>
                  </a:lnTo>
                  <a:lnTo>
                    <a:pt x="21" y="123"/>
                  </a:lnTo>
                  <a:lnTo>
                    <a:pt x="16" y="122"/>
                  </a:lnTo>
                  <a:lnTo>
                    <a:pt x="12" y="119"/>
                  </a:lnTo>
                  <a:lnTo>
                    <a:pt x="8" y="116"/>
                  </a:lnTo>
                  <a:lnTo>
                    <a:pt x="5" y="111"/>
                  </a:lnTo>
                  <a:lnTo>
                    <a:pt x="1" y="101"/>
                  </a:lnTo>
                  <a:lnTo>
                    <a:pt x="3" y="92"/>
                  </a:lnTo>
                  <a:lnTo>
                    <a:pt x="7" y="83"/>
                  </a:lnTo>
                  <a:lnTo>
                    <a:pt x="14" y="74"/>
                  </a:lnTo>
                  <a:close/>
                </a:path>
              </a:pathLst>
            </a:custGeom>
            <a:solidFill>
              <a:srgbClr val="FF0000"/>
            </a:solidFill>
            <a:ln w="9525">
              <a:noFill/>
              <a:round/>
              <a:headEnd/>
              <a:tailEnd/>
            </a:ln>
          </p:spPr>
          <p:txBody>
            <a:bodyPr/>
            <a:lstStyle/>
            <a:p>
              <a:endParaRPr lang="en-US"/>
            </a:p>
          </p:txBody>
        </p:sp>
        <p:sp>
          <p:nvSpPr>
            <p:cNvPr id="15448" name="Freeform 502"/>
            <p:cNvSpPr>
              <a:spLocks/>
            </p:cNvSpPr>
            <p:nvPr/>
          </p:nvSpPr>
          <p:spPr bwMode="auto">
            <a:xfrm>
              <a:off x="2667" y="1949"/>
              <a:ext cx="20" cy="20"/>
            </a:xfrm>
            <a:custGeom>
              <a:avLst/>
              <a:gdLst>
                <a:gd name="T0" fmla="*/ 5 w 39"/>
                <a:gd name="T1" fmla="*/ 10 h 39"/>
                <a:gd name="T2" fmla="*/ 7 w 39"/>
                <a:gd name="T3" fmla="*/ 10 h 39"/>
                <a:gd name="T4" fmla="*/ 9 w 39"/>
                <a:gd name="T5" fmla="*/ 9 h 39"/>
                <a:gd name="T6" fmla="*/ 10 w 39"/>
                <a:gd name="T7" fmla="*/ 7 h 39"/>
                <a:gd name="T8" fmla="*/ 10 w 39"/>
                <a:gd name="T9" fmla="*/ 5 h 39"/>
                <a:gd name="T10" fmla="*/ 10 w 39"/>
                <a:gd name="T11" fmla="*/ 3 h 39"/>
                <a:gd name="T12" fmla="*/ 9 w 39"/>
                <a:gd name="T13" fmla="*/ 2 h 39"/>
                <a:gd name="T14" fmla="*/ 7 w 39"/>
                <a:gd name="T15" fmla="*/ 1 h 39"/>
                <a:gd name="T16" fmla="*/ 5 w 39"/>
                <a:gd name="T17" fmla="*/ 0 h 39"/>
                <a:gd name="T18" fmla="*/ 4 w 39"/>
                <a:gd name="T19" fmla="*/ 1 h 39"/>
                <a:gd name="T20" fmla="*/ 2 w 39"/>
                <a:gd name="T21" fmla="*/ 2 h 39"/>
                <a:gd name="T22" fmla="*/ 1 w 39"/>
                <a:gd name="T23" fmla="*/ 3 h 39"/>
                <a:gd name="T24" fmla="*/ 0 w 39"/>
                <a:gd name="T25" fmla="*/ 5 h 39"/>
                <a:gd name="T26" fmla="*/ 1 w 39"/>
                <a:gd name="T27" fmla="*/ 7 h 39"/>
                <a:gd name="T28" fmla="*/ 2 w 39"/>
                <a:gd name="T29" fmla="*/ 9 h 39"/>
                <a:gd name="T30" fmla="*/ 4 w 39"/>
                <a:gd name="T31" fmla="*/ 10 h 39"/>
                <a:gd name="T32" fmla="*/ 5 w 39"/>
                <a:gd name="T33" fmla="*/ 10 h 3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9"/>
                <a:gd name="T52" fmla="*/ 0 h 39"/>
                <a:gd name="T53" fmla="*/ 39 w 39"/>
                <a:gd name="T54" fmla="*/ 39 h 3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9" h="39">
                  <a:moveTo>
                    <a:pt x="19" y="39"/>
                  </a:moveTo>
                  <a:lnTo>
                    <a:pt x="28" y="38"/>
                  </a:lnTo>
                  <a:lnTo>
                    <a:pt x="33" y="33"/>
                  </a:lnTo>
                  <a:lnTo>
                    <a:pt x="38" y="27"/>
                  </a:lnTo>
                  <a:lnTo>
                    <a:pt x="39" y="19"/>
                  </a:lnTo>
                  <a:lnTo>
                    <a:pt x="38" y="12"/>
                  </a:lnTo>
                  <a:lnTo>
                    <a:pt x="33" y="5"/>
                  </a:lnTo>
                  <a:lnTo>
                    <a:pt x="28" y="1"/>
                  </a:lnTo>
                  <a:lnTo>
                    <a:pt x="19" y="0"/>
                  </a:lnTo>
                  <a:lnTo>
                    <a:pt x="13" y="1"/>
                  </a:lnTo>
                  <a:lnTo>
                    <a:pt x="6" y="5"/>
                  </a:lnTo>
                  <a:lnTo>
                    <a:pt x="1" y="12"/>
                  </a:lnTo>
                  <a:lnTo>
                    <a:pt x="0" y="19"/>
                  </a:lnTo>
                  <a:lnTo>
                    <a:pt x="1" y="27"/>
                  </a:lnTo>
                  <a:lnTo>
                    <a:pt x="6" y="33"/>
                  </a:lnTo>
                  <a:lnTo>
                    <a:pt x="13" y="38"/>
                  </a:lnTo>
                  <a:lnTo>
                    <a:pt x="19" y="39"/>
                  </a:lnTo>
                  <a:close/>
                </a:path>
              </a:pathLst>
            </a:custGeom>
            <a:solidFill>
              <a:srgbClr val="FF0000"/>
            </a:solidFill>
            <a:ln w="9525">
              <a:noFill/>
              <a:round/>
              <a:headEnd/>
              <a:tailEnd/>
            </a:ln>
          </p:spPr>
          <p:txBody>
            <a:bodyPr/>
            <a:lstStyle/>
            <a:p>
              <a:endParaRPr lang="en-US"/>
            </a:p>
          </p:txBody>
        </p:sp>
        <p:sp>
          <p:nvSpPr>
            <p:cNvPr id="15449" name="Freeform 503"/>
            <p:cNvSpPr>
              <a:spLocks/>
            </p:cNvSpPr>
            <p:nvPr/>
          </p:nvSpPr>
          <p:spPr bwMode="auto">
            <a:xfrm>
              <a:off x="2593" y="1695"/>
              <a:ext cx="30" cy="30"/>
            </a:xfrm>
            <a:custGeom>
              <a:avLst/>
              <a:gdLst>
                <a:gd name="T0" fmla="*/ 15 w 60"/>
                <a:gd name="T1" fmla="*/ 8 h 59"/>
                <a:gd name="T2" fmla="*/ 15 w 60"/>
                <a:gd name="T3" fmla="*/ 6 h 59"/>
                <a:gd name="T4" fmla="*/ 15 w 60"/>
                <a:gd name="T5" fmla="*/ 5 h 59"/>
                <a:gd name="T6" fmla="*/ 14 w 60"/>
                <a:gd name="T7" fmla="*/ 4 h 59"/>
                <a:gd name="T8" fmla="*/ 13 w 60"/>
                <a:gd name="T9" fmla="*/ 3 h 59"/>
                <a:gd name="T10" fmla="*/ 12 w 60"/>
                <a:gd name="T11" fmla="*/ 2 h 59"/>
                <a:gd name="T12" fmla="*/ 11 w 60"/>
                <a:gd name="T13" fmla="*/ 1 h 59"/>
                <a:gd name="T14" fmla="*/ 9 w 60"/>
                <a:gd name="T15" fmla="*/ 1 h 59"/>
                <a:gd name="T16" fmla="*/ 8 w 60"/>
                <a:gd name="T17" fmla="*/ 0 h 59"/>
                <a:gd name="T18" fmla="*/ 5 w 60"/>
                <a:gd name="T19" fmla="*/ 1 h 59"/>
                <a:gd name="T20" fmla="*/ 3 w 60"/>
                <a:gd name="T21" fmla="*/ 3 h 59"/>
                <a:gd name="T22" fmla="*/ 1 w 60"/>
                <a:gd name="T23" fmla="*/ 5 h 59"/>
                <a:gd name="T24" fmla="*/ 0 w 60"/>
                <a:gd name="T25" fmla="*/ 8 h 59"/>
                <a:gd name="T26" fmla="*/ 1 w 60"/>
                <a:gd name="T27" fmla="*/ 9 h 59"/>
                <a:gd name="T28" fmla="*/ 1 w 60"/>
                <a:gd name="T29" fmla="*/ 11 h 59"/>
                <a:gd name="T30" fmla="*/ 2 w 60"/>
                <a:gd name="T31" fmla="*/ 12 h 59"/>
                <a:gd name="T32" fmla="*/ 3 w 60"/>
                <a:gd name="T33" fmla="*/ 13 h 59"/>
                <a:gd name="T34" fmla="*/ 4 w 60"/>
                <a:gd name="T35" fmla="*/ 14 h 59"/>
                <a:gd name="T36" fmla="*/ 5 w 60"/>
                <a:gd name="T37" fmla="*/ 15 h 59"/>
                <a:gd name="T38" fmla="*/ 7 w 60"/>
                <a:gd name="T39" fmla="*/ 15 h 59"/>
                <a:gd name="T40" fmla="*/ 8 w 60"/>
                <a:gd name="T41" fmla="*/ 15 h 59"/>
                <a:gd name="T42" fmla="*/ 9 w 60"/>
                <a:gd name="T43" fmla="*/ 15 h 59"/>
                <a:gd name="T44" fmla="*/ 11 w 60"/>
                <a:gd name="T45" fmla="*/ 15 h 59"/>
                <a:gd name="T46" fmla="*/ 12 w 60"/>
                <a:gd name="T47" fmla="*/ 14 h 59"/>
                <a:gd name="T48" fmla="*/ 13 w 60"/>
                <a:gd name="T49" fmla="*/ 13 h 59"/>
                <a:gd name="T50" fmla="*/ 14 w 60"/>
                <a:gd name="T51" fmla="*/ 12 h 59"/>
                <a:gd name="T52" fmla="*/ 15 w 60"/>
                <a:gd name="T53" fmla="*/ 11 h 59"/>
                <a:gd name="T54" fmla="*/ 15 w 60"/>
                <a:gd name="T55" fmla="*/ 9 h 59"/>
                <a:gd name="T56" fmla="*/ 15 w 60"/>
                <a:gd name="T57" fmla="*/ 8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29"/>
                  </a:moveTo>
                  <a:lnTo>
                    <a:pt x="59" y="24"/>
                  </a:lnTo>
                  <a:lnTo>
                    <a:pt x="58" y="18"/>
                  </a:lnTo>
                  <a:lnTo>
                    <a:pt x="55" y="13"/>
                  </a:lnTo>
                  <a:lnTo>
                    <a:pt x="51" y="9"/>
                  </a:lnTo>
                  <a:lnTo>
                    <a:pt x="47" y="5"/>
                  </a:lnTo>
                  <a:lnTo>
                    <a:pt x="42" y="2"/>
                  </a:lnTo>
                  <a:lnTo>
                    <a:pt x="36" y="1"/>
                  </a:lnTo>
                  <a:lnTo>
                    <a:pt x="30" y="0"/>
                  </a:lnTo>
                  <a:lnTo>
                    <a:pt x="19" y="2"/>
                  </a:lnTo>
                  <a:lnTo>
                    <a:pt x="10" y="9"/>
                  </a:lnTo>
                  <a:lnTo>
                    <a:pt x="3" y="18"/>
                  </a:lnTo>
                  <a:lnTo>
                    <a:pt x="0" y="29"/>
                  </a:lnTo>
                  <a:lnTo>
                    <a:pt x="2" y="35"/>
                  </a:lnTo>
                  <a:lnTo>
                    <a:pt x="3" y="41"/>
                  </a:lnTo>
                  <a:lnTo>
                    <a:pt x="6" y="46"/>
                  </a:lnTo>
                  <a:lnTo>
                    <a:pt x="10" y="50"/>
                  </a:lnTo>
                  <a:lnTo>
                    <a:pt x="14" y="54"/>
                  </a:lnTo>
                  <a:lnTo>
                    <a:pt x="19" y="57"/>
                  </a:lnTo>
                  <a:lnTo>
                    <a:pt x="25" y="58"/>
                  </a:lnTo>
                  <a:lnTo>
                    <a:pt x="30" y="59"/>
                  </a:lnTo>
                  <a:lnTo>
                    <a:pt x="36" y="58"/>
                  </a:lnTo>
                  <a:lnTo>
                    <a:pt x="42" y="57"/>
                  </a:lnTo>
                  <a:lnTo>
                    <a:pt x="47" y="54"/>
                  </a:lnTo>
                  <a:lnTo>
                    <a:pt x="51" y="50"/>
                  </a:lnTo>
                  <a:lnTo>
                    <a:pt x="55" y="46"/>
                  </a:lnTo>
                  <a:lnTo>
                    <a:pt x="58" y="41"/>
                  </a:lnTo>
                  <a:lnTo>
                    <a:pt x="59" y="35"/>
                  </a:lnTo>
                  <a:lnTo>
                    <a:pt x="60" y="29"/>
                  </a:lnTo>
                  <a:close/>
                </a:path>
              </a:pathLst>
            </a:custGeom>
            <a:solidFill>
              <a:srgbClr val="FF0000"/>
            </a:solidFill>
            <a:ln w="9525">
              <a:noFill/>
              <a:round/>
              <a:headEnd/>
              <a:tailEnd/>
            </a:ln>
          </p:spPr>
          <p:txBody>
            <a:bodyPr/>
            <a:lstStyle/>
            <a:p>
              <a:endParaRPr lang="en-US"/>
            </a:p>
          </p:txBody>
        </p:sp>
        <p:sp>
          <p:nvSpPr>
            <p:cNvPr id="15450" name="Freeform 504"/>
            <p:cNvSpPr>
              <a:spLocks/>
            </p:cNvSpPr>
            <p:nvPr/>
          </p:nvSpPr>
          <p:spPr bwMode="auto">
            <a:xfrm>
              <a:off x="2601" y="1702"/>
              <a:ext cx="15" cy="15"/>
            </a:xfrm>
            <a:custGeom>
              <a:avLst/>
              <a:gdLst>
                <a:gd name="T0" fmla="*/ 4 w 30"/>
                <a:gd name="T1" fmla="*/ 8 h 30"/>
                <a:gd name="T2" fmla="*/ 4 w 30"/>
                <a:gd name="T3" fmla="*/ 8 h 30"/>
                <a:gd name="T4" fmla="*/ 3 w 30"/>
                <a:gd name="T5" fmla="*/ 8 h 30"/>
                <a:gd name="T6" fmla="*/ 2 w 30"/>
                <a:gd name="T7" fmla="*/ 7 h 30"/>
                <a:gd name="T8" fmla="*/ 2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2 w 30"/>
                <a:gd name="T25" fmla="*/ 2 h 30"/>
                <a:gd name="T26" fmla="*/ 2 w 30"/>
                <a:gd name="T27" fmla="*/ 1 h 30"/>
                <a:gd name="T28" fmla="*/ 3 w 30"/>
                <a:gd name="T29" fmla="*/ 1 h 30"/>
                <a:gd name="T30" fmla="*/ 4 w 30"/>
                <a:gd name="T31" fmla="*/ 0 h 30"/>
                <a:gd name="T32" fmla="*/ 4 w 30"/>
                <a:gd name="T33" fmla="*/ 0 h 30"/>
                <a:gd name="T34" fmla="*/ 5 w 30"/>
                <a:gd name="T35" fmla="*/ 0 h 30"/>
                <a:gd name="T36" fmla="*/ 6 w 30"/>
                <a:gd name="T37" fmla="*/ 1 h 30"/>
                <a:gd name="T38" fmla="*/ 6 w 30"/>
                <a:gd name="T39" fmla="*/ 1 h 30"/>
                <a:gd name="T40" fmla="*/ 7 w 30"/>
                <a:gd name="T41" fmla="*/ 2 h 30"/>
                <a:gd name="T42" fmla="*/ 7 w 30"/>
                <a:gd name="T43" fmla="*/ 2 h 30"/>
                <a:gd name="T44" fmla="*/ 8 w 30"/>
                <a:gd name="T45" fmla="*/ 3 h 30"/>
                <a:gd name="T46" fmla="*/ 8 w 30"/>
                <a:gd name="T47" fmla="*/ 3 h 30"/>
                <a:gd name="T48" fmla="*/ 8 w 30"/>
                <a:gd name="T49" fmla="*/ 4 h 30"/>
                <a:gd name="T50" fmla="*/ 8 w 30"/>
                <a:gd name="T51" fmla="*/ 6 h 30"/>
                <a:gd name="T52" fmla="*/ 7 w 30"/>
                <a:gd name="T53" fmla="*/ 7 h 30"/>
                <a:gd name="T54" fmla="*/ 6 w 30"/>
                <a:gd name="T55" fmla="*/ 8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3" y="30"/>
                  </a:lnTo>
                  <a:lnTo>
                    <a:pt x="11" y="29"/>
                  </a:lnTo>
                  <a:lnTo>
                    <a:pt x="7" y="27"/>
                  </a:lnTo>
                  <a:lnTo>
                    <a:pt x="5" y="26"/>
                  </a:lnTo>
                  <a:lnTo>
                    <a:pt x="4" y="24"/>
                  </a:lnTo>
                  <a:lnTo>
                    <a:pt x="2" y="20"/>
                  </a:lnTo>
                  <a:lnTo>
                    <a:pt x="0" y="18"/>
                  </a:lnTo>
                  <a:lnTo>
                    <a:pt x="0" y="15"/>
                  </a:lnTo>
                  <a:lnTo>
                    <a:pt x="0" y="12"/>
                  </a:lnTo>
                  <a:lnTo>
                    <a:pt x="2" y="10"/>
                  </a:lnTo>
                  <a:lnTo>
                    <a:pt x="4" y="7"/>
                  </a:lnTo>
                  <a:lnTo>
                    <a:pt x="5" y="5"/>
                  </a:lnTo>
                  <a:lnTo>
                    <a:pt x="7" y="3"/>
                  </a:lnTo>
                  <a:lnTo>
                    <a:pt x="11" y="2"/>
                  </a:lnTo>
                  <a:lnTo>
                    <a:pt x="13" y="0"/>
                  </a:lnTo>
                  <a:lnTo>
                    <a:pt x="15" y="0"/>
                  </a:lnTo>
                  <a:lnTo>
                    <a:pt x="19" y="0"/>
                  </a:lnTo>
                  <a:lnTo>
                    <a:pt x="21" y="2"/>
                  </a:lnTo>
                  <a:lnTo>
                    <a:pt x="23" y="3"/>
                  </a:lnTo>
                  <a:lnTo>
                    <a:pt x="26" y="5"/>
                  </a:lnTo>
                  <a:lnTo>
                    <a:pt x="28" y="7"/>
                  </a:lnTo>
                  <a:lnTo>
                    <a:pt x="29" y="10"/>
                  </a:lnTo>
                  <a:lnTo>
                    <a:pt x="30" y="12"/>
                  </a:lnTo>
                  <a:lnTo>
                    <a:pt x="30" y="15"/>
                  </a:lnTo>
                  <a:lnTo>
                    <a:pt x="29" y="21"/>
                  </a:lnTo>
                  <a:lnTo>
                    <a:pt x="26" y="26"/>
                  </a:lnTo>
                  <a:lnTo>
                    <a:pt x="21" y="29"/>
                  </a:lnTo>
                  <a:lnTo>
                    <a:pt x="15" y="30"/>
                  </a:lnTo>
                  <a:close/>
                </a:path>
              </a:pathLst>
            </a:custGeom>
            <a:solidFill>
              <a:srgbClr val="FF0000"/>
            </a:solidFill>
            <a:ln w="9525">
              <a:noFill/>
              <a:round/>
              <a:headEnd/>
              <a:tailEnd/>
            </a:ln>
          </p:spPr>
          <p:txBody>
            <a:bodyPr/>
            <a:lstStyle/>
            <a:p>
              <a:endParaRPr lang="en-US"/>
            </a:p>
          </p:txBody>
        </p:sp>
        <p:sp>
          <p:nvSpPr>
            <p:cNvPr id="15451" name="Freeform 505"/>
            <p:cNvSpPr>
              <a:spLocks/>
            </p:cNvSpPr>
            <p:nvPr/>
          </p:nvSpPr>
          <p:spPr bwMode="auto">
            <a:xfrm>
              <a:off x="2352" y="1812"/>
              <a:ext cx="30" cy="30"/>
            </a:xfrm>
            <a:custGeom>
              <a:avLst/>
              <a:gdLst>
                <a:gd name="T0" fmla="*/ 15 w 60"/>
                <a:gd name="T1" fmla="*/ 8 h 60"/>
                <a:gd name="T2" fmla="*/ 15 w 60"/>
                <a:gd name="T3" fmla="*/ 7 h 60"/>
                <a:gd name="T4" fmla="*/ 15 w 60"/>
                <a:gd name="T5" fmla="*/ 5 h 60"/>
                <a:gd name="T6" fmla="*/ 14 w 60"/>
                <a:gd name="T7" fmla="*/ 4 h 60"/>
                <a:gd name="T8" fmla="*/ 13 w 60"/>
                <a:gd name="T9" fmla="*/ 3 h 60"/>
                <a:gd name="T10" fmla="*/ 12 w 60"/>
                <a:gd name="T11" fmla="*/ 2 h 60"/>
                <a:gd name="T12" fmla="*/ 11 w 60"/>
                <a:gd name="T13" fmla="*/ 1 h 60"/>
                <a:gd name="T14" fmla="*/ 9 w 60"/>
                <a:gd name="T15" fmla="*/ 1 h 60"/>
                <a:gd name="T16" fmla="*/ 8 w 60"/>
                <a:gd name="T17" fmla="*/ 0 h 60"/>
                <a:gd name="T18" fmla="*/ 5 w 60"/>
                <a:gd name="T19" fmla="*/ 1 h 60"/>
                <a:gd name="T20" fmla="*/ 2 w 60"/>
                <a:gd name="T21" fmla="*/ 3 h 60"/>
                <a:gd name="T22" fmla="*/ 1 w 60"/>
                <a:gd name="T23" fmla="*/ 5 h 60"/>
                <a:gd name="T24" fmla="*/ 0 w 60"/>
                <a:gd name="T25" fmla="*/ 8 h 60"/>
                <a:gd name="T26" fmla="*/ 0 w 60"/>
                <a:gd name="T27" fmla="*/ 9 h 60"/>
                <a:gd name="T28" fmla="*/ 1 w 60"/>
                <a:gd name="T29" fmla="*/ 11 h 60"/>
                <a:gd name="T30" fmla="*/ 1 w 60"/>
                <a:gd name="T31" fmla="*/ 12 h 60"/>
                <a:gd name="T32" fmla="*/ 2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5"/>
                  </a:lnTo>
                  <a:lnTo>
                    <a:pt x="57" y="19"/>
                  </a:lnTo>
                  <a:lnTo>
                    <a:pt x="54" y="14"/>
                  </a:lnTo>
                  <a:lnTo>
                    <a:pt x="51" y="10"/>
                  </a:lnTo>
                  <a:lnTo>
                    <a:pt x="46" y="6"/>
                  </a:lnTo>
                  <a:lnTo>
                    <a:pt x="41" y="3"/>
                  </a:lnTo>
                  <a:lnTo>
                    <a:pt x="36" y="1"/>
                  </a:lnTo>
                  <a:lnTo>
                    <a:pt x="30" y="0"/>
                  </a:lnTo>
                  <a:lnTo>
                    <a:pt x="18" y="3"/>
                  </a:lnTo>
                  <a:lnTo>
                    <a:pt x="8" y="10"/>
                  </a:lnTo>
                  <a:lnTo>
                    <a:pt x="2" y="19"/>
                  </a:lnTo>
                  <a:lnTo>
                    <a:pt x="0" y="30"/>
                  </a:lnTo>
                  <a:lnTo>
                    <a:pt x="0" y="36"/>
                  </a:lnTo>
                  <a:lnTo>
                    <a:pt x="2" y="42"/>
                  </a:lnTo>
                  <a:lnTo>
                    <a:pt x="4" y="46"/>
                  </a:lnTo>
                  <a:lnTo>
                    <a:pt x="8" y="51"/>
                  </a:lnTo>
                  <a:lnTo>
                    <a:pt x="13" y="54"/>
                  </a:lnTo>
                  <a:lnTo>
                    <a:pt x="18" y="58"/>
                  </a:lnTo>
                  <a:lnTo>
                    <a:pt x="24" y="59"/>
                  </a:lnTo>
                  <a:lnTo>
                    <a:pt x="30" y="60"/>
                  </a:lnTo>
                  <a:lnTo>
                    <a:pt x="36" y="59"/>
                  </a:lnTo>
                  <a:lnTo>
                    <a:pt x="41" y="58"/>
                  </a:lnTo>
                  <a:lnTo>
                    <a:pt x="46" y="54"/>
                  </a:lnTo>
                  <a:lnTo>
                    <a:pt x="51" y="51"/>
                  </a:lnTo>
                  <a:lnTo>
                    <a:pt x="54" y="46"/>
                  </a:lnTo>
                  <a:lnTo>
                    <a:pt x="57" y="42"/>
                  </a:lnTo>
                  <a:lnTo>
                    <a:pt x="59" y="36"/>
                  </a:lnTo>
                  <a:lnTo>
                    <a:pt x="60" y="30"/>
                  </a:lnTo>
                  <a:close/>
                </a:path>
              </a:pathLst>
            </a:custGeom>
            <a:solidFill>
              <a:srgbClr val="FF0000"/>
            </a:solidFill>
            <a:ln w="9525">
              <a:noFill/>
              <a:round/>
              <a:headEnd/>
              <a:tailEnd/>
            </a:ln>
          </p:spPr>
          <p:txBody>
            <a:bodyPr/>
            <a:lstStyle/>
            <a:p>
              <a:endParaRPr lang="en-US"/>
            </a:p>
          </p:txBody>
        </p:sp>
        <p:sp>
          <p:nvSpPr>
            <p:cNvPr id="15452" name="Freeform 506"/>
            <p:cNvSpPr>
              <a:spLocks/>
            </p:cNvSpPr>
            <p:nvPr/>
          </p:nvSpPr>
          <p:spPr bwMode="auto">
            <a:xfrm>
              <a:off x="2359" y="1819"/>
              <a:ext cx="15" cy="15"/>
            </a:xfrm>
            <a:custGeom>
              <a:avLst/>
              <a:gdLst>
                <a:gd name="T0" fmla="*/ 4 w 29"/>
                <a:gd name="T1" fmla="*/ 8 h 30"/>
                <a:gd name="T2" fmla="*/ 3 w 29"/>
                <a:gd name="T3" fmla="*/ 8 h 30"/>
                <a:gd name="T4" fmla="*/ 3 w 29"/>
                <a:gd name="T5" fmla="*/ 8 h 30"/>
                <a:gd name="T6" fmla="*/ 2 w 29"/>
                <a:gd name="T7" fmla="*/ 7 h 30"/>
                <a:gd name="T8" fmla="*/ 1 w 29"/>
                <a:gd name="T9" fmla="*/ 7 h 30"/>
                <a:gd name="T10" fmla="*/ 1 w 29"/>
                <a:gd name="T11" fmla="*/ 6 h 30"/>
                <a:gd name="T12" fmla="*/ 1 w 29"/>
                <a:gd name="T13" fmla="*/ 6 h 30"/>
                <a:gd name="T14" fmla="*/ 0 w 29"/>
                <a:gd name="T15" fmla="*/ 5 h 30"/>
                <a:gd name="T16" fmla="*/ 0 w 29"/>
                <a:gd name="T17" fmla="*/ 4 h 30"/>
                <a:gd name="T18" fmla="*/ 0 w 29"/>
                <a:gd name="T19" fmla="*/ 4 h 30"/>
                <a:gd name="T20" fmla="*/ 1 w 29"/>
                <a:gd name="T21" fmla="*/ 3 h 30"/>
                <a:gd name="T22" fmla="*/ 1 w 29"/>
                <a:gd name="T23" fmla="*/ 2 h 30"/>
                <a:gd name="T24" fmla="*/ 1 w 29"/>
                <a:gd name="T25" fmla="*/ 2 h 30"/>
                <a:gd name="T26" fmla="*/ 2 w 29"/>
                <a:gd name="T27" fmla="*/ 1 h 30"/>
                <a:gd name="T28" fmla="*/ 3 w 29"/>
                <a:gd name="T29" fmla="*/ 1 h 30"/>
                <a:gd name="T30" fmla="*/ 3 w 29"/>
                <a:gd name="T31" fmla="*/ 0 h 30"/>
                <a:gd name="T32" fmla="*/ 4 w 29"/>
                <a:gd name="T33" fmla="*/ 0 h 30"/>
                <a:gd name="T34" fmla="*/ 5 w 29"/>
                <a:gd name="T35" fmla="*/ 0 h 30"/>
                <a:gd name="T36" fmla="*/ 6 w 29"/>
                <a:gd name="T37" fmla="*/ 1 h 30"/>
                <a:gd name="T38" fmla="*/ 6 w 29"/>
                <a:gd name="T39" fmla="*/ 1 h 30"/>
                <a:gd name="T40" fmla="*/ 7 w 29"/>
                <a:gd name="T41" fmla="*/ 2 h 30"/>
                <a:gd name="T42" fmla="*/ 7 w 29"/>
                <a:gd name="T43" fmla="*/ 2 h 30"/>
                <a:gd name="T44" fmla="*/ 7 w 29"/>
                <a:gd name="T45" fmla="*/ 3 h 30"/>
                <a:gd name="T46" fmla="*/ 8 w 29"/>
                <a:gd name="T47" fmla="*/ 4 h 30"/>
                <a:gd name="T48" fmla="*/ 8 w 29"/>
                <a:gd name="T49" fmla="*/ 4 h 30"/>
                <a:gd name="T50" fmla="*/ 7 w 29"/>
                <a:gd name="T51" fmla="*/ 6 h 30"/>
                <a:gd name="T52" fmla="*/ 7 w 29"/>
                <a:gd name="T53" fmla="*/ 7 h 30"/>
                <a:gd name="T54" fmla="*/ 6 w 29"/>
                <a:gd name="T55" fmla="*/ 8 h 30"/>
                <a:gd name="T56" fmla="*/ 4 w 29"/>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9"/>
                <a:gd name="T88" fmla="*/ 0 h 30"/>
                <a:gd name="T89" fmla="*/ 29 w 29"/>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9" h="30">
                  <a:moveTo>
                    <a:pt x="15" y="30"/>
                  </a:moveTo>
                  <a:lnTo>
                    <a:pt x="11" y="30"/>
                  </a:lnTo>
                  <a:lnTo>
                    <a:pt x="9" y="29"/>
                  </a:lnTo>
                  <a:lnTo>
                    <a:pt x="7" y="27"/>
                  </a:lnTo>
                  <a:lnTo>
                    <a:pt x="4" y="26"/>
                  </a:lnTo>
                  <a:lnTo>
                    <a:pt x="2" y="23"/>
                  </a:lnTo>
                  <a:lnTo>
                    <a:pt x="1" y="21"/>
                  </a:lnTo>
                  <a:lnTo>
                    <a:pt x="0" y="18"/>
                  </a:lnTo>
                  <a:lnTo>
                    <a:pt x="0" y="15"/>
                  </a:lnTo>
                  <a:lnTo>
                    <a:pt x="0" y="13"/>
                  </a:lnTo>
                  <a:lnTo>
                    <a:pt x="1" y="10"/>
                  </a:lnTo>
                  <a:lnTo>
                    <a:pt x="2" y="7"/>
                  </a:lnTo>
                  <a:lnTo>
                    <a:pt x="4" y="5"/>
                  </a:lnTo>
                  <a:lnTo>
                    <a:pt x="7" y="3"/>
                  </a:lnTo>
                  <a:lnTo>
                    <a:pt x="9" y="1"/>
                  </a:lnTo>
                  <a:lnTo>
                    <a:pt x="11" y="0"/>
                  </a:lnTo>
                  <a:lnTo>
                    <a:pt x="15" y="0"/>
                  </a:lnTo>
                  <a:lnTo>
                    <a:pt x="17" y="0"/>
                  </a:lnTo>
                  <a:lnTo>
                    <a:pt x="21" y="1"/>
                  </a:lnTo>
                  <a:lnTo>
                    <a:pt x="23" y="3"/>
                  </a:lnTo>
                  <a:lnTo>
                    <a:pt x="25" y="5"/>
                  </a:lnTo>
                  <a:lnTo>
                    <a:pt x="26" y="7"/>
                  </a:lnTo>
                  <a:lnTo>
                    <a:pt x="28" y="10"/>
                  </a:lnTo>
                  <a:lnTo>
                    <a:pt x="29" y="13"/>
                  </a:lnTo>
                  <a:lnTo>
                    <a:pt x="29" y="15"/>
                  </a:lnTo>
                  <a:lnTo>
                    <a:pt x="28" y="21"/>
                  </a:lnTo>
                  <a:lnTo>
                    <a:pt x="25" y="26"/>
                  </a:lnTo>
                  <a:lnTo>
                    <a:pt x="21" y="29"/>
                  </a:lnTo>
                  <a:lnTo>
                    <a:pt x="15" y="30"/>
                  </a:lnTo>
                  <a:close/>
                </a:path>
              </a:pathLst>
            </a:custGeom>
            <a:solidFill>
              <a:srgbClr val="FF0000"/>
            </a:solidFill>
            <a:ln w="9525">
              <a:noFill/>
              <a:round/>
              <a:headEnd/>
              <a:tailEnd/>
            </a:ln>
          </p:spPr>
          <p:txBody>
            <a:bodyPr/>
            <a:lstStyle/>
            <a:p>
              <a:endParaRPr lang="en-US"/>
            </a:p>
          </p:txBody>
        </p:sp>
        <p:sp>
          <p:nvSpPr>
            <p:cNvPr id="15453" name="Freeform 507"/>
            <p:cNvSpPr>
              <a:spLocks/>
            </p:cNvSpPr>
            <p:nvPr/>
          </p:nvSpPr>
          <p:spPr bwMode="auto">
            <a:xfrm>
              <a:off x="2336" y="1607"/>
              <a:ext cx="30" cy="29"/>
            </a:xfrm>
            <a:custGeom>
              <a:avLst/>
              <a:gdLst>
                <a:gd name="T0" fmla="*/ 15 w 60"/>
                <a:gd name="T1" fmla="*/ 7 h 59"/>
                <a:gd name="T2" fmla="*/ 15 w 60"/>
                <a:gd name="T3" fmla="*/ 6 h 59"/>
                <a:gd name="T4" fmla="*/ 15 w 60"/>
                <a:gd name="T5" fmla="*/ 4 h 59"/>
                <a:gd name="T6" fmla="*/ 14 w 60"/>
                <a:gd name="T7" fmla="*/ 3 h 59"/>
                <a:gd name="T8" fmla="*/ 13 w 60"/>
                <a:gd name="T9" fmla="*/ 2 h 59"/>
                <a:gd name="T10" fmla="*/ 12 w 60"/>
                <a:gd name="T11" fmla="*/ 1 h 59"/>
                <a:gd name="T12" fmla="*/ 11 w 60"/>
                <a:gd name="T13" fmla="*/ 0 h 59"/>
                <a:gd name="T14" fmla="*/ 9 w 60"/>
                <a:gd name="T15" fmla="*/ 0 h 59"/>
                <a:gd name="T16" fmla="*/ 8 w 60"/>
                <a:gd name="T17" fmla="*/ 0 h 59"/>
                <a:gd name="T18" fmla="*/ 5 w 60"/>
                <a:gd name="T19" fmla="*/ 0 h 59"/>
                <a:gd name="T20" fmla="*/ 3 w 60"/>
                <a:gd name="T21" fmla="*/ 2 h 59"/>
                <a:gd name="T22" fmla="*/ 1 w 60"/>
                <a:gd name="T23" fmla="*/ 4 h 59"/>
                <a:gd name="T24" fmla="*/ 0 w 60"/>
                <a:gd name="T25" fmla="*/ 7 h 59"/>
                <a:gd name="T26" fmla="*/ 1 w 60"/>
                <a:gd name="T27" fmla="*/ 9 h 59"/>
                <a:gd name="T28" fmla="*/ 1 w 60"/>
                <a:gd name="T29" fmla="*/ 10 h 59"/>
                <a:gd name="T30" fmla="*/ 2 w 60"/>
                <a:gd name="T31" fmla="*/ 11 h 59"/>
                <a:gd name="T32" fmla="*/ 3 w 60"/>
                <a:gd name="T33" fmla="*/ 12 h 59"/>
                <a:gd name="T34" fmla="*/ 4 w 60"/>
                <a:gd name="T35" fmla="*/ 13 h 59"/>
                <a:gd name="T36" fmla="*/ 5 w 60"/>
                <a:gd name="T37" fmla="*/ 14 h 59"/>
                <a:gd name="T38" fmla="*/ 6 w 60"/>
                <a:gd name="T39" fmla="*/ 14 h 59"/>
                <a:gd name="T40" fmla="*/ 8 w 60"/>
                <a:gd name="T41" fmla="*/ 14 h 59"/>
                <a:gd name="T42" fmla="*/ 9 w 60"/>
                <a:gd name="T43" fmla="*/ 14 h 59"/>
                <a:gd name="T44" fmla="*/ 11 w 60"/>
                <a:gd name="T45" fmla="*/ 14 h 59"/>
                <a:gd name="T46" fmla="*/ 12 w 60"/>
                <a:gd name="T47" fmla="*/ 13 h 59"/>
                <a:gd name="T48" fmla="*/ 13 w 60"/>
                <a:gd name="T49" fmla="*/ 12 h 59"/>
                <a:gd name="T50" fmla="*/ 14 w 60"/>
                <a:gd name="T51" fmla="*/ 11 h 59"/>
                <a:gd name="T52" fmla="*/ 15 w 60"/>
                <a:gd name="T53" fmla="*/ 10 h 59"/>
                <a:gd name="T54" fmla="*/ 15 w 60"/>
                <a:gd name="T55" fmla="*/ 9 h 59"/>
                <a:gd name="T56" fmla="*/ 15 w 60"/>
                <a:gd name="T57" fmla="*/ 7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30"/>
                  </a:moveTo>
                  <a:lnTo>
                    <a:pt x="58" y="24"/>
                  </a:lnTo>
                  <a:lnTo>
                    <a:pt x="57" y="19"/>
                  </a:lnTo>
                  <a:lnTo>
                    <a:pt x="54" y="13"/>
                  </a:lnTo>
                  <a:lnTo>
                    <a:pt x="50" y="8"/>
                  </a:lnTo>
                  <a:lnTo>
                    <a:pt x="46" y="5"/>
                  </a:lnTo>
                  <a:lnTo>
                    <a:pt x="41" y="3"/>
                  </a:lnTo>
                  <a:lnTo>
                    <a:pt x="35" y="0"/>
                  </a:lnTo>
                  <a:lnTo>
                    <a:pt x="30" y="0"/>
                  </a:lnTo>
                  <a:lnTo>
                    <a:pt x="18" y="3"/>
                  </a:lnTo>
                  <a:lnTo>
                    <a:pt x="9" y="8"/>
                  </a:lnTo>
                  <a:lnTo>
                    <a:pt x="2" y="19"/>
                  </a:lnTo>
                  <a:lnTo>
                    <a:pt x="0" y="30"/>
                  </a:lnTo>
                  <a:lnTo>
                    <a:pt x="1" y="36"/>
                  </a:lnTo>
                  <a:lnTo>
                    <a:pt x="2" y="41"/>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1"/>
                  </a:lnTo>
                  <a:lnTo>
                    <a:pt x="58" y="36"/>
                  </a:lnTo>
                  <a:lnTo>
                    <a:pt x="60" y="30"/>
                  </a:lnTo>
                  <a:close/>
                </a:path>
              </a:pathLst>
            </a:custGeom>
            <a:solidFill>
              <a:srgbClr val="FF0000"/>
            </a:solidFill>
            <a:ln w="9525">
              <a:noFill/>
              <a:round/>
              <a:headEnd/>
              <a:tailEnd/>
            </a:ln>
          </p:spPr>
          <p:txBody>
            <a:bodyPr/>
            <a:lstStyle/>
            <a:p>
              <a:endParaRPr lang="en-US"/>
            </a:p>
          </p:txBody>
        </p:sp>
        <p:sp>
          <p:nvSpPr>
            <p:cNvPr id="15454" name="Freeform 508"/>
            <p:cNvSpPr>
              <a:spLocks/>
            </p:cNvSpPr>
            <p:nvPr/>
          </p:nvSpPr>
          <p:spPr bwMode="auto">
            <a:xfrm>
              <a:off x="2343" y="1614"/>
              <a:ext cx="15" cy="15"/>
            </a:xfrm>
            <a:custGeom>
              <a:avLst/>
              <a:gdLst>
                <a:gd name="T0" fmla="*/ 4 w 30"/>
                <a:gd name="T1" fmla="*/ 8 h 29"/>
                <a:gd name="T2" fmla="*/ 3 w 30"/>
                <a:gd name="T3" fmla="*/ 8 h 29"/>
                <a:gd name="T4" fmla="*/ 3 w 30"/>
                <a:gd name="T5" fmla="*/ 7 h 29"/>
                <a:gd name="T6" fmla="*/ 2 w 30"/>
                <a:gd name="T7" fmla="*/ 7 h 29"/>
                <a:gd name="T8" fmla="*/ 1 w 30"/>
                <a:gd name="T9" fmla="*/ 7 h 29"/>
                <a:gd name="T10" fmla="*/ 1 w 30"/>
                <a:gd name="T11" fmla="*/ 6 h 29"/>
                <a:gd name="T12" fmla="*/ 1 w 30"/>
                <a:gd name="T13" fmla="*/ 5 h 29"/>
                <a:gd name="T14" fmla="*/ 0 w 30"/>
                <a:gd name="T15" fmla="*/ 5 h 29"/>
                <a:gd name="T16" fmla="*/ 0 w 30"/>
                <a:gd name="T17" fmla="*/ 4 h 29"/>
                <a:gd name="T18" fmla="*/ 0 w 30"/>
                <a:gd name="T19" fmla="*/ 3 h 29"/>
                <a:gd name="T20" fmla="*/ 1 w 30"/>
                <a:gd name="T21" fmla="*/ 3 h 29"/>
                <a:gd name="T22" fmla="*/ 1 w 30"/>
                <a:gd name="T23" fmla="*/ 2 h 29"/>
                <a:gd name="T24" fmla="*/ 1 w 30"/>
                <a:gd name="T25" fmla="*/ 1 h 29"/>
                <a:gd name="T26" fmla="*/ 2 w 30"/>
                <a:gd name="T27" fmla="*/ 1 h 29"/>
                <a:gd name="T28" fmla="*/ 3 w 30"/>
                <a:gd name="T29" fmla="*/ 1 h 29"/>
                <a:gd name="T30" fmla="*/ 3 w 30"/>
                <a:gd name="T31" fmla="*/ 0 h 29"/>
                <a:gd name="T32" fmla="*/ 4 w 30"/>
                <a:gd name="T33" fmla="*/ 0 h 29"/>
                <a:gd name="T34" fmla="*/ 5 w 30"/>
                <a:gd name="T35" fmla="*/ 0 h 29"/>
                <a:gd name="T36" fmla="*/ 5 w 30"/>
                <a:gd name="T37" fmla="*/ 1 h 29"/>
                <a:gd name="T38" fmla="*/ 6 w 30"/>
                <a:gd name="T39" fmla="*/ 1 h 29"/>
                <a:gd name="T40" fmla="*/ 7 w 30"/>
                <a:gd name="T41" fmla="*/ 1 h 29"/>
                <a:gd name="T42" fmla="*/ 7 w 30"/>
                <a:gd name="T43" fmla="*/ 2 h 29"/>
                <a:gd name="T44" fmla="*/ 7 w 30"/>
                <a:gd name="T45" fmla="*/ 3 h 29"/>
                <a:gd name="T46" fmla="*/ 8 w 30"/>
                <a:gd name="T47" fmla="*/ 3 h 29"/>
                <a:gd name="T48" fmla="*/ 8 w 30"/>
                <a:gd name="T49" fmla="*/ 4 h 29"/>
                <a:gd name="T50" fmla="*/ 7 w 30"/>
                <a:gd name="T51" fmla="*/ 6 h 29"/>
                <a:gd name="T52" fmla="*/ 7 w 30"/>
                <a:gd name="T53" fmla="*/ 7 h 29"/>
                <a:gd name="T54" fmla="*/ 5 w 30"/>
                <a:gd name="T55" fmla="*/ 7 h 29"/>
                <a:gd name="T56" fmla="*/ 4 w 30"/>
                <a:gd name="T57" fmla="*/ 8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9"/>
                <a:gd name="T89" fmla="*/ 30 w 30"/>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9">
                  <a:moveTo>
                    <a:pt x="15" y="29"/>
                  </a:moveTo>
                  <a:lnTo>
                    <a:pt x="11" y="29"/>
                  </a:lnTo>
                  <a:lnTo>
                    <a:pt x="9" y="28"/>
                  </a:lnTo>
                  <a:lnTo>
                    <a:pt x="7" y="27"/>
                  </a:lnTo>
                  <a:lnTo>
                    <a:pt x="4" y="26"/>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1"/>
                  </a:lnTo>
                  <a:lnTo>
                    <a:pt x="25" y="26"/>
                  </a:lnTo>
                  <a:lnTo>
                    <a:pt x="20" y="28"/>
                  </a:lnTo>
                  <a:lnTo>
                    <a:pt x="15" y="29"/>
                  </a:lnTo>
                  <a:close/>
                </a:path>
              </a:pathLst>
            </a:custGeom>
            <a:solidFill>
              <a:srgbClr val="FF0000"/>
            </a:solidFill>
            <a:ln w="9525">
              <a:noFill/>
              <a:round/>
              <a:headEnd/>
              <a:tailEnd/>
            </a:ln>
          </p:spPr>
          <p:txBody>
            <a:bodyPr/>
            <a:lstStyle/>
            <a:p>
              <a:endParaRPr lang="en-US"/>
            </a:p>
          </p:txBody>
        </p:sp>
        <p:sp>
          <p:nvSpPr>
            <p:cNvPr id="15455" name="Freeform 509"/>
            <p:cNvSpPr>
              <a:spLocks/>
            </p:cNvSpPr>
            <p:nvPr/>
          </p:nvSpPr>
          <p:spPr bwMode="auto">
            <a:xfrm>
              <a:off x="2456" y="1929"/>
              <a:ext cx="30" cy="30"/>
            </a:xfrm>
            <a:custGeom>
              <a:avLst/>
              <a:gdLst>
                <a:gd name="T0" fmla="*/ 15 w 60"/>
                <a:gd name="T1" fmla="*/ 8 h 60"/>
                <a:gd name="T2" fmla="*/ 15 w 60"/>
                <a:gd name="T3" fmla="*/ 6 h 60"/>
                <a:gd name="T4" fmla="*/ 15 w 60"/>
                <a:gd name="T5" fmla="*/ 5 h 60"/>
                <a:gd name="T6" fmla="*/ 14 w 60"/>
                <a:gd name="T7" fmla="*/ 4 h 60"/>
                <a:gd name="T8" fmla="*/ 13 w 60"/>
                <a:gd name="T9" fmla="*/ 2 h 60"/>
                <a:gd name="T10" fmla="*/ 12 w 60"/>
                <a:gd name="T11" fmla="*/ 2 h 60"/>
                <a:gd name="T12" fmla="*/ 11 w 60"/>
                <a:gd name="T13" fmla="*/ 1 h 60"/>
                <a:gd name="T14" fmla="*/ 9 w 60"/>
                <a:gd name="T15" fmla="*/ 0 h 60"/>
                <a:gd name="T16" fmla="*/ 8 w 60"/>
                <a:gd name="T17" fmla="*/ 0 h 60"/>
                <a:gd name="T18" fmla="*/ 5 w 60"/>
                <a:gd name="T19" fmla="*/ 1 h 60"/>
                <a:gd name="T20" fmla="*/ 3 w 60"/>
                <a:gd name="T21" fmla="*/ 2 h 60"/>
                <a:gd name="T22" fmla="*/ 1 w 60"/>
                <a:gd name="T23" fmla="*/ 5 h 60"/>
                <a:gd name="T24" fmla="*/ 0 w 60"/>
                <a:gd name="T25" fmla="*/ 8 h 60"/>
                <a:gd name="T26" fmla="*/ 1 w 60"/>
                <a:gd name="T27" fmla="*/ 9 h 60"/>
                <a:gd name="T28" fmla="*/ 1 w 60"/>
                <a:gd name="T29" fmla="*/ 11 h 60"/>
                <a:gd name="T30" fmla="*/ 2 w 60"/>
                <a:gd name="T31" fmla="*/ 12 h 60"/>
                <a:gd name="T32" fmla="*/ 3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8" y="19"/>
                  </a:lnTo>
                  <a:lnTo>
                    <a:pt x="55" y="13"/>
                  </a:lnTo>
                  <a:lnTo>
                    <a:pt x="52" y="8"/>
                  </a:lnTo>
                  <a:lnTo>
                    <a:pt x="47" y="5"/>
                  </a:lnTo>
                  <a:lnTo>
                    <a:pt x="42" y="3"/>
                  </a:lnTo>
                  <a:lnTo>
                    <a:pt x="36" y="0"/>
                  </a:lnTo>
                  <a:lnTo>
                    <a:pt x="30" y="0"/>
                  </a:lnTo>
                  <a:lnTo>
                    <a:pt x="19" y="3"/>
                  </a:lnTo>
                  <a:lnTo>
                    <a:pt x="9" y="8"/>
                  </a:lnTo>
                  <a:lnTo>
                    <a:pt x="2" y="19"/>
                  </a:lnTo>
                  <a:lnTo>
                    <a:pt x="0" y="30"/>
                  </a:lnTo>
                  <a:lnTo>
                    <a:pt x="1" y="36"/>
                  </a:lnTo>
                  <a:lnTo>
                    <a:pt x="2" y="42"/>
                  </a:lnTo>
                  <a:lnTo>
                    <a:pt x="6" y="46"/>
                  </a:lnTo>
                  <a:lnTo>
                    <a:pt x="9" y="51"/>
                  </a:lnTo>
                  <a:lnTo>
                    <a:pt x="14" y="54"/>
                  </a:lnTo>
                  <a:lnTo>
                    <a:pt x="19" y="58"/>
                  </a:lnTo>
                  <a:lnTo>
                    <a:pt x="24" y="59"/>
                  </a:lnTo>
                  <a:lnTo>
                    <a:pt x="30" y="60"/>
                  </a:lnTo>
                  <a:lnTo>
                    <a:pt x="36" y="59"/>
                  </a:lnTo>
                  <a:lnTo>
                    <a:pt x="42" y="58"/>
                  </a:lnTo>
                  <a:lnTo>
                    <a:pt x="47" y="54"/>
                  </a:lnTo>
                  <a:lnTo>
                    <a:pt x="52" y="51"/>
                  </a:lnTo>
                  <a:lnTo>
                    <a:pt x="55" y="46"/>
                  </a:lnTo>
                  <a:lnTo>
                    <a:pt x="58" y="42"/>
                  </a:lnTo>
                  <a:lnTo>
                    <a:pt x="59" y="36"/>
                  </a:lnTo>
                  <a:lnTo>
                    <a:pt x="60" y="30"/>
                  </a:lnTo>
                  <a:close/>
                </a:path>
              </a:pathLst>
            </a:custGeom>
            <a:solidFill>
              <a:srgbClr val="FF0000"/>
            </a:solidFill>
            <a:ln w="9525">
              <a:noFill/>
              <a:round/>
              <a:headEnd/>
              <a:tailEnd/>
            </a:ln>
          </p:spPr>
          <p:txBody>
            <a:bodyPr/>
            <a:lstStyle/>
            <a:p>
              <a:endParaRPr lang="en-US"/>
            </a:p>
          </p:txBody>
        </p:sp>
        <p:sp>
          <p:nvSpPr>
            <p:cNvPr id="15456" name="Freeform 510"/>
            <p:cNvSpPr>
              <a:spLocks/>
            </p:cNvSpPr>
            <p:nvPr/>
          </p:nvSpPr>
          <p:spPr bwMode="auto">
            <a:xfrm>
              <a:off x="2463" y="1937"/>
              <a:ext cx="15" cy="15"/>
            </a:xfrm>
            <a:custGeom>
              <a:avLst/>
              <a:gdLst>
                <a:gd name="T0" fmla="*/ 4 w 30"/>
                <a:gd name="T1" fmla="*/ 8 h 30"/>
                <a:gd name="T2" fmla="*/ 4 w 30"/>
                <a:gd name="T3" fmla="*/ 8 h 30"/>
                <a:gd name="T4" fmla="*/ 3 w 30"/>
                <a:gd name="T5" fmla="*/ 8 h 30"/>
                <a:gd name="T6" fmla="*/ 2 w 30"/>
                <a:gd name="T7" fmla="*/ 7 h 30"/>
                <a:gd name="T8" fmla="*/ 2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2 w 30"/>
                <a:gd name="T25" fmla="*/ 2 h 30"/>
                <a:gd name="T26" fmla="*/ 2 w 30"/>
                <a:gd name="T27" fmla="*/ 1 h 30"/>
                <a:gd name="T28" fmla="*/ 3 w 30"/>
                <a:gd name="T29" fmla="*/ 1 h 30"/>
                <a:gd name="T30" fmla="*/ 4 w 30"/>
                <a:gd name="T31" fmla="*/ 0 h 30"/>
                <a:gd name="T32" fmla="*/ 4 w 30"/>
                <a:gd name="T33" fmla="*/ 0 h 30"/>
                <a:gd name="T34" fmla="*/ 5 w 30"/>
                <a:gd name="T35" fmla="*/ 0 h 30"/>
                <a:gd name="T36" fmla="*/ 6 w 30"/>
                <a:gd name="T37" fmla="*/ 1 h 30"/>
                <a:gd name="T38" fmla="*/ 6 w 30"/>
                <a:gd name="T39" fmla="*/ 1 h 30"/>
                <a:gd name="T40" fmla="*/ 7 w 30"/>
                <a:gd name="T41" fmla="*/ 2 h 30"/>
                <a:gd name="T42" fmla="*/ 7 w 30"/>
                <a:gd name="T43" fmla="*/ 2 h 30"/>
                <a:gd name="T44" fmla="*/ 8 w 30"/>
                <a:gd name="T45" fmla="*/ 3 h 30"/>
                <a:gd name="T46" fmla="*/ 8 w 30"/>
                <a:gd name="T47" fmla="*/ 3 h 30"/>
                <a:gd name="T48" fmla="*/ 8 w 30"/>
                <a:gd name="T49" fmla="*/ 4 h 30"/>
                <a:gd name="T50" fmla="*/ 8 w 30"/>
                <a:gd name="T51" fmla="*/ 6 h 30"/>
                <a:gd name="T52" fmla="*/ 7 w 30"/>
                <a:gd name="T53" fmla="*/ 7 h 30"/>
                <a:gd name="T54" fmla="*/ 6 w 30"/>
                <a:gd name="T55" fmla="*/ 8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3" y="30"/>
                  </a:lnTo>
                  <a:lnTo>
                    <a:pt x="11" y="29"/>
                  </a:lnTo>
                  <a:lnTo>
                    <a:pt x="7" y="27"/>
                  </a:lnTo>
                  <a:lnTo>
                    <a:pt x="5" y="26"/>
                  </a:lnTo>
                  <a:lnTo>
                    <a:pt x="4" y="23"/>
                  </a:lnTo>
                  <a:lnTo>
                    <a:pt x="1" y="20"/>
                  </a:lnTo>
                  <a:lnTo>
                    <a:pt x="0" y="18"/>
                  </a:lnTo>
                  <a:lnTo>
                    <a:pt x="0" y="15"/>
                  </a:lnTo>
                  <a:lnTo>
                    <a:pt x="0" y="12"/>
                  </a:lnTo>
                  <a:lnTo>
                    <a:pt x="1" y="9"/>
                  </a:lnTo>
                  <a:lnTo>
                    <a:pt x="4" y="7"/>
                  </a:lnTo>
                  <a:lnTo>
                    <a:pt x="5" y="5"/>
                  </a:lnTo>
                  <a:lnTo>
                    <a:pt x="7" y="3"/>
                  </a:lnTo>
                  <a:lnTo>
                    <a:pt x="11" y="1"/>
                  </a:lnTo>
                  <a:lnTo>
                    <a:pt x="13" y="0"/>
                  </a:lnTo>
                  <a:lnTo>
                    <a:pt x="15" y="0"/>
                  </a:lnTo>
                  <a:lnTo>
                    <a:pt x="19" y="0"/>
                  </a:lnTo>
                  <a:lnTo>
                    <a:pt x="21" y="1"/>
                  </a:lnTo>
                  <a:lnTo>
                    <a:pt x="23" y="3"/>
                  </a:lnTo>
                  <a:lnTo>
                    <a:pt x="26" y="5"/>
                  </a:lnTo>
                  <a:lnTo>
                    <a:pt x="28" y="7"/>
                  </a:lnTo>
                  <a:lnTo>
                    <a:pt x="29" y="9"/>
                  </a:lnTo>
                  <a:lnTo>
                    <a:pt x="30" y="12"/>
                  </a:lnTo>
                  <a:lnTo>
                    <a:pt x="30" y="15"/>
                  </a:lnTo>
                  <a:lnTo>
                    <a:pt x="29" y="21"/>
                  </a:lnTo>
                  <a:lnTo>
                    <a:pt x="26" y="26"/>
                  </a:lnTo>
                  <a:lnTo>
                    <a:pt x="21" y="29"/>
                  </a:lnTo>
                  <a:lnTo>
                    <a:pt x="15" y="30"/>
                  </a:lnTo>
                  <a:close/>
                </a:path>
              </a:pathLst>
            </a:custGeom>
            <a:solidFill>
              <a:srgbClr val="FF0000"/>
            </a:solidFill>
            <a:ln w="9525">
              <a:noFill/>
              <a:round/>
              <a:headEnd/>
              <a:tailEnd/>
            </a:ln>
          </p:spPr>
          <p:txBody>
            <a:bodyPr/>
            <a:lstStyle/>
            <a:p>
              <a:endParaRPr lang="en-US"/>
            </a:p>
          </p:txBody>
        </p:sp>
        <p:sp>
          <p:nvSpPr>
            <p:cNvPr id="15457" name="Freeform 511"/>
            <p:cNvSpPr>
              <a:spLocks/>
            </p:cNvSpPr>
            <p:nvPr/>
          </p:nvSpPr>
          <p:spPr bwMode="auto">
            <a:xfrm>
              <a:off x="2357" y="1988"/>
              <a:ext cx="30" cy="29"/>
            </a:xfrm>
            <a:custGeom>
              <a:avLst/>
              <a:gdLst>
                <a:gd name="T0" fmla="*/ 15 w 60"/>
                <a:gd name="T1" fmla="*/ 7 h 59"/>
                <a:gd name="T2" fmla="*/ 15 w 60"/>
                <a:gd name="T3" fmla="*/ 6 h 59"/>
                <a:gd name="T4" fmla="*/ 15 w 60"/>
                <a:gd name="T5" fmla="*/ 4 h 59"/>
                <a:gd name="T6" fmla="*/ 14 w 60"/>
                <a:gd name="T7" fmla="*/ 3 h 59"/>
                <a:gd name="T8" fmla="*/ 13 w 60"/>
                <a:gd name="T9" fmla="*/ 2 h 59"/>
                <a:gd name="T10" fmla="*/ 12 w 60"/>
                <a:gd name="T11" fmla="*/ 1 h 59"/>
                <a:gd name="T12" fmla="*/ 11 w 60"/>
                <a:gd name="T13" fmla="*/ 0 h 59"/>
                <a:gd name="T14" fmla="*/ 9 w 60"/>
                <a:gd name="T15" fmla="*/ 0 h 59"/>
                <a:gd name="T16" fmla="*/ 8 w 60"/>
                <a:gd name="T17" fmla="*/ 0 h 59"/>
                <a:gd name="T18" fmla="*/ 5 w 60"/>
                <a:gd name="T19" fmla="*/ 0 h 59"/>
                <a:gd name="T20" fmla="*/ 3 w 60"/>
                <a:gd name="T21" fmla="*/ 2 h 59"/>
                <a:gd name="T22" fmla="*/ 1 w 60"/>
                <a:gd name="T23" fmla="*/ 4 h 59"/>
                <a:gd name="T24" fmla="*/ 0 w 60"/>
                <a:gd name="T25" fmla="*/ 7 h 59"/>
                <a:gd name="T26" fmla="*/ 1 w 60"/>
                <a:gd name="T27" fmla="*/ 8 h 59"/>
                <a:gd name="T28" fmla="*/ 1 w 60"/>
                <a:gd name="T29" fmla="*/ 10 h 59"/>
                <a:gd name="T30" fmla="*/ 2 w 60"/>
                <a:gd name="T31" fmla="*/ 11 h 59"/>
                <a:gd name="T32" fmla="*/ 3 w 60"/>
                <a:gd name="T33" fmla="*/ 12 h 59"/>
                <a:gd name="T34" fmla="*/ 4 w 60"/>
                <a:gd name="T35" fmla="*/ 13 h 59"/>
                <a:gd name="T36" fmla="*/ 5 w 60"/>
                <a:gd name="T37" fmla="*/ 14 h 59"/>
                <a:gd name="T38" fmla="*/ 6 w 60"/>
                <a:gd name="T39" fmla="*/ 14 h 59"/>
                <a:gd name="T40" fmla="*/ 8 w 60"/>
                <a:gd name="T41" fmla="*/ 14 h 59"/>
                <a:gd name="T42" fmla="*/ 9 w 60"/>
                <a:gd name="T43" fmla="*/ 14 h 59"/>
                <a:gd name="T44" fmla="*/ 11 w 60"/>
                <a:gd name="T45" fmla="*/ 14 h 59"/>
                <a:gd name="T46" fmla="*/ 12 w 60"/>
                <a:gd name="T47" fmla="*/ 13 h 59"/>
                <a:gd name="T48" fmla="*/ 13 w 60"/>
                <a:gd name="T49" fmla="*/ 12 h 59"/>
                <a:gd name="T50" fmla="*/ 14 w 60"/>
                <a:gd name="T51" fmla="*/ 11 h 59"/>
                <a:gd name="T52" fmla="*/ 15 w 60"/>
                <a:gd name="T53" fmla="*/ 10 h 59"/>
                <a:gd name="T54" fmla="*/ 15 w 60"/>
                <a:gd name="T55" fmla="*/ 8 h 59"/>
                <a:gd name="T56" fmla="*/ 15 w 60"/>
                <a:gd name="T57" fmla="*/ 7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30"/>
                  </a:moveTo>
                  <a:lnTo>
                    <a:pt x="59" y="24"/>
                  </a:lnTo>
                  <a:lnTo>
                    <a:pt x="58" y="18"/>
                  </a:lnTo>
                  <a:lnTo>
                    <a:pt x="54" y="12"/>
                  </a:lnTo>
                  <a:lnTo>
                    <a:pt x="51" y="8"/>
                  </a:lnTo>
                  <a:lnTo>
                    <a:pt x="46" y="4"/>
                  </a:lnTo>
                  <a:lnTo>
                    <a:pt x="42" y="2"/>
                  </a:lnTo>
                  <a:lnTo>
                    <a:pt x="36" y="0"/>
                  </a:lnTo>
                  <a:lnTo>
                    <a:pt x="30" y="0"/>
                  </a:lnTo>
                  <a:lnTo>
                    <a:pt x="19" y="2"/>
                  </a:lnTo>
                  <a:lnTo>
                    <a:pt x="9" y="8"/>
                  </a:lnTo>
                  <a:lnTo>
                    <a:pt x="3" y="18"/>
                  </a:lnTo>
                  <a:lnTo>
                    <a:pt x="0" y="30"/>
                  </a:lnTo>
                  <a:lnTo>
                    <a:pt x="1" y="35"/>
                  </a:lnTo>
                  <a:lnTo>
                    <a:pt x="3" y="40"/>
                  </a:lnTo>
                  <a:lnTo>
                    <a:pt x="6" y="46"/>
                  </a:lnTo>
                  <a:lnTo>
                    <a:pt x="9" y="50"/>
                  </a:lnTo>
                  <a:lnTo>
                    <a:pt x="14" y="54"/>
                  </a:lnTo>
                  <a:lnTo>
                    <a:pt x="19" y="56"/>
                  </a:lnTo>
                  <a:lnTo>
                    <a:pt x="24" y="59"/>
                  </a:lnTo>
                  <a:lnTo>
                    <a:pt x="30" y="59"/>
                  </a:lnTo>
                  <a:lnTo>
                    <a:pt x="36" y="59"/>
                  </a:lnTo>
                  <a:lnTo>
                    <a:pt x="42" y="56"/>
                  </a:lnTo>
                  <a:lnTo>
                    <a:pt x="46" y="54"/>
                  </a:lnTo>
                  <a:lnTo>
                    <a:pt x="51" y="50"/>
                  </a:lnTo>
                  <a:lnTo>
                    <a:pt x="54" y="46"/>
                  </a:lnTo>
                  <a:lnTo>
                    <a:pt x="58" y="40"/>
                  </a:lnTo>
                  <a:lnTo>
                    <a:pt x="59" y="35"/>
                  </a:lnTo>
                  <a:lnTo>
                    <a:pt x="60" y="30"/>
                  </a:lnTo>
                  <a:close/>
                </a:path>
              </a:pathLst>
            </a:custGeom>
            <a:solidFill>
              <a:srgbClr val="FF0000"/>
            </a:solidFill>
            <a:ln w="9525">
              <a:noFill/>
              <a:round/>
              <a:headEnd/>
              <a:tailEnd/>
            </a:ln>
          </p:spPr>
          <p:txBody>
            <a:bodyPr/>
            <a:lstStyle/>
            <a:p>
              <a:endParaRPr lang="en-US"/>
            </a:p>
          </p:txBody>
        </p:sp>
        <p:sp>
          <p:nvSpPr>
            <p:cNvPr id="15458" name="Freeform 512"/>
            <p:cNvSpPr>
              <a:spLocks/>
            </p:cNvSpPr>
            <p:nvPr/>
          </p:nvSpPr>
          <p:spPr bwMode="auto">
            <a:xfrm>
              <a:off x="2365" y="1995"/>
              <a:ext cx="15" cy="15"/>
            </a:xfrm>
            <a:custGeom>
              <a:avLst/>
              <a:gdLst>
                <a:gd name="T0" fmla="*/ 4 w 30"/>
                <a:gd name="T1" fmla="*/ 8 h 29"/>
                <a:gd name="T2" fmla="*/ 4 w 30"/>
                <a:gd name="T3" fmla="*/ 8 h 29"/>
                <a:gd name="T4" fmla="*/ 3 w 30"/>
                <a:gd name="T5" fmla="*/ 7 h 29"/>
                <a:gd name="T6" fmla="*/ 2 w 30"/>
                <a:gd name="T7" fmla="*/ 7 h 29"/>
                <a:gd name="T8" fmla="*/ 2 w 30"/>
                <a:gd name="T9" fmla="*/ 7 h 29"/>
                <a:gd name="T10" fmla="*/ 1 w 30"/>
                <a:gd name="T11" fmla="*/ 6 h 29"/>
                <a:gd name="T12" fmla="*/ 1 w 30"/>
                <a:gd name="T13" fmla="*/ 5 h 29"/>
                <a:gd name="T14" fmla="*/ 0 w 30"/>
                <a:gd name="T15" fmla="*/ 5 h 29"/>
                <a:gd name="T16" fmla="*/ 0 w 30"/>
                <a:gd name="T17" fmla="*/ 4 h 29"/>
                <a:gd name="T18" fmla="*/ 0 w 30"/>
                <a:gd name="T19" fmla="*/ 3 h 29"/>
                <a:gd name="T20" fmla="*/ 1 w 30"/>
                <a:gd name="T21" fmla="*/ 3 h 29"/>
                <a:gd name="T22" fmla="*/ 1 w 30"/>
                <a:gd name="T23" fmla="*/ 2 h 29"/>
                <a:gd name="T24" fmla="*/ 2 w 30"/>
                <a:gd name="T25" fmla="*/ 1 h 29"/>
                <a:gd name="T26" fmla="*/ 2 w 30"/>
                <a:gd name="T27" fmla="*/ 1 h 29"/>
                <a:gd name="T28" fmla="*/ 3 w 30"/>
                <a:gd name="T29" fmla="*/ 1 h 29"/>
                <a:gd name="T30" fmla="*/ 4 w 30"/>
                <a:gd name="T31" fmla="*/ 0 h 29"/>
                <a:gd name="T32" fmla="*/ 4 w 30"/>
                <a:gd name="T33" fmla="*/ 0 h 29"/>
                <a:gd name="T34" fmla="*/ 5 w 30"/>
                <a:gd name="T35" fmla="*/ 0 h 29"/>
                <a:gd name="T36" fmla="*/ 6 w 30"/>
                <a:gd name="T37" fmla="*/ 1 h 29"/>
                <a:gd name="T38" fmla="*/ 6 w 30"/>
                <a:gd name="T39" fmla="*/ 1 h 29"/>
                <a:gd name="T40" fmla="*/ 7 w 30"/>
                <a:gd name="T41" fmla="*/ 1 h 29"/>
                <a:gd name="T42" fmla="*/ 7 w 30"/>
                <a:gd name="T43" fmla="*/ 2 h 29"/>
                <a:gd name="T44" fmla="*/ 8 w 30"/>
                <a:gd name="T45" fmla="*/ 3 h 29"/>
                <a:gd name="T46" fmla="*/ 8 w 30"/>
                <a:gd name="T47" fmla="*/ 3 h 29"/>
                <a:gd name="T48" fmla="*/ 8 w 30"/>
                <a:gd name="T49" fmla="*/ 4 h 29"/>
                <a:gd name="T50" fmla="*/ 8 w 30"/>
                <a:gd name="T51" fmla="*/ 5 h 29"/>
                <a:gd name="T52" fmla="*/ 7 w 30"/>
                <a:gd name="T53" fmla="*/ 7 h 29"/>
                <a:gd name="T54" fmla="*/ 6 w 30"/>
                <a:gd name="T55" fmla="*/ 7 h 29"/>
                <a:gd name="T56" fmla="*/ 4 w 30"/>
                <a:gd name="T57" fmla="*/ 8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9"/>
                <a:gd name="T89" fmla="*/ 30 w 30"/>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9">
                  <a:moveTo>
                    <a:pt x="15" y="29"/>
                  </a:moveTo>
                  <a:lnTo>
                    <a:pt x="13" y="29"/>
                  </a:lnTo>
                  <a:lnTo>
                    <a:pt x="9" y="27"/>
                  </a:lnTo>
                  <a:lnTo>
                    <a:pt x="7" y="26"/>
                  </a:lnTo>
                  <a:lnTo>
                    <a:pt x="5" y="25"/>
                  </a:lnTo>
                  <a:lnTo>
                    <a:pt x="3" y="23"/>
                  </a:lnTo>
                  <a:lnTo>
                    <a:pt x="1" y="19"/>
                  </a:lnTo>
                  <a:lnTo>
                    <a:pt x="0" y="17"/>
                  </a:lnTo>
                  <a:lnTo>
                    <a:pt x="0" y="15"/>
                  </a:lnTo>
                  <a:lnTo>
                    <a:pt x="0" y="11"/>
                  </a:lnTo>
                  <a:lnTo>
                    <a:pt x="1" y="9"/>
                  </a:lnTo>
                  <a:lnTo>
                    <a:pt x="3" y="6"/>
                  </a:lnTo>
                  <a:lnTo>
                    <a:pt x="5" y="3"/>
                  </a:lnTo>
                  <a:lnTo>
                    <a:pt x="7" y="2"/>
                  </a:lnTo>
                  <a:lnTo>
                    <a:pt x="9" y="1"/>
                  </a:lnTo>
                  <a:lnTo>
                    <a:pt x="13" y="0"/>
                  </a:lnTo>
                  <a:lnTo>
                    <a:pt x="15" y="0"/>
                  </a:lnTo>
                  <a:lnTo>
                    <a:pt x="18" y="0"/>
                  </a:lnTo>
                  <a:lnTo>
                    <a:pt x="21" y="1"/>
                  </a:lnTo>
                  <a:lnTo>
                    <a:pt x="23" y="2"/>
                  </a:lnTo>
                  <a:lnTo>
                    <a:pt x="26" y="3"/>
                  </a:lnTo>
                  <a:lnTo>
                    <a:pt x="27" y="6"/>
                  </a:lnTo>
                  <a:lnTo>
                    <a:pt x="29" y="9"/>
                  </a:lnTo>
                  <a:lnTo>
                    <a:pt x="30" y="11"/>
                  </a:lnTo>
                  <a:lnTo>
                    <a:pt x="30" y="15"/>
                  </a:lnTo>
                  <a:lnTo>
                    <a:pt x="29" y="20"/>
                  </a:lnTo>
                  <a:lnTo>
                    <a:pt x="26" y="25"/>
                  </a:lnTo>
                  <a:lnTo>
                    <a:pt x="21" y="27"/>
                  </a:lnTo>
                  <a:lnTo>
                    <a:pt x="15" y="29"/>
                  </a:lnTo>
                  <a:close/>
                </a:path>
              </a:pathLst>
            </a:custGeom>
            <a:solidFill>
              <a:srgbClr val="FF0000"/>
            </a:solidFill>
            <a:ln w="9525">
              <a:noFill/>
              <a:round/>
              <a:headEnd/>
              <a:tailEnd/>
            </a:ln>
          </p:spPr>
          <p:txBody>
            <a:bodyPr/>
            <a:lstStyle/>
            <a:p>
              <a:endParaRPr lang="en-US"/>
            </a:p>
          </p:txBody>
        </p:sp>
        <p:sp>
          <p:nvSpPr>
            <p:cNvPr id="15459" name="Freeform 513"/>
            <p:cNvSpPr>
              <a:spLocks/>
            </p:cNvSpPr>
            <p:nvPr/>
          </p:nvSpPr>
          <p:spPr bwMode="auto">
            <a:xfrm>
              <a:off x="2658" y="2044"/>
              <a:ext cx="30" cy="30"/>
            </a:xfrm>
            <a:custGeom>
              <a:avLst/>
              <a:gdLst>
                <a:gd name="T0" fmla="*/ 15 w 59"/>
                <a:gd name="T1" fmla="*/ 8 h 60"/>
                <a:gd name="T2" fmla="*/ 15 w 59"/>
                <a:gd name="T3" fmla="*/ 7 h 60"/>
                <a:gd name="T4" fmla="*/ 15 w 59"/>
                <a:gd name="T5" fmla="*/ 5 h 60"/>
                <a:gd name="T6" fmla="*/ 14 w 59"/>
                <a:gd name="T7" fmla="*/ 4 h 60"/>
                <a:gd name="T8" fmla="*/ 13 w 59"/>
                <a:gd name="T9" fmla="*/ 3 h 60"/>
                <a:gd name="T10" fmla="*/ 12 w 59"/>
                <a:gd name="T11" fmla="*/ 2 h 60"/>
                <a:gd name="T12" fmla="*/ 11 w 59"/>
                <a:gd name="T13" fmla="*/ 1 h 60"/>
                <a:gd name="T14" fmla="*/ 9 w 59"/>
                <a:gd name="T15" fmla="*/ 1 h 60"/>
                <a:gd name="T16" fmla="*/ 8 w 59"/>
                <a:gd name="T17" fmla="*/ 0 h 60"/>
                <a:gd name="T18" fmla="*/ 5 w 59"/>
                <a:gd name="T19" fmla="*/ 1 h 60"/>
                <a:gd name="T20" fmla="*/ 3 w 59"/>
                <a:gd name="T21" fmla="*/ 3 h 60"/>
                <a:gd name="T22" fmla="*/ 1 w 59"/>
                <a:gd name="T23" fmla="*/ 5 h 60"/>
                <a:gd name="T24" fmla="*/ 0 w 59"/>
                <a:gd name="T25" fmla="*/ 8 h 60"/>
                <a:gd name="T26" fmla="*/ 1 w 59"/>
                <a:gd name="T27" fmla="*/ 9 h 60"/>
                <a:gd name="T28" fmla="*/ 1 w 59"/>
                <a:gd name="T29" fmla="*/ 11 h 60"/>
                <a:gd name="T30" fmla="*/ 2 w 59"/>
                <a:gd name="T31" fmla="*/ 12 h 60"/>
                <a:gd name="T32" fmla="*/ 3 w 59"/>
                <a:gd name="T33" fmla="*/ 13 h 60"/>
                <a:gd name="T34" fmla="*/ 4 w 59"/>
                <a:gd name="T35" fmla="*/ 14 h 60"/>
                <a:gd name="T36" fmla="*/ 5 w 59"/>
                <a:gd name="T37" fmla="*/ 15 h 60"/>
                <a:gd name="T38" fmla="*/ 6 w 59"/>
                <a:gd name="T39" fmla="*/ 15 h 60"/>
                <a:gd name="T40" fmla="*/ 8 w 59"/>
                <a:gd name="T41" fmla="*/ 15 h 60"/>
                <a:gd name="T42" fmla="*/ 9 w 59"/>
                <a:gd name="T43" fmla="*/ 15 h 60"/>
                <a:gd name="T44" fmla="*/ 11 w 59"/>
                <a:gd name="T45" fmla="*/ 15 h 60"/>
                <a:gd name="T46" fmla="*/ 12 w 59"/>
                <a:gd name="T47" fmla="*/ 14 h 60"/>
                <a:gd name="T48" fmla="*/ 13 w 59"/>
                <a:gd name="T49" fmla="*/ 13 h 60"/>
                <a:gd name="T50" fmla="*/ 14 w 59"/>
                <a:gd name="T51" fmla="*/ 12 h 60"/>
                <a:gd name="T52" fmla="*/ 15 w 59"/>
                <a:gd name="T53" fmla="*/ 11 h 60"/>
                <a:gd name="T54" fmla="*/ 15 w 59"/>
                <a:gd name="T55" fmla="*/ 9 h 60"/>
                <a:gd name="T56" fmla="*/ 15 w 59"/>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9"/>
                <a:gd name="T88" fmla="*/ 0 h 60"/>
                <a:gd name="T89" fmla="*/ 59 w 59"/>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9" h="60">
                  <a:moveTo>
                    <a:pt x="59" y="30"/>
                  </a:moveTo>
                  <a:lnTo>
                    <a:pt x="58" y="25"/>
                  </a:lnTo>
                  <a:lnTo>
                    <a:pt x="57" y="19"/>
                  </a:lnTo>
                  <a:lnTo>
                    <a:pt x="54" y="13"/>
                  </a:lnTo>
                  <a:lnTo>
                    <a:pt x="50" y="9"/>
                  </a:lnTo>
                  <a:lnTo>
                    <a:pt x="46" y="5"/>
                  </a:lnTo>
                  <a:lnTo>
                    <a:pt x="41" y="3"/>
                  </a:lnTo>
                  <a:lnTo>
                    <a:pt x="35" y="2"/>
                  </a:lnTo>
                  <a:lnTo>
                    <a:pt x="30" y="0"/>
                  </a:lnTo>
                  <a:lnTo>
                    <a:pt x="18" y="3"/>
                  </a:lnTo>
                  <a:lnTo>
                    <a:pt x="9" y="9"/>
                  </a:lnTo>
                  <a:lnTo>
                    <a:pt x="2" y="19"/>
                  </a:lnTo>
                  <a:lnTo>
                    <a:pt x="0" y="30"/>
                  </a:lnTo>
                  <a:lnTo>
                    <a:pt x="1" y="36"/>
                  </a:lnTo>
                  <a:lnTo>
                    <a:pt x="2" y="42"/>
                  </a:lnTo>
                  <a:lnTo>
                    <a:pt x="5" y="47"/>
                  </a:lnTo>
                  <a:lnTo>
                    <a:pt x="9" y="51"/>
                  </a:lnTo>
                  <a:lnTo>
                    <a:pt x="13" y="55"/>
                  </a:lnTo>
                  <a:lnTo>
                    <a:pt x="18" y="58"/>
                  </a:lnTo>
                  <a:lnTo>
                    <a:pt x="24" y="59"/>
                  </a:lnTo>
                  <a:lnTo>
                    <a:pt x="30" y="60"/>
                  </a:lnTo>
                  <a:lnTo>
                    <a:pt x="35" y="59"/>
                  </a:lnTo>
                  <a:lnTo>
                    <a:pt x="41" y="58"/>
                  </a:lnTo>
                  <a:lnTo>
                    <a:pt x="46" y="55"/>
                  </a:lnTo>
                  <a:lnTo>
                    <a:pt x="50" y="51"/>
                  </a:lnTo>
                  <a:lnTo>
                    <a:pt x="54" y="47"/>
                  </a:lnTo>
                  <a:lnTo>
                    <a:pt x="57" y="42"/>
                  </a:lnTo>
                  <a:lnTo>
                    <a:pt x="58" y="36"/>
                  </a:lnTo>
                  <a:lnTo>
                    <a:pt x="59" y="30"/>
                  </a:lnTo>
                  <a:close/>
                </a:path>
              </a:pathLst>
            </a:custGeom>
            <a:solidFill>
              <a:srgbClr val="FF0000"/>
            </a:solidFill>
            <a:ln w="9525">
              <a:noFill/>
              <a:round/>
              <a:headEnd/>
              <a:tailEnd/>
            </a:ln>
          </p:spPr>
          <p:txBody>
            <a:bodyPr/>
            <a:lstStyle/>
            <a:p>
              <a:endParaRPr lang="en-US"/>
            </a:p>
          </p:txBody>
        </p:sp>
        <p:sp>
          <p:nvSpPr>
            <p:cNvPr id="15460" name="Freeform 514"/>
            <p:cNvSpPr>
              <a:spLocks/>
            </p:cNvSpPr>
            <p:nvPr/>
          </p:nvSpPr>
          <p:spPr bwMode="auto">
            <a:xfrm>
              <a:off x="2666" y="2051"/>
              <a:ext cx="15" cy="15"/>
            </a:xfrm>
            <a:custGeom>
              <a:avLst/>
              <a:gdLst>
                <a:gd name="T0" fmla="*/ 4 w 30"/>
                <a:gd name="T1" fmla="*/ 8 h 30"/>
                <a:gd name="T2" fmla="*/ 3 w 30"/>
                <a:gd name="T3" fmla="*/ 8 h 30"/>
                <a:gd name="T4" fmla="*/ 3 w 30"/>
                <a:gd name="T5" fmla="*/ 8 h 30"/>
                <a:gd name="T6" fmla="*/ 2 w 30"/>
                <a:gd name="T7" fmla="*/ 7 h 30"/>
                <a:gd name="T8" fmla="*/ 1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1 w 30"/>
                <a:gd name="T25" fmla="*/ 2 h 30"/>
                <a:gd name="T26" fmla="*/ 2 w 30"/>
                <a:gd name="T27" fmla="*/ 1 h 30"/>
                <a:gd name="T28" fmla="*/ 3 w 30"/>
                <a:gd name="T29" fmla="*/ 1 h 30"/>
                <a:gd name="T30" fmla="*/ 3 w 30"/>
                <a:gd name="T31" fmla="*/ 0 h 30"/>
                <a:gd name="T32" fmla="*/ 4 w 30"/>
                <a:gd name="T33" fmla="*/ 0 h 30"/>
                <a:gd name="T34" fmla="*/ 5 w 30"/>
                <a:gd name="T35" fmla="*/ 0 h 30"/>
                <a:gd name="T36" fmla="*/ 5 w 30"/>
                <a:gd name="T37" fmla="*/ 1 h 30"/>
                <a:gd name="T38" fmla="*/ 6 w 30"/>
                <a:gd name="T39" fmla="*/ 1 h 30"/>
                <a:gd name="T40" fmla="*/ 7 w 30"/>
                <a:gd name="T41" fmla="*/ 2 h 30"/>
                <a:gd name="T42" fmla="*/ 7 w 30"/>
                <a:gd name="T43" fmla="*/ 2 h 30"/>
                <a:gd name="T44" fmla="*/ 7 w 30"/>
                <a:gd name="T45" fmla="*/ 3 h 30"/>
                <a:gd name="T46" fmla="*/ 8 w 30"/>
                <a:gd name="T47" fmla="*/ 3 h 30"/>
                <a:gd name="T48" fmla="*/ 8 w 30"/>
                <a:gd name="T49" fmla="*/ 4 h 30"/>
                <a:gd name="T50" fmla="*/ 7 w 30"/>
                <a:gd name="T51" fmla="*/ 6 h 30"/>
                <a:gd name="T52" fmla="*/ 7 w 30"/>
                <a:gd name="T53" fmla="*/ 7 h 30"/>
                <a:gd name="T54" fmla="*/ 5 w 30"/>
                <a:gd name="T55" fmla="*/ 8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2" y="30"/>
                  </a:lnTo>
                  <a:lnTo>
                    <a:pt x="9" y="29"/>
                  </a:lnTo>
                  <a:lnTo>
                    <a:pt x="6" y="27"/>
                  </a:lnTo>
                  <a:lnTo>
                    <a:pt x="4" y="26"/>
                  </a:lnTo>
                  <a:lnTo>
                    <a:pt x="3" y="24"/>
                  </a:lnTo>
                  <a:lnTo>
                    <a:pt x="1" y="20"/>
                  </a:lnTo>
                  <a:lnTo>
                    <a:pt x="0" y="18"/>
                  </a:lnTo>
                  <a:lnTo>
                    <a:pt x="0" y="15"/>
                  </a:lnTo>
                  <a:lnTo>
                    <a:pt x="0" y="12"/>
                  </a:lnTo>
                  <a:lnTo>
                    <a:pt x="1" y="10"/>
                  </a:lnTo>
                  <a:lnTo>
                    <a:pt x="3" y="7"/>
                  </a:lnTo>
                  <a:lnTo>
                    <a:pt x="4" y="5"/>
                  </a:lnTo>
                  <a:lnTo>
                    <a:pt x="6" y="3"/>
                  </a:lnTo>
                  <a:lnTo>
                    <a:pt x="9" y="2"/>
                  </a:lnTo>
                  <a:lnTo>
                    <a:pt x="12" y="0"/>
                  </a:lnTo>
                  <a:lnTo>
                    <a:pt x="15" y="0"/>
                  </a:lnTo>
                  <a:lnTo>
                    <a:pt x="18" y="0"/>
                  </a:lnTo>
                  <a:lnTo>
                    <a:pt x="20" y="2"/>
                  </a:lnTo>
                  <a:lnTo>
                    <a:pt x="23" y="3"/>
                  </a:lnTo>
                  <a:lnTo>
                    <a:pt x="25" y="5"/>
                  </a:lnTo>
                  <a:lnTo>
                    <a:pt x="27" y="7"/>
                  </a:lnTo>
                  <a:lnTo>
                    <a:pt x="28" y="10"/>
                  </a:lnTo>
                  <a:lnTo>
                    <a:pt x="30" y="12"/>
                  </a:lnTo>
                  <a:lnTo>
                    <a:pt x="30" y="15"/>
                  </a:lnTo>
                  <a:lnTo>
                    <a:pt x="28" y="21"/>
                  </a:lnTo>
                  <a:lnTo>
                    <a:pt x="25" y="26"/>
                  </a:lnTo>
                  <a:lnTo>
                    <a:pt x="20" y="29"/>
                  </a:lnTo>
                  <a:lnTo>
                    <a:pt x="15" y="30"/>
                  </a:lnTo>
                  <a:close/>
                </a:path>
              </a:pathLst>
            </a:custGeom>
            <a:solidFill>
              <a:srgbClr val="FF0000"/>
            </a:solidFill>
            <a:ln w="9525">
              <a:noFill/>
              <a:round/>
              <a:headEnd/>
              <a:tailEnd/>
            </a:ln>
          </p:spPr>
          <p:txBody>
            <a:bodyPr/>
            <a:lstStyle/>
            <a:p>
              <a:endParaRPr lang="en-US"/>
            </a:p>
          </p:txBody>
        </p:sp>
        <p:sp>
          <p:nvSpPr>
            <p:cNvPr id="15461" name="Freeform 515"/>
            <p:cNvSpPr>
              <a:spLocks/>
            </p:cNvSpPr>
            <p:nvPr/>
          </p:nvSpPr>
          <p:spPr bwMode="auto">
            <a:xfrm>
              <a:off x="2674" y="1787"/>
              <a:ext cx="30" cy="30"/>
            </a:xfrm>
            <a:custGeom>
              <a:avLst/>
              <a:gdLst>
                <a:gd name="T0" fmla="*/ 15 w 60"/>
                <a:gd name="T1" fmla="*/ 8 h 60"/>
                <a:gd name="T2" fmla="*/ 15 w 60"/>
                <a:gd name="T3" fmla="*/ 6 h 60"/>
                <a:gd name="T4" fmla="*/ 15 w 60"/>
                <a:gd name="T5" fmla="*/ 5 h 60"/>
                <a:gd name="T6" fmla="*/ 14 w 60"/>
                <a:gd name="T7" fmla="*/ 4 h 60"/>
                <a:gd name="T8" fmla="*/ 13 w 60"/>
                <a:gd name="T9" fmla="*/ 3 h 60"/>
                <a:gd name="T10" fmla="*/ 12 w 60"/>
                <a:gd name="T11" fmla="*/ 2 h 60"/>
                <a:gd name="T12" fmla="*/ 11 w 60"/>
                <a:gd name="T13" fmla="*/ 1 h 60"/>
                <a:gd name="T14" fmla="*/ 9 w 60"/>
                <a:gd name="T15" fmla="*/ 1 h 60"/>
                <a:gd name="T16" fmla="*/ 8 w 60"/>
                <a:gd name="T17" fmla="*/ 0 h 60"/>
                <a:gd name="T18" fmla="*/ 5 w 60"/>
                <a:gd name="T19" fmla="*/ 1 h 60"/>
                <a:gd name="T20" fmla="*/ 3 w 60"/>
                <a:gd name="T21" fmla="*/ 3 h 60"/>
                <a:gd name="T22" fmla="*/ 1 w 60"/>
                <a:gd name="T23" fmla="*/ 5 h 60"/>
                <a:gd name="T24" fmla="*/ 0 w 60"/>
                <a:gd name="T25" fmla="*/ 8 h 60"/>
                <a:gd name="T26" fmla="*/ 1 w 60"/>
                <a:gd name="T27" fmla="*/ 9 h 60"/>
                <a:gd name="T28" fmla="*/ 1 w 60"/>
                <a:gd name="T29" fmla="*/ 11 h 60"/>
                <a:gd name="T30" fmla="*/ 2 w 60"/>
                <a:gd name="T31" fmla="*/ 12 h 60"/>
                <a:gd name="T32" fmla="*/ 3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7" y="18"/>
                  </a:lnTo>
                  <a:lnTo>
                    <a:pt x="54" y="14"/>
                  </a:lnTo>
                  <a:lnTo>
                    <a:pt x="51" y="9"/>
                  </a:lnTo>
                  <a:lnTo>
                    <a:pt x="46" y="6"/>
                  </a:lnTo>
                  <a:lnTo>
                    <a:pt x="41" y="2"/>
                  </a:lnTo>
                  <a:lnTo>
                    <a:pt x="36" y="1"/>
                  </a:lnTo>
                  <a:lnTo>
                    <a:pt x="30" y="0"/>
                  </a:lnTo>
                  <a:lnTo>
                    <a:pt x="18" y="2"/>
                  </a:lnTo>
                  <a:lnTo>
                    <a:pt x="9" y="9"/>
                  </a:lnTo>
                  <a:lnTo>
                    <a:pt x="2" y="18"/>
                  </a:lnTo>
                  <a:lnTo>
                    <a:pt x="0" y="30"/>
                  </a:lnTo>
                  <a:lnTo>
                    <a:pt x="1" y="36"/>
                  </a:lnTo>
                  <a:lnTo>
                    <a:pt x="2" y="41"/>
                  </a:lnTo>
                  <a:lnTo>
                    <a:pt x="6" y="47"/>
                  </a:lnTo>
                  <a:lnTo>
                    <a:pt x="9" y="52"/>
                  </a:lnTo>
                  <a:lnTo>
                    <a:pt x="14" y="55"/>
                  </a:lnTo>
                  <a:lnTo>
                    <a:pt x="18" y="58"/>
                  </a:lnTo>
                  <a:lnTo>
                    <a:pt x="24" y="60"/>
                  </a:lnTo>
                  <a:lnTo>
                    <a:pt x="30" y="60"/>
                  </a:lnTo>
                  <a:lnTo>
                    <a:pt x="36" y="60"/>
                  </a:lnTo>
                  <a:lnTo>
                    <a:pt x="41" y="58"/>
                  </a:lnTo>
                  <a:lnTo>
                    <a:pt x="46" y="55"/>
                  </a:lnTo>
                  <a:lnTo>
                    <a:pt x="51" y="52"/>
                  </a:lnTo>
                  <a:lnTo>
                    <a:pt x="54" y="47"/>
                  </a:lnTo>
                  <a:lnTo>
                    <a:pt x="57" y="41"/>
                  </a:lnTo>
                  <a:lnTo>
                    <a:pt x="59" y="36"/>
                  </a:lnTo>
                  <a:lnTo>
                    <a:pt x="60" y="30"/>
                  </a:lnTo>
                  <a:close/>
                </a:path>
              </a:pathLst>
            </a:custGeom>
            <a:solidFill>
              <a:srgbClr val="FF0000"/>
            </a:solidFill>
            <a:ln w="9525">
              <a:noFill/>
              <a:round/>
              <a:headEnd/>
              <a:tailEnd/>
            </a:ln>
          </p:spPr>
          <p:txBody>
            <a:bodyPr/>
            <a:lstStyle/>
            <a:p>
              <a:endParaRPr lang="en-US"/>
            </a:p>
          </p:txBody>
        </p:sp>
        <p:sp>
          <p:nvSpPr>
            <p:cNvPr id="15462" name="Freeform 516"/>
            <p:cNvSpPr>
              <a:spLocks/>
            </p:cNvSpPr>
            <p:nvPr/>
          </p:nvSpPr>
          <p:spPr bwMode="auto">
            <a:xfrm>
              <a:off x="2682" y="1795"/>
              <a:ext cx="15" cy="15"/>
            </a:xfrm>
            <a:custGeom>
              <a:avLst/>
              <a:gdLst>
                <a:gd name="T0" fmla="*/ 4 w 30"/>
                <a:gd name="T1" fmla="*/ 8 h 30"/>
                <a:gd name="T2" fmla="*/ 3 w 30"/>
                <a:gd name="T3" fmla="*/ 8 h 30"/>
                <a:gd name="T4" fmla="*/ 3 w 30"/>
                <a:gd name="T5" fmla="*/ 8 h 30"/>
                <a:gd name="T6" fmla="*/ 2 w 30"/>
                <a:gd name="T7" fmla="*/ 7 h 30"/>
                <a:gd name="T8" fmla="*/ 1 w 30"/>
                <a:gd name="T9" fmla="*/ 7 h 30"/>
                <a:gd name="T10" fmla="*/ 1 w 30"/>
                <a:gd name="T11" fmla="*/ 6 h 30"/>
                <a:gd name="T12" fmla="*/ 1 w 30"/>
                <a:gd name="T13" fmla="*/ 6 h 30"/>
                <a:gd name="T14" fmla="*/ 0 w 30"/>
                <a:gd name="T15" fmla="*/ 5 h 30"/>
                <a:gd name="T16" fmla="*/ 0 w 30"/>
                <a:gd name="T17" fmla="*/ 4 h 30"/>
                <a:gd name="T18" fmla="*/ 0 w 30"/>
                <a:gd name="T19" fmla="*/ 4 h 30"/>
                <a:gd name="T20" fmla="*/ 1 w 30"/>
                <a:gd name="T21" fmla="*/ 3 h 30"/>
                <a:gd name="T22" fmla="*/ 1 w 30"/>
                <a:gd name="T23" fmla="*/ 2 h 30"/>
                <a:gd name="T24" fmla="*/ 1 w 30"/>
                <a:gd name="T25" fmla="*/ 2 h 30"/>
                <a:gd name="T26" fmla="*/ 2 w 30"/>
                <a:gd name="T27" fmla="*/ 1 h 30"/>
                <a:gd name="T28" fmla="*/ 3 w 30"/>
                <a:gd name="T29" fmla="*/ 1 h 30"/>
                <a:gd name="T30" fmla="*/ 3 w 30"/>
                <a:gd name="T31" fmla="*/ 0 h 30"/>
                <a:gd name="T32" fmla="*/ 4 w 30"/>
                <a:gd name="T33" fmla="*/ 0 h 30"/>
                <a:gd name="T34" fmla="*/ 5 w 30"/>
                <a:gd name="T35" fmla="*/ 0 h 30"/>
                <a:gd name="T36" fmla="*/ 6 w 30"/>
                <a:gd name="T37" fmla="*/ 1 h 30"/>
                <a:gd name="T38" fmla="*/ 6 w 30"/>
                <a:gd name="T39" fmla="*/ 1 h 30"/>
                <a:gd name="T40" fmla="*/ 7 w 30"/>
                <a:gd name="T41" fmla="*/ 2 h 30"/>
                <a:gd name="T42" fmla="*/ 7 w 30"/>
                <a:gd name="T43" fmla="*/ 2 h 30"/>
                <a:gd name="T44" fmla="*/ 8 w 30"/>
                <a:gd name="T45" fmla="*/ 3 h 30"/>
                <a:gd name="T46" fmla="*/ 8 w 30"/>
                <a:gd name="T47" fmla="*/ 4 h 30"/>
                <a:gd name="T48" fmla="*/ 8 w 30"/>
                <a:gd name="T49" fmla="*/ 4 h 30"/>
                <a:gd name="T50" fmla="*/ 8 w 30"/>
                <a:gd name="T51" fmla="*/ 6 h 30"/>
                <a:gd name="T52" fmla="*/ 7 w 30"/>
                <a:gd name="T53" fmla="*/ 7 h 30"/>
                <a:gd name="T54" fmla="*/ 6 w 30"/>
                <a:gd name="T55" fmla="*/ 8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1" y="30"/>
                  </a:lnTo>
                  <a:lnTo>
                    <a:pt x="9" y="29"/>
                  </a:lnTo>
                  <a:lnTo>
                    <a:pt x="7" y="28"/>
                  </a:lnTo>
                  <a:lnTo>
                    <a:pt x="4" y="25"/>
                  </a:lnTo>
                  <a:lnTo>
                    <a:pt x="2" y="23"/>
                  </a:lnTo>
                  <a:lnTo>
                    <a:pt x="1" y="21"/>
                  </a:lnTo>
                  <a:lnTo>
                    <a:pt x="0" y="18"/>
                  </a:lnTo>
                  <a:lnTo>
                    <a:pt x="0" y="15"/>
                  </a:lnTo>
                  <a:lnTo>
                    <a:pt x="0" y="13"/>
                  </a:lnTo>
                  <a:lnTo>
                    <a:pt x="1" y="9"/>
                  </a:lnTo>
                  <a:lnTo>
                    <a:pt x="2" y="7"/>
                  </a:lnTo>
                  <a:lnTo>
                    <a:pt x="4" y="5"/>
                  </a:lnTo>
                  <a:lnTo>
                    <a:pt x="7" y="3"/>
                  </a:lnTo>
                  <a:lnTo>
                    <a:pt x="9" y="1"/>
                  </a:lnTo>
                  <a:lnTo>
                    <a:pt x="11" y="0"/>
                  </a:lnTo>
                  <a:lnTo>
                    <a:pt x="15" y="0"/>
                  </a:lnTo>
                  <a:lnTo>
                    <a:pt x="17" y="0"/>
                  </a:lnTo>
                  <a:lnTo>
                    <a:pt x="21" y="1"/>
                  </a:lnTo>
                  <a:lnTo>
                    <a:pt x="23" y="3"/>
                  </a:lnTo>
                  <a:lnTo>
                    <a:pt x="25" y="5"/>
                  </a:lnTo>
                  <a:lnTo>
                    <a:pt x="26" y="7"/>
                  </a:lnTo>
                  <a:lnTo>
                    <a:pt x="29" y="9"/>
                  </a:lnTo>
                  <a:lnTo>
                    <a:pt x="30" y="13"/>
                  </a:lnTo>
                  <a:lnTo>
                    <a:pt x="30" y="15"/>
                  </a:lnTo>
                  <a:lnTo>
                    <a:pt x="29" y="21"/>
                  </a:lnTo>
                  <a:lnTo>
                    <a:pt x="25" y="25"/>
                  </a:lnTo>
                  <a:lnTo>
                    <a:pt x="21" y="29"/>
                  </a:lnTo>
                  <a:lnTo>
                    <a:pt x="15" y="30"/>
                  </a:lnTo>
                  <a:close/>
                </a:path>
              </a:pathLst>
            </a:custGeom>
            <a:solidFill>
              <a:srgbClr val="FF0000"/>
            </a:solidFill>
            <a:ln w="9525">
              <a:noFill/>
              <a:round/>
              <a:headEnd/>
              <a:tailEnd/>
            </a:ln>
          </p:spPr>
          <p:txBody>
            <a:bodyPr/>
            <a:lstStyle/>
            <a:p>
              <a:endParaRPr lang="en-US"/>
            </a:p>
          </p:txBody>
        </p:sp>
        <p:sp>
          <p:nvSpPr>
            <p:cNvPr id="15463" name="Freeform 517"/>
            <p:cNvSpPr>
              <a:spLocks/>
            </p:cNvSpPr>
            <p:nvPr/>
          </p:nvSpPr>
          <p:spPr bwMode="auto">
            <a:xfrm>
              <a:off x="2677" y="2164"/>
              <a:ext cx="30" cy="29"/>
            </a:xfrm>
            <a:custGeom>
              <a:avLst/>
              <a:gdLst>
                <a:gd name="T0" fmla="*/ 16 w 58"/>
                <a:gd name="T1" fmla="*/ 7 h 60"/>
                <a:gd name="T2" fmla="*/ 16 w 58"/>
                <a:gd name="T3" fmla="*/ 6 h 60"/>
                <a:gd name="T4" fmla="*/ 15 w 58"/>
                <a:gd name="T5" fmla="*/ 4 h 60"/>
                <a:gd name="T6" fmla="*/ 14 w 58"/>
                <a:gd name="T7" fmla="*/ 3 h 60"/>
                <a:gd name="T8" fmla="*/ 13 w 58"/>
                <a:gd name="T9" fmla="*/ 2 h 60"/>
                <a:gd name="T10" fmla="*/ 12 w 58"/>
                <a:gd name="T11" fmla="*/ 1 h 60"/>
                <a:gd name="T12" fmla="*/ 11 w 58"/>
                <a:gd name="T13" fmla="*/ 0 h 60"/>
                <a:gd name="T14" fmla="*/ 9 w 58"/>
                <a:gd name="T15" fmla="*/ 0 h 60"/>
                <a:gd name="T16" fmla="*/ 7 w 58"/>
                <a:gd name="T17" fmla="*/ 0 h 60"/>
                <a:gd name="T18" fmla="*/ 5 w 58"/>
                <a:gd name="T19" fmla="*/ 0 h 60"/>
                <a:gd name="T20" fmla="*/ 2 w 58"/>
                <a:gd name="T21" fmla="*/ 2 h 60"/>
                <a:gd name="T22" fmla="*/ 1 w 58"/>
                <a:gd name="T23" fmla="*/ 4 h 60"/>
                <a:gd name="T24" fmla="*/ 0 w 58"/>
                <a:gd name="T25" fmla="*/ 7 h 60"/>
                <a:gd name="T26" fmla="*/ 0 w 58"/>
                <a:gd name="T27" fmla="*/ 8 h 60"/>
                <a:gd name="T28" fmla="*/ 1 w 58"/>
                <a:gd name="T29" fmla="*/ 10 h 60"/>
                <a:gd name="T30" fmla="*/ 1 w 58"/>
                <a:gd name="T31" fmla="*/ 11 h 60"/>
                <a:gd name="T32" fmla="*/ 2 w 58"/>
                <a:gd name="T33" fmla="*/ 12 h 60"/>
                <a:gd name="T34" fmla="*/ 3 w 58"/>
                <a:gd name="T35" fmla="*/ 13 h 60"/>
                <a:gd name="T36" fmla="*/ 5 w 58"/>
                <a:gd name="T37" fmla="*/ 14 h 60"/>
                <a:gd name="T38" fmla="*/ 6 w 58"/>
                <a:gd name="T39" fmla="*/ 14 h 60"/>
                <a:gd name="T40" fmla="*/ 7 w 58"/>
                <a:gd name="T41" fmla="*/ 14 h 60"/>
                <a:gd name="T42" fmla="*/ 9 w 58"/>
                <a:gd name="T43" fmla="*/ 14 h 60"/>
                <a:gd name="T44" fmla="*/ 11 w 58"/>
                <a:gd name="T45" fmla="*/ 14 h 60"/>
                <a:gd name="T46" fmla="*/ 12 w 58"/>
                <a:gd name="T47" fmla="*/ 13 h 60"/>
                <a:gd name="T48" fmla="*/ 13 w 58"/>
                <a:gd name="T49" fmla="*/ 12 h 60"/>
                <a:gd name="T50" fmla="*/ 14 w 58"/>
                <a:gd name="T51" fmla="*/ 11 h 60"/>
                <a:gd name="T52" fmla="*/ 15 w 58"/>
                <a:gd name="T53" fmla="*/ 10 h 60"/>
                <a:gd name="T54" fmla="*/ 16 w 58"/>
                <a:gd name="T55" fmla="*/ 8 h 60"/>
                <a:gd name="T56" fmla="*/ 16 w 58"/>
                <a:gd name="T57" fmla="*/ 7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8"/>
                <a:gd name="T88" fmla="*/ 0 h 60"/>
                <a:gd name="T89" fmla="*/ 58 w 58"/>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8" h="60">
                  <a:moveTo>
                    <a:pt x="58" y="30"/>
                  </a:moveTo>
                  <a:lnTo>
                    <a:pt x="58" y="24"/>
                  </a:lnTo>
                  <a:lnTo>
                    <a:pt x="56" y="18"/>
                  </a:lnTo>
                  <a:lnTo>
                    <a:pt x="54" y="14"/>
                  </a:lnTo>
                  <a:lnTo>
                    <a:pt x="50" y="9"/>
                  </a:lnTo>
                  <a:lnTo>
                    <a:pt x="46" y="6"/>
                  </a:lnTo>
                  <a:lnTo>
                    <a:pt x="40" y="2"/>
                  </a:lnTo>
                  <a:lnTo>
                    <a:pt x="34" y="1"/>
                  </a:lnTo>
                  <a:lnTo>
                    <a:pt x="28" y="0"/>
                  </a:lnTo>
                  <a:lnTo>
                    <a:pt x="17" y="2"/>
                  </a:lnTo>
                  <a:lnTo>
                    <a:pt x="8" y="9"/>
                  </a:lnTo>
                  <a:lnTo>
                    <a:pt x="2" y="18"/>
                  </a:lnTo>
                  <a:lnTo>
                    <a:pt x="0" y="30"/>
                  </a:lnTo>
                  <a:lnTo>
                    <a:pt x="0" y="36"/>
                  </a:lnTo>
                  <a:lnTo>
                    <a:pt x="2" y="42"/>
                  </a:lnTo>
                  <a:lnTo>
                    <a:pt x="4" y="46"/>
                  </a:lnTo>
                  <a:lnTo>
                    <a:pt x="8" y="51"/>
                  </a:lnTo>
                  <a:lnTo>
                    <a:pt x="12" y="54"/>
                  </a:lnTo>
                  <a:lnTo>
                    <a:pt x="18" y="58"/>
                  </a:lnTo>
                  <a:lnTo>
                    <a:pt x="23" y="59"/>
                  </a:lnTo>
                  <a:lnTo>
                    <a:pt x="28" y="60"/>
                  </a:lnTo>
                  <a:lnTo>
                    <a:pt x="34" y="59"/>
                  </a:lnTo>
                  <a:lnTo>
                    <a:pt x="40" y="58"/>
                  </a:lnTo>
                  <a:lnTo>
                    <a:pt x="46" y="54"/>
                  </a:lnTo>
                  <a:lnTo>
                    <a:pt x="50" y="51"/>
                  </a:lnTo>
                  <a:lnTo>
                    <a:pt x="54" y="46"/>
                  </a:lnTo>
                  <a:lnTo>
                    <a:pt x="56" y="42"/>
                  </a:lnTo>
                  <a:lnTo>
                    <a:pt x="58" y="36"/>
                  </a:lnTo>
                  <a:lnTo>
                    <a:pt x="58" y="30"/>
                  </a:lnTo>
                  <a:close/>
                </a:path>
              </a:pathLst>
            </a:custGeom>
            <a:solidFill>
              <a:srgbClr val="FF0000"/>
            </a:solidFill>
            <a:ln w="9525">
              <a:noFill/>
              <a:round/>
              <a:headEnd/>
              <a:tailEnd/>
            </a:ln>
          </p:spPr>
          <p:txBody>
            <a:bodyPr/>
            <a:lstStyle/>
            <a:p>
              <a:endParaRPr lang="en-US"/>
            </a:p>
          </p:txBody>
        </p:sp>
        <p:sp>
          <p:nvSpPr>
            <p:cNvPr id="15464" name="Freeform 518"/>
            <p:cNvSpPr>
              <a:spLocks/>
            </p:cNvSpPr>
            <p:nvPr/>
          </p:nvSpPr>
          <p:spPr bwMode="auto">
            <a:xfrm>
              <a:off x="2685" y="2171"/>
              <a:ext cx="14" cy="15"/>
            </a:xfrm>
            <a:custGeom>
              <a:avLst/>
              <a:gdLst>
                <a:gd name="T0" fmla="*/ 4 w 28"/>
                <a:gd name="T1" fmla="*/ 8 h 30"/>
                <a:gd name="T2" fmla="*/ 3 w 28"/>
                <a:gd name="T3" fmla="*/ 8 h 30"/>
                <a:gd name="T4" fmla="*/ 3 w 28"/>
                <a:gd name="T5" fmla="*/ 8 h 30"/>
                <a:gd name="T6" fmla="*/ 2 w 28"/>
                <a:gd name="T7" fmla="*/ 7 h 30"/>
                <a:gd name="T8" fmla="*/ 1 w 28"/>
                <a:gd name="T9" fmla="*/ 7 h 30"/>
                <a:gd name="T10" fmla="*/ 1 w 28"/>
                <a:gd name="T11" fmla="*/ 6 h 30"/>
                <a:gd name="T12" fmla="*/ 1 w 28"/>
                <a:gd name="T13" fmla="*/ 6 h 30"/>
                <a:gd name="T14" fmla="*/ 0 w 28"/>
                <a:gd name="T15" fmla="*/ 5 h 30"/>
                <a:gd name="T16" fmla="*/ 0 w 28"/>
                <a:gd name="T17" fmla="*/ 4 h 30"/>
                <a:gd name="T18" fmla="*/ 0 w 28"/>
                <a:gd name="T19" fmla="*/ 4 h 30"/>
                <a:gd name="T20" fmla="*/ 1 w 28"/>
                <a:gd name="T21" fmla="*/ 3 h 30"/>
                <a:gd name="T22" fmla="*/ 1 w 28"/>
                <a:gd name="T23" fmla="*/ 2 h 30"/>
                <a:gd name="T24" fmla="*/ 1 w 28"/>
                <a:gd name="T25" fmla="*/ 2 h 30"/>
                <a:gd name="T26" fmla="*/ 2 w 28"/>
                <a:gd name="T27" fmla="*/ 1 h 30"/>
                <a:gd name="T28" fmla="*/ 3 w 28"/>
                <a:gd name="T29" fmla="*/ 1 h 30"/>
                <a:gd name="T30" fmla="*/ 3 w 28"/>
                <a:gd name="T31" fmla="*/ 0 h 30"/>
                <a:gd name="T32" fmla="*/ 4 w 28"/>
                <a:gd name="T33" fmla="*/ 0 h 30"/>
                <a:gd name="T34" fmla="*/ 5 w 28"/>
                <a:gd name="T35" fmla="*/ 0 h 30"/>
                <a:gd name="T36" fmla="*/ 5 w 28"/>
                <a:gd name="T37" fmla="*/ 1 h 30"/>
                <a:gd name="T38" fmla="*/ 6 w 28"/>
                <a:gd name="T39" fmla="*/ 1 h 30"/>
                <a:gd name="T40" fmla="*/ 7 w 28"/>
                <a:gd name="T41" fmla="*/ 2 h 30"/>
                <a:gd name="T42" fmla="*/ 7 w 28"/>
                <a:gd name="T43" fmla="*/ 2 h 30"/>
                <a:gd name="T44" fmla="*/ 7 w 28"/>
                <a:gd name="T45" fmla="*/ 3 h 30"/>
                <a:gd name="T46" fmla="*/ 7 w 28"/>
                <a:gd name="T47" fmla="*/ 4 h 30"/>
                <a:gd name="T48" fmla="*/ 7 w 28"/>
                <a:gd name="T49" fmla="*/ 4 h 30"/>
                <a:gd name="T50" fmla="*/ 7 w 28"/>
                <a:gd name="T51" fmla="*/ 6 h 30"/>
                <a:gd name="T52" fmla="*/ 7 w 28"/>
                <a:gd name="T53" fmla="*/ 7 h 30"/>
                <a:gd name="T54" fmla="*/ 5 w 28"/>
                <a:gd name="T55" fmla="*/ 8 h 30"/>
                <a:gd name="T56" fmla="*/ 4 w 28"/>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8"/>
                <a:gd name="T88" fmla="*/ 0 h 30"/>
                <a:gd name="T89" fmla="*/ 28 w 28"/>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8" h="30">
                  <a:moveTo>
                    <a:pt x="13" y="30"/>
                  </a:moveTo>
                  <a:lnTo>
                    <a:pt x="11" y="30"/>
                  </a:lnTo>
                  <a:lnTo>
                    <a:pt x="9" y="29"/>
                  </a:lnTo>
                  <a:lnTo>
                    <a:pt x="5" y="28"/>
                  </a:lnTo>
                  <a:lnTo>
                    <a:pt x="3" y="25"/>
                  </a:lnTo>
                  <a:lnTo>
                    <a:pt x="2" y="23"/>
                  </a:lnTo>
                  <a:lnTo>
                    <a:pt x="1" y="21"/>
                  </a:lnTo>
                  <a:lnTo>
                    <a:pt x="0" y="18"/>
                  </a:lnTo>
                  <a:lnTo>
                    <a:pt x="0" y="15"/>
                  </a:lnTo>
                  <a:lnTo>
                    <a:pt x="0" y="13"/>
                  </a:lnTo>
                  <a:lnTo>
                    <a:pt x="1" y="9"/>
                  </a:lnTo>
                  <a:lnTo>
                    <a:pt x="2" y="7"/>
                  </a:lnTo>
                  <a:lnTo>
                    <a:pt x="3" y="5"/>
                  </a:lnTo>
                  <a:lnTo>
                    <a:pt x="5" y="3"/>
                  </a:lnTo>
                  <a:lnTo>
                    <a:pt x="9" y="1"/>
                  </a:lnTo>
                  <a:lnTo>
                    <a:pt x="11" y="0"/>
                  </a:lnTo>
                  <a:lnTo>
                    <a:pt x="13" y="0"/>
                  </a:lnTo>
                  <a:lnTo>
                    <a:pt x="17" y="0"/>
                  </a:lnTo>
                  <a:lnTo>
                    <a:pt x="19" y="1"/>
                  </a:lnTo>
                  <a:lnTo>
                    <a:pt x="23" y="3"/>
                  </a:lnTo>
                  <a:lnTo>
                    <a:pt x="25" y="5"/>
                  </a:lnTo>
                  <a:lnTo>
                    <a:pt x="26" y="7"/>
                  </a:lnTo>
                  <a:lnTo>
                    <a:pt x="27" y="9"/>
                  </a:lnTo>
                  <a:lnTo>
                    <a:pt x="28" y="13"/>
                  </a:lnTo>
                  <a:lnTo>
                    <a:pt x="28" y="15"/>
                  </a:lnTo>
                  <a:lnTo>
                    <a:pt x="27" y="21"/>
                  </a:lnTo>
                  <a:lnTo>
                    <a:pt x="25" y="25"/>
                  </a:lnTo>
                  <a:lnTo>
                    <a:pt x="19" y="29"/>
                  </a:lnTo>
                  <a:lnTo>
                    <a:pt x="13" y="30"/>
                  </a:lnTo>
                  <a:close/>
                </a:path>
              </a:pathLst>
            </a:custGeom>
            <a:solidFill>
              <a:srgbClr val="FF0000"/>
            </a:solidFill>
            <a:ln w="9525">
              <a:noFill/>
              <a:round/>
              <a:headEnd/>
              <a:tailEnd/>
            </a:ln>
          </p:spPr>
          <p:txBody>
            <a:bodyPr/>
            <a:lstStyle/>
            <a:p>
              <a:endParaRPr lang="en-US"/>
            </a:p>
          </p:txBody>
        </p:sp>
        <p:sp>
          <p:nvSpPr>
            <p:cNvPr id="15465" name="Freeform 519"/>
            <p:cNvSpPr>
              <a:spLocks/>
            </p:cNvSpPr>
            <p:nvPr/>
          </p:nvSpPr>
          <p:spPr bwMode="auto">
            <a:xfrm>
              <a:off x="2539" y="2259"/>
              <a:ext cx="29" cy="30"/>
            </a:xfrm>
            <a:custGeom>
              <a:avLst/>
              <a:gdLst>
                <a:gd name="T0" fmla="*/ 14 w 60"/>
                <a:gd name="T1" fmla="*/ 8 h 60"/>
                <a:gd name="T2" fmla="*/ 14 w 60"/>
                <a:gd name="T3" fmla="*/ 6 h 60"/>
                <a:gd name="T4" fmla="*/ 14 w 60"/>
                <a:gd name="T5" fmla="*/ 5 h 60"/>
                <a:gd name="T6" fmla="*/ 13 w 60"/>
                <a:gd name="T7" fmla="*/ 4 h 60"/>
                <a:gd name="T8" fmla="*/ 12 w 60"/>
                <a:gd name="T9" fmla="*/ 2 h 60"/>
                <a:gd name="T10" fmla="*/ 11 w 60"/>
                <a:gd name="T11" fmla="*/ 2 h 60"/>
                <a:gd name="T12" fmla="*/ 10 w 60"/>
                <a:gd name="T13" fmla="*/ 1 h 60"/>
                <a:gd name="T14" fmla="*/ 8 w 60"/>
                <a:gd name="T15" fmla="*/ 1 h 60"/>
                <a:gd name="T16" fmla="*/ 7 w 60"/>
                <a:gd name="T17" fmla="*/ 0 h 60"/>
                <a:gd name="T18" fmla="*/ 4 w 60"/>
                <a:gd name="T19" fmla="*/ 1 h 60"/>
                <a:gd name="T20" fmla="*/ 2 w 60"/>
                <a:gd name="T21" fmla="*/ 2 h 60"/>
                <a:gd name="T22" fmla="*/ 0 w 60"/>
                <a:gd name="T23" fmla="*/ 5 h 60"/>
                <a:gd name="T24" fmla="*/ 0 w 60"/>
                <a:gd name="T25" fmla="*/ 8 h 60"/>
                <a:gd name="T26" fmla="*/ 0 w 60"/>
                <a:gd name="T27" fmla="*/ 9 h 60"/>
                <a:gd name="T28" fmla="*/ 0 w 60"/>
                <a:gd name="T29" fmla="*/ 11 h 60"/>
                <a:gd name="T30" fmla="*/ 1 w 60"/>
                <a:gd name="T31" fmla="*/ 12 h 60"/>
                <a:gd name="T32" fmla="*/ 2 w 60"/>
                <a:gd name="T33" fmla="*/ 13 h 60"/>
                <a:gd name="T34" fmla="*/ 3 w 60"/>
                <a:gd name="T35" fmla="*/ 14 h 60"/>
                <a:gd name="T36" fmla="*/ 4 w 60"/>
                <a:gd name="T37" fmla="*/ 15 h 60"/>
                <a:gd name="T38" fmla="*/ 6 w 60"/>
                <a:gd name="T39" fmla="*/ 15 h 60"/>
                <a:gd name="T40" fmla="*/ 7 w 60"/>
                <a:gd name="T41" fmla="*/ 15 h 60"/>
                <a:gd name="T42" fmla="*/ 8 w 60"/>
                <a:gd name="T43" fmla="*/ 15 h 60"/>
                <a:gd name="T44" fmla="*/ 10 w 60"/>
                <a:gd name="T45" fmla="*/ 15 h 60"/>
                <a:gd name="T46" fmla="*/ 11 w 60"/>
                <a:gd name="T47" fmla="*/ 14 h 60"/>
                <a:gd name="T48" fmla="*/ 12 w 60"/>
                <a:gd name="T49" fmla="*/ 13 h 60"/>
                <a:gd name="T50" fmla="*/ 13 w 60"/>
                <a:gd name="T51" fmla="*/ 12 h 60"/>
                <a:gd name="T52" fmla="*/ 14 w 60"/>
                <a:gd name="T53" fmla="*/ 11 h 60"/>
                <a:gd name="T54" fmla="*/ 14 w 60"/>
                <a:gd name="T55" fmla="*/ 9 h 60"/>
                <a:gd name="T56" fmla="*/ 14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8" y="19"/>
                  </a:lnTo>
                  <a:lnTo>
                    <a:pt x="54" y="13"/>
                  </a:lnTo>
                  <a:lnTo>
                    <a:pt x="51" y="8"/>
                  </a:lnTo>
                  <a:lnTo>
                    <a:pt x="46" y="5"/>
                  </a:lnTo>
                  <a:lnTo>
                    <a:pt x="42" y="3"/>
                  </a:lnTo>
                  <a:lnTo>
                    <a:pt x="36" y="1"/>
                  </a:lnTo>
                  <a:lnTo>
                    <a:pt x="30" y="0"/>
                  </a:lnTo>
                  <a:lnTo>
                    <a:pt x="18" y="3"/>
                  </a:lnTo>
                  <a:lnTo>
                    <a:pt x="8" y="8"/>
                  </a:lnTo>
                  <a:lnTo>
                    <a:pt x="2" y="19"/>
                  </a:lnTo>
                  <a:lnTo>
                    <a:pt x="0" y="30"/>
                  </a:lnTo>
                  <a:lnTo>
                    <a:pt x="1" y="36"/>
                  </a:lnTo>
                  <a:lnTo>
                    <a:pt x="2" y="42"/>
                  </a:lnTo>
                  <a:lnTo>
                    <a:pt x="5" y="46"/>
                  </a:lnTo>
                  <a:lnTo>
                    <a:pt x="8" y="51"/>
                  </a:lnTo>
                  <a:lnTo>
                    <a:pt x="13" y="54"/>
                  </a:lnTo>
                  <a:lnTo>
                    <a:pt x="18" y="58"/>
                  </a:lnTo>
                  <a:lnTo>
                    <a:pt x="24" y="59"/>
                  </a:lnTo>
                  <a:lnTo>
                    <a:pt x="30" y="60"/>
                  </a:lnTo>
                  <a:lnTo>
                    <a:pt x="36" y="59"/>
                  </a:lnTo>
                  <a:lnTo>
                    <a:pt x="42" y="58"/>
                  </a:lnTo>
                  <a:lnTo>
                    <a:pt x="46" y="54"/>
                  </a:lnTo>
                  <a:lnTo>
                    <a:pt x="51" y="51"/>
                  </a:lnTo>
                  <a:lnTo>
                    <a:pt x="54" y="46"/>
                  </a:lnTo>
                  <a:lnTo>
                    <a:pt x="58" y="42"/>
                  </a:lnTo>
                  <a:lnTo>
                    <a:pt x="59" y="36"/>
                  </a:lnTo>
                  <a:lnTo>
                    <a:pt x="60" y="30"/>
                  </a:lnTo>
                  <a:close/>
                </a:path>
              </a:pathLst>
            </a:custGeom>
            <a:solidFill>
              <a:srgbClr val="FF0000"/>
            </a:solidFill>
            <a:ln w="9525">
              <a:noFill/>
              <a:round/>
              <a:headEnd/>
              <a:tailEnd/>
            </a:ln>
          </p:spPr>
          <p:txBody>
            <a:bodyPr/>
            <a:lstStyle/>
            <a:p>
              <a:endParaRPr lang="en-US"/>
            </a:p>
          </p:txBody>
        </p:sp>
        <p:sp>
          <p:nvSpPr>
            <p:cNvPr id="15466" name="Freeform 520"/>
            <p:cNvSpPr>
              <a:spLocks/>
            </p:cNvSpPr>
            <p:nvPr/>
          </p:nvSpPr>
          <p:spPr bwMode="auto">
            <a:xfrm>
              <a:off x="2546" y="2267"/>
              <a:ext cx="15" cy="15"/>
            </a:xfrm>
            <a:custGeom>
              <a:avLst/>
              <a:gdLst>
                <a:gd name="T0" fmla="*/ 4 w 30"/>
                <a:gd name="T1" fmla="*/ 8 h 30"/>
                <a:gd name="T2" fmla="*/ 3 w 30"/>
                <a:gd name="T3" fmla="*/ 8 h 30"/>
                <a:gd name="T4" fmla="*/ 3 w 30"/>
                <a:gd name="T5" fmla="*/ 8 h 30"/>
                <a:gd name="T6" fmla="*/ 2 w 30"/>
                <a:gd name="T7" fmla="*/ 7 h 30"/>
                <a:gd name="T8" fmla="*/ 2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2 w 30"/>
                <a:gd name="T25" fmla="*/ 2 h 30"/>
                <a:gd name="T26" fmla="*/ 2 w 30"/>
                <a:gd name="T27" fmla="*/ 1 h 30"/>
                <a:gd name="T28" fmla="*/ 3 w 30"/>
                <a:gd name="T29" fmla="*/ 1 h 30"/>
                <a:gd name="T30" fmla="*/ 3 w 30"/>
                <a:gd name="T31" fmla="*/ 0 h 30"/>
                <a:gd name="T32" fmla="*/ 4 w 30"/>
                <a:gd name="T33" fmla="*/ 0 h 30"/>
                <a:gd name="T34" fmla="*/ 5 w 30"/>
                <a:gd name="T35" fmla="*/ 0 h 30"/>
                <a:gd name="T36" fmla="*/ 6 w 30"/>
                <a:gd name="T37" fmla="*/ 1 h 30"/>
                <a:gd name="T38" fmla="*/ 6 w 30"/>
                <a:gd name="T39" fmla="*/ 1 h 30"/>
                <a:gd name="T40" fmla="*/ 7 w 30"/>
                <a:gd name="T41" fmla="*/ 2 h 30"/>
                <a:gd name="T42" fmla="*/ 7 w 30"/>
                <a:gd name="T43" fmla="*/ 2 h 30"/>
                <a:gd name="T44" fmla="*/ 8 w 30"/>
                <a:gd name="T45" fmla="*/ 3 h 30"/>
                <a:gd name="T46" fmla="*/ 8 w 30"/>
                <a:gd name="T47" fmla="*/ 3 h 30"/>
                <a:gd name="T48" fmla="*/ 8 w 30"/>
                <a:gd name="T49" fmla="*/ 4 h 30"/>
                <a:gd name="T50" fmla="*/ 8 w 30"/>
                <a:gd name="T51" fmla="*/ 6 h 30"/>
                <a:gd name="T52" fmla="*/ 7 w 30"/>
                <a:gd name="T53" fmla="*/ 7 h 30"/>
                <a:gd name="T54" fmla="*/ 6 w 30"/>
                <a:gd name="T55" fmla="*/ 8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2" y="30"/>
                  </a:lnTo>
                  <a:lnTo>
                    <a:pt x="9" y="29"/>
                  </a:lnTo>
                  <a:lnTo>
                    <a:pt x="7" y="27"/>
                  </a:lnTo>
                  <a:lnTo>
                    <a:pt x="5" y="26"/>
                  </a:lnTo>
                  <a:lnTo>
                    <a:pt x="2" y="23"/>
                  </a:lnTo>
                  <a:lnTo>
                    <a:pt x="1" y="20"/>
                  </a:lnTo>
                  <a:lnTo>
                    <a:pt x="0" y="18"/>
                  </a:lnTo>
                  <a:lnTo>
                    <a:pt x="0" y="15"/>
                  </a:lnTo>
                  <a:lnTo>
                    <a:pt x="0" y="12"/>
                  </a:lnTo>
                  <a:lnTo>
                    <a:pt x="1" y="9"/>
                  </a:lnTo>
                  <a:lnTo>
                    <a:pt x="2" y="7"/>
                  </a:lnTo>
                  <a:lnTo>
                    <a:pt x="5" y="5"/>
                  </a:lnTo>
                  <a:lnTo>
                    <a:pt x="7" y="3"/>
                  </a:lnTo>
                  <a:lnTo>
                    <a:pt x="9" y="1"/>
                  </a:lnTo>
                  <a:lnTo>
                    <a:pt x="12" y="0"/>
                  </a:lnTo>
                  <a:lnTo>
                    <a:pt x="15" y="0"/>
                  </a:lnTo>
                  <a:lnTo>
                    <a:pt x="17" y="0"/>
                  </a:lnTo>
                  <a:lnTo>
                    <a:pt x="21" y="1"/>
                  </a:lnTo>
                  <a:lnTo>
                    <a:pt x="23" y="3"/>
                  </a:lnTo>
                  <a:lnTo>
                    <a:pt x="25" y="5"/>
                  </a:lnTo>
                  <a:lnTo>
                    <a:pt x="27" y="7"/>
                  </a:lnTo>
                  <a:lnTo>
                    <a:pt x="29" y="9"/>
                  </a:lnTo>
                  <a:lnTo>
                    <a:pt x="30" y="12"/>
                  </a:lnTo>
                  <a:lnTo>
                    <a:pt x="30" y="15"/>
                  </a:lnTo>
                  <a:lnTo>
                    <a:pt x="29" y="21"/>
                  </a:lnTo>
                  <a:lnTo>
                    <a:pt x="25" y="26"/>
                  </a:lnTo>
                  <a:lnTo>
                    <a:pt x="21" y="29"/>
                  </a:lnTo>
                  <a:lnTo>
                    <a:pt x="15" y="30"/>
                  </a:lnTo>
                  <a:close/>
                </a:path>
              </a:pathLst>
            </a:custGeom>
            <a:solidFill>
              <a:srgbClr val="FF0000"/>
            </a:solidFill>
            <a:ln w="9525">
              <a:noFill/>
              <a:round/>
              <a:headEnd/>
              <a:tailEnd/>
            </a:ln>
          </p:spPr>
          <p:txBody>
            <a:bodyPr/>
            <a:lstStyle/>
            <a:p>
              <a:endParaRPr lang="en-US"/>
            </a:p>
          </p:txBody>
        </p:sp>
        <p:sp>
          <p:nvSpPr>
            <p:cNvPr id="15467" name="Freeform 521"/>
            <p:cNvSpPr>
              <a:spLocks/>
            </p:cNvSpPr>
            <p:nvPr/>
          </p:nvSpPr>
          <p:spPr bwMode="auto">
            <a:xfrm>
              <a:off x="2416" y="2291"/>
              <a:ext cx="30" cy="30"/>
            </a:xfrm>
            <a:custGeom>
              <a:avLst/>
              <a:gdLst>
                <a:gd name="T0" fmla="*/ 15 w 60"/>
                <a:gd name="T1" fmla="*/ 8 h 59"/>
                <a:gd name="T2" fmla="*/ 15 w 60"/>
                <a:gd name="T3" fmla="*/ 6 h 59"/>
                <a:gd name="T4" fmla="*/ 15 w 60"/>
                <a:gd name="T5" fmla="*/ 5 h 59"/>
                <a:gd name="T6" fmla="*/ 14 w 60"/>
                <a:gd name="T7" fmla="*/ 4 h 59"/>
                <a:gd name="T8" fmla="*/ 13 w 60"/>
                <a:gd name="T9" fmla="*/ 3 h 59"/>
                <a:gd name="T10" fmla="*/ 12 w 60"/>
                <a:gd name="T11" fmla="*/ 2 h 59"/>
                <a:gd name="T12" fmla="*/ 11 w 60"/>
                <a:gd name="T13" fmla="*/ 1 h 59"/>
                <a:gd name="T14" fmla="*/ 9 w 60"/>
                <a:gd name="T15" fmla="*/ 1 h 59"/>
                <a:gd name="T16" fmla="*/ 8 w 60"/>
                <a:gd name="T17" fmla="*/ 0 h 59"/>
                <a:gd name="T18" fmla="*/ 5 w 60"/>
                <a:gd name="T19" fmla="*/ 1 h 59"/>
                <a:gd name="T20" fmla="*/ 3 w 60"/>
                <a:gd name="T21" fmla="*/ 3 h 59"/>
                <a:gd name="T22" fmla="*/ 1 w 60"/>
                <a:gd name="T23" fmla="*/ 5 h 59"/>
                <a:gd name="T24" fmla="*/ 0 w 60"/>
                <a:gd name="T25" fmla="*/ 8 h 59"/>
                <a:gd name="T26" fmla="*/ 1 w 60"/>
                <a:gd name="T27" fmla="*/ 9 h 59"/>
                <a:gd name="T28" fmla="*/ 1 w 60"/>
                <a:gd name="T29" fmla="*/ 11 h 59"/>
                <a:gd name="T30" fmla="*/ 1 w 60"/>
                <a:gd name="T31" fmla="*/ 12 h 59"/>
                <a:gd name="T32" fmla="*/ 2 w 60"/>
                <a:gd name="T33" fmla="*/ 13 h 59"/>
                <a:gd name="T34" fmla="*/ 3 w 60"/>
                <a:gd name="T35" fmla="*/ 14 h 59"/>
                <a:gd name="T36" fmla="*/ 5 w 60"/>
                <a:gd name="T37" fmla="*/ 15 h 59"/>
                <a:gd name="T38" fmla="*/ 6 w 60"/>
                <a:gd name="T39" fmla="*/ 15 h 59"/>
                <a:gd name="T40" fmla="*/ 8 w 60"/>
                <a:gd name="T41" fmla="*/ 15 h 59"/>
                <a:gd name="T42" fmla="*/ 9 w 60"/>
                <a:gd name="T43" fmla="*/ 15 h 59"/>
                <a:gd name="T44" fmla="*/ 11 w 60"/>
                <a:gd name="T45" fmla="*/ 15 h 59"/>
                <a:gd name="T46" fmla="*/ 12 w 60"/>
                <a:gd name="T47" fmla="*/ 14 h 59"/>
                <a:gd name="T48" fmla="*/ 13 w 60"/>
                <a:gd name="T49" fmla="*/ 13 h 59"/>
                <a:gd name="T50" fmla="*/ 14 w 60"/>
                <a:gd name="T51" fmla="*/ 12 h 59"/>
                <a:gd name="T52" fmla="*/ 15 w 60"/>
                <a:gd name="T53" fmla="*/ 11 h 59"/>
                <a:gd name="T54" fmla="*/ 15 w 60"/>
                <a:gd name="T55" fmla="*/ 9 h 59"/>
                <a:gd name="T56" fmla="*/ 15 w 60"/>
                <a:gd name="T57" fmla="*/ 8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30"/>
                  </a:moveTo>
                  <a:lnTo>
                    <a:pt x="58" y="24"/>
                  </a:lnTo>
                  <a:lnTo>
                    <a:pt x="57" y="18"/>
                  </a:lnTo>
                  <a:lnTo>
                    <a:pt x="54" y="13"/>
                  </a:lnTo>
                  <a:lnTo>
                    <a:pt x="50" y="9"/>
                  </a:lnTo>
                  <a:lnTo>
                    <a:pt x="46" y="5"/>
                  </a:lnTo>
                  <a:lnTo>
                    <a:pt x="41" y="2"/>
                  </a:lnTo>
                  <a:lnTo>
                    <a:pt x="35" y="1"/>
                  </a:lnTo>
                  <a:lnTo>
                    <a:pt x="30" y="0"/>
                  </a:lnTo>
                  <a:lnTo>
                    <a:pt x="18" y="2"/>
                  </a:lnTo>
                  <a:lnTo>
                    <a:pt x="9" y="9"/>
                  </a:lnTo>
                  <a:lnTo>
                    <a:pt x="2" y="18"/>
                  </a:lnTo>
                  <a:lnTo>
                    <a:pt x="0" y="30"/>
                  </a:lnTo>
                  <a:lnTo>
                    <a:pt x="1" y="35"/>
                  </a:lnTo>
                  <a:lnTo>
                    <a:pt x="2" y="41"/>
                  </a:lnTo>
                  <a:lnTo>
                    <a:pt x="4" y="47"/>
                  </a:lnTo>
                  <a:lnTo>
                    <a:pt x="8" y="51"/>
                  </a:lnTo>
                  <a:lnTo>
                    <a:pt x="12" y="55"/>
                  </a:lnTo>
                  <a:lnTo>
                    <a:pt x="18" y="57"/>
                  </a:lnTo>
                  <a:lnTo>
                    <a:pt x="24" y="59"/>
                  </a:lnTo>
                  <a:lnTo>
                    <a:pt x="30" y="59"/>
                  </a:lnTo>
                  <a:lnTo>
                    <a:pt x="35" y="59"/>
                  </a:lnTo>
                  <a:lnTo>
                    <a:pt x="41" y="57"/>
                  </a:lnTo>
                  <a:lnTo>
                    <a:pt x="46" y="55"/>
                  </a:lnTo>
                  <a:lnTo>
                    <a:pt x="50" y="51"/>
                  </a:lnTo>
                  <a:lnTo>
                    <a:pt x="54" y="47"/>
                  </a:lnTo>
                  <a:lnTo>
                    <a:pt x="57" y="41"/>
                  </a:lnTo>
                  <a:lnTo>
                    <a:pt x="58" y="35"/>
                  </a:lnTo>
                  <a:lnTo>
                    <a:pt x="60" y="30"/>
                  </a:lnTo>
                  <a:close/>
                </a:path>
              </a:pathLst>
            </a:custGeom>
            <a:solidFill>
              <a:srgbClr val="FF0000"/>
            </a:solidFill>
            <a:ln w="9525">
              <a:noFill/>
              <a:round/>
              <a:headEnd/>
              <a:tailEnd/>
            </a:ln>
          </p:spPr>
          <p:txBody>
            <a:bodyPr/>
            <a:lstStyle/>
            <a:p>
              <a:endParaRPr lang="en-US"/>
            </a:p>
          </p:txBody>
        </p:sp>
        <p:sp>
          <p:nvSpPr>
            <p:cNvPr id="15468" name="Freeform 522"/>
            <p:cNvSpPr>
              <a:spLocks/>
            </p:cNvSpPr>
            <p:nvPr/>
          </p:nvSpPr>
          <p:spPr bwMode="auto">
            <a:xfrm>
              <a:off x="2423" y="2298"/>
              <a:ext cx="15" cy="15"/>
            </a:xfrm>
            <a:custGeom>
              <a:avLst/>
              <a:gdLst>
                <a:gd name="T0" fmla="*/ 4 w 30"/>
                <a:gd name="T1" fmla="*/ 8 h 30"/>
                <a:gd name="T2" fmla="*/ 3 w 30"/>
                <a:gd name="T3" fmla="*/ 8 h 30"/>
                <a:gd name="T4" fmla="*/ 3 w 30"/>
                <a:gd name="T5" fmla="*/ 7 h 30"/>
                <a:gd name="T6" fmla="*/ 2 w 30"/>
                <a:gd name="T7" fmla="*/ 7 h 30"/>
                <a:gd name="T8" fmla="*/ 1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1 w 30"/>
                <a:gd name="T25" fmla="*/ 1 h 30"/>
                <a:gd name="T26" fmla="*/ 2 w 30"/>
                <a:gd name="T27" fmla="*/ 1 h 30"/>
                <a:gd name="T28" fmla="*/ 3 w 30"/>
                <a:gd name="T29" fmla="*/ 1 h 30"/>
                <a:gd name="T30" fmla="*/ 3 w 30"/>
                <a:gd name="T31" fmla="*/ 0 h 30"/>
                <a:gd name="T32" fmla="*/ 4 w 30"/>
                <a:gd name="T33" fmla="*/ 0 h 30"/>
                <a:gd name="T34" fmla="*/ 5 w 30"/>
                <a:gd name="T35" fmla="*/ 0 h 30"/>
                <a:gd name="T36" fmla="*/ 5 w 30"/>
                <a:gd name="T37" fmla="*/ 1 h 30"/>
                <a:gd name="T38" fmla="*/ 6 w 30"/>
                <a:gd name="T39" fmla="*/ 1 h 30"/>
                <a:gd name="T40" fmla="*/ 7 w 30"/>
                <a:gd name="T41" fmla="*/ 1 h 30"/>
                <a:gd name="T42" fmla="*/ 7 w 30"/>
                <a:gd name="T43" fmla="*/ 2 h 30"/>
                <a:gd name="T44" fmla="*/ 7 w 30"/>
                <a:gd name="T45" fmla="*/ 3 h 30"/>
                <a:gd name="T46" fmla="*/ 8 w 30"/>
                <a:gd name="T47" fmla="*/ 3 h 30"/>
                <a:gd name="T48" fmla="*/ 8 w 30"/>
                <a:gd name="T49" fmla="*/ 4 h 30"/>
                <a:gd name="T50" fmla="*/ 7 w 30"/>
                <a:gd name="T51" fmla="*/ 5 h 30"/>
                <a:gd name="T52" fmla="*/ 7 w 30"/>
                <a:gd name="T53" fmla="*/ 7 h 30"/>
                <a:gd name="T54" fmla="*/ 5 w 30"/>
                <a:gd name="T55" fmla="*/ 7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1" y="30"/>
                  </a:lnTo>
                  <a:lnTo>
                    <a:pt x="9" y="28"/>
                  </a:lnTo>
                  <a:lnTo>
                    <a:pt x="7" y="27"/>
                  </a:lnTo>
                  <a:lnTo>
                    <a:pt x="4" y="25"/>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0"/>
                  </a:lnTo>
                  <a:lnTo>
                    <a:pt x="25" y="25"/>
                  </a:lnTo>
                  <a:lnTo>
                    <a:pt x="20" y="28"/>
                  </a:lnTo>
                  <a:lnTo>
                    <a:pt x="15" y="30"/>
                  </a:lnTo>
                  <a:close/>
                </a:path>
              </a:pathLst>
            </a:custGeom>
            <a:solidFill>
              <a:srgbClr val="FF0000"/>
            </a:solidFill>
            <a:ln w="9525">
              <a:noFill/>
              <a:round/>
              <a:headEnd/>
              <a:tailEnd/>
            </a:ln>
          </p:spPr>
          <p:txBody>
            <a:bodyPr/>
            <a:lstStyle/>
            <a:p>
              <a:endParaRPr lang="en-US"/>
            </a:p>
          </p:txBody>
        </p:sp>
        <p:sp>
          <p:nvSpPr>
            <p:cNvPr id="15469" name="Freeform 523"/>
            <p:cNvSpPr>
              <a:spLocks/>
            </p:cNvSpPr>
            <p:nvPr/>
          </p:nvSpPr>
          <p:spPr bwMode="auto">
            <a:xfrm>
              <a:off x="2344" y="2212"/>
              <a:ext cx="30" cy="29"/>
            </a:xfrm>
            <a:custGeom>
              <a:avLst/>
              <a:gdLst>
                <a:gd name="T0" fmla="*/ 15 w 60"/>
                <a:gd name="T1" fmla="*/ 7 h 57"/>
                <a:gd name="T2" fmla="*/ 15 w 60"/>
                <a:gd name="T3" fmla="*/ 6 h 57"/>
                <a:gd name="T4" fmla="*/ 15 w 60"/>
                <a:gd name="T5" fmla="*/ 5 h 57"/>
                <a:gd name="T6" fmla="*/ 14 w 60"/>
                <a:gd name="T7" fmla="*/ 3 h 57"/>
                <a:gd name="T8" fmla="*/ 13 w 60"/>
                <a:gd name="T9" fmla="*/ 2 h 57"/>
                <a:gd name="T10" fmla="*/ 12 w 60"/>
                <a:gd name="T11" fmla="*/ 1 h 57"/>
                <a:gd name="T12" fmla="*/ 11 w 60"/>
                <a:gd name="T13" fmla="*/ 1 h 57"/>
                <a:gd name="T14" fmla="*/ 9 w 60"/>
                <a:gd name="T15" fmla="*/ 0 h 57"/>
                <a:gd name="T16" fmla="*/ 8 w 60"/>
                <a:gd name="T17" fmla="*/ 0 h 57"/>
                <a:gd name="T18" fmla="*/ 5 w 60"/>
                <a:gd name="T19" fmla="*/ 1 h 57"/>
                <a:gd name="T20" fmla="*/ 3 w 60"/>
                <a:gd name="T21" fmla="*/ 2 h 57"/>
                <a:gd name="T22" fmla="*/ 1 w 60"/>
                <a:gd name="T23" fmla="*/ 5 h 57"/>
                <a:gd name="T24" fmla="*/ 0 w 60"/>
                <a:gd name="T25" fmla="*/ 7 h 57"/>
                <a:gd name="T26" fmla="*/ 1 w 60"/>
                <a:gd name="T27" fmla="*/ 9 h 57"/>
                <a:gd name="T28" fmla="*/ 1 w 60"/>
                <a:gd name="T29" fmla="*/ 10 h 57"/>
                <a:gd name="T30" fmla="*/ 1 w 60"/>
                <a:gd name="T31" fmla="*/ 12 h 57"/>
                <a:gd name="T32" fmla="*/ 2 w 60"/>
                <a:gd name="T33" fmla="*/ 13 h 57"/>
                <a:gd name="T34" fmla="*/ 3 w 60"/>
                <a:gd name="T35" fmla="*/ 14 h 57"/>
                <a:gd name="T36" fmla="*/ 5 w 60"/>
                <a:gd name="T37" fmla="*/ 14 h 57"/>
                <a:gd name="T38" fmla="*/ 6 w 60"/>
                <a:gd name="T39" fmla="*/ 15 h 57"/>
                <a:gd name="T40" fmla="*/ 8 w 60"/>
                <a:gd name="T41" fmla="*/ 15 h 57"/>
                <a:gd name="T42" fmla="*/ 9 w 60"/>
                <a:gd name="T43" fmla="*/ 15 h 57"/>
                <a:gd name="T44" fmla="*/ 11 w 60"/>
                <a:gd name="T45" fmla="*/ 14 h 57"/>
                <a:gd name="T46" fmla="*/ 12 w 60"/>
                <a:gd name="T47" fmla="*/ 14 h 57"/>
                <a:gd name="T48" fmla="*/ 13 w 60"/>
                <a:gd name="T49" fmla="*/ 13 h 57"/>
                <a:gd name="T50" fmla="*/ 14 w 60"/>
                <a:gd name="T51" fmla="*/ 12 h 57"/>
                <a:gd name="T52" fmla="*/ 15 w 60"/>
                <a:gd name="T53" fmla="*/ 10 h 57"/>
                <a:gd name="T54" fmla="*/ 15 w 60"/>
                <a:gd name="T55" fmla="*/ 9 h 57"/>
                <a:gd name="T56" fmla="*/ 15 w 60"/>
                <a:gd name="T57" fmla="*/ 7 h 5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7"/>
                <a:gd name="T89" fmla="*/ 60 w 60"/>
                <a:gd name="T90" fmla="*/ 57 h 5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7">
                  <a:moveTo>
                    <a:pt x="60" y="27"/>
                  </a:moveTo>
                  <a:lnTo>
                    <a:pt x="59" y="23"/>
                  </a:lnTo>
                  <a:lnTo>
                    <a:pt x="57" y="17"/>
                  </a:lnTo>
                  <a:lnTo>
                    <a:pt x="54" y="12"/>
                  </a:lnTo>
                  <a:lnTo>
                    <a:pt x="50" y="8"/>
                  </a:lnTo>
                  <a:lnTo>
                    <a:pt x="46" y="4"/>
                  </a:lnTo>
                  <a:lnTo>
                    <a:pt x="41" y="2"/>
                  </a:lnTo>
                  <a:lnTo>
                    <a:pt x="35" y="0"/>
                  </a:lnTo>
                  <a:lnTo>
                    <a:pt x="30" y="0"/>
                  </a:lnTo>
                  <a:lnTo>
                    <a:pt x="18" y="2"/>
                  </a:lnTo>
                  <a:lnTo>
                    <a:pt x="9" y="8"/>
                  </a:lnTo>
                  <a:lnTo>
                    <a:pt x="2" y="17"/>
                  </a:lnTo>
                  <a:lnTo>
                    <a:pt x="0" y="27"/>
                  </a:lnTo>
                  <a:lnTo>
                    <a:pt x="1" y="33"/>
                  </a:lnTo>
                  <a:lnTo>
                    <a:pt x="2" y="39"/>
                  </a:lnTo>
                  <a:lnTo>
                    <a:pt x="4" y="45"/>
                  </a:lnTo>
                  <a:lnTo>
                    <a:pt x="8" y="49"/>
                  </a:lnTo>
                  <a:lnTo>
                    <a:pt x="12" y="53"/>
                  </a:lnTo>
                  <a:lnTo>
                    <a:pt x="18" y="55"/>
                  </a:lnTo>
                  <a:lnTo>
                    <a:pt x="24" y="57"/>
                  </a:lnTo>
                  <a:lnTo>
                    <a:pt x="30" y="57"/>
                  </a:lnTo>
                  <a:lnTo>
                    <a:pt x="35" y="57"/>
                  </a:lnTo>
                  <a:lnTo>
                    <a:pt x="41" y="55"/>
                  </a:lnTo>
                  <a:lnTo>
                    <a:pt x="46" y="53"/>
                  </a:lnTo>
                  <a:lnTo>
                    <a:pt x="50" y="49"/>
                  </a:lnTo>
                  <a:lnTo>
                    <a:pt x="54" y="45"/>
                  </a:lnTo>
                  <a:lnTo>
                    <a:pt x="57" y="39"/>
                  </a:lnTo>
                  <a:lnTo>
                    <a:pt x="59" y="33"/>
                  </a:lnTo>
                  <a:lnTo>
                    <a:pt x="60" y="27"/>
                  </a:lnTo>
                  <a:close/>
                </a:path>
              </a:pathLst>
            </a:custGeom>
            <a:solidFill>
              <a:srgbClr val="FF0000"/>
            </a:solidFill>
            <a:ln w="9525">
              <a:noFill/>
              <a:round/>
              <a:headEnd/>
              <a:tailEnd/>
            </a:ln>
          </p:spPr>
          <p:txBody>
            <a:bodyPr/>
            <a:lstStyle/>
            <a:p>
              <a:endParaRPr lang="en-US"/>
            </a:p>
          </p:txBody>
        </p:sp>
        <p:sp>
          <p:nvSpPr>
            <p:cNvPr id="15470" name="Freeform 524"/>
            <p:cNvSpPr>
              <a:spLocks/>
            </p:cNvSpPr>
            <p:nvPr/>
          </p:nvSpPr>
          <p:spPr bwMode="auto">
            <a:xfrm>
              <a:off x="2351" y="2219"/>
              <a:ext cx="15" cy="14"/>
            </a:xfrm>
            <a:custGeom>
              <a:avLst/>
              <a:gdLst>
                <a:gd name="T0" fmla="*/ 4 w 30"/>
                <a:gd name="T1" fmla="*/ 7 h 27"/>
                <a:gd name="T2" fmla="*/ 3 w 30"/>
                <a:gd name="T3" fmla="*/ 7 h 27"/>
                <a:gd name="T4" fmla="*/ 3 w 30"/>
                <a:gd name="T5" fmla="*/ 7 h 27"/>
                <a:gd name="T6" fmla="*/ 2 w 30"/>
                <a:gd name="T7" fmla="*/ 7 h 27"/>
                <a:gd name="T8" fmla="*/ 1 w 30"/>
                <a:gd name="T9" fmla="*/ 6 h 27"/>
                <a:gd name="T10" fmla="*/ 1 w 30"/>
                <a:gd name="T11" fmla="*/ 6 h 27"/>
                <a:gd name="T12" fmla="*/ 1 w 30"/>
                <a:gd name="T13" fmla="*/ 5 h 27"/>
                <a:gd name="T14" fmla="*/ 0 w 30"/>
                <a:gd name="T15" fmla="*/ 4 h 27"/>
                <a:gd name="T16" fmla="*/ 0 w 30"/>
                <a:gd name="T17" fmla="*/ 3 h 27"/>
                <a:gd name="T18" fmla="*/ 0 w 30"/>
                <a:gd name="T19" fmla="*/ 3 h 27"/>
                <a:gd name="T20" fmla="*/ 1 w 30"/>
                <a:gd name="T21" fmla="*/ 2 h 27"/>
                <a:gd name="T22" fmla="*/ 1 w 30"/>
                <a:gd name="T23" fmla="*/ 1 h 27"/>
                <a:gd name="T24" fmla="*/ 1 w 30"/>
                <a:gd name="T25" fmla="*/ 1 h 27"/>
                <a:gd name="T26" fmla="*/ 2 w 30"/>
                <a:gd name="T27" fmla="*/ 1 h 27"/>
                <a:gd name="T28" fmla="*/ 3 w 30"/>
                <a:gd name="T29" fmla="*/ 0 h 27"/>
                <a:gd name="T30" fmla="*/ 3 w 30"/>
                <a:gd name="T31" fmla="*/ 0 h 27"/>
                <a:gd name="T32" fmla="*/ 4 w 30"/>
                <a:gd name="T33" fmla="*/ 0 h 27"/>
                <a:gd name="T34" fmla="*/ 5 w 30"/>
                <a:gd name="T35" fmla="*/ 0 h 27"/>
                <a:gd name="T36" fmla="*/ 5 w 30"/>
                <a:gd name="T37" fmla="*/ 0 h 27"/>
                <a:gd name="T38" fmla="*/ 6 w 30"/>
                <a:gd name="T39" fmla="*/ 1 h 27"/>
                <a:gd name="T40" fmla="*/ 7 w 30"/>
                <a:gd name="T41" fmla="*/ 1 h 27"/>
                <a:gd name="T42" fmla="*/ 7 w 30"/>
                <a:gd name="T43" fmla="*/ 1 h 27"/>
                <a:gd name="T44" fmla="*/ 8 w 30"/>
                <a:gd name="T45" fmla="*/ 2 h 27"/>
                <a:gd name="T46" fmla="*/ 8 w 30"/>
                <a:gd name="T47" fmla="*/ 3 h 27"/>
                <a:gd name="T48" fmla="*/ 8 w 30"/>
                <a:gd name="T49" fmla="*/ 3 h 27"/>
                <a:gd name="T50" fmla="*/ 8 w 30"/>
                <a:gd name="T51" fmla="*/ 5 h 27"/>
                <a:gd name="T52" fmla="*/ 7 w 30"/>
                <a:gd name="T53" fmla="*/ 6 h 27"/>
                <a:gd name="T54" fmla="*/ 5 w 30"/>
                <a:gd name="T55" fmla="*/ 7 h 27"/>
                <a:gd name="T56" fmla="*/ 4 w 30"/>
                <a:gd name="T57" fmla="*/ 7 h 2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7"/>
                <a:gd name="T89" fmla="*/ 30 w 30"/>
                <a:gd name="T90" fmla="*/ 27 h 2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7">
                  <a:moveTo>
                    <a:pt x="15" y="27"/>
                  </a:moveTo>
                  <a:lnTo>
                    <a:pt x="11" y="27"/>
                  </a:lnTo>
                  <a:lnTo>
                    <a:pt x="9" y="26"/>
                  </a:lnTo>
                  <a:lnTo>
                    <a:pt x="7" y="25"/>
                  </a:lnTo>
                  <a:lnTo>
                    <a:pt x="4" y="23"/>
                  </a:lnTo>
                  <a:lnTo>
                    <a:pt x="2" y="21"/>
                  </a:lnTo>
                  <a:lnTo>
                    <a:pt x="1" y="18"/>
                  </a:lnTo>
                  <a:lnTo>
                    <a:pt x="0" y="16"/>
                  </a:lnTo>
                  <a:lnTo>
                    <a:pt x="0" y="12"/>
                  </a:lnTo>
                  <a:lnTo>
                    <a:pt x="0" y="10"/>
                  </a:lnTo>
                  <a:lnTo>
                    <a:pt x="1" y="7"/>
                  </a:lnTo>
                  <a:lnTo>
                    <a:pt x="2" y="4"/>
                  </a:lnTo>
                  <a:lnTo>
                    <a:pt x="4" y="2"/>
                  </a:lnTo>
                  <a:lnTo>
                    <a:pt x="7" y="1"/>
                  </a:lnTo>
                  <a:lnTo>
                    <a:pt x="9" y="0"/>
                  </a:lnTo>
                  <a:lnTo>
                    <a:pt x="11" y="0"/>
                  </a:lnTo>
                  <a:lnTo>
                    <a:pt x="15" y="0"/>
                  </a:lnTo>
                  <a:lnTo>
                    <a:pt x="17" y="0"/>
                  </a:lnTo>
                  <a:lnTo>
                    <a:pt x="20" y="0"/>
                  </a:lnTo>
                  <a:lnTo>
                    <a:pt x="23" y="1"/>
                  </a:lnTo>
                  <a:lnTo>
                    <a:pt x="25" y="2"/>
                  </a:lnTo>
                  <a:lnTo>
                    <a:pt x="26" y="4"/>
                  </a:lnTo>
                  <a:lnTo>
                    <a:pt x="29" y="7"/>
                  </a:lnTo>
                  <a:lnTo>
                    <a:pt x="30" y="10"/>
                  </a:lnTo>
                  <a:lnTo>
                    <a:pt x="30" y="12"/>
                  </a:lnTo>
                  <a:lnTo>
                    <a:pt x="29" y="18"/>
                  </a:lnTo>
                  <a:lnTo>
                    <a:pt x="25" y="23"/>
                  </a:lnTo>
                  <a:lnTo>
                    <a:pt x="20" y="26"/>
                  </a:lnTo>
                  <a:lnTo>
                    <a:pt x="15" y="27"/>
                  </a:lnTo>
                  <a:close/>
                </a:path>
              </a:pathLst>
            </a:custGeom>
            <a:solidFill>
              <a:srgbClr val="FF0000"/>
            </a:solidFill>
            <a:ln w="9525">
              <a:noFill/>
              <a:round/>
              <a:headEnd/>
              <a:tailEnd/>
            </a:ln>
          </p:spPr>
          <p:txBody>
            <a:bodyPr/>
            <a:lstStyle/>
            <a:p>
              <a:endParaRPr lang="en-US"/>
            </a:p>
          </p:txBody>
        </p:sp>
        <p:sp>
          <p:nvSpPr>
            <p:cNvPr id="15471" name="Freeform 525"/>
            <p:cNvSpPr>
              <a:spLocks/>
            </p:cNvSpPr>
            <p:nvPr/>
          </p:nvSpPr>
          <p:spPr bwMode="auto">
            <a:xfrm>
              <a:off x="2458" y="2403"/>
              <a:ext cx="30" cy="30"/>
            </a:xfrm>
            <a:custGeom>
              <a:avLst/>
              <a:gdLst>
                <a:gd name="T0" fmla="*/ 15 w 60"/>
                <a:gd name="T1" fmla="*/ 8 h 60"/>
                <a:gd name="T2" fmla="*/ 15 w 60"/>
                <a:gd name="T3" fmla="*/ 6 h 60"/>
                <a:gd name="T4" fmla="*/ 15 w 60"/>
                <a:gd name="T5" fmla="*/ 5 h 60"/>
                <a:gd name="T6" fmla="*/ 14 w 60"/>
                <a:gd name="T7" fmla="*/ 4 h 60"/>
                <a:gd name="T8" fmla="*/ 13 w 60"/>
                <a:gd name="T9" fmla="*/ 2 h 60"/>
                <a:gd name="T10" fmla="*/ 12 w 60"/>
                <a:gd name="T11" fmla="*/ 2 h 60"/>
                <a:gd name="T12" fmla="*/ 11 w 60"/>
                <a:gd name="T13" fmla="*/ 1 h 60"/>
                <a:gd name="T14" fmla="*/ 9 w 60"/>
                <a:gd name="T15" fmla="*/ 1 h 60"/>
                <a:gd name="T16" fmla="*/ 8 w 60"/>
                <a:gd name="T17" fmla="*/ 0 h 60"/>
                <a:gd name="T18" fmla="*/ 5 w 60"/>
                <a:gd name="T19" fmla="*/ 1 h 60"/>
                <a:gd name="T20" fmla="*/ 3 w 60"/>
                <a:gd name="T21" fmla="*/ 2 h 60"/>
                <a:gd name="T22" fmla="*/ 1 w 60"/>
                <a:gd name="T23" fmla="*/ 5 h 60"/>
                <a:gd name="T24" fmla="*/ 0 w 60"/>
                <a:gd name="T25" fmla="*/ 8 h 60"/>
                <a:gd name="T26" fmla="*/ 1 w 60"/>
                <a:gd name="T27" fmla="*/ 9 h 60"/>
                <a:gd name="T28" fmla="*/ 1 w 60"/>
                <a:gd name="T29" fmla="*/ 11 h 60"/>
                <a:gd name="T30" fmla="*/ 2 w 60"/>
                <a:gd name="T31" fmla="*/ 12 h 60"/>
                <a:gd name="T32" fmla="*/ 3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8" y="19"/>
                  </a:lnTo>
                  <a:lnTo>
                    <a:pt x="54" y="13"/>
                  </a:lnTo>
                  <a:lnTo>
                    <a:pt x="51" y="8"/>
                  </a:lnTo>
                  <a:lnTo>
                    <a:pt x="46" y="5"/>
                  </a:lnTo>
                  <a:lnTo>
                    <a:pt x="41" y="3"/>
                  </a:lnTo>
                  <a:lnTo>
                    <a:pt x="36" y="1"/>
                  </a:lnTo>
                  <a:lnTo>
                    <a:pt x="30" y="0"/>
                  </a:lnTo>
                  <a:lnTo>
                    <a:pt x="18" y="3"/>
                  </a:lnTo>
                  <a:lnTo>
                    <a:pt x="9" y="8"/>
                  </a:lnTo>
                  <a:lnTo>
                    <a:pt x="2" y="19"/>
                  </a:lnTo>
                  <a:lnTo>
                    <a:pt x="0" y="30"/>
                  </a:lnTo>
                  <a:lnTo>
                    <a:pt x="1" y="36"/>
                  </a:lnTo>
                  <a:lnTo>
                    <a:pt x="2" y="42"/>
                  </a:lnTo>
                  <a:lnTo>
                    <a:pt x="6" y="46"/>
                  </a:lnTo>
                  <a:lnTo>
                    <a:pt x="9" y="51"/>
                  </a:lnTo>
                  <a:lnTo>
                    <a:pt x="14" y="54"/>
                  </a:lnTo>
                  <a:lnTo>
                    <a:pt x="18" y="58"/>
                  </a:lnTo>
                  <a:lnTo>
                    <a:pt x="24" y="59"/>
                  </a:lnTo>
                  <a:lnTo>
                    <a:pt x="30" y="60"/>
                  </a:lnTo>
                  <a:lnTo>
                    <a:pt x="36" y="59"/>
                  </a:lnTo>
                  <a:lnTo>
                    <a:pt x="41" y="58"/>
                  </a:lnTo>
                  <a:lnTo>
                    <a:pt x="46" y="54"/>
                  </a:lnTo>
                  <a:lnTo>
                    <a:pt x="51" y="51"/>
                  </a:lnTo>
                  <a:lnTo>
                    <a:pt x="54" y="46"/>
                  </a:lnTo>
                  <a:lnTo>
                    <a:pt x="58" y="42"/>
                  </a:lnTo>
                  <a:lnTo>
                    <a:pt x="59" y="36"/>
                  </a:lnTo>
                  <a:lnTo>
                    <a:pt x="60" y="30"/>
                  </a:lnTo>
                  <a:close/>
                </a:path>
              </a:pathLst>
            </a:custGeom>
            <a:solidFill>
              <a:srgbClr val="FF0000"/>
            </a:solidFill>
            <a:ln w="9525">
              <a:noFill/>
              <a:round/>
              <a:headEnd/>
              <a:tailEnd/>
            </a:ln>
          </p:spPr>
          <p:txBody>
            <a:bodyPr/>
            <a:lstStyle/>
            <a:p>
              <a:endParaRPr lang="en-US"/>
            </a:p>
          </p:txBody>
        </p:sp>
        <p:sp>
          <p:nvSpPr>
            <p:cNvPr id="15472" name="Freeform 526"/>
            <p:cNvSpPr>
              <a:spLocks/>
            </p:cNvSpPr>
            <p:nvPr/>
          </p:nvSpPr>
          <p:spPr bwMode="auto">
            <a:xfrm>
              <a:off x="2466" y="2411"/>
              <a:ext cx="15" cy="15"/>
            </a:xfrm>
            <a:custGeom>
              <a:avLst/>
              <a:gdLst>
                <a:gd name="T0" fmla="*/ 4 w 30"/>
                <a:gd name="T1" fmla="*/ 8 h 30"/>
                <a:gd name="T2" fmla="*/ 3 w 30"/>
                <a:gd name="T3" fmla="*/ 8 h 30"/>
                <a:gd name="T4" fmla="*/ 3 w 30"/>
                <a:gd name="T5" fmla="*/ 8 h 30"/>
                <a:gd name="T6" fmla="*/ 2 w 30"/>
                <a:gd name="T7" fmla="*/ 7 h 30"/>
                <a:gd name="T8" fmla="*/ 2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2 w 30"/>
                <a:gd name="T25" fmla="*/ 2 h 30"/>
                <a:gd name="T26" fmla="*/ 2 w 30"/>
                <a:gd name="T27" fmla="*/ 1 h 30"/>
                <a:gd name="T28" fmla="*/ 3 w 30"/>
                <a:gd name="T29" fmla="*/ 1 h 30"/>
                <a:gd name="T30" fmla="*/ 3 w 30"/>
                <a:gd name="T31" fmla="*/ 0 h 30"/>
                <a:gd name="T32" fmla="*/ 4 w 30"/>
                <a:gd name="T33" fmla="*/ 0 h 30"/>
                <a:gd name="T34" fmla="*/ 5 w 30"/>
                <a:gd name="T35" fmla="*/ 0 h 30"/>
                <a:gd name="T36" fmla="*/ 6 w 30"/>
                <a:gd name="T37" fmla="*/ 1 h 30"/>
                <a:gd name="T38" fmla="*/ 6 w 30"/>
                <a:gd name="T39" fmla="*/ 1 h 30"/>
                <a:gd name="T40" fmla="*/ 7 w 30"/>
                <a:gd name="T41" fmla="*/ 2 h 30"/>
                <a:gd name="T42" fmla="*/ 7 w 30"/>
                <a:gd name="T43" fmla="*/ 2 h 30"/>
                <a:gd name="T44" fmla="*/ 8 w 30"/>
                <a:gd name="T45" fmla="*/ 3 h 30"/>
                <a:gd name="T46" fmla="*/ 8 w 30"/>
                <a:gd name="T47" fmla="*/ 3 h 30"/>
                <a:gd name="T48" fmla="*/ 8 w 30"/>
                <a:gd name="T49" fmla="*/ 4 h 30"/>
                <a:gd name="T50" fmla="*/ 8 w 30"/>
                <a:gd name="T51" fmla="*/ 6 h 30"/>
                <a:gd name="T52" fmla="*/ 7 w 30"/>
                <a:gd name="T53" fmla="*/ 7 h 30"/>
                <a:gd name="T54" fmla="*/ 6 w 30"/>
                <a:gd name="T55" fmla="*/ 8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1" y="30"/>
                  </a:lnTo>
                  <a:lnTo>
                    <a:pt x="9" y="29"/>
                  </a:lnTo>
                  <a:lnTo>
                    <a:pt x="7" y="27"/>
                  </a:lnTo>
                  <a:lnTo>
                    <a:pt x="5" y="26"/>
                  </a:lnTo>
                  <a:lnTo>
                    <a:pt x="2" y="23"/>
                  </a:lnTo>
                  <a:lnTo>
                    <a:pt x="1" y="20"/>
                  </a:lnTo>
                  <a:lnTo>
                    <a:pt x="0" y="17"/>
                  </a:lnTo>
                  <a:lnTo>
                    <a:pt x="0" y="15"/>
                  </a:lnTo>
                  <a:lnTo>
                    <a:pt x="0" y="12"/>
                  </a:lnTo>
                  <a:lnTo>
                    <a:pt x="1" y="9"/>
                  </a:lnTo>
                  <a:lnTo>
                    <a:pt x="2" y="7"/>
                  </a:lnTo>
                  <a:lnTo>
                    <a:pt x="5" y="5"/>
                  </a:lnTo>
                  <a:lnTo>
                    <a:pt x="7" y="2"/>
                  </a:lnTo>
                  <a:lnTo>
                    <a:pt x="9" y="1"/>
                  </a:lnTo>
                  <a:lnTo>
                    <a:pt x="11" y="0"/>
                  </a:lnTo>
                  <a:lnTo>
                    <a:pt x="15" y="0"/>
                  </a:lnTo>
                  <a:lnTo>
                    <a:pt x="17" y="0"/>
                  </a:lnTo>
                  <a:lnTo>
                    <a:pt x="21" y="1"/>
                  </a:lnTo>
                  <a:lnTo>
                    <a:pt x="23" y="2"/>
                  </a:lnTo>
                  <a:lnTo>
                    <a:pt x="25" y="5"/>
                  </a:lnTo>
                  <a:lnTo>
                    <a:pt x="26" y="7"/>
                  </a:lnTo>
                  <a:lnTo>
                    <a:pt x="29" y="9"/>
                  </a:lnTo>
                  <a:lnTo>
                    <a:pt x="30" y="12"/>
                  </a:lnTo>
                  <a:lnTo>
                    <a:pt x="30" y="15"/>
                  </a:lnTo>
                  <a:lnTo>
                    <a:pt x="29" y="21"/>
                  </a:lnTo>
                  <a:lnTo>
                    <a:pt x="25" y="26"/>
                  </a:lnTo>
                  <a:lnTo>
                    <a:pt x="21" y="29"/>
                  </a:lnTo>
                  <a:lnTo>
                    <a:pt x="15" y="30"/>
                  </a:lnTo>
                  <a:close/>
                </a:path>
              </a:pathLst>
            </a:custGeom>
            <a:solidFill>
              <a:srgbClr val="FF0000"/>
            </a:solidFill>
            <a:ln w="9525">
              <a:noFill/>
              <a:round/>
              <a:headEnd/>
              <a:tailEnd/>
            </a:ln>
          </p:spPr>
          <p:txBody>
            <a:bodyPr/>
            <a:lstStyle/>
            <a:p>
              <a:endParaRPr lang="en-US"/>
            </a:p>
          </p:txBody>
        </p:sp>
        <p:sp>
          <p:nvSpPr>
            <p:cNvPr id="15473" name="Freeform 527"/>
            <p:cNvSpPr>
              <a:spLocks/>
            </p:cNvSpPr>
            <p:nvPr/>
          </p:nvSpPr>
          <p:spPr bwMode="auto">
            <a:xfrm>
              <a:off x="2403" y="2539"/>
              <a:ext cx="30" cy="30"/>
            </a:xfrm>
            <a:custGeom>
              <a:avLst/>
              <a:gdLst>
                <a:gd name="T0" fmla="*/ 15 w 60"/>
                <a:gd name="T1" fmla="*/ 8 h 60"/>
                <a:gd name="T2" fmla="*/ 15 w 60"/>
                <a:gd name="T3" fmla="*/ 6 h 60"/>
                <a:gd name="T4" fmla="*/ 15 w 60"/>
                <a:gd name="T5" fmla="*/ 5 h 60"/>
                <a:gd name="T6" fmla="*/ 14 w 60"/>
                <a:gd name="T7" fmla="*/ 4 h 60"/>
                <a:gd name="T8" fmla="*/ 13 w 60"/>
                <a:gd name="T9" fmla="*/ 3 h 60"/>
                <a:gd name="T10" fmla="*/ 12 w 60"/>
                <a:gd name="T11" fmla="*/ 2 h 60"/>
                <a:gd name="T12" fmla="*/ 11 w 60"/>
                <a:gd name="T13" fmla="*/ 1 h 60"/>
                <a:gd name="T14" fmla="*/ 9 w 60"/>
                <a:gd name="T15" fmla="*/ 1 h 60"/>
                <a:gd name="T16" fmla="*/ 8 w 60"/>
                <a:gd name="T17" fmla="*/ 0 h 60"/>
                <a:gd name="T18" fmla="*/ 5 w 60"/>
                <a:gd name="T19" fmla="*/ 1 h 60"/>
                <a:gd name="T20" fmla="*/ 2 w 60"/>
                <a:gd name="T21" fmla="*/ 3 h 60"/>
                <a:gd name="T22" fmla="*/ 1 w 60"/>
                <a:gd name="T23" fmla="*/ 5 h 60"/>
                <a:gd name="T24" fmla="*/ 0 w 60"/>
                <a:gd name="T25" fmla="*/ 8 h 60"/>
                <a:gd name="T26" fmla="*/ 0 w 60"/>
                <a:gd name="T27" fmla="*/ 9 h 60"/>
                <a:gd name="T28" fmla="*/ 1 w 60"/>
                <a:gd name="T29" fmla="*/ 11 h 60"/>
                <a:gd name="T30" fmla="*/ 2 w 60"/>
                <a:gd name="T31" fmla="*/ 12 h 60"/>
                <a:gd name="T32" fmla="*/ 2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8" y="18"/>
                  </a:lnTo>
                  <a:lnTo>
                    <a:pt x="54" y="14"/>
                  </a:lnTo>
                  <a:lnTo>
                    <a:pt x="51" y="9"/>
                  </a:lnTo>
                  <a:lnTo>
                    <a:pt x="46" y="6"/>
                  </a:lnTo>
                  <a:lnTo>
                    <a:pt x="42" y="2"/>
                  </a:lnTo>
                  <a:lnTo>
                    <a:pt x="36" y="1"/>
                  </a:lnTo>
                  <a:lnTo>
                    <a:pt x="30" y="0"/>
                  </a:lnTo>
                  <a:lnTo>
                    <a:pt x="19" y="2"/>
                  </a:lnTo>
                  <a:lnTo>
                    <a:pt x="8" y="9"/>
                  </a:lnTo>
                  <a:lnTo>
                    <a:pt x="3" y="18"/>
                  </a:lnTo>
                  <a:lnTo>
                    <a:pt x="0" y="30"/>
                  </a:lnTo>
                  <a:lnTo>
                    <a:pt x="0" y="36"/>
                  </a:lnTo>
                  <a:lnTo>
                    <a:pt x="3" y="41"/>
                  </a:lnTo>
                  <a:lnTo>
                    <a:pt x="5" y="46"/>
                  </a:lnTo>
                  <a:lnTo>
                    <a:pt x="8" y="51"/>
                  </a:lnTo>
                  <a:lnTo>
                    <a:pt x="13"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FF0000"/>
            </a:solidFill>
            <a:ln w="9525">
              <a:noFill/>
              <a:round/>
              <a:headEnd/>
              <a:tailEnd/>
            </a:ln>
          </p:spPr>
          <p:txBody>
            <a:bodyPr/>
            <a:lstStyle/>
            <a:p>
              <a:endParaRPr lang="en-US"/>
            </a:p>
          </p:txBody>
        </p:sp>
        <p:sp>
          <p:nvSpPr>
            <p:cNvPr id="15474" name="Freeform 528"/>
            <p:cNvSpPr>
              <a:spLocks/>
            </p:cNvSpPr>
            <p:nvPr/>
          </p:nvSpPr>
          <p:spPr bwMode="auto">
            <a:xfrm>
              <a:off x="2410" y="2546"/>
              <a:ext cx="15" cy="15"/>
            </a:xfrm>
            <a:custGeom>
              <a:avLst/>
              <a:gdLst>
                <a:gd name="T0" fmla="*/ 4 w 29"/>
                <a:gd name="T1" fmla="*/ 8 h 30"/>
                <a:gd name="T2" fmla="*/ 3 w 29"/>
                <a:gd name="T3" fmla="*/ 8 h 30"/>
                <a:gd name="T4" fmla="*/ 3 w 29"/>
                <a:gd name="T5" fmla="*/ 8 h 30"/>
                <a:gd name="T6" fmla="*/ 2 w 29"/>
                <a:gd name="T7" fmla="*/ 7 h 30"/>
                <a:gd name="T8" fmla="*/ 2 w 29"/>
                <a:gd name="T9" fmla="*/ 7 h 30"/>
                <a:gd name="T10" fmla="*/ 1 w 29"/>
                <a:gd name="T11" fmla="*/ 6 h 30"/>
                <a:gd name="T12" fmla="*/ 1 w 29"/>
                <a:gd name="T13" fmla="*/ 6 h 30"/>
                <a:gd name="T14" fmla="*/ 0 w 29"/>
                <a:gd name="T15" fmla="*/ 5 h 30"/>
                <a:gd name="T16" fmla="*/ 0 w 29"/>
                <a:gd name="T17" fmla="*/ 4 h 30"/>
                <a:gd name="T18" fmla="*/ 0 w 29"/>
                <a:gd name="T19" fmla="*/ 3 h 30"/>
                <a:gd name="T20" fmla="*/ 1 w 29"/>
                <a:gd name="T21" fmla="*/ 3 h 30"/>
                <a:gd name="T22" fmla="*/ 1 w 29"/>
                <a:gd name="T23" fmla="*/ 2 h 30"/>
                <a:gd name="T24" fmla="*/ 2 w 29"/>
                <a:gd name="T25" fmla="*/ 2 h 30"/>
                <a:gd name="T26" fmla="*/ 2 w 29"/>
                <a:gd name="T27" fmla="*/ 1 h 30"/>
                <a:gd name="T28" fmla="*/ 3 w 29"/>
                <a:gd name="T29" fmla="*/ 1 h 30"/>
                <a:gd name="T30" fmla="*/ 3 w 29"/>
                <a:gd name="T31" fmla="*/ 0 h 30"/>
                <a:gd name="T32" fmla="*/ 4 w 29"/>
                <a:gd name="T33" fmla="*/ 0 h 30"/>
                <a:gd name="T34" fmla="*/ 5 w 29"/>
                <a:gd name="T35" fmla="*/ 0 h 30"/>
                <a:gd name="T36" fmla="*/ 6 w 29"/>
                <a:gd name="T37" fmla="*/ 1 h 30"/>
                <a:gd name="T38" fmla="*/ 6 w 29"/>
                <a:gd name="T39" fmla="*/ 1 h 30"/>
                <a:gd name="T40" fmla="*/ 7 w 29"/>
                <a:gd name="T41" fmla="*/ 2 h 30"/>
                <a:gd name="T42" fmla="*/ 7 w 29"/>
                <a:gd name="T43" fmla="*/ 2 h 30"/>
                <a:gd name="T44" fmla="*/ 7 w 29"/>
                <a:gd name="T45" fmla="*/ 3 h 30"/>
                <a:gd name="T46" fmla="*/ 8 w 29"/>
                <a:gd name="T47" fmla="*/ 3 h 30"/>
                <a:gd name="T48" fmla="*/ 8 w 29"/>
                <a:gd name="T49" fmla="*/ 4 h 30"/>
                <a:gd name="T50" fmla="*/ 7 w 29"/>
                <a:gd name="T51" fmla="*/ 6 h 30"/>
                <a:gd name="T52" fmla="*/ 7 w 29"/>
                <a:gd name="T53" fmla="*/ 7 h 30"/>
                <a:gd name="T54" fmla="*/ 6 w 29"/>
                <a:gd name="T55" fmla="*/ 8 h 30"/>
                <a:gd name="T56" fmla="*/ 4 w 29"/>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9"/>
                <a:gd name="T88" fmla="*/ 0 h 30"/>
                <a:gd name="T89" fmla="*/ 29 w 29"/>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9" h="30">
                  <a:moveTo>
                    <a:pt x="15" y="30"/>
                  </a:moveTo>
                  <a:lnTo>
                    <a:pt x="12" y="30"/>
                  </a:lnTo>
                  <a:lnTo>
                    <a:pt x="9" y="29"/>
                  </a:lnTo>
                  <a:lnTo>
                    <a:pt x="7" y="26"/>
                  </a:lnTo>
                  <a:lnTo>
                    <a:pt x="5" y="25"/>
                  </a:lnTo>
                  <a:lnTo>
                    <a:pt x="3" y="23"/>
                  </a:lnTo>
                  <a:lnTo>
                    <a:pt x="1" y="21"/>
                  </a:lnTo>
                  <a:lnTo>
                    <a:pt x="0" y="17"/>
                  </a:lnTo>
                  <a:lnTo>
                    <a:pt x="0" y="15"/>
                  </a:lnTo>
                  <a:lnTo>
                    <a:pt x="0" y="12"/>
                  </a:lnTo>
                  <a:lnTo>
                    <a:pt x="1" y="9"/>
                  </a:lnTo>
                  <a:lnTo>
                    <a:pt x="3" y="7"/>
                  </a:lnTo>
                  <a:lnTo>
                    <a:pt x="5" y="5"/>
                  </a:lnTo>
                  <a:lnTo>
                    <a:pt x="7" y="2"/>
                  </a:lnTo>
                  <a:lnTo>
                    <a:pt x="9" y="1"/>
                  </a:lnTo>
                  <a:lnTo>
                    <a:pt x="12" y="0"/>
                  </a:lnTo>
                  <a:lnTo>
                    <a:pt x="15" y="0"/>
                  </a:lnTo>
                  <a:lnTo>
                    <a:pt x="17" y="0"/>
                  </a:lnTo>
                  <a:lnTo>
                    <a:pt x="21" y="1"/>
                  </a:lnTo>
                  <a:lnTo>
                    <a:pt x="23" y="2"/>
                  </a:lnTo>
                  <a:lnTo>
                    <a:pt x="26" y="5"/>
                  </a:lnTo>
                  <a:lnTo>
                    <a:pt x="27" y="7"/>
                  </a:lnTo>
                  <a:lnTo>
                    <a:pt x="28" y="9"/>
                  </a:lnTo>
                  <a:lnTo>
                    <a:pt x="29" y="12"/>
                  </a:lnTo>
                  <a:lnTo>
                    <a:pt x="29" y="15"/>
                  </a:lnTo>
                  <a:lnTo>
                    <a:pt x="28" y="21"/>
                  </a:lnTo>
                  <a:lnTo>
                    <a:pt x="26" y="25"/>
                  </a:lnTo>
                  <a:lnTo>
                    <a:pt x="21" y="29"/>
                  </a:lnTo>
                  <a:lnTo>
                    <a:pt x="15" y="30"/>
                  </a:lnTo>
                  <a:close/>
                </a:path>
              </a:pathLst>
            </a:custGeom>
            <a:solidFill>
              <a:srgbClr val="FF0000"/>
            </a:solidFill>
            <a:ln w="9525">
              <a:noFill/>
              <a:round/>
              <a:headEnd/>
              <a:tailEnd/>
            </a:ln>
          </p:spPr>
          <p:txBody>
            <a:bodyPr/>
            <a:lstStyle/>
            <a:p>
              <a:endParaRPr lang="en-US"/>
            </a:p>
          </p:txBody>
        </p:sp>
        <p:sp>
          <p:nvSpPr>
            <p:cNvPr id="15475" name="Freeform 529"/>
            <p:cNvSpPr>
              <a:spLocks/>
            </p:cNvSpPr>
            <p:nvPr/>
          </p:nvSpPr>
          <p:spPr bwMode="auto">
            <a:xfrm>
              <a:off x="2480" y="2665"/>
              <a:ext cx="30" cy="29"/>
            </a:xfrm>
            <a:custGeom>
              <a:avLst/>
              <a:gdLst>
                <a:gd name="T0" fmla="*/ 15 w 59"/>
                <a:gd name="T1" fmla="*/ 7 h 59"/>
                <a:gd name="T2" fmla="*/ 15 w 59"/>
                <a:gd name="T3" fmla="*/ 5 h 59"/>
                <a:gd name="T4" fmla="*/ 15 w 59"/>
                <a:gd name="T5" fmla="*/ 4 h 59"/>
                <a:gd name="T6" fmla="*/ 14 w 59"/>
                <a:gd name="T7" fmla="*/ 3 h 59"/>
                <a:gd name="T8" fmla="*/ 13 w 59"/>
                <a:gd name="T9" fmla="*/ 2 h 59"/>
                <a:gd name="T10" fmla="*/ 12 w 59"/>
                <a:gd name="T11" fmla="*/ 1 h 59"/>
                <a:gd name="T12" fmla="*/ 11 w 59"/>
                <a:gd name="T13" fmla="*/ 0 h 59"/>
                <a:gd name="T14" fmla="*/ 9 w 59"/>
                <a:gd name="T15" fmla="*/ 0 h 59"/>
                <a:gd name="T16" fmla="*/ 8 w 59"/>
                <a:gd name="T17" fmla="*/ 0 h 59"/>
                <a:gd name="T18" fmla="*/ 5 w 59"/>
                <a:gd name="T19" fmla="*/ 0 h 59"/>
                <a:gd name="T20" fmla="*/ 3 w 59"/>
                <a:gd name="T21" fmla="*/ 2 h 59"/>
                <a:gd name="T22" fmla="*/ 1 w 59"/>
                <a:gd name="T23" fmla="*/ 4 h 59"/>
                <a:gd name="T24" fmla="*/ 0 w 59"/>
                <a:gd name="T25" fmla="*/ 7 h 59"/>
                <a:gd name="T26" fmla="*/ 1 w 59"/>
                <a:gd name="T27" fmla="*/ 8 h 59"/>
                <a:gd name="T28" fmla="*/ 1 w 59"/>
                <a:gd name="T29" fmla="*/ 10 h 59"/>
                <a:gd name="T30" fmla="*/ 2 w 59"/>
                <a:gd name="T31" fmla="*/ 11 h 59"/>
                <a:gd name="T32" fmla="*/ 3 w 59"/>
                <a:gd name="T33" fmla="*/ 12 h 59"/>
                <a:gd name="T34" fmla="*/ 4 w 59"/>
                <a:gd name="T35" fmla="*/ 13 h 59"/>
                <a:gd name="T36" fmla="*/ 5 w 59"/>
                <a:gd name="T37" fmla="*/ 14 h 59"/>
                <a:gd name="T38" fmla="*/ 6 w 59"/>
                <a:gd name="T39" fmla="*/ 14 h 59"/>
                <a:gd name="T40" fmla="*/ 8 w 59"/>
                <a:gd name="T41" fmla="*/ 14 h 59"/>
                <a:gd name="T42" fmla="*/ 9 w 59"/>
                <a:gd name="T43" fmla="*/ 14 h 59"/>
                <a:gd name="T44" fmla="*/ 11 w 59"/>
                <a:gd name="T45" fmla="*/ 14 h 59"/>
                <a:gd name="T46" fmla="*/ 12 w 59"/>
                <a:gd name="T47" fmla="*/ 13 h 59"/>
                <a:gd name="T48" fmla="*/ 13 w 59"/>
                <a:gd name="T49" fmla="*/ 12 h 59"/>
                <a:gd name="T50" fmla="*/ 14 w 59"/>
                <a:gd name="T51" fmla="*/ 11 h 59"/>
                <a:gd name="T52" fmla="*/ 15 w 59"/>
                <a:gd name="T53" fmla="*/ 10 h 59"/>
                <a:gd name="T54" fmla="*/ 15 w 59"/>
                <a:gd name="T55" fmla="*/ 8 h 59"/>
                <a:gd name="T56" fmla="*/ 15 w 59"/>
                <a:gd name="T57" fmla="*/ 7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9"/>
                <a:gd name="T88" fmla="*/ 0 h 59"/>
                <a:gd name="T89" fmla="*/ 59 w 59"/>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9" h="59">
                  <a:moveTo>
                    <a:pt x="59" y="29"/>
                  </a:moveTo>
                  <a:lnTo>
                    <a:pt x="58" y="23"/>
                  </a:lnTo>
                  <a:lnTo>
                    <a:pt x="57" y="19"/>
                  </a:lnTo>
                  <a:lnTo>
                    <a:pt x="54" y="13"/>
                  </a:lnTo>
                  <a:lnTo>
                    <a:pt x="50" y="8"/>
                  </a:lnTo>
                  <a:lnTo>
                    <a:pt x="46" y="5"/>
                  </a:lnTo>
                  <a:lnTo>
                    <a:pt x="41" y="2"/>
                  </a:lnTo>
                  <a:lnTo>
                    <a:pt x="35" y="0"/>
                  </a:lnTo>
                  <a:lnTo>
                    <a:pt x="30" y="0"/>
                  </a:lnTo>
                  <a:lnTo>
                    <a:pt x="18" y="2"/>
                  </a:lnTo>
                  <a:lnTo>
                    <a:pt x="9" y="8"/>
                  </a:lnTo>
                  <a:lnTo>
                    <a:pt x="2" y="17"/>
                  </a:lnTo>
                  <a:lnTo>
                    <a:pt x="0" y="29"/>
                  </a:lnTo>
                  <a:lnTo>
                    <a:pt x="1" y="35"/>
                  </a:lnTo>
                  <a:lnTo>
                    <a:pt x="2" y="40"/>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0"/>
                  </a:lnTo>
                  <a:lnTo>
                    <a:pt x="58" y="35"/>
                  </a:lnTo>
                  <a:lnTo>
                    <a:pt x="59" y="29"/>
                  </a:lnTo>
                  <a:close/>
                </a:path>
              </a:pathLst>
            </a:custGeom>
            <a:solidFill>
              <a:srgbClr val="FF0000"/>
            </a:solidFill>
            <a:ln w="9525">
              <a:noFill/>
              <a:round/>
              <a:headEnd/>
              <a:tailEnd/>
            </a:ln>
          </p:spPr>
          <p:txBody>
            <a:bodyPr/>
            <a:lstStyle/>
            <a:p>
              <a:endParaRPr lang="en-US"/>
            </a:p>
          </p:txBody>
        </p:sp>
        <p:sp>
          <p:nvSpPr>
            <p:cNvPr id="15476" name="Freeform 530"/>
            <p:cNvSpPr>
              <a:spLocks/>
            </p:cNvSpPr>
            <p:nvPr/>
          </p:nvSpPr>
          <p:spPr bwMode="auto">
            <a:xfrm>
              <a:off x="2487" y="2672"/>
              <a:ext cx="15" cy="14"/>
            </a:xfrm>
            <a:custGeom>
              <a:avLst/>
              <a:gdLst>
                <a:gd name="T0" fmla="*/ 4 w 29"/>
                <a:gd name="T1" fmla="*/ 7 h 29"/>
                <a:gd name="T2" fmla="*/ 3 w 29"/>
                <a:gd name="T3" fmla="*/ 7 h 29"/>
                <a:gd name="T4" fmla="*/ 3 w 29"/>
                <a:gd name="T5" fmla="*/ 7 h 29"/>
                <a:gd name="T6" fmla="*/ 2 w 29"/>
                <a:gd name="T7" fmla="*/ 6 h 29"/>
                <a:gd name="T8" fmla="*/ 1 w 29"/>
                <a:gd name="T9" fmla="*/ 6 h 29"/>
                <a:gd name="T10" fmla="*/ 1 w 29"/>
                <a:gd name="T11" fmla="*/ 5 h 29"/>
                <a:gd name="T12" fmla="*/ 1 w 29"/>
                <a:gd name="T13" fmla="*/ 5 h 29"/>
                <a:gd name="T14" fmla="*/ 0 w 29"/>
                <a:gd name="T15" fmla="*/ 4 h 29"/>
                <a:gd name="T16" fmla="*/ 0 w 29"/>
                <a:gd name="T17" fmla="*/ 3 h 29"/>
                <a:gd name="T18" fmla="*/ 0 w 29"/>
                <a:gd name="T19" fmla="*/ 3 h 29"/>
                <a:gd name="T20" fmla="*/ 1 w 29"/>
                <a:gd name="T21" fmla="*/ 2 h 29"/>
                <a:gd name="T22" fmla="*/ 1 w 29"/>
                <a:gd name="T23" fmla="*/ 1 h 29"/>
                <a:gd name="T24" fmla="*/ 1 w 29"/>
                <a:gd name="T25" fmla="*/ 1 h 29"/>
                <a:gd name="T26" fmla="*/ 2 w 29"/>
                <a:gd name="T27" fmla="*/ 0 h 29"/>
                <a:gd name="T28" fmla="*/ 3 w 29"/>
                <a:gd name="T29" fmla="*/ 0 h 29"/>
                <a:gd name="T30" fmla="*/ 3 w 29"/>
                <a:gd name="T31" fmla="*/ 0 h 29"/>
                <a:gd name="T32" fmla="*/ 4 w 29"/>
                <a:gd name="T33" fmla="*/ 0 h 29"/>
                <a:gd name="T34" fmla="*/ 5 w 29"/>
                <a:gd name="T35" fmla="*/ 0 h 29"/>
                <a:gd name="T36" fmla="*/ 5 w 29"/>
                <a:gd name="T37" fmla="*/ 0 h 29"/>
                <a:gd name="T38" fmla="*/ 6 w 29"/>
                <a:gd name="T39" fmla="*/ 0 h 29"/>
                <a:gd name="T40" fmla="*/ 7 w 29"/>
                <a:gd name="T41" fmla="*/ 1 h 29"/>
                <a:gd name="T42" fmla="*/ 7 w 29"/>
                <a:gd name="T43" fmla="*/ 1 h 29"/>
                <a:gd name="T44" fmla="*/ 7 w 29"/>
                <a:gd name="T45" fmla="*/ 2 h 29"/>
                <a:gd name="T46" fmla="*/ 8 w 29"/>
                <a:gd name="T47" fmla="*/ 3 h 29"/>
                <a:gd name="T48" fmla="*/ 8 w 29"/>
                <a:gd name="T49" fmla="*/ 3 h 29"/>
                <a:gd name="T50" fmla="*/ 7 w 29"/>
                <a:gd name="T51" fmla="*/ 5 h 29"/>
                <a:gd name="T52" fmla="*/ 7 w 29"/>
                <a:gd name="T53" fmla="*/ 6 h 29"/>
                <a:gd name="T54" fmla="*/ 5 w 29"/>
                <a:gd name="T55" fmla="*/ 7 h 29"/>
                <a:gd name="T56" fmla="*/ 4 w 29"/>
                <a:gd name="T57" fmla="*/ 7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9"/>
                <a:gd name="T88" fmla="*/ 0 h 29"/>
                <a:gd name="T89" fmla="*/ 29 w 29"/>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9" h="29">
                  <a:moveTo>
                    <a:pt x="15" y="29"/>
                  </a:moveTo>
                  <a:lnTo>
                    <a:pt x="11" y="29"/>
                  </a:lnTo>
                  <a:lnTo>
                    <a:pt x="9" y="28"/>
                  </a:lnTo>
                  <a:lnTo>
                    <a:pt x="6" y="27"/>
                  </a:lnTo>
                  <a:lnTo>
                    <a:pt x="4" y="25"/>
                  </a:lnTo>
                  <a:lnTo>
                    <a:pt x="2" y="23"/>
                  </a:lnTo>
                  <a:lnTo>
                    <a:pt x="1" y="20"/>
                  </a:lnTo>
                  <a:lnTo>
                    <a:pt x="0" y="17"/>
                  </a:lnTo>
                  <a:lnTo>
                    <a:pt x="0" y="14"/>
                  </a:lnTo>
                  <a:lnTo>
                    <a:pt x="0" y="12"/>
                  </a:lnTo>
                  <a:lnTo>
                    <a:pt x="1" y="8"/>
                  </a:lnTo>
                  <a:lnTo>
                    <a:pt x="2" y="6"/>
                  </a:lnTo>
                  <a:lnTo>
                    <a:pt x="4" y="4"/>
                  </a:lnTo>
                  <a:lnTo>
                    <a:pt x="6" y="2"/>
                  </a:lnTo>
                  <a:lnTo>
                    <a:pt x="9" y="1"/>
                  </a:lnTo>
                  <a:lnTo>
                    <a:pt x="11" y="0"/>
                  </a:lnTo>
                  <a:lnTo>
                    <a:pt x="15" y="0"/>
                  </a:lnTo>
                  <a:lnTo>
                    <a:pt x="17" y="0"/>
                  </a:lnTo>
                  <a:lnTo>
                    <a:pt x="20" y="1"/>
                  </a:lnTo>
                  <a:lnTo>
                    <a:pt x="23" y="2"/>
                  </a:lnTo>
                  <a:lnTo>
                    <a:pt x="25" y="4"/>
                  </a:lnTo>
                  <a:lnTo>
                    <a:pt x="26" y="6"/>
                  </a:lnTo>
                  <a:lnTo>
                    <a:pt x="28" y="8"/>
                  </a:lnTo>
                  <a:lnTo>
                    <a:pt x="29" y="12"/>
                  </a:lnTo>
                  <a:lnTo>
                    <a:pt x="29" y="14"/>
                  </a:lnTo>
                  <a:lnTo>
                    <a:pt x="28" y="20"/>
                  </a:lnTo>
                  <a:lnTo>
                    <a:pt x="25" y="24"/>
                  </a:lnTo>
                  <a:lnTo>
                    <a:pt x="20" y="28"/>
                  </a:lnTo>
                  <a:lnTo>
                    <a:pt x="15" y="29"/>
                  </a:lnTo>
                  <a:close/>
                </a:path>
              </a:pathLst>
            </a:custGeom>
            <a:solidFill>
              <a:srgbClr val="FF0000"/>
            </a:solidFill>
            <a:ln w="9525">
              <a:noFill/>
              <a:round/>
              <a:headEnd/>
              <a:tailEnd/>
            </a:ln>
          </p:spPr>
          <p:txBody>
            <a:bodyPr/>
            <a:lstStyle/>
            <a:p>
              <a:endParaRPr lang="en-US"/>
            </a:p>
          </p:txBody>
        </p:sp>
        <p:sp>
          <p:nvSpPr>
            <p:cNvPr id="15477" name="Freeform 531"/>
            <p:cNvSpPr>
              <a:spLocks/>
            </p:cNvSpPr>
            <p:nvPr/>
          </p:nvSpPr>
          <p:spPr bwMode="auto">
            <a:xfrm>
              <a:off x="2624" y="2585"/>
              <a:ext cx="30" cy="29"/>
            </a:xfrm>
            <a:custGeom>
              <a:avLst/>
              <a:gdLst>
                <a:gd name="T0" fmla="*/ 15 w 60"/>
                <a:gd name="T1" fmla="*/ 7 h 59"/>
                <a:gd name="T2" fmla="*/ 15 w 60"/>
                <a:gd name="T3" fmla="*/ 6 h 59"/>
                <a:gd name="T4" fmla="*/ 15 w 60"/>
                <a:gd name="T5" fmla="*/ 4 h 59"/>
                <a:gd name="T6" fmla="*/ 14 w 60"/>
                <a:gd name="T7" fmla="*/ 3 h 59"/>
                <a:gd name="T8" fmla="*/ 13 w 60"/>
                <a:gd name="T9" fmla="*/ 2 h 59"/>
                <a:gd name="T10" fmla="*/ 12 w 60"/>
                <a:gd name="T11" fmla="*/ 1 h 59"/>
                <a:gd name="T12" fmla="*/ 11 w 60"/>
                <a:gd name="T13" fmla="*/ 0 h 59"/>
                <a:gd name="T14" fmla="*/ 9 w 60"/>
                <a:gd name="T15" fmla="*/ 0 h 59"/>
                <a:gd name="T16" fmla="*/ 8 w 60"/>
                <a:gd name="T17" fmla="*/ 0 h 59"/>
                <a:gd name="T18" fmla="*/ 5 w 60"/>
                <a:gd name="T19" fmla="*/ 0 h 59"/>
                <a:gd name="T20" fmla="*/ 3 w 60"/>
                <a:gd name="T21" fmla="*/ 2 h 59"/>
                <a:gd name="T22" fmla="*/ 1 w 60"/>
                <a:gd name="T23" fmla="*/ 4 h 59"/>
                <a:gd name="T24" fmla="*/ 0 w 60"/>
                <a:gd name="T25" fmla="*/ 7 h 59"/>
                <a:gd name="T26" fmla="*/ 1 w 60"/>
                <a:gd name="T27" fmla="*/ 9 h 59"/>
                <a:gd name="T28" fmla="*/ 1 w 60"/>
                <a:gd name="T29" fmla="*/ 10 h 59"/>
                <a:gd name="T30" fmla="*/ 2 w 60"/>
                <a:gd name="T31" fmla="*/ 11 h 59"/>
                <a:gd name="T32" fmla="*/ 3 w 60"/>
                <a:gd name="T33" fmla="*/ 12 h 59"/>
                <a:gd name="T34" fmla="*/ 4 w 60"/>
                <a:gd name="T35" fmla="*/ 13 h 59"/>
                <a:gd name="T36" fmla="*/ 5 w 60"/>
                <a:gd name="T37" fmla="*/ 14 h 59"/>
                <a:gd name="T38" fmla="*/ 7 w 60"/>
                <a:gd name="T39" fmla="*/ 14 h 59"/>
                <a:gd name="T40" fmla="*/ 8 w 60"/>
                <a:gd name="T41" fmla="*/ 14 h 59"/>
                <a:gd name="T42" fmla="*/ 9 w 60"/>
                <a:gd name="T43" fmla="*/ 14 h 59"/>
                <a:gd name="T44" fmla="*/ 11 w 60"/>
                <a:gd name="T45" fmla="*/ 14 h 59"/>
                <a:gd name="T46" fmla="*/ 12 w 60"/>
                <a:gd name="T47" fmla="*/ 13 h 59"/>
                <a:gd name="T48" fmla="*/ 13 w 60"/>
                <a:gd name="T49" fmla="*/ 12 h 59"/>
                <a:gd name="T50" fmla="*/ 14 w 60"/>
                <a:gd name="T51" fmla="*/ 11 h 59"/>
                <a:gd name="T52" fmla="*/ 15 w 60"/>
                <a:gd name="T53" fmla="*/ 10 h 59"/>
                <a:gd name="T54" fmla="*/ 15 w 60"/>
                <a:gd name="T55" fmla="*/ 9 h 59"/>
                <a:gd name="T56" fmla="*/ 15 w 60"/>
                <a:gd name="T57" fmla="*/ 7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30"/>
                  </a:moveTo>
                  <a:lnTo>
                    <a:pt x="59" y="24"/>
                  </a:lnTo>
                  <a:lnTo>
                    <a:pt x="58" y="18"/>
                  </a:lnTo>
                  <a:lnTo>
                    <a:pt x="55" y="13"/>
                  </a:lnTo>
                  <a:lnTo>
                    <a:pt x="51" y="8"/>
                  </a:lnTo>
                  <a:lnTo>
                    <a:pt x="47" y="5"/>
                  </a:lnTo>
                  <a:lnTo>
                    <a:pt x="42" y="2"/>
                  </a:lnTo>
                  <a:lnTo>
                    <a:pt x="36" y="0"/>
                  </a:lnTo>
                  <a:lnTo>
                    <a:pt x="30" y="0"/>
                  </a:lnTo>
                  <a:lnTo>
                    <a:pt x="19" y="2"/>
                  </a:lnTo>
                  <a:lnTo>
                    <a:pt x="10" y="8"/>
                  </a:lnTo>
                  <a:lnTo>
                    <a:pt x="3" y="18"/>
                  </a:lnTo>
                  <a:lnTo>
                    <a:pt x="0" y="30"/>
                  </a:lnTo>
                  <a:lnTo>
                    <a:pt x="2" y="36"/>
                  </a:lnTo>
                  <a:lnTo>
                    <a:pt x="3" y="40"/>
                  </a:lnTo>
                  <a:lnTo>
                    <a:pt x="6" y="46"/>
                  </a:lnTo>
                  <a:lnTo>
                    <a:pt x="10" y="51"/>
                  </a:lnTo>
                  <a:lnTo>
                    <a:pt x="14" y="54"/>
                  </a:lnTo>
                  <a:lnTo>
                    <a:pt x="19" y="56"/>
                  </a:lnTo>
                  <a:lnTo>
                    <a:pt x="25" y="59"/>
                  </a:lnTo>
                  <a:lnTo>
                    <a:pt x="30" y="59"/>
                  </a:lnTo>
                  <a:lnTo>
                    <a:pt x="36" y="59"/>
                  </a:lnTo>
                  <a:lnTo>
                    <a:pt x="42" y="56"/>
                  </a:lnTo>
                  <a:lnTo>
                    <a:pt x="47" y="54"/>
                  </a:lnTo>
                  <a:lnTo>
                    <a:pt x="51" y="51"/>
                  </a:lnTo>
                  <a:lnTo>
                    <a:pt x="55" y="46"/>
                  </a:lnTo>
                  <a:lnTo>
                    <a:pt x="58" y="40"/>
                  </a:lnTo>
                  <a:lnTo>
                    <a:pt x="59" y="36"/>
                  </a:lnTo>
                  <a:lnTo>
                    <a:pt x="60" y="30"/>
                  </a:lnTo>
                  <a:close/>
                </a:path>
              </a:pathLst>
            </a:custGeom>
            <a:solidFill>
              <a:srgbClr val="FF0000"/>
            </a:solidFill>
            <a:ln w="9525">
              <a:noFill/>
              <a:round/>
              <a:headEnd/>
              <a:tailEnd/>
            </a:ln>
          </p:spPr>
          <p:txBody>
            <a:bodyPr/>
            <a:lstStyle/>
            <a:p>
              <a:endParaRPr lang="en-US"/>
            </a:p>
          </p:txBody>
        </p:sp>
        <p:sp>
          <p:nvSpPr>
            <p:cNvPr id="15478" name="Freeform 532"/>
            <p:cNvSpPr>
              <a:spLocks/>
            </p:cNvSpPr>
            <p:nvPr/>
          </p:nvSpPr>
          <p:spPr bwMode="auto">
            <a:xfrm>
              <a:off x="2631" y="2592"/>
              <a:ext cx="15" cy="14"/>
            </a:xfrm>
            <a:custGeom>
              <a:avLst/>
              <a:gdLst>
                <a:gd name="T0" fmla="*/ 4 w 30"/>
                <a:gd name="T1" fmla="*/ 7 h 29"/>
                <a:gd name="T2" fmla="*/ 3 w 30"/>
                <a:gd name="T3" fmla="*/ 7 h 29"/>
                <a:gd name="T4" fmla="*/ 3 w 30"/>
                <a:gd name="T5" fmla="*/ 7 h 29"/>
                <a:gd name="T6" fmla="*/ 2 w 30"/>
                <a:gd name="T7" fmla="*/ 6 h 29"/>
                <a:gd name="T8" fmla="*/ 2 w 30"/>
                <a:gd name="T9" fmla="*/ 6 h 29"/>
                <a:gd name="T10" fmla="*/ 1 w 30"/>
                <a:gd name="T11" fmla="*/ 5 h 29"/>
                <a:gd name="T12" fmla="*/ 1 w 30"/>
                <a:gd name="T13" fmla="*/ 5 h 29"/>
                <a:gd name="T14" fmla="*/ 0 w 30"/>
                <a:gd name="T15" fmla="*/ 4 h 29"/>
                <a:gd name="T16" fmla="*/ 0 w 30"/>
                <a:gd name="T17" fmla="*/ 3 h 29"/>
                <a:gd name="T18" fmla="*/ 0 w 30"/>
                <a:gd name="T19" fmla="*/ 2 h 29"/>
                <a:gd name="T20" fmla="*/ 1 w 30"/>
                <a:gd name="T21" fmla="*/ 2 h 29"/>
                <a:gd name="T22" fmla="*/ 1 w 30"/>
                <a:gd name="T23" fmla="*/ 1 h 29"/>
                <a:gd name="T24" fmla="*/ 2 w 30"/>
                <a:gd name="T25" fmla="*/ 1 h 29"/>
                <a:gd name="T26" fmla="*/ 2 w 30"/>
                <a:gd name="T27" fmla="*/ 0 h 29"/>
                <a:gd name="T28" fmla="*/ 3 w 30"/>
                <a:gd name="T29" fmla="*/ 0 h 29"/>
                <a:gd name="T30" fmla="*/ 3 w 30"/>
                <a:gd name="T31" fmla="*/ 0 h 29"/>
                <a:gd name="T32" fmla="*/ 4 w 30"/>
                <a:gd name="T33" fmla="*/ 0 h 29"/>
                <a:gd name="T34" fmla="*/ 5 w 30"/>
                <a:gd name="T35" fmla="*/ 0 h 29"/>
                <a:gd name="T36" fmla="*/ 6 w 30"/>
                <a:gd name="T37" fmla="*/ 0 h 29"/>
                <a:gd name="T38" fmla="*/ 6 w 30"/>
                <a:gd name="T39" fmla="*/ 0 h 29"/>
                <a:gd name="T40" fmla="*/ 7 w 30"/>
                <a:gd name="T41" fmla="*/ 1 h 29"/>
                <a:gd name="T42" fmla="*/ 7 w 30"/>
                <a:gd name="T43" fmla="*/ 1 h 29"/>
                <a:gd name="T44" fmla="*/ 8 w 30"/>
                <a:gd name="T45" fmla="*/ 2 h 29"/>
                <a:gd name="T46" fmla="*/ 8 w 30"/>
                <a:gd name="T47" fmla="*/ 2 h 29"/>
                <a:gd name="T48" fmla="*/ 8 w 30"/>
                <a:gd name="T49" fmla="*/ 3 h 29"/>
                <a:gd name="T50" fmla="*/ 8 w 30"/>
                <a:gd name="T51" fmla="*/ 5 h 29"/>
                <a:gd name="T52" fmla="*/ 7 w 30"/>
                <a:gd name="T53" fmla="*/ 6 h 29"/>
                <a:gd name="T54" fmla="*/ 6 w 30"/>
                <a:gd name="T55" fmla="*/ 7 h 29"/>
                <a:gd name="T56" fmla="*/ 4 w 30"/>
                <a:gd name="T57" fmla="*/ 7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9"/>
                <a:gd name="T89" fmla="*/ 30 w 30"/>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9">
                  <a:moveTo>
                    <a:pt x="15" y="29"/>
                  </a:moveTo>
                  <a:lnTo>
                    <a:pt x="12" y="29"/>
                  </a:lnTo>
                  <a:lnTo>
                    <a:pt x="10" y="28"/>
                  </a:lnTo>
                  <a:lnTo>
                    <a:pt x="7" y="26"/>
                  </a:lnTo>
                  <a:lnTo>
                    <a:pt x="5" y="25"/>
                  </a:lnTo>
                  <a:lnTo>
                    <a:pt x="3" y="23"/>
                  </a:lnTo>
                  <a:lnTo>
                    <a:pt x="2" y="20"/>
                  </a:lnTo>
                  <a:lnTo>
                    <a:pt x="0" y="17"/>
                  </a:lnTo>
                  <a:lnTo>
                    <a:pt x="0" y="15"/>
                  </a:lnTo>
                  <a:lnTo>
                    <a:pt x="0" y="11"/>
                  </a:lnTo>
                  <a:lnTo>
                    <a:pt x="2" y="9"/>
                  </a:lnTo>
                  <a:lnTo>
                    <a:pt x="3" y="7"/>
                  </a:lnTo>
                  <a:lnTo>
                    <a:pt x="5" y="5"/>
                  </a:lnTo>
                  <a:lnTo>
                    <a:pt x="7" y="2"/>
                  </a:lnTo>
                  <a:lnTo>
                    <a:pt x="10" y="1"/>
                  </a:lnTo>
                  <a:lnTo>
                    <a:pt x="12" y="0"/>
                  </a:lnTo>
                  <a:lnTo>
                    <a:pt x="15" y="0"/>
                  </a:lnTo>
                  <a:lnTo>
                    <a:pt x="18" y="0"/>
                  </a:lnTo>
                  <a:lnTo>
                    <a:pt x="21" y="1"/>
                  </a:lnTo>
                  <a:lnTo>
                    <a:pt x="23" y="2"/>
                  </a:lnTo>
                  <a:lnTo>
                    <a:pt x="26" y="5"/>
                  </a:lnTo>
                  <a:lnTo>
                    <a:pt x="27" y="7"/>
                  </a:lnTo>
                  <a:lnTo>
                    <a:pt x="29" y="9"/>
                  </a:lnTo>
                  <a:lnTo>
                    <a:pt x="30" y="11"/>
                  </a:lnTo>
                  <a:lnTo>
                    <a:pt x="30" y="15"/>
                  </a:lnTo>
                  <a:lnTo>
                    <a:pt x="29" y="21"/>
                  </a:lnTo>
                  <a:lnTo>
                    <a:pt x="26" y="25"/>
                  </a:lnTo>
                  <a:lnTo>
                    <a:pt x="21" y="28"/>
                  </a:lnTo>
                  <a:lnTo>
                    <a:pt x="15" y="29"/>
                  </a:lnTo>
                  <a:close/>
                </a:path>
              </a:pathLst>
            </a:custGeom>
            <a:solidFill>
              <a:srgbClr val="FF0000"/>
            </a:solidFill>
            <a:ln w="9525">
              <a:noFill/>
              <a:round/>
              <a:headEnd/>
              <a:tailEnd/>
            </a:ln>
          </p:spPr>
          <p:txBody>
            <a:bodyPr/>
            <a:lstStyle/>
            <a:p>
              <a:endParaRPr lang="en-US"/>
            </a:p>
          </p:txBody>
        </p:sp>
        <p:sp>
          <p:nvSpPr>
            <p:cNvPr id="15479" name="Freeform 533"/>
            <p:cNvSpPr>
              <a:spLocks/>
            </p:cNvSpPr>
            <p:nvPr/>
          </p:nvSpPr>
          <p:spPr bwMode="auto">
            <a:xfrm>
              <a:off x="2621" y="2333"/>
              <a:ext cx="30" cy="30"/>
            </a:xfrm>
            <a:custGeom>
              <a:avLst/>
              <a:gdLst>
                <a:gd name="T0" fmla="*/ 15 w 60"/>
                <a:gd name="T1" fmla="*/ 8 h 60"/>
                <a:gd name="T2" fmla="*/ 15 w 60"/>
                <a:gd name="T3" fmla="*/ 6 h 60"/>
                <a:gd name="T4" fmla="*/ 15 w 60"/>
                <a:gd name="T5" fmla="*/ 5 h 60"/>
                <a:gd name="T6" fmla="*/ 14 w 60"/>
                <a:gd name="T7" fmla="*/ 4 h 60"/>
                <a:gd name="T8" fmla="*/ 13 w 60"/>
                <a:gd name="T9" fmla="*/ 3 h 60"/>
                <a:gd name="T10" fmla="*/ 12 w 60"/>
                <a:gd name="T11" fmla="*/ 2 h 60"/>
                <a:gd name="T12" fmla="*/ 11 w 60"/>
                <a:gd name="T13" fmla="*/ 1 h 60"/>
                <a:gd name="T14" fmla="*/ 9 w 60"/>
                <a:gd name="T15" fmla="*/ 1 h 60"/>
                <a:gd name="T16" fmla="*/ 8 w 60"/>
                <a:gd name="T17" fmla="*/ 0 h 60"/>
                <a:gd name="T18" fmla="*/ 5 w 60"/>
                <a:gd name="T19" fmla="*/ 1 h 60"/>
                <a:gd name="T20" fmla="*/ 3 w 60"/>
                <a:gd name="T21" fmla="*/ 3 h 60"/>
                <a:gd name="T22" fmla="*/ 1 w 60"/>
                <a:gd name="T23" fmla="*/ 5 h 60"/>
                <a:gd name="T24" fmla="*/ 0 w 60"/>
                <a:gd name="T25" fmla="*/ 8 h 60"/>
                <a:gd name="T26" fmla="*/ 1 w 60"/>
                <a:gd name="T27" fmla="*/ 9 h 60"/>
                <a:gd name="T28" fmla="*/ 1 w 60"/>
                <a:gd name="T29" fmla="*/ 11 h 60"/>
                <a:gd name="T30" fmla="*/ 2 w 60"/>
                <a:gd name="T31" fmla="*/ 12 h 60"/>
                <a:gd name="T32" fmla="*/ 3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8" y="24"/>
                  </a:lnTo>
                  <a:lnTo>
                    <a:pt x="57" y="18"/>
                  </a:lnTo>
                  <a:lnTo>
                    <a:pt x="55" y="14"/>
                  </a:lnTo>
                  <a:lnTo>
                    <a:pt x="52" y="9"/>
                  </a:lnTo>
                  <a:lnTo>
                    <a:pt x="47" y="6"/>
                  </a:lnTo>
                  <a:lnTo>
                    <a:pt x="41" y="2"/>
                  </a:lnTo>
                  <a:lnTo>
                    <a:pt x="35" y="1"/>
                  </a:lnTo>
                  <a:lnTo>
                    <a:pt x="30" y="0"/>
                  </a:lnTo>
                  <a:lnTo>
                    <a:pt x="18" y="2"/>
                  </a:lnTo>
                  <a:lnTo>
                    <a:pt x="9" y="9"/>
                  </a:lnTo>
                  <a:lnTo>
                    <a:pt x="2" y="18"/>
                  </a:lnTo>
                  <a:lnTo>
                    <a:pt x="0" y="30"/>
                  </a:lnTo>
                  <a:lnTo>
                    <a:pt x="1" y="36"/>
                  </a:lnTo>
                  <a:lnTo>
                    <a:pt x="2" y="41"/>
                  </a:lnTo>
                  <a:lnTo>
                    <a:pt x="5" y="47"/>
                  </a:lnTo>
                  <a:lnTo>
                    <a:pt x="9" y="52"/>
                  </a:lnTo>
                  <a:lnTo>
                    <a:pt x="14" y="55"/>
                  </a:lnTo>
                  <a:lnTo>
                    <a:pt x="18" y="57"/>
                  </a:lnTo>
                  <a:lnTo>
                    <a:pt x="24" y="60"/>
                  </a:lnTo>
                  <a:lnTo>
                    <a:pt x="30" y="60"/>
                  </a:lnTo>
                  <a:lnTo>
                    <a:pt x="35" y="60"/>
                  </a:lnTo>
                  <a:lnTo>
                    <a:pt x="41" y="57"/>
                  </a:lnTo>
                  <a:lnTo>
                    <a:pt x="47" y="55"/>
                  </a:lnTo>
                  <a:lnTo>
                    <a:pt x="52" y="52"/>
                  </a:lnTo>
                  <a:lnTo>
                    <a:pt x="55" y="47"/>
                  </a:lnTo>
                  <a:lnTo>
                    <a:pt x="57" y="41"/>
                  </a:lnTo>
                  <a:lnTo>
                    <a:pt x="58" y="36"/>
                  </a:lnTo>
                  <a:lnTo>
                    <a:pt x="60" y="30"/>
                  </a:lnTo>
                  <a:close/>
                </a:path>
              </a:pathLst>
            </a:custGeom>
            <a:solidFill>
              <a:srgbClr val="FF0000"/>
            </a:solidFill>
            <a:ln w="9525">
              <a:noFill/>
              <a:round/>
              <a:headEnd/>
              <a:tailEnd/>
            </a:ln>
          </p:spPr>
          <p:txBody>
            <a:bodyPr/>
            <a:lstStyle/>
            <a:p>
              <a:endParaRPr lang="en-US"/>
            </a:p>
          </p:txBody>
        </p:sp>
        <p:sp>
          <p:nvSpPr>
            <p:cNvPr id="15480" name="Freeform 534"/>
            <p:cNvSpPr>
              <a:spLocks/>
            </p:cNvSpPr>
            <p:nvPr/>
          </p:nvSpPr>
          <p:spPr bwMode="auto">
            <a:xfrm>
              <a:off x="2628" y="2341"/>
              <a:ext cx="15" cy="15"/>
            </a:xfrm>
            <a:custGeom>
              <a:avLst/>
              <a:gdLst>
                <a:gd name="T0" fmla="*/ 4 w 30"/>
                <a:gd name="T1" fmla="*/ 8 h 29"/>
                <a:gd name="T2" fmla="*/ 3 w 30"/>
                <a:gd name="T3" fmla="*/ 8 h 29"/>
                <a:gd name="T4" fmla="*/ 3 w 30"/>
                <a:gd name="T5" fmla="*/ 7 h 29"/>
                <a:gd name="T6" fmla="*/ 2 w 30"/>
                <a:gd name="T7" fmla="*/ 7 h 29"/>
                <a:gd name="T8" fmla="*/ 1 w 30"/>
                <a:gd name="T9" fmla="*/ 6 h 29"/>
                <a:gd name="T10" fmla="*/ 1 w 30"/>
                <a:gd name="T11" fmla="*/ 6 h 29"/>
                <a:gd name="T12" fmla="*/ 1 w 30"/>
                <a:gd name="T13" fmla="*/ 5 h 29"/>
                <a:gd name="T14" fmla="*/ 0 w 30"/>
                <a:gd name="T15" fmla="*/ 5 h 29"/>
                <a:gd name="T16" fmla="*/ 0 w 30"/>
                <a:gd name="T17" fmla="*/ 4 h 29"/>
                <a:gd name="T18" fmla="*/ 0 w 30"/>
                <a:gd name="T19" fmla="*/ 3 h 29"/>
                <a:gd name="T20" fmla="*/ 1 w 30"/>
                <a:gd name="T21" fmla="*/ 2 h 29"/>
                <a:gd name="T22" fmla="*/ 1 w 30"/>
                <a:gd name="T23" fmla="*/ 2 h 29"/>
                <a:gd name="T24" fmla="*/ 1 w 30"/>
                <a:gd name="T25" fmla="*/ 1 h 29"/>
                <a:gd name="T26" fmla="*/ 2 w 30"/>
                <a:gd name="T27" fmla="*/ 1 h 29"/>
                <a:gd name="T28" fmla="*/ 3 w 30"/>
                <a:gd name="T29" fmla="*/ 1 h 29"/>
                <a:gd name="T30" fmla="*/ 3 w 30"/>
                <a:gd name="T31" fmla="*/ 0 h 29"/>
                <a:gd name="T32" fmla="*/ 4 w 30"/>
                <a:gd name="T33" fmla="*/ 0 h 29"/>
                <a:gd name="T34" fmla="*/ 5 w 30"/>
                <a:gd name="T35" fmla="*/ 0 h 29"/>
                <a:gd name="T36" fmla="*/ 5 w 30"/>
                <a:gd name="T37" fmla="*/ 1 h 29"/>
                <a:gd name="T38" fmla="*/ 6 w 30"/>
                <a:gd name="T39" fmla="*/ 1 h 29"/>
                <a:gd name="T40" fmla="*/ 7 w 30"/>
                <a:gd name="T41" fmla="*/ 1 h 29"/>
                <a:gd name="T42" fmla="*/ 7 w 30"/>
                <a:gd name="T43" fmla="*/ 2 h 29"/>
                <a:gd name="T44" fmla="*/ 7 w 30"/>
                <a:gd name="T45" fmla="*/ 2 h 29"/>
                <a:gd name="T46" fmla="*/ 8 w 30"/>
                <a:gd name="T47" fmla="*/ 3 h 29"/>
                <a:gd name="T48" fmla="*/ 8 w 30"/>
                <a:gd name="T49" fmla="*/ 4 h 29"/>
                <a:gd name="T50" fmla="*/ 7 w 30"/>
                <a:gd name="T51" fmla="*/ 5 h 29"/>
                <a:gd name="T52" fmla="*/ 7 w 30"/>
                <a:gd name="T53" fmla="*/ 6 h 29"/>
                <a:gd name="T54" fmla="*/ 5 w 30"/>
                <a:gd name="T55" fmla="*/ 7 h 29"/>
                <a:gd name="T56" fmla="*/ 4 w 30"/>
                <a:gd name="T57" fmla="*/ 8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9"/>
                <a:gd name="T89" fmla="*/ 30 w 30"/>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9">
                  <a:moveTo>
                    <a:pt x="15" y="29"/>
                  </a:moveTo>
                  <a:lnTo>
                    <a:pt x="12" y="29"/>
                  </a:lnTo>
                  <a:lnTo>
                    <a:pt x="10" y="28"/>
                  </a:lnTo>
                  <a:lnTo>
                    <a:pt x="7" y="26"/>
                  </a:lnTo>
                  <a:lnTo>
                    <a:pt x="4" y="24"/>
                  </a:lnTo>
                  <a:lnTo>
                    <a:pt x="3" y="22"/>
                  </a:lnTo>
                  <a:lnTo>
                    <a:pt x="1" y="20"/>
                  </a:lnTo>
                  <a:lnTo>
                    <a:pt x="0" y="17"/>
                  </a:lnTo>
                  <a:lnTo>
                    <a:pt x="0" y="14"/>
                  </a:lnTo>
                  <a:lnTo>
                    <a:pt x="0" y="11"/>
                  </a:lnTo>
                  <a:lnTo>
                    <a:pt x="1" y="8"/>
                  </a:lnTo>
                  <a:lnTo>
                    <a:pt x="3" y="6"/>
                  </a:lnTo>
                  <a:lnTo>
                    <a:pt x="4" y="3"/>
                  </a:lnTo>
                  <a:lnTo>
                    <a:pt x="7" y="2"/>
                  </a:lnTo>
                  <a:lnTo>
                    <a:pt x="10" y="1"/>
                  </a:lnTo>
                  <a:lnTo>
                    <a:pt x="12" y="0"/>
                  </a:lnTo>
                  <a:lnTo>
                    <a:pt x="15" y="0"/>
                  </a:lnTo>
                  <a:lnTo>
                    <a:pt x="18" y="0"/>
                  </a:lnTo>
                  <a:lnTo>
                    <a:pt x="20" y="1"/>
                  </a:lnTo>
                  <a:lnTo>
                    <a:pt x="23" y="2"/>
                  </a:lnTo>
                  <a:lnTo>
                    <a:pt x="25" y="3"/>
                  </a:lnTo>
                  <a:lnTo>
                    <a:pt x="27" y="6"/>
                  </a:lnTo>
                  <a:lnTo>
                    <a:pt x="28" y="8"/>
                  </a:lnTo>
                  <a:lnTo>
                    <a:pt x="30" y="11"/>
                  </a:lnTo>
                  <a:lnTo>
                    <a:pt x="30" y="14"/>
                  </a:lnTo>
                  <a:lnTo>
                    <a:pt x="28" y="20"/>
                  </a:lnTo>
                  <a:lnTo>
                    <a:pt x="25" y="24"/>
                  </a:lnTo>
                  <a:lnTo>
                    <a:pt x="20" y="28"/>
                  </a:lnTo>
                  <a:lnTo>
                    <a:pt x="15" y="29"/>
                  </a:lnTo>
                  <a:close/>
                </a:path>
              </a:pathLst>
            </a:custGeom>
            <a:solidFill>
              <a:srgbClr val="FF0000"/>
            </a:solidFill>
            <a:ln w="9525">
              <a:noFill/>
              <a:round/>
              <a:headEnd/>
              <a:tailEnd/>
            </a:ln>
          </p:spPr>
          <p:txBody>
            <a:bodyPr/>
            <a:lstStyle/>
            <a:p>
              <a:endParaRPr lang="en-US"/>
            </a:p>
          </p:txBody>
        </p:sp>
        <p:sp>
          <p:nvSpPr>
            <p:cNvPr id="15481" name="Freeform 535"/>
            <p:cNvSpPr>
              <a:spLocks/>
            </p:cNvSpPr>
            <p:nvPr/>
          </p:nvSpPr>
          <p:spPr bwMode="auto">
            <a:xfrm>
              <a:off x="2709" y="2526"/>
              <a:ext cx="30" cy="30"/>
            </a:xfrm>
            <a:custGeom>
              <a:avLst/>
              <a:gdLst>
                <a:gd name="T0" fmla="*/ 15 w 60"/>
                <a:gd name="T1" fmla="*/ 8 h 59"/>
                <a:gd name="T2" fmla="*/ 15 w 60"/>
                <a:gd name="T3" fmla="*/ 6 h 59"/>
                <a:gd name="T4" fmla="*/ 15 w 60"/>
                <a:gd name="T5" fmla="*/ 5 h 59"/>
                <a:gd name="T6" fmla="*/ 14 w 60"/>
                <a:gd name="T7" fmla="*/ 3 h 59"/>
                <a:gd name="T8" fmla="*/ 13 w 60"/>
                <a:gd name="T9" fmla="*/ 2 h 59"/>
                <a:gd name="T10" fmla="*/ 12 w 60"/>
                <a:gd name="T11" fmla="*/ 1 h 59"/>
                <a:gd name="T12" fmla="*/ 11 w 60"/>
                <a:gd name="T13" fmla="*/ 1 h 59"/>
                <a:gd name="T14" fmla="*/ 9 w 60"/>
                <a:gd name="T15" fmla="*/ 1 h 59"/>
                <a:gd name="T16" fmla="*/ 8 w 60"/>
                <a:gd name="T17" fmla="*/ 0 h 59"/>
                <a:gd name="T18" fmla="*/ 5 w 60"/>
                <a:gd name="T19" fmla="*/ 1 h 59"/>
                <a:gd name="T20" fmla="*/ 3 w 60"/>
                <a:gd name="T21" fmla="*/ 2 h 59"/>
                <a:gd name="T22" fmla="*/ 1 w 60"/>
                <a:gd name="T23" fmla="*/ 5 h 59"/>
                <a:gd name="T24" fmla="*/ 0 w 60"/>
                <a:gd name="T25" fmla="*/ 8 h 59"/>
                <a:gd name="T26" fmla="*/ 1 w 60"/>
                <a:gd name="T27" fmla="*/ 9 h 59"/>
                <a:gd name="T28" fmla="*/ 1 w 60"/>
                <a:gd name="T29" fmla="*/ 11 h 59"/>
                <a:gd name="T30" fmla="*/ 2 w 60"/>
                <a:gd name="T31" fmla="*/ 12 h 59"/>
                <a:gd name="T32" fmla="*/ 3 w 60"/>
                <a:gd name="T33" fmla="*/ 13 h 59"/>
                <a:gd name="T34" fmla="*/ 4 w 60"/>
                <a:gd name="T35" fmla="*/ 14 h 59"/>
                <a:gd name="T36" fmla="*/ 5 w 60"/>
                <a:gd name="T37" fmla="*/ 15 h 59"/>
                <a:gd name="T38" fmla="*/ 6 w 60"/>
                <a:gd name="T39" fmla="*/ 15 h 59"/>
                <a:gd name="T40" fmla="*/ 8 w 60"/>
                <a:gd name="T41" fmla="*/ 15 h 59"/>
                <a:gd name="T42" fmla="*/ 9 w 60"/>
                <a:gd name="T43" fmla="*/ 15 h 59"/>
                <a:gd name="T44" fmla="*/ 11 w 60"/>
                <a:gd name="T45" fmla="*/ 15 h 59"/>
                <a:gd name="T46" fmla="*/ 12 w 60"/>
                <a:gd name="T47" fmla="*/ 14 h 59"/>
                <a:gd name="T48" fmla="*/ 13 w 60"/>
                <a:gd name="T49" fmla="*/ 13 h 59"/>
                <a:gd name="T50" fmla="*/ 14 w 60"/>
                <a:gd name="T51" fmla="*/ 12 h 59"/>
                <a:gd name="T52" fmla="*/ 15 w 60"/>
                <a:gd name="T53" fmla="*/ 11 h 59"/>
                <a:gd name="T54" fmla="*/ 15 w 60"/>
                <a:gd name="T55" fmla="*/ 9 h 59"/>
                <a:gd name="T56" fmla="*/ 15 w 60"/>
                <a:gd name="T57" fmla="*/ 8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29"/>
                  </a:moveTo>
                  <a:lnTo>
                    <a:pt x="59" y="24"/>
                  </a:lnTo>
                  <a:lnTo>
                    <a:pt x="58" y="18"/>
                  </a:lnTo>
                  <a:lnTo>
                    <a:pt x="54" y="12"/>
                  </a:lnTo>
                  <a:lnTo>
                    <a:pt x="51" y="8"/>
                  </a:lnTo>
                  <a:lnTo>
                    <a:pt x="46" y="4"/>
                  </a:lnTo>
                  <a:lnTo>
                    <a:pt x="41" y="2"/>
                  </a:lnTo>
                  <a:lnTo>
                    <a:pt x="36" y="1"/>
                  </a:lnTo>
                  <a:lnTo>
                    <a:pt x="30" y="0"/>
                  </a:lnTo>
                  <a:lnTo>
                    <a:pt x="18" y="2"/>
                  </a:lnTo>
                  <a:lnTo>
                    <a:pt x="9" y="8"/>
                  </a:lnTo>
                  <a:lnTo>
                    <a:pt x="2" y="18"/>
                  </a:lnTo>
                  <a:lnTo>
                    <a:pt x="0" y="29"/>
                  </a:lnTo>
                  <a:lnTo>
                    <a:pt x="1" y="35"/>
                  </a:lnTo>
                  <a:lnTo>
                    <a:pt x="2" y="41"/>
                  </a:lnTo>
                  <a:lnTo>
                    <a:pt x="6" y="46"/>
                  </a:lnTo>
                  <a:lnTo>
                    <a:pt x="9" y="50"/>
                  </a:lnTo>
                  <a:lnTo>
                    <a:pt x="14" y="54"/>
                  </a:lnTo>
                  <a:lnTo>
                    <a:pt x="18" y="57"/>
                  </a:lnTo>
                  <a:lnTo>
                    <a:pt x="24" y="58"/>
                  </a:lnTo>
                  <a:lnTo>
                    <a:pt x="30" y="59"/>
                  </a:lnTo>
                  <a:lnTo>
                    <a:pt x="36" y="58"/>
                  </a:lnTo>
                  <a:lnTo>
                    <a:pt x="41" y="57"/>
                  </a:lnTo>
                  <a:lnTo>
                    <a:pt x="46" y="54"/>
                  </a:lnTo>
                  <a:lnTo>
                    <a:pt x="51" y="50"/>
                  </a:lnTo>
                  <a:lnTo>
                    <a:pt x="54" y="46"/>
                  </a:lnTo>
                  <a:lnTo>
                    <a:pt x="58" y="41"/>
                  </a:lnTo>
                  <a:lnTo>
                    <a:pt x="59" y="35"/>
                  </a:lnTo>
                  <a:lnTo>
                    <a:pt x="60" y="29"/>
                  </a:lnTo>
                  <a:close/>
                </a:path>
              </a:pathLst>
            </a:custGeom>
            <a:solidFill>
              <a:srgbClr val="FF0000"/>
            </a:solidFill>
            <a:ln w="9525">
              <a:noFill/>
              <a:round/>
              <a:headEnd/>
              <a:tailEnd/>
            </a:ln>
          </p:spPr>
          <p:txBody>
            <a:bodyPr/>
            <a:lstStyle/>
            <a:p>
              <a:endParaRPr lang="en-US"/>
            </a:p>
          </p:txBody>
        </p:sp>
        <p:sp>
          <p:nvSpPr>
            <p:cNvPr id="15482" name="Freeform 536"/>
            <p:cNvSpPr>
              <a:spLocks/>
            </p:cNvSpPr>
            <p:nvPr/>
          </p:nvSpPr>
          <p:spPr bwMode="auto">
            <a:xfrm>
              <a:off x="2716" y="2533"/>
              <a:ext cx="15" cy="15"/>
            </a:xfrm>
            <a:custGeom>
              <a:avLst/>
              <a:gdLst>
                <a:gd name="T0" fmla="*/ 4 w 30"/>
                <a:gd name="T1" fmla="*/ 8 h 30"/>
                <a:gd name="T2" fmla="*/ 4 w 30"/>
                <a:gd name="T3" fmla="*/ 8 h 30"/>
                <a:gd name="T4" fmla="*/ 3 w 30"/>
                <a:gd name="T5" fmla="*/ 8 h 30"/>
                <a:gd name="T6" fmla="*/ 2 w 30"/>
                <a:gd name="T7" fmla="*/ 7 h 30"/>
                <a:gd name="T8" fmla="*/ 2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2 w 30"/>
                <a:gd name="T25" fmla="*/ 2 h 30"/>
                <a:gd name="T26" fmla="*/ 2 w 30"/>
                <a:gd name="T27" fmla="*/ 1 h 30"/>
                <a:gd name="T28" fmla="*/ 3 w 30"/>
                <a:gd name="T29" fmla="*/ 1 h 30"/>
                <a:gd name="T30" fmla="*/ 4 w 30"/>
                <a:gd name="T31" fmla="*/ 0 h 30"/>
                <a:gd name="T32" fmla="*/ 4 w 30"/>
                <a:gd name="T33" fmla="*/ 0 h 30"/>
                <a:gd name="T34" fmla="*/ 5 w 30"/>
                <a:gd name="T35" fmla="*/ 0 h 30"/>
                <a:gd name="T36" fmla="*/ 6 w 30"/>
                <a:gd name="T37" fmla="*/ 1 h 30"/>
                <a:gd name="T38" fmla="*/ 6 w 30"/>
                <a:gd name="T39" fmla="*/ 1 h 30"/>
                <a:gd name="T40" fmla="*/ 7 w 30"/>
                <a:gd name="T41" fmla="*/ 2 h 30"/>
                <a:gd name="T42" fmla="*/ 7 w 30"/>
                <a:gd name="T43" fmla="*/ 2 h 30"/>
                <a:gd name="T44" fmla="*/ 8 w 30"/>
                <a:gd name="T45" fmla="*/ 3 h 30"/>
                <a:gd name="T46" fmla="*/ 8 w 30"/>
                <a:gd name="T47" fmla="*/ 3 h 30"/>
                <a:gd name="T48" fmla="*/ 8 w 30"/>
                <a:gd name="T49" fmla="*/ 4 h 30"/>
                <a:gd name="T50" fmla="*/ 8 w 30"/>
                <a:gd name="T51" fmla="*/ 6 h 30"/>
                <a:gd name="T52" fmla="*/ 7 w 30"/>
                <a:gd name="T53" fmla="*/ 7 h 30"/>
                <a:gd name="T54" fmla="*/ 6 w 30"/>
                <a:gd name="T55" fmla="*/ 8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3" y="30"/>
                  </a:lnTo>
                  <a:lnTo>
                    <a:pt x="9" y="29"/>
                  </a:lnTo>
                  <a:lnTo>
                    <a:pt x="7" y="27"/>
                  </a:lnTo>
                  <a:lnTo>
                    <a:pt x="5" y="26"/>
                  </a:lnTo>
                  <a:lnTo>
                    <a:pt x="3" y="24"/>
                  </a:lnTo>
                  <a:lnTo>
                    <a:pt x="1" y="20"/>
                  </a:lnTo>
                  <a:lnTo>
                    <a:pt x="0" y="18"/>
                  </a:lnTo>
                  <a:lnTo>
                    <a:pt x="0" y="15"/>
                  </a:lnTo>
                  <a:lnTo>
                    <a:pt x="0" y="12"/>
                  </a:lnTo>
                  <a:lnTo>
                    <a:pt x="1" y="10"/>
                  </a:lnTo>
                  <a:lnTo>
                    <a:pt x="3" y="7"/>
                  </a:lnTo>
                  <a:lnTo>
                    <a:pt x="5" y="5"/>
                  </a:lnTo>
                  <a:lnTo>
                    <a:pt x="7" y="3"/>
                  </a:lnTo>
                  <a:lnTo>
                    <a:pt x="9" y="2"/>
                  </a:lnTo>
                  <a:lnTo>
                    <a:pt x="13" y="0"/>
                  </a:lnTo>
                  <a:lnTo>
                    <a:pt x="15" y="0"/>
                  </a:lnTo>
                  <a:lnTo>
                    <a:pt x="17"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0000"/>
            </a:solidFill>
            <a:ln w="9525">
              <a:noFill/>
              <a:round/>
              <a:headEnd/>
              <a:tailEnd/>
            </a:ln>
          </p:spPr>
          <p:txBody>
            <a:bodyPr/>
            <a:lstStyle/>
            <a:p>
              <a:endParaRPr lang="en-US"/>
            </a:p>
          </p:txBody>
        </p:sp>
        <p:sp>
          <p:nvSpPr>
            <p:cNvPr id="15483" name="Freeform 537"/>
            <p:cNvSpPr>
              <a:spLocks/>
            </p:cNvSpPr>
            <p:nvPr/>
          </p:nvSpPr>
          <p:spPr bwMode="auto">
            <a:xfrm>
              <a:off x="2821" y="2427"/>
              <a:ext cx="30" cy="30"/>
            </a:xfrm>
            <a:custGeom>
              <a:avLst/>
              <a:gdLst>
                <a:gd name="T0" fmla="*/ 16 w 58"/>
                <a:gd name="T1" fmla="*/ 7 h 58"/>
                <a:gd name="T2" fmla="*/ 16 w 58"/>
                <a:gd name="T3" fmla="*/ 6 h 58"/>
                <a:gd name="T4" fmla="*/ 15 w 58"/>
                <a:gd name="T5" fmla="*/ 5 h 58"/>
                <a:gd name="T6" fmla="*/ 14 w 58"/>
                <a:gd name="T7" fmla="*/ 3 h 58"/>
                <a:gd name="T8" fmla="*/ 13 w 58"/>
                <a:gd name="T9" fmla="*/ 2 h 58"/>
                <a:gd name="T10" fmla="*/ 12 w 58"/>
                <a:gd name="T11" fmla="*/ 1 h 58"/>
                <a:gd name="T12" fmla="*/ 11 w 58"/>
                <a:gd name="T13" fmla="*/ 1 h 58"/>
                <a:gd name="T14" fmla="*/ 9 w 58"/>
                <a:gd name="T15" fmla="*/ 0 h 58"/>
                <a:gd name="T16" fmla="*/ 7 w 58"/>
                <a:gd name="T17" fmla="*/ 0 h 58"/>
                <a:gd name="T18" fmla="*/ 5 w 58"/>
                <a:gd name="T19" fmla="*/ 1 h 58"/>
                <a:gd name="T20" fmla="*/ 2 w 58"/>
                <a:gd name="T21" fmla="*/ 2 h 58"/>
                <a:gd name="T22" fmla="*/ 1 w 58"/>
                <a:gd name="T23" fmla="*/ 5 h 58"/>
                <a:gd name="T24" fmla="*/ 0 w 58"/>
                <a:gd name="T25" fmla="*/ 7 h 58"/>
                <a:gd name="T26" fmla="*/ 0 w 58"/>
                <a:gd name="T27" fmla="*/ 9 h 58"/>
                <a:gd name="T28" fmla="*/ 1 w 58"/>
                <a:gd name="T29" fmla="*/ 11 h 58"/>
                <a:gd name="T30" fmla="*/ 1 w 58"/>
                <a:gd name="T31" fmla="*/ 12 h 58"/>
                <a:gd name="T32" fmla="*/ 2 w 58"/>
                <a:gd name="T33" fmla="*/ 13 h 58"/>
                <a:gd name="T34" fmla="*/ 3 w 58"/>
                <a:gd name="T35" fmla="*/ 14 h 58"/>
                <a:gd name="T36" fmla="*/ 5 w 58"/>
                <a:gd name="T37" fmla="*/ 15 h 58"/>
                <a:gd name="T38" fmla="*/ 6 w 58"/>
                <a:gd name="T39" fmla="*/ 16 h 58"/>
                <a:gd name="T40" fmla="*/ 7 w 58"/>
                <a:gd name="T41" fmla="*/ 16 h 58"/>
                <a:gd name="T42" fmla="*/ 9 w 58"/>
                <a:gd name="T43" fmla="*/ 16 h 58"/>
                <a:gd name="T44" fmla="*/ 11 w 58"/>
                <a:gd name="T45" fmla="*/ 15 h 58"/>
                <a:gd name="T46" fmla="*/ 12 w 58"/>
                <a:gd name="T47" fmla="*/ 14 h 58"/>
                <a:gd name="T48" fmla="*/ 13 w 58"/>
                <a:gd name="T49" fmla="*/ 13 h 58"/>
                <a:gd name="T50" fmla="*/ 14 w 58"/>
                <a:gd name="T51" fmla="*/ 12 h 58"/>
                <a:gd name="T52" fmla="*/ 15 w 58"/>
                <a:gd name="T53" fmla="*/ 11 h 58"/>
                <a:gd name="T54" fmla="*/ 16 w 58"/>
                <a:gd name="T55" fmla="*/ 9 h 58"/>
                <a:gd name="T56" fmla="*/ 16 w 58"/>
                <a:gd name="T57" fmla="*/ 7 h 5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8"/>
                <a:gd name="T88" fmla="*/ 0 h 58"/>
                <a:gd name="T89" fmla="*/ 58 w 58"/>
                <a:gd name="T90" fmla="*/ 58 h 5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8" h="58">
                  <a:moveTo>
                    <a:pt x="58" y="28"/>
                  </a:moveTo>
                  <a:lnTo>
                    <a:pt x="58" y="23"/>
                  </a:lnTo>
                  <a:lnTo>
                    <a:pt x="56" y="18"/>
                  </a:lnTo>
                  <a:lnTo>
                    <a:pt x="54" y="12"/>
                  </a:lnTo>
                  <a:lnTo>
                    <a:pt x="50" y="8"/>
                  </a:lnTo>
                  <a:lnTo>
                    <a:pt x="46" y="4"/>
                  </a:lnTo>
                  <a:lnTo>
                    <a:pt x="40" y="2"/>
                  </a:lnTo>
                  <a:lnTo>
                    <a:pt x="34" y="0"/>
                  </a:lnTo>
                  <a:lnTo>
                    <a:pt x="28" y="0"/>
                  </a:lnTo>
                  <a:lnTo>
                    <a:pt x="17" y="2"/>
                  </a:lnTo>
                  <a:lnTo>
                    <a:pt x="8" y="8"/>
                  </a:lnTo>
                  <a:lnTo>
                    <a:pt x="2" y="17"/>
                  </a:lnTo>
                  <a:lnTo>
                    <a:pt x="0" y="28"/>
                  </a:lnTo>
                  <a:lnTo>
                    <a:pt x="0" y="34"/>
                  </a:lnTo>
                  <a:lnTo>
                    <a:pt x="2" y="40"/>
                  </a:lnTo>
                  <a:lnTo>
                    <a:pt x="4" y="46"/>
                  </a:lnTo>
                  <a:lnTo>
                    <a:pt x="8" y="50"/>
                  </a:lnTo>
                  <a:lnTo>
                    <a:pt x="12" y="54"/>
                  </a:lnTo>
                  <a:lnTo>
                    <a:pt x="18" y="56"/>
                  </a:lnTo>
                  <a:lnTo>
                    <a:pt x="23" y="58"/>
                  </a:lnTo>
                  <a:lnTo>
                    <a:pt x="28" y="58"/>
                  </a:lnTo>
                  <a:lnTo>
                    <a:pt x="34" y="58"/>
                  </a:lnTo>
                  <a:lnTo>
                    <a:pt x="40" y="56"/>
                  </a:lnTo>
                  <a:lnTo>
                    <a:pt x="46" y="54"/>
                  </a:lnTo>
                  <a:lnTo>
                    <a:pt x="50" y="50"/>
                  </a:lnTo>
                  <a:lnTo>
                    <a:pt x="54" y="46"/>
                  </a:lnTo>
                  <a:lnTo>
                    <a:pt x="56" y="40"/>
                  </a:lnTo>
                  <a:lnTo>
                    <a:pt x="58" y="34"/>
                  </a:lnTo>
                  <a:lnTo>
                    <a:pt x="58" y="28"/>
                  </a:lnTo>
                  <a:close/>
                </a:path>
              </a:pathLst>
            </a:custGeom>
            <a:solidFill>
              <a:srgbClr val="FF0000"/>
            </a:solidFill>
            <a:ln w="9525">
              <a:noFill/>
              <a:round/>
              <a:headEnd/>
              <a:tailEnd/>
            </a:ln>
          </p:spPr>
          <p:txBody>
            <a:bodyPr/>
            <a:lstStyle/>
            <a:p>
              <a:endParaRPr lang="en-US"/>
            </a:p>
          </p:txBody>
        </p:sp>
        <p:sp>
          <p:nvSpPr>
            <p:cNvPr id="15484" name="Freeform 538"/>
            <p:cNvSpPr>
              <a:spLocks/>
            </p:cNvSpPr>
            <p:nvPr/>
          </p:nvSpPr>
          <p:spPr bwMode="auto">
            <a:xfrm>
              <a:off x="2829" y="2435"/>
              <a:ext cx="14" cy="14"/>
            </a:xfrm>
            <a:custGeom>
              <a:avLst/>
              <a:gdLst>
                <a:gd name="T0" fmla="*/ 3 w 29"/>
                <a:gd name="T1" fmla="*/ 7 h 28"/>
                <a:gd name="T2" fmla="*/ 3 w 29"/>
                <a:gd name="T3" fmla="*/ 7 h 28"/>
                <a:gd name="T4" fmla="*/ 2 w 29"/>
                <a:gd name="T5" fmla="*/ 7 h 28"/>
                <a:gd name="T6" fmla="*/ 1 w 29"/>
                <a:gd name="T7" fmla="*/ 7 h 28"/>
                <a:gd name="T8" fmla="*/ 1 w 29"/>
                <a:gd name="T9" fmla="*/ 6 h 28"/>
                <a:gd name="T10" fmla="*/ 0 w 29"/>
                <a:gd name="T11" fmla="*/ 6 h 28"/>
                <a:gd name="T12" fmla="*/ 0 w 29"/>
                <a:gd name="T13" fmla="*/ 5 h 28"/>
                <a:gd name="T14" fmla="*/ 0 w 29"/>
                <a:gd name="T15" fmla="*/ 5 h 28"/>
                <a:gd name="T16" fmla="*/ 0 w 29"/>
                <a:gd name="T17" fmla="*/ 4 h 28"/>
                <a:gd name="T18" fmla="*/ 0 w 29"/>
                <a:gd name="T19" fmla="*/ 3 h 28"/>
                <a:gd name="T20" fmla="*/ 0 w 29"/>
                <a:gd name="T21" fmla="*/ 2 h 28"/>
                <a:gd name="T22" fmla="*/ 0 w 29"/>
                <a:gd name="T23" fmla="*/ 2 h 28"/>
                <a:gd name="T24" fmla="*/ 1 w 29"/>
                <a:gd name="T25" fmla="*/ 1 h 28"/>
                <a:gd name="T26" fmla="*/ 1 w 29"/>
                <a:gd name="T27" fmla="*/ 1 h 28"/>
                <a:gd name="T28" fmla="*/ 2 w 29"/>
                <a:gd name="T29" fmla="*/ 1 h 28"/>
                <a:gd name="T30" fmla="*/ 3 w 29"/>
                <a:gd name="T31" fmla="*/ 0 h 28"/>
                <a:gd name="T32" fmla="*/ 3 w 29"/>
                <a:gd name="T33" fmla="*/ 0 h 28"/>
                <a:gd name="T34" fmla="*/ 4 w 29"/>
                <a:gd name="T35" fmla="*/ 0 h 28"/>
                <a:gd name="T36" fmla="*/ 5 w 29"/>
                <a:gd name="T37" fmla="*/ 1 h 28"/>
                <a:gd name="T38" fmla="*/ 6 w 29"/>
                <a:gd name="T39" fmla="*/ 1 h 28"/>
                <a:gd name="T40" fmla="*/ 6 w 29"/>
                <a:gd name="T41" fmla="*/ 1 h 28"/>
                <a:gd name="T42" fmla="*/ 6 w 29"/>
                <a:gd name="T43" fmla="*/ 2 h 28"/>
                <a:gd name="T44" fmla="*/ 7 w 29"/>
                <a:gd name="T45" fmla="*/ 2 h 28"/>
                <a:gd name="T46" fmla="*/ 7 w 29"/>
                <a:gd name="T47" fmla="*/ 3 h 28"/>
                <a:gd name="T48" fmla="*/ 7 w 29"/>
                <a:gd name="T49" fmla="*/ 4 h 28"/>
                <a:gd name="T50" fmla="*/ 7 w 29"/>
                <a:gd name="T51" fmla="*/ 5 h 28"/>
                <a:gd name="T52" fmla="*/ 6 w 29"/>
                <a:gd name="T53" fmla="*/ 6 h 28"/>
                <a:gd name="T54" fmla="*/ 5 w 29"/>
                <a:gd name="T55" fmla="*/ 7 h 28"/>
                <a:gd name="T56" fmla="*/ 3 w 29"/>
                <a:gd name="T57" fmla="*/ 7 h 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9"/>
                <a:gd name="T88" fmla="*/ 0 h 28"/>
                <a:gd name="T89" fmla="*/ 29 w 29"/>
                <a:gd name="T90" fmla="*/ 28 h 2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9" h="28">
                  <a:moveTo>
                    <a:pt x="14" y="28"/>
                  </a:moveTo>
                  <a:lnTo>
                    <a:pt x="12" y="28"/>
                  </a:lnTo>
                  <a:lnTo>
                    <a:pt x="10" y="27"/>
                  </a:lnTo>
                  <a:lnTo>
                    <a:pt x="6" y="26"/>
                  </a:lnTo>
                  <a:lnTo>
                    <a:pt x="4" y="24"/>
                  </a:lnTo>
                  <a:lnTo>
                    <a:pt x="3" y="21"/>
                  </a:lnTo>
                  <a:lnTo>
                    <a:pt x="2" y="19"/>
                  </a:lnTo>
                  <a:lnTo>
                    <a:pt x="0" y="17"/>
                  </a:lnTo>
                  <a:lnTo>
                    <a:pt x="0" y="13"/>
                  </a:lnTo>
                  <a:lnTo>
                    <a:pt x="0" y="11"/>
                  </a:lnTo>
                  <a:lnTo>
                    <a:pt x="2" y="8"/>
                  </a:lnTo>
                  <a:lnTo>
                    <a:pt x="3" y="5"/>
                  </a:lnTo>
                  <a:lnTo>
                    <a:pt x="4" y="3"/>
                  </a:lnTo>
                  <a:lnTo>
                    <a:pt x="6" y="2"/>
                  </a:lnTo>
                  <a:lnTo>
                    <a:pt x="10" y="1"/>
                  </a:lnTo>
                  <a:lnTo>
                    <a:pt x="12" y="0"/>
                  </a:lnTo>
                  <a:lnTo>
                    <a:pt x="14" y="0"/>
                  </a:lnTo>
                  <a:lnTo>
                    <a:pt x="18" y="0"/>
                  </a:lnTo>
                  <a:lnTo>
                    <a:pt x="20" y="1"/>
                  </a:lnTo>
                  <a:lnTo>
                    <a:pt x="24" y="2"/>
                  </a:lnTo>
                  <a:lnTo>
                    <a:pt x="26" y="3"/>
                  </a:lnTo>
                  <a:lnTo>
                    <a:pt x="27" y="5"/>
                  </a:lnTo>
                  <a:lnTo>
                    <a:pt x="28" y="8"/>
                  </a:lnTo>
                  <a:lnTo>
                    <a:pt x="29" y="11"/>
                  </a:lnTo>
                  <a:lnTo>
                    <a:pt x="29" y="13"/>
                  </a:lnTo>
                  <a:lnTo>
                    <a:pt x="28" y="19"/>
                  </a:lnTo>
                  <a:lnTo>
                    <a:pt x="26" y="24"/>
                  </a:lnTo>
                  <a:lnTo>
                    <a:pt x="20" y="27"/>
                  </a:lnTo>
                  <a:lnTo>
                    <a:pt x="14" y="28"/>
                  </a:lnTo>
                  <a:close/>
                </a:path>
              </a:pathLst>
            </a:custGeom>
            <a:solidFill>
              <a:srgbClr val="FF0000"/>
            </a:solidFill>
            <a:ln w="9525">
              <a:noFill/>
              <a:round/>
              <a:headEnd/>
              <a:tailEnd/>
            </a:ln>
          </p:spPr>
          <p:txBody>
            <a:bodyPr/>
            <a:lstStyle/>
            <a:p>
              <a:endParaRPr lang="en-US"/>
            </a:p>
          </p:txBody>
        </p:sp>
        <p:sp>
          <p:nvSpPr>
            <p:cNvPr id="15485" name="Freeform 539"/>
            <p:cNvSpPr>
              <a:spLocks/>
            </p:cNvSpPr>
            <p:nvPr/>
          </p:nvSpPr>
          <p:spPr bwMode="auto">
            <a:xfrm>
              <a:off x="2818" y="2606"/>
              <a:ext cx="30" cy="30"/>
            </a:xfrm>
            <a:custGeom>
              <a:avLst/>
              <a:gdLst>
                <a:gd name="T0" fmla="*/ 15 w 60"/>
                <a:gd name="T1" fmla="*/ 8 h 60"/>
                <a:gd name="T2" fmla="*/ 15 w 60"/>
                <a:gd name="T3" fmla="*/ 6 h 60"/>
                <a:gd name="T4" fmla="*/ 15 w 60"/>
                <a:gd name="T5" fmla="*/ 5 h 60"/>
                <a:gd name="T6" fmla="*/ 14 w 60"/>
                <a:gd name="T7" fmla="*/ 3 h 60"/>
                <a:gd name="T8" fmla="*/ 13 w 60"/>
                <a:gd name="T9" fmla="*/ 2 h 60"/>
                <a:gd name="T10" fmla="*/ 12 w 60"/>
                <a:gd name="T11" fmla="*/ 1 h 60"/>
                <a:gd name="T12" fmla="*/ 11 w 60"/>
                <a:gd name="T13" fmla="*/ 1 h 60"/>
                <a:gd name="T14" fmla="*/ 9 w 60"/>
                <a:gd name="T15" fmla="*/ 0 h 60"/>
                <a:gd name="T16" fmla="*/ 8 w 60"/>
                <a:gd name="T17" fmla="*/ 0 h 60"/>
                <a:gd name="T18" fmla="*/ 5 w 60"/>
                <a:gd name="T19" fmla="*/ 1 h 60"/>
                <a:gd name="T20" fmla="*/ 3 w 60"/>
                <a:gd name="T21" fmla="*/ 2 h 60"/>
                <a:gd name="T22" fmla="*/ 1 w 60"/>
                <a:gd name="T23" fmla="*/ 5 h 60"/>
                <a:gd name="T24" fmla="*/ 0 w 60"/>
                <a:gd name="T25" fmla="*/ 8 h 60"/>
                <a:gd name="T26" fmla="*/ 1 w 60"/>
                <a:gd name="T27" fmla="*/ 9 h 60"/>
                <a:gd name="T28" fmla="*/ 1 w 60"/>
                <a:gd name="T29" fmla="*/ 11 h 60"/>
                <a:gd name="T30" fmla="*/ 2 w 60"/>
                <a:gd name="T31" fmla="*/ 12 h 60"/>
                <a:gd name="T32" fmla="*/ 3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7" y="18"/>
                  </a:lnTo>
                  <a:lnTo>
                    <a:pt x="54" y="12"/>
                  </a:lnTo>
                  <a:lnTo>
                    <a:pt x="50" y="8"/>
                  </a:lnTo>
                  <a:lnTo>
                    <a:pt x="46" y="4"/>
                  </a:lnTo>
                  <a:lnTo>
                    <a:pt x="41" y="2"/>
                  </a:lnTo>
                  <a:lnTo>
                    <a:pt x="35" y="0"/>
                  </a:lnTo>
                  <a:lnTo>
                    <a:pt x="30" y="0"/>
                  </a:lnTo>
                  <a:lnTo>
                    <a:pt x="18" y="2"/>
                  </a:lnTo>
                  <a:lnTo>
                    <a:pt x="9" y="8"/>
                  </a:lnTo>
                  <a:lnTo>
                    <a:pt x="2" y="18"/>
                  </a:lnTo>
                  <a:lnTo>
                    <a:pt x="0" y="30"/>
                  </a:lnTo>
                  <a:lnTo>
                    <a:pt x="1" y="35"/>
                  </a:lnTo>
                  <a:lnTo>
                    <a:pt x="2" y="41"/>
                  </a:lnTo>
                  <a:lnTo>
                    <a:pt x="6" y="46"/>
                  </a:lnTo>
                  <a:lnTo>
                    <a:pt x="9" y="50"/>
                  </a:lnTo>
                  <a:lnTo>
                    <a:pt x="14" y="54"/>
                  </a:lnTo>
                  <a:lnTo>
                    <a:pt x="18" y="57"/>
                  </a:lnTo>
                  <a:lnTo>
                    <a:pt x="24" y="58"/>
                  </a:lnTo>
                  <a:lnTo>
                    <a:pt x="30" y="60"/>
                  </a:lnTo>
                  <a:lnTo>
                    <a:pt x="35" y="58"/>
                  </a:lnTo>
                  <a:lnTo>
                    <a:pt x="41" y="57"/>
                  </a:lnTo>
                  <a:lnTo>
                    <a:pt x="46" y="54"/>
                  </a:lnTo>
                  <a:lnTo>
                    <a:pt x="50" y="50"/>
                  </a:lnTo>
                  <a:lnTo>
                    <a:pt x="54" y="46"/>
                  </a:lnTo>
                  <a:lnTo>
                    <a:pt x="57" y="41"/>
                  </a:lnTo>
                  <a:lnTo>
                    <a:pt x="59" y="35"/>
                  </a:lnTo>
                  <a:lnTo>
                    <a:pt x="60" y="30"/>
                  </a:lnTo>
                  <a:close/>
                </a:path>
              </a:pathLst>
            </a:custGeom>
            <a:solidFill>
              <a:srgbClr val="FF0000"/>
            </a:solidFill>
            <a:ln w="9525">
              <a:noFill/>
              <a:round/>
              <a:headEnd/>
              <a:tailEnd/>
            </a:ln>
          </p:spPr>
          <p:txBody>
            <a:bodyPr/>
            <a:lstStyle/>
            <a:p>
              <a:endParaRPr lang="en-US"/>
            </a:p>
          </p:txBody>
        </p:sp>
        <p:sp>
          <p:nvSpPr>
            <p:cNvPr id="15486" name="Freeform 540"/>
            <p:cNvSpPr>
              <a:spLocks/>
            </p:cNvSpPr>
            <p:nvPr/>
          </p:nvSpPr>
          <p:spPr bwMode="auto">
            <a:xfrm>
              <a:off x="2826" y="2613"/>
              <a:ext cx="15" cy="15"/>
            </a:xfrm>
            <a:custGeom>
              <a:avLst/>
              <a:gdLst>
                <a:gd name="T0" fmla="*/ 4 w 30"/>
                <a:gd name="T1" fmla="*/ 8 h 28"/>
                <a:gd name="T2" fmla="*/ 3 w 30"/>
                <a:gd name="T3" fmla="*/ 8 h 28"/>
                <a:gd name="T4" fmla="*/ 3 w 30"/>
                <a:gd name="T5" fmla="*/ 8 h 28"/>
                <a:gd name="T6" fmla="*/ 2 w 30"/>
                <a:gd name="T7" fmla="*/ 8 h 28"/>
                <a:gd name="T8" fmla="*/ 1 w 30"/>
                <a:gd name="T9" fmla="*/ 7 h 28"/>
                <a:gd name="T10" fmla="*/ 1 w 30"/>
                <a:gd name="T11" fmla="*/ 6 h 28"/>
                <a:gd name="T12" fmla="*/ 1 w 30"/>
                <a:gd name="T13" fmla="*/ 5 h 28"/>
                <a:gd name="T14" fmla="*/ 0 w 30"/>
                <a:gd name="T15" fmla="*/ 5 h 28"/>
                <a:gd name="T16" fmla="*/ 0 w 30"/>
                <a:gd name="T17" fmla="*/ 4 h 28"/>
                <a:gd name="T18" fmla="*/ 0 w 30"/>
                <a:gd name="T19" fmla="*/ 3 h 28"/>
                <a:gd name="T20" fmla="*/ 1 w 30"/>
                <a:gd name="T21" fmla="*/ 3 h 28"/>
                <a:gd name="T22" fmla="*/ 1 w 30"/>
                <a:gd name="T23" fmla="*/ 2 h 28"/>
                <a:gd name="T24" fmla="*/ 1 w 30"/>
                <a:gd name="T25" fmla="*/ 1 h 28"/>
                <a:gd name="T26" fmla="*/ 2 w 30"/>
                <a:gd name="T27" fmla="*/ 1 h 28"/>
                <a:gd name="T28" fmla="*/ 3 w 30"/>
                <a:gd name="T29" fmla="*/ 1 h 28"/>
                <a:gd name="T30" fmla="*/ 3 w 30"/>
                <a:gd name="T31" fmla="*/ 0 h 28"/>
                <a:gd name="T32" fmla="*/ 4 w 30"/>
                <a:gd name="T33" fmla="*/ 0 h 28"/>
                <a:gd name="T34" fmla="*/ 5 w 30"/>
                <a:gd name="T35" fmla="*/ 0 h 28"/>
                <a:gd name="T36" fmla="*/ 5 w 30"/>
                <a:gd name="T37" fmla="*/ 1 h 28"/>
                <a:gd name="T38" fmla="*/ 6 w 30"/>
                <a:gd name="T39" fmla="*/ 1 h 28"/>
                <a:gd name="T40" fmla="*/ 7 w 30"/>
                <a:gd name="T41" fmla="*/ 1 h 28"/>
                <a:gd name="T42" fmla="*/ 7 w 30"/>
                <a:gd name="T43" fmla="*/ 2 h 28"/>
                <a:gd name="T44" fmla="*/ 8 w 30"/>
                <a:gd name="T45" fmla="*/ 3 h 28"/>
                <a:gd name="T46" fmla="*/ 8 w 30"/>
                <a:gd name="T47" fmla="*/ 3 h 28"/>
                <a:gd name="T48" fmla="*/ 8 w 30"/>
                <a:gd name="T49" fmla="*/ 4 h 28"/>
                <a:gd name="T50" fmla="*/ 8 w 30"/>
                <a:gd name="T51" fmla="*/ 6 h 28"/>
                <a:gd name="T52" fmla="*/ 7 w 30"/>
                <a:gd name="T53" fmla="*/ 7 h 28"/>
                <a:gd name="T54" fmla="*/ 5 w 30"/>
                <a:gd name="T55" fmla="*/ 8 h 28"/>
                <a:gd name="T56" fmla="*/ 4 w 30"/>
                <a:gd name="T57" fmla="*/ 8 h 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8"/>
                <a:gd name="T89" fmla="*/ 30 w 30"/>
                <a:gd name="T90" fmla="*/ 28 h 2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7"/>
                  </a:lnTo>
                  <a:lnTo>
                    <a:pt x="4" y="4"/>
                  </a:lnTo>
                  <a:lnTo>
                    <a:pt x="7" y="2"/>
                  </a:lnTo>
                  <a:lnTo>
                    <a:pt x="9" y="1"/>
                  </a:lnTo>
                  <a:lnTo>
                    <a:pt x="11" y="0"/>
                  </a:lnTo>
                  <a:lnTo>
                    <a:pt x="15" y="0"/>
                  </a:lnTo>
                  <a:lnTo>
                    <a:pt x="17" y="0"/>
                  </a:lnTo>
                  <a:lnTo>
                    <a:pt x="20" y="1"/>
                  </a:lnTo>
                  <a:lnTo>
                    <a:pt x="23" y="2"/>
                  </a:lnTo>
                  <a:lnTo>
                    <a:pt x="25" y="4"/>
                  </a:lnTo>
                  <a:lnTo>
                    <a:pt x="26" y="7"/>
                  </a:lnTo>
                  <a:lnTo>
                    <a:pt x="29" y="9"/>
                  </a:lnTo>
                  <a:lnTo>
                    <a:pt x="30" y="11"/>
                  </a:lnTo>
                  <a:lnTo>
                    <a:pt x="30" y="15"/>
                  </a:lnTo>
                  <a:lnTo>
                    <a:pt x="29" y="20"/>
                  </a:lnTo>
                  <a:lnTo>
                    <a:pt x="25" y="25"/>
                  </a:lnTo>
                  <a:lnTo>
                    <a:pt x="20" y="27"/>
                  </a:lnTo>
                  <a:lnTo>
                    <a:pt x="15" y="28"/>
                  </a:lnTo>
                  <a:close/>
                </a:path>
              </a:pathLst>
            </a:custGeom>
            <a:solidFill>
              <a:srgbClr val="FF0000"/>
            </a:solidFill>
            <a:ln w="9525">
              <a:noFill/>
              <a:round/>
              <a:headEnd/>
              <a:tailEnd/>
            </a:ln>
          </p:spPr>
          <p:txBody>
            <a:bodyPr/>
            <a:lstStyle/>
            <a:p>
              <a:endParaRPr lang="en-US"/>
            </a:p>
          </p:txBody>
        </p:sp>
        <p:sp>
          <p:nvSpPr>
            <p:cNvPr id="15487" name="Freeform 541"/>
            <p:cNvSpPr>
              <a:spLocks/>
            </p:cNvSpPr>
            <p:nvPr/>
          </p:nvSpPr>
          <p:spPr bwMode="auto">
            <a:xfrm>
              <a:off x="2802" y="2723"/>
              <a:ext cx="30" cy="30"/>
            </a:xfrm>
            <a:custGeom>
              <a:avLst/>
              <a:gdLst>
                <a:gd name="T0" fmla="*/ 15 w 59"/>
                <a:gd name="T1" fmla="*/ 8 h 60"/>
                <a:gd name="T2" fmla="*/ 15 w 59"/>
                <a:gd name="T3" fmla="*/ 7 h 60"/>
                <a:gd name="T4" fmla="*/ 15 w 59"/>
                <a:gd name="T5" fmla="*/ 5 h 60"/>
                <a:gd name="T6" fmla="*/ 14 w 59"/>
                <a:gd name="T7" fmla="*/ 4 h 60"/>
                <a:gd name="T8" fmla="*/ 13 w 59"/>
                <a:gd name="T9" fmla="*/ 3 h 60"/>
                <a:gd name="T10" fmla="*/ 12 w 59"/>
                <a:gd name="T11" fmla="*/ 2 h 60"/>
                <a:gd name="T12" fmla="*/ 11 w 59"/>
                <a:gd name="T13" fmla="*/ 1 h 60"/>
                <a:gd name="T14" fmla="*/ 9 w 59"/>
                <a:gd name="T15" fmla="*/ 1 h 60"/>
                <a:gd name="T16" fmla="*/ 8 w 59"/>
                <a:gd name="T17" fmla="*/ 0 h 60"/>
                <a:gd name="T18" fmla="*/ 5 w 59"/>
                <a:gd name="T19" fmla="*/ 1 h 60"/>
                <a:gd name="T20" fmla="*/ 3 w 59"/>
                <a:gd name="T21" fmla="*/ 3 h 60"/>
                <a:gd name="T22" fmla="*/ 1 w 59"/>
                <a:gd name="T23" fmla="*/ 5 h 60"/>
                <a:gd name="T24" fmla="*/ 0 w 59"/>
                <a:gd name="T25" fmla="*/ 8 h 60"/>
                <a:gd name="T26" fmla="*/ 1 w 59"/>
                <a:gd name="T27" fmla="*/ 9 h 60"/>
                <a:gd name="T28" fmla="*/ 1 w 59"/>
                <a:gd name="T29" fmla="*/ 11 h 60"/>
                <a:gd name="T30" fmla="*/ 2 w 59"/>
                <a:gd name="T31" fmla="*/ 12 h 60"/>
                <a:gd name="T32" fmla="*/ 3 w 59"/>
                <a:gd name="T33" fmla="*/ 13 h 60"/>
                <a:gd name="T34" fmla="*/ 4 w 59"/>
                <a:gd name="T35" fmla="*/ 14 h 60"/>
                <a:gd name="T36" fmla="*/ 5 w 59"/>
                <a:gd name="T37" fmla="*/ 15 h 60"/>
                <a:gd name="T38" fmla="*/ 6 w 59"/>
                <a:gd name="T39" fmla="*/ 15 h 60"/>
                <a:gd name="T40" fmla="*/ 8 w 59"/>
                <a:gd name="T41" fmla="*/ 15 h 60"/>
                <a:gd name="T42" fmla="*/ 9 w 59"/>
                <a:gd name="T43" fmla="*/ 15 h 60"/>
                <a:gd name="T44" fmla="*/ 11 w 59"/>
                <a:gd name="T45" fmla="*/ 15 h 60"/>
                <a:gd name="T46" fmla="*/ 12 w 59"/>
                <a:gd name="T47" fmla="*/ 14 h 60"/>
                <a:gd name="T48" fmla="*/ 13 w 59"/>
                <a:gd name="T49" fmla="*/ 13 h 60"/>
                <a:gd name="T50" fmla="*/ 14 w 59"/>
                <a:gd name="T51" fmla="*/ 12 h 60"/>
                <a:gd name="T52" fmla="*/ 15 w 59"/>
                <a:gd name="T53" fmla="*/ 11 h 60"/>
                <a:gd name="T54" fmla="*/ 15 w 59"/>
                <a:gd name="T55" fmla="*/ 9 h 60"/>
                <a:gd name="T56" fmla="*/ 15 w 59"/>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9"/>
                <a:gd name="T88" fmla="*/ 0 h 60"/>
                <a:gd name="T89" fmla="*/ 59 w 59"/>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9" h="60">
                  <a:moveTo>
                    <a:pt x="59" y="30"/>
                  </a:moveTo>
                  <a:lnTo>
                    <a:pt x="58" y="25"/>
                  </a:lnTo>
                  <a:lnTo>
                    <a:pt x="57" y="19"/>
                  </a:lnTo>
                  <a:lnTo>
                    <a:pt x="54" y="14"/>
                  </a:lnTo>
                  <a:lnTo>
                    <a:pt x="50" y="10"/>
                  </a:lnTo>
                  <a:lnTo>
                    <a:pt x="46" y="6"/>
                  </a:lnTo>
                  <a:lnTo>
                    <a:pt x="41" y="3"/>
                  </a:lnTo>
                  <a:lnTo>
                    <a:pt x="35" y="2"/>
                  </a:lnTo>
                  <a:lnTo>
                    <a:pt x="29" y="0"/>
                  </a:lnTo>
                  <a:lnTo>
                    <a:pt x="18" y="3"/>
                  </a:lnTo>
                  <a:lnTo>
                    <a:pt x="9" y="10"/>
                  </a:lnTo>
                  <a:lnTo>
                    <a:pt x="2" y="19"/>
                  </a:lnTo>
                  <a:lnTo>
                    <a:pt x="0" y="30"/>
                  </a:lnTo>
                  <a:lnTo>
                    <a:pt x="1" y="36"/>
                  </a:lnTo>
                  <a:lnTo>
                    <a:pt x="2" y="42"/>
                  </a:lnTo>
                  <a:lnTo>
                    <a:pt x="5" y="48"/>
                  </a:lnTo>
                  <a:lnTo>
                    <a:pt x="9" y="52"/>
                  </a:lnTo>
                  <a:lnTo>
                    <a:pt x="13" y="56"/>
                  </a:lnTo>
                  <a:lnTo>
                    <a:pt x="18" y="58"/>
                  </a:lnTo>
                  <a:lnTo>
                    <a:pt x="24" y="60"/>
                  </a:lnTo>
                  <a:lnTo>
                    <a:pt x="29" y="60"/>
                  </a:lnTo>
                  <a:lnTo>
                    <a:pt x="35" y="60"/>
                  </a:lnTo>
                  <a:lnTo>
                    <a:pt x="41" y="58"/>
                  </a:lnTo>
                  <a:lnTo>
                    <a:pt x="46" y="56"/>
                  </a:lnTo>
                  <a:lnTo>
                    <a:pt x="50" y="52"/>
                  </a:lnTo>
                  <a:lnTo>
                    <a:pt x="54" y="48"/>
                  </a:lnTo>
                  <a:lnTo>
                    <a:pt x="57" y="42"/>
                  </a:lnTo>
                  <a:lnTo>
                    <a:pt x="58" y="36"/>
                  </a:lnTo>
                  <a:lnTo>
                    <a:pt x="59" y="30"/>
                  </a:lnTo>
                  <a:close/>
                </a:path>
              </a:pathLst>
            </a:custGeom>
            <a:solidFill>
              <a:srgbClr val="FF0000"/>
            </a:solidFill>
            <a:ln w="9525">
              <a:noFill/>
              <a:round/>
              <a:headEnd/>
              <a:tailEnd/>
            </a:ln>
          </p:spPr>
          <p:txBody>
            <a:bodyPr/>
            <a:lstStyle/>
            <a:p>
              <a:endParaRPr lang="en-US"/>
            </a:p>
          </p:txBody>
        </p:sp>
        <p:sp>
          <p:nvSpPr>
            <p:cNvPr id="15488" name="Freeform 542"/>
            <p:cNvSpPr>
              <a:spLocks/>
            </p:cNvSpPr>
            <p:nvPr/>
          </p:nvSpPr>
          <p:spPr bwMode="auto">
            <a:xfrm>
              <a:off x="2810" y="2730"/>
              <a:ext cx="15" cy="15"/>
            </a:xfrm>
            <a:custGeom>
              <a:avLst/>
              <a:gdLst>
                <a:gd name="T0" fmla="*/ 4 w 30"/>
                <a:gd name="T1" fmla="*/ 8 h 30"/>
                <a:gd name="T2" fmla="*/ 4 w 30"/>
                <a:gd name="T3" fmla="*/ 8 h 30"/>
                <a:gd name="T4" fmla="*/ 3 w 30"/>
                <a:gd name="T5" fmla="*/ 8 h 30"/>
                <a:gd name="T6" fmla="*/ 2 w 30"/>
                <a:gd name="T7" fmla="*/ 7 h 30"/>
                <a:gd name="T8" fmla="*/ 2 w 30"/>
                <a:gd name="T9" fmla="*/ 7 h 30"/>
                <a:gd name="T10" fmla="*/ 1 w 30"/>
                <a:gd name="T11" fmla="*/ 6 h 30"/>
                <a:gd name="T12" fmla="*/ 1 w 30"/>
                <a:gd name="T13" fmla="*/ 6 h 30"/>
                <a:gd name="T14" fmla="*/ 0 w 30"/>
                <a:gd name="T15" fmla="*/ 5 h 30"/>
                <a:gd name="T16" fmla="*/ 0 w 30"/>
                <a:gd name="T17" fmla="*/ 4 h 30"/>
                <a:gd name="T18" fmla="*/ 0 w 30"/>
                <a:gd name="T19" fmla="*/ 4 h 30"/>
                <a:gd name="T20" fmla="*/ 1 w 30"/>
                <a:gd name="T21" fmla="*/ 3 h 30"/>
                <a:gd name="T22" fmla="*/ 1 w 30"/>
                <a:gd name="T23" fmla="*/ 2 h 30"/>
                <a:gd name="T24" fmla="*/ 2 w 30"/>
                <a:gd name="T25" fmla="*/ 2 h 30"/>
                <a:gd name="T26" fmla="*/ 2 w 30"/>
                <a:gd name="T27" fmla="*/ 1 h 30"/>
                <a:gd name="T28" fmla="*/ 3 w 30"/>
                <a:gd name="T29" fmla="*/ 1 h 30"/>
                <a:gd name="T30" fmla="*/ 4 w 30"/>
                <a:gd name="T31" fmla="*/ 0 h 30"/>
                <a:gd name="T32" fmla="*/ 4 w 30"/>
                <a:gd name="T33" fmla="*/ 0 h 30"/>
                <a:gd name="T34" fmla="*/ 5 w 30"/>
                <a:gd name="T35" fmla="*/ 0 h 30"/>
                <a:gd name="T36" fmla="*/ 6 w 30"/>
                <a:gd name="T37" fmla="*/ 1 h 30"/>
                <a:gd name="T38" fmla="*/ 6 w 30"/>
                <a:gd name="T39" fmla="*/ 1 h 30"/>
                <a:gd name="T40" fmla="*/ 7 w 30"/>
                <a:gd name="T41" fmla="*/ 2 h 30"/>
                <a:gd name="T42" fmla="*/ 7 w 30"/>
                <a:gd name="T43" fmla="*/ 2 h 30"/>
                <a:gd name="T44" fmla="*/ 8 w 30"/>
                <a:gd name="T45" fmla="*/ 3 h 30"/>
                <a:gd name="T46" fmla="*/ 8 w 30"/>
                <a:gd name="T47" fmla="*/ 4 h 30"/>
                <a:gd name="T48" fmla="*/ 8 w 30"/>
                <a:gd name="T49" fmla="*/ 4 h 30"/>
                <a:gd name="T50" fmla="*/ 8 w 30"/>
                <a:gd name="T51" fmla="*/ 6 h 30"/>
                <a:gd name="T52" fmla="*/ 7 w 30"/>
                <a:gd name="T53" fmla="*/ 7 h 30"/>
                <a:gd name="T54" fmla="*/ 6 w 30"/>
                <a:gd name="T55" fmla="*/ 8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3" y="30"/>
                  </a:lnTo>
                  <a:lnTo>
                    <a:pt x="10" y="29"/>
                  </a:lnTo>
                  <a:lnTo>
                    <a:pt x="7" y="28"/>
                  </a:lnTo>
                  <a:lnTo>
                    <a:pt x="5" y="26"/>
                  </a:lnTo>
                  <a:lnTo>
                    <a:pt x="4" y="23"/>
                  </a:lnTo>
                  <a:lnTo>
                    <a:pt x="2" y="21"/>
                  </a:lnTo>
                  <a:lnTo>
                    <a:pt x="0" y="19"/>
                  </a:lnTo>
                  <a:lnTo>
                    <a:pt x="0" y="15"/>
                  </a:lnTo>
                  <a:lnTo>
                    <a:pt x="0" y="13"/>
                  </a:lnTo>
                  <a:lnTo>
                    <a:pt x="2" y="10"/>
                  </a:lnTo>
                  <a:lnTo>
                    <a:pt x="4" y="7"/>
                  </a:lnTo>
                  <a:lnTo>
                    <a:pt x="5" y="5"/>
                  </a:lnTo>
                  <a:lnTo>
                    <a:pt x="7" y="4"/>
                  </a:lnTo>
                  <a:lnTo>
                    <a:pt x="10" y="2"/>
                  </a:lnTo>
                  <a:lnTo>
                    <a:pt x="13" y="0"/>
                  </a:lnTo>
                  <a:lnTo>
                    <a:pt x="15" y="0"/>
                  </a:lnTo>
                  <a:lnTo>
                    <a:pt x="19" y="0"/>
                  </a:lnTo>
                  <a:lnTo>
                    <a:pt x="21" y="2"/>
                  </a:lnTo>
                  <a:lnTo>
                    <a:pt x="24" y="4"/>
                  </a:lnTo>
                  <a:lnTo>
                    <a:pt x="26" y="5"/>
                  </a:lnTo>
                  <a:lnTo>
                    <a:pt x="28" y="7"/>
                  </a:lnTo>
                  <a:lnTo>
                    <a:pt x="29" y="10"/>
                  </a:lnTo>
                  <a:lnTo>
                    <a:pt x="30" y="13"/>
                  </a:lnTo>
                  <a:lnTo>
                    <a:pt x="30" y="15"/>
                  </a:lnTo>
                  <a:lnTo>
                    <a:pt x="29" y="21"/>
                  </a:lnTo>
                  <a:lnTo>
                    <a:pt x="26" y="26"/>
                  </a:lnTo>
                  <a:lnTo>
                    <a:pt x="21" y="29"/>
                  </a:lnTo>
                  <a:lnTo>
                    <a:pt x="15" y="30"/>
                  </a:lnTo>
                  <a:close/>
                </a:path>
              </a:pathLst>
            </a:custGeom>
            <a:solidFill>
              <a:srgbClr val="FF0000"/>
            </a:solidFill>
            <a:ln w="9525">
              <a:noFill/>
              <a:round/>
              <a:headEnd/>
              <a:tailEnd/>
            </a:ln>
          </p:spPr>
          <p:txBody>
            <a:bodyPr/>
            <a:lstStyle/>
            <a:p>
              <a:endParaRPr lang="en-US"/>
            </a:p>
          </p:txBody>
        </p:sp>
        <p:sp>
          <p:nvSpPr>
            <p:cNvPr id="15489" name="Freeform 543"/>
            <p:cNvSpPr>
              <a:spLocks/>
            </p:cNvSpPr>
            <p:nvPr/>
          </p:nvSpPr>
          <p:spPr bwMode="auto">
            <a:xfrm>
              <a:off x="3018" y="2652"/>
              <a:ext cx="30" cy="30"/>
            </a:xfrm>
            <a:custGeom>
              <a:avLst/>
              <a:gdLst>
                <a:gd name="T0" fmla="*/ 15 w 60"/>
                <a:gd name="T1" fmla="*/ 8 h 60"/>
                <a:gd name="T2" fmla="*/ 15 w 60"/>
                <a:gd name="T3" fmla="*/ 6 h 60"/>
                <a:gd name="T4" fmla="*/ 15 w 60"/>
                <a:gd name="T5" fmla="*/ 5 h 60"/>
                <a:gd name="T6" fmla="*/ 14 w 60"/>
                <a:gd name="T7" fmla="*/ 4 h 60"/>
                <a:gd name="T8" fmla="*/ 13 w 60"/>
                <a:gd name="T9" fmla="*/ 3 h 60"/>
                <a:gd name="T10" fmla="*/ 12 w 60"/>
                <a:gd name="T11" fmla="*/ 2 h 60"/>
                <a:gd name="T12" fmla="*/ 11 w 60"/>
                <a:gd name="T13" fmla="*/ 1 h 60"/>
                <a:gd name="T14" fmla="*/ 9 w 60"/>
                <a:gd name="T15" fmla="*/ 1 h 60"/>
                <a:gd name="T16" fmla="*/ 8 w 60"/>
                <a:gd name="T17" fmla="*/ 0 h 60"/>
                <a:gd name="T18" fmla="*/ 5 w 60"/>
                <a:gd name="T19" fmla="*/ 1 h 60"/>
                <a:gd name="T20" fmla="*/ 3 w 60"/>
                <a:gd name="T21" fmla="*/ 3 h 60"/>
                <a:gd name="T22" fmla="*/ 1 w 60"/>
                <a:gd name="T23" fmla="*/ 5 h 60"/>
                <a:gd name="T24" fmla="*/ 0 w 60"/>
                <a:gd name="T25" fmla="*/ 8 h 60"/>
                <a:gd name="T26" fmla="*/ 1 w 60"/>
                <a:gd name="T27" fmla="*/ 9 h 60"/>
                <a:gd name="T28" fmla="*/ 1 w 60"/>
                <a:gd name="T29" fmla="*/ 11 h 60"/>
                <a:gd name="T30" fmla="*/ 2 w 60"/>
                <a:gd name="T31" fmla="*/ 12 h 60"/>
                <a:gd name="T32" fmla="*/ 3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8" y="18"/>
                  </a:lnTo>
                  <a:lnTo>
                    <a:pt x="54" y="14"/>
                  </a:lnTo>
                  <a:lnTo>
                    <a:pt x="51" y="9"/>
                  </a:lnTo>
                  <a:lnTo>
                    <a:pt x="46" y="6"/>
                  </a:lnTo>
                  <a:lnTo>
                    <a:pt x="42" y="2"/>
                  </a:lnTo>
                  <a:lnTo>
                    <a:pt x="36" y="1"/>
                  </a:lnTo>
                  <a:lnTo>
                    <a:pt x="30" y="0"/>
                  </a:lnTo>
                  <a:lnTo>
                    <a:pt x="19" y="2"/>
                  </a:lnTo>
                  <a:lnTo>
                    <a:pt x="9" y="9"/>
                  </a:lnTo>
                  <a:lnTo>
                    <a:pt x="3" y="18"/>
                  </a:lnTo>
                  <a:lnTo>
                    <a:pt x="0" y="30"/>
                  </a:lnTo>
                  <a:lnTo>
                    <a:pt x="1" y="36"/>
                  </a:lnTo>
                  <a:lnTo>
                    <a:pt x="3" y="41"/>
                  </a:lnTo>
                  <a:lnTo>
                    <a:pt x="6" y="46"/>
                  </a:lnTo>
                  <a:lnTo>
                    <a:pt x="9" y="51"/>
                  </a:lnTo>
                  <a:lnTo>
                    <a:pt x="14"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FF0000"/>
            </a:solidFill>
            <a:ln w="9525">
              <a:noFill/>
              <a:round/>
              <a:headEnd/>
              <a:tailEnd/>
            </a:ln>
          </p:spPr>
          <p:txBody>
            <a:bodyPr/>
            <a:lstStyle/>
            <a:p>
              <a:endParaRPr lang="en-US"/>
            </a:p>
          </p:txBody>
        </p:sp>
        <p:sp>
          <p:nvSpPr>
            <p:cNvPr id="15490" name="Freeform 544"/>
            <p:cNvSpPr>
              <a:spLocks/>
            </p:cNvSpPr>
            <p:nvPr/>
          </p:nvSpPr>
          <p:spPr bwMode="auto">
            <a:xfrm>
              <a:off x="3025" y="2660"/>
              <a:ext cx="15" cy="15"/>
            </a:xfrm>
            <a:custGeom>
              <a:avLst/>
              <a:gdLst>
                <a:gd name="T0" fmla="*/ 4 w 30"/>
                <a:gd name="T1" fmla="*/ 8 h 30"/>
                <a:gd name="T2" fmla="*/ 4 w 30"/>
                <a:gd name="T3" fmla="*/ 8 h 30"/>
                <a:gd name="T4" fmla="*/ 3 w 30"/>
                <a:gd name="T5" fmla="*/ 8 h 30"/>
                <a:gd name="T6" fmla="*/ 2 w 30"/>
                <a:gd name="T7" fmla="*/ 7 h 30"/>
                <a:gd name="T8" fmla="*/ 2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2 w 30"/>
                <a:gd name="T25" fmla="*/ 1 h 30"/>
                <a:gd name="T26" fmla="*/ 2 w 30"/>
                <a:gd name="T27" fmla="*/ 1 h 30"/>
                <a:gd name="T28" fmla="*/ 3 w 30"/>
                <a:gd name="T29" fmla="*/ 1 h 30"/>
                <a:gd name="T30" fmla="*/ 4 w 30"/>
                <a:gd name="T31" fmla="*/ 0 h 30"/>
                <a:gd name="T32" fmla="*/ 4 w 30"/>
                <a:gd name="T33" fmla="*/ 0 h 30"/>
                <a:gd name="T34" fmla="*/ 5 w 30"/>
                <a:gd name="T35" fmla="*/ 0 h 30"/>
                <a:gd name="T36" fmla="*/ 6 w 30"/>
                <a:gd name="T37" fmla="*/ 1 h 30"/>
                <a:gd name="T38" fmla="*/ 6 w 30"/>
                <a:gd name="T39" fmla="*/ 1 h 30"/>
                <a:gd name="T40" fmla="*/ 7 w 30"/>
                <a:gd name="T41" fmla="*/ 1 h 30"/>
                <a:gd name="T42" fmla="*/ 7 w 30"/>
                <a:gd name="T43" fmla="*/ 2 h 30"/>
                <a:gd name="T44" fmla="*/ 8 w 30"/>
                <a:gd name="T45" fmla="*/ 3 h 30"/>
                <a:gd name="T46" fmla="*/ 8 w 30"/>
                <a:gd name="T47" fmla="*/ 3 h 30"/>
                <a:gd name="T48" fmla="*/ 8 w 30"/>
                <a:gd name="T49" fmla="*/ 4 h 30"/>
                <a:gd name="T50" fmla="*/ 8 w 30"/>
                <a:gd name="T51" fmla="*/ 6 h 30"/>
                <a:gd name="T52" fmla="*/ 7 w 30"/>
                <a:gd name="T53" fmla="*/ 7 h 30"/>
                <a:gd name="T54" fmla="*/ 6 w 30"/>
                <a:gd name="T55" fmla="*/ 8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3" y="30"/>
                  </a:lnTo>
                  <a:lnTo>
                    <a:pt x="9" y="29"/>
                  </a:lnTo>
                  <a:lnTo>
                    <a:pt x="7" y="26"/>
                  </a:lnTo>
                  <a:lnTo>
                    <a:pt x="5" y="25"/>
                  </a:lnTo>
                  <a:lnTo>
                    <a:pt x="4" y="23"/>
                  </a:lnTo>
                  <a:lnTo>
                    <a:pt x="1" y="19"/>
                  </a:lnTo>
                  <a:lnTo>
                    <a:pt x="0" y="17"/>
                  </a:lnTo>
                  <a:lnTo>
                    <a:pt x="0" y="15"/>
                  </a:lnTo>
                  <a:lnTo>
                    <a:pt x="0" y="11"/>
                  </a:lnTo>
                  <a:lnTo>
                    <a:pt x="1" y="9"/>
                  </a:lnTo>
                  <a:lnTo>
                    <a:pt x="4" y="7"/>
                  </a:lnTo>
                  <a:lnTo>
                    <a:pt x="5" y="4"/>
                  </a:lnTo>
                  <a:lnTo>
                    <a:pt x="7" y="2"/>
                  </a:lnTo>
                  <a:lnTo>
                    <a:pt x="9" y="1"/>
                  </a:lnTo>
                  <a:lnTo>
                    <a:pt x="13" y="0"/>
                  </a:lnTo>
                  <a:lnTo>
                    <a:pt x="15" y="0"/>
                  </a:lnTo>
                  <a:lnTo>
                    <a:pt x="19" y="0"/>
                  </a:lnTo>
                  <a:lnTo>
                    <a:pt x="21" y="1"/>
                  </a:lnTo>
                  <a:lnTo>
                    <a:pt x="23" y="2"/>
                  </a:lnTo>
                  <a:lnTo>
                    <a:pt x="26" y="4"/>
                  </a:lnTo>
                  <a:lnTo>
                    <a:pt x="28" y="7"/>
                  </a:lnTo>
                  <a:lnTo>
                    <a:pt x="29" y="9"/>
                  </a:lnTo>
                  <a:lnTo>
                    <a:pt x="30" y="11"/>
                  </a:lnTo>
                  <a:lnTo>
                    <a:pt x="30" y="15"/>
                  </a:lnTo>
                  <a:lnTo>
                    <a:pt x="29" y="21"/>
                  </a:lnTo>
                  <a:lnTo>
                    <a:pt x="26" y="25"/>
                  </a:lnTo>
                  <a:lnTo>
                    <a:pt x="21" y="29"/>
                  </a:lnTo>
                  <a:lnTo>
                    <a:pt x="15" y="30"/>
                  </a:lnTo>
                  <a:close/>
                </a:path>
              </a:pathLst>
            </a:custGeom>
            <a:solidFill>
              <a:srgbClr val="FF0000"/>
            </a:solidFill>
            <a:ln w="9525">
              <a:noFill/>
              <a:round/>
              <a:headEnd/>
              <a:tailEnd/>
            </a:ln>
          </p:spPr>
          <p:txBody>
            <a:bodyPr/>
            <a:lstStyle/>
            <a:p>
              <a:endParaRPr lang="en-US"/>
            </a:p>
          </p:txBody>
        </p:sp>
        <p:sp>
          <p:nvSpPr>
            <p:cNvPr id="15491" name="Freeform 545"/>
            <p:cNvSpPr>
              <a:spLocks/>
            </p:cNvSpPr>
            <p:nvPr/>
          </p:nvSpPr>
          <p:spPr bwMode="auto">
            <a:xfrm>
              <a:off x="3124" y="2731"/>
              <a:ext cx="30" cy="30"/>
            </a:xfrm>
            <a:custGeom>
              <a:avLst/>
              <a:gdLst>
                <a:gd name="T0" fmla="*/ 15 w 60"/>
                <a:gd name="T1" fmla="*/ 8 h 59"/>
                <a:gd name="T2" fmla="*/ 15 w 60"/>
                <a:gd name="T3" fmla="*/ 6 h 59"/>
                <a:gd name="T4" fmla="*/ 15 w 60"/>
                <a:gd name="T5" fmla="*/ 5 h 59"/>
                <a:gd name="T6" fmla="*/ 14 w 60"/>
                <a:gd name="T7" fmla="*/ 4 h 59"/>
                <a:gd name="T8" fmla="*/ 13 w 60"/>
                <a:gd name="T9" fmla="*/ 3 h 59"/>
                <a:gd name="T10" fmla="*/ 12 w 60"/>
                <a:gd name="T11" fmla="*/ 2 h 59"/>
                <a:gd name="T12" fmla="*/ 11 w 60"/>
                <a:gd name="T13" fmla="*/ 1 h 59"/>
                <a:gd name="T14" fmla="*/ 9 w 60"/>
                <a:gd name="T15" fmla="*/ 1 h 59"/>
                <a:gd name="T16" fmla="*/ 8 w 60"/>
                <a:gd name="T17" fmla="*/ 0 h 59"/>
                <a:gd name="T18" fmla="*/ 5 w 60"/>
                <a:gd name="T19" fmla="*/ 1 h 59"/>
                <a:gd name="T20" fmla="*/ 3 w 60"/>
                <a:gd name="T21" fmla="*/ 3 h 59"/>
                <a:gd name="T22" fmla="*/ 1 w 60"/>
                <a:gd name="T23" fmla="*/ 5 h 59"/>
                <a:gd name="T24" fmla="*/ 0 w 60"/>
                <a:gd name="T25" fmla="*/ 8 h 59"/>
                <a:gd name="T26" fmla="*/ 1 w 60"/>
                <a:gd name="T27" fmla="*/ 9 h 59"/>
                <a:gd name="T28" fmla="*/ 1 w 60"/>
                <a:gd name="T29" fmla="*/ 11 h 59"/>
                <a:gd name="T30" fmla="*/ 2 w 60"/>
                <a:gd name="T31" fmla="*/ 12 h 59"/>
                <a:gd name="T32" fmla="*/ 3 w 60"/>
                <a:gd name="T33" fmla="*/ 13 h 59"/>
                <a:gd name="T34" fmla="*/ 4 w 60"/>
                <a:gd name="T35" fmla="*/ 14 h 59"/>
                <a:gd name="T36" fmla="*/ 5 w 60"/>
                <a:gd name="T37" fmla="*/ 15 h 59"/>
                <a:gd name="T38" fmla="*/ 7 w 60"/>
                <a:gd name="T39" fmla="*/ 15 h 59"/>
                <a:gd name="T40" fmla="*/ 8 w 60"/>
                <a:gd name="T41" fmla="*/ 15 h 59"/>
                <a:gd name="T42" fmla="*/ 9 w 60"/>
                <a:gd name="T43" fmla="*/ 15 h 59"/>
                <a:gd name="T44" fmla="*/ 11 w 60"/>
                <a:gd name="T45" fmla="*/ 15 h 59"/>
                <a:gd name="T46" fmla="*/ 12 w 60"/>
                <a:gd name="T47" fmla="*/ 14 h 59"/>
                <a:gd name="T48" fmla="*/ 13 w 60"/>
                <a:gd name="T49" fmla="*/ 13 h 59"/>
                <a:gd name="T50" fmla="*/ 14 w 60"/>
                <a:gd name="T51" fmla="*/ 12 h 59"/>
                <a:gd name="T52" fmla="*/ 15 w 60"/>
                <a:gd name="T53" fmla="*/ 11 h 59"/>
                <a:gd name="T54" fmla="*/ 15 w 60"/>
                <a:gd name="T55" fmla="*/ 9 h 59"/>
                <a:gd name="T56" fmla="*/ 15 w 60"/>
                <a:gd name="T57" fmla="*/ 8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30"/>
                  </a:moveTo>
                  <a:lnTo>
                    <a:pt x="59" y="24"/>
                  </a:lnTo>
                  <a:lnTo>
                    <a:pt x="58" y="18"/>
                  </a:lnTo>
                  <a:lnTo>
                    <a:pt x="56" y="13"/>
                  </a:lnTo>
                  <a:lnTo>
                    <a:pt x="52" y="9"/>
                  </a:lnTo>
                  <a:lnTo>
                    <a:pt x="48" y="5"/>
                  </a:lnTo>
                  <a:lnTo>
                    <a:pt x="42" y="2"/>
                  </a:lnTo>
                  <a:lnTo>
                    <a:pt x="36" y="1"/>
                  </a:lnTo>
                  <a:lnTo>
                    <a:pt x="30" y="0"/>
                  </a:lnTo>
                  <a:lnTo>
                    <a:pt x="19" y="2"/>
                  </a:lnTo>
                  <a:lnTo>
                    <a:pt x="10" y="9"/>
                  </a:lnTo>
                  <a:lnTo>
                    <a:pt x="3" y="18"/>
                  </a:lnTo>
                  <a:lnTo>
                    <a:pt x="0" y="30"/>
                  </a:lnTo>
                  <a:lnTo>
                    <a:pt x="1" y="35"/>
                  </a:lnTo>
                  <a:lnTo>
                    <a:pt x="3" y="41"/>
                  </a:lnTo>
                  <a:lnTo>
                    <a:pt x="6" y="47"/>
                  </a:lnTo>
                  <a:lnTo>
                    <a:pt x="10" y="51"/>
                  </a:lnTo>
                  <a:lnTo>
                    <a:pt x="14" y="55"/>
                  </a:lnTo>
                  <a:lnTo>
                    <a:pt x="19" y="57"/>
                  </a:lnTo>
                  <a:lnTo>
                    <a:pt x="25" y="58"/>
                  </a:lnTo>
                  <a:lnTo>
                    <a:pt x="30" y="59"/>
                  </a:lnTo>
                  <a:lnTo>
                    <a:pt x="36" y="58"/>
                  </a:lnTo>
                  <a:lnTo>
                    <a:pt x="42" y="57"/>
                  </a:lnTo>
                  <a:lnTo>
                    <a:pt x="48" y="55"/>
                  </a:lnTo>
                  <a:lnTo>
                    <a:pt x="52" y="51"/>
                  </a:lnTo>
                  <a:lnTo>
                    <a:pt x="56" y="47"/>
                  </a:lnTo>
                  <a:lnTo>
                    <a:pt x="58" y="41"/>
                  </a:lnTo>
                  <a:lnTo>
                    <a:pt x="59" y="35"/>
                  </a:lnTo>
                  <a:lnTo>
                    <a:pt x="60" y="30"/>
                  </a:lnTo>
                  <a:close/>
                </a:path>
              </a:pathLst>
            </a:custGeom>
            <a:solidFill>
              <a:srgbClr val="FF0000"/>
            </a:solidFill>
            <a:ln w="9525">
              <a:noFill/>
              <a:round/>
              <a:headEnd/>
              <a:tailEnd/>
            </a:ln>
          </p:spPr>
          <p:txBody>
            <a:bodyPr/>
            <a:lstStyle/>
            <a:p>
              <a:endParaRPr lang="en-US"/>
            </a:p>
          </p:txBody>
        </p:sp>
        <p:sp>
          <p:nvSpPr>
            <p:cNvPr id="15492" name="Freeform 546"/>
            <p:cNvSpPr>
              <a:spLocks/>
            </p:cNvSpPr>
            <p:nvPr/>
          </p:nvSpPr>
          <p:spPr bwMode="auto">
            <a:xfrm>
              <a:off x="3132" y="2738"/>
              <a:ext cx="15" cy="15"/>
            </a:xfrm>
            <a:custGeom>
              <a:avLst/>
              <a:gdLst>
                <a:gd name="T0" fmla="*/ 4 w 30"/>
                <a:gd name="T1" fmla="*/ 8 h 29"/>
                <a:gd name="T2" fmla="*/ 4 w 30"/>
                <a:gd name="T3" fmla="*/ 8 h 29"/>
                <a:gd name="T4" fmla="*/ 3 w 30"/>
                <a:gd name="T5" fmla="*/ 7 h 29"/>
                <a:gd name="T6" fmla="*/ 2 w 30"/>
                <a:gd name="T7" fmla="*/ 7 h 29"/>
                <a:gd name="T8" fmla="*/ 2 w 30"/>
                <a:gd name="T9" fmla="*/ 7 h 29"/>
                <a:gd name="T10" fmla="*/ 1 w 30"/>
                <a:gd name="T11" fmla="*/ 6 h 29"/>
                <a:gd name="T12" fmla="*/ 1 w 30"/>
                <a:gd name="T13" fmla="*/ 5 h 29"/>
                <a:gd name="T14" fmla="*/ 0 w 30"/>
                <a:gd name="T15" fmla="*/ 5 h 29"/>
                <a:gd name="T16" fmla="*/ 0 w 30"/>
                <a:gd name="T17" fmla="*/ 4 h 29"/>
                <a:gd name="T18" fmla="*/ 0 w 30"/>
                <a:gd name="T19" fmla="*/ 3 h 29"/>
                <a:gd name="T20" fmla="*/ 1 w 30"/>
                <a:gd name="T21" fmla="*/ 3 h 29"/>
                <a:gd name="T22" fmla="*/ 1 w 30"/>
                <a:gd name="T23" fmla="*/ 2 h 29"/>
                <a:gd name="T24" fmla="*/ 2 w 30"/>
                <a:gd name="T25" fmla="*/ 1 h 29"/>
                <a:gd name="T26" fmla="*/ 2 w 30"/>
                <a:gd name="T27" fmla="*/ 1 h 29"/>
                <a:gd name="T28" fmla="*/ 3 w 30"/>
                <a:gd name="T29" fmla="*/ 1 h 29"/>
                <a:gd name="T30" fmla="*/ 4 w 30"/>
                <a:gd name="T31" fmla="*/ 0 h 29"/>
                <a:gd name="T32" fmla="*/ 4 w 30"/>
                <a:gd name="T33" fmla="*/ 0 h 29"/>
                <a:gd name="T34" fmla="*/ 5 w 30"/>
                <a:gd name="T35" fmla="*/ 0 h 29"/>
                <a:gd name="T36" fmla="*/ 6 w 30"/>
                <a:gd name="T37" fmla="*/ 1 h 29"/>
                <a:gd name="T38" fmla="*/ 6 w 30"/>
                <a:gd name="T39" fmla="*/ 1 h 29"/>
                <a:gd name="T40" fmla="*/ 7 w 30"/>
                <a:gd name="T41" fmla="*/ 1 h 29"/>
                <a:gd name="T42" fmla="*/ 7 w 30"/>
                <a:gd name="T43" fmla="*/ 2 h 29"/>
                <a:gd name="T44" fmla="*/ 8 w 30"/>
                <a:gd name="T45" fmla="*/ 3 h 29"/>
                <a:gd name="T46" fmla="*/ 8 w 30"/>
                <a:gd name="T47" fmla="*/ 3 h 29"/>
                <a:gd name="T48" fmla="*/ 8 w 30"/>
                <a:gd name="T49" fmla="*/ 4 h 29"/>
                <a:gd name="T50" fmla="*/ 8 w 30"/>
                <a:gd name="T51" fmla="*/ 5 h 29"/>
                <a:gd name="T52" fmla="*/ 7 w 30"/>
                <a:gd name="T53" fmla="*/ 7 h 29"/>
                <a:gd name="T54" fmla="*/ 6 w 30"/>
                <a:gd name="T55" fmla="*/ 7 h 29"/>
                <a:gd name="T56" fmla="*/ 4 w 30"/>
                <a:gd name="T57" fmla="*/ 8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9"/>
                <a:gd name="T89" fmla="*/ 30 w 30"/>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9">
                  <a:moveTo>
                    <a:pt x="15" y="29"/>
                  </a:moveTo>
                  <a:lnTo>
                    <a:pt x="13" y="29"/>
                  </a:lnTo>
                  <a:lnTo>
                    <a:pt x="11" y="28"/>
                  </a:lnTo>
                  <a:lnTo>
                    <a:pt x="7" y="27"/>
                  </a:lnTo>
                  <a:lnTo>
                    <a:pt x="5" y="25"/>
                  </a:lnTo>
                  <a:lnTo>
                    <a:pt x="4" y="23"/>
                  </a:lnTo>
                  <a:lnTo>
                    <a:pt x="1" y="20"/>
                  </a:lnTo>
                  <a:lnTo>
                    <a:pt x="0" y="18"/>
                  </a:lnTo>
                  <a:lnTo>
                    <a:pt x="0" y="15"/>
                  </a:lnTo>
                  <a:lnTo>
                    <a:pt x="0" y="12"/>
                  </a:lnTo>
                  <a:lnTo>
                    <a:pt x="1" y="9"/>
                  </a:lnTo>
                  <a:lnTo>
                    <a:pt x="4" y="6"/>
                  </a:lnTo>
                  <a:lnTo>
                    <a:pt x="5" y="4"/>
                  </a:lnTo>
                  <a:lnTo>
                    <a:pt x="7" y="3"/>
                  </a:lnTo>
                  <a:lnTo>
                    <a:pt x="11" y="1"/>
                  </a:lnTo>
                  <a:lnTo>
                    <a:pt x="13" y="0"/>
                  </a:lnTo>
                  <a:lnTo>
                    <a:pt x="15" y="0"/>
                  </a:lnTo>
                  <a:lnTo>
                    <a:pt x="19" y="0"/>
                  </a:lnTo>
                  <a:lnTo>
                    <a:pt x="21" y="1"/>
                  </a:lnTo>
                  <a:lnTo>
                    <a:pt x="23" y="3"/>
                  </a:lnTo>
                  <a:lnTo>
                    <a:pt x="26" y="4"/>
                  </a:lnTo>
                  <a:lnTo>
                    <a:pt x="28" y="6"/>
                  </a:lnTo>
                  <a:lnTo>
                    <a:pt x="29" y="9"/>
                  </a:lnTo>
                  <a:lnTo>
                    <a:pt x="30" y="12"/>
                  </a:lnTo>
                  <a:lnTo>
                    <a:pt x="30" y="15"/>
                  </a:lnTo>
                  <a:lnTo>
                    <a:pt x="29" y="20"/>
                  </a:lnTo>
                  <a:lnTo>
                    <a:pt x="26" y="25"/>
                  </a:lnTo>
                  <a:lnTo>
                    <a:pt x="21" y="28"/>
                  </a:lnTo>
                  <a:lnTo>
                    <a:pt x="15" y="29"/>
                  </a:lnTo>
                  <a:close/>
                </a:path>
              </a:pathLst>
            </a:custGeom>
            <a:solidFill>
              <a:srgbClr val="FF0000"/>
            </a:solidFill>
            <a:ln w="9525">
              <a:noFill/>
              <a:round/>
              <a:headEnd/>
              <a:tailEnd/>
            </a:ln>
          </p:spPr>
          <p:txBody>
            <a:bodyPr/>
            <a:lstStyle/>
            <a:p>
              <a:endParaRPr lang="en-US"/>
            </a:p>
          </p:txBody>
        </p:sp>
        <p:sp>
          <p:nvSpPr>
            <p:cNvPr id="15493" name="Freeform 547"/>
            <p:cNvSpPr>
              <a:spLocks/>
            </p:cNvSpPr>
            <p:nvPr/>
          </p:nvSpPr>
          <p:spPr bwMode="auto">
            <a:xfrm>
              <a:off x="3079" y="2462"/>
              <a:ext cx="30" cy="30"/>
            </a:xfrm>
            <a:custGeom>
              <a:avLst/>
              <a:gdLst>
                <a:gd name="T0" fmla="*/ 15 w 59"/>
                <a:gd name="T1" fmla="*/ 8 h 60"/>
                <a:gd name="T2" fmla="*/ 15 w 59"/>
                <a:gd name="T3" fmla="*/ 6 h 60"/>
                <a:gd name="T4" fmla="*/ 15 w 59"/>
                <a:gd name="T5" fmla="*/ 5 h 60"/>
                <a:gd name="T6" fmla="*/ 14 w 59"/>
                <a:gd name="T7" fmla="*/ 3 h 60"/>
                <a:gd name="T8" fmla="*/ 13 w 59"/>
                <a:gd name="T9" fmla="*/ 2 h 60"/>
                <a:gd name="T10" fmla="*/ 12 w 59"/>
                <a:gd name="T11" fmla="*/ 1 h 60"/>
                <a:gd name="T12" fmla="*/ 11 w 59"/>
                <a:gd name="T13" fmla="*/ 1 h 60"/>
                <a:gd name="T14" fmla="*/ 9 w 59"/>
                <a:gd name="T15" fmla="*/ 0 h 60"/>
                <a:gd name="T16" fmla="*/ 8 w 59"/>
                <a:gd name="T17" fmla="*/ 0 h 60"/>
                <a:gd name="T18" fmla="*/ 5 w 59"/>
                <a:gd name="T19" fmla="*/ 1 h 60"/>
                <a:gd name="T20" fmla="*/ 3 w 59"/>
                <a:gd name="T21" fmla="*/ 2 h 60"/>
                <a:gd name="T22" fmla="*/ 1 w 59"/>
                <a:gd name="T23" fmla="*/ 5 h 60"/>
                <a:gd name="T24" fmla="*/ 0 w 59"/>
                <a:gd name="T25" fmla="*/ 8 h 60"/>
                <a:gd name="T26" fmla="*/ 0 w 59"/>
                <a:gd name="T27" fmla="*/ 9 h 60"/>
                <a:gd name="T28" fmla="*/ 1 w 59"/>
                <a:gd name="T29" fmla="*/ 11 h 60"/>
                <a:gd name="T30" fmla="*/ 2 w 59"/>
                <a:gd name="T31" fmla="*/ 12 h 60"/>
                <a:gd name="T32" fmla="*/ 3 w 59"/>
                <a:gd name="T33" fmla="*/ 13 h 60"/>
                <a:gd name="T34" fmla="*/ 4 w 59"/>
                <a:gd name="T35" fmla="*/ 14 h 60"/>
                <a:gd name="T36" fmla="*/ 5 w 59"/>
                <a:gd name="T37" fmla="*/ 15 h 60"/>
                <a:gd name="T38" fmla="*/ 7 w 59"/>
                <a:gd name="T39" fmla="*/ 15 h 60"/>
                <a:gd name="T40" fmla="*/ 8 w 59"/>
                <a:gd name="T41" fmla="*/ 15 h 60"/>
                <a:gd name="T42" fmla="*/ 9 w 59"/>
                <a:gd name="T43" fmla="*/ 15 h 60"/>
                <a:gd name="T44" fmla="*/ 11 w 59"/>
                <a:gd name="T45" fmla="*/ 15 h 60"/>
                <a:gd name="T46" fmla="*/ 12 w 59"/>
                <a:gd name="T47" fmla="*/ 14 h 60"/>
                <a:gd name="T48" fmla="*/ 13 w 59"/>
                <a:gd name="T49" fmla="*/ 13 h 60"/>
                <a:gd name="T50" fmla="*/ 14 w 59"/>
                <a:gd name="T51" fmla="*/ 12 h 60"/>
                <a:gd name="T52" fmla="*/ 15 w 59"/>
                <a:gd name="T53" fmla="*/ 11 h 60"/>
                <a:gd name="T54" fmla="*/ 15 w 59"/>
                <a:gd name="T55" fmla="*/ 9 h 60"/>
                <a:gd name="T56" fmla="*/ 15 w 59"/>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9"/>
                <a:gd name="T88" fmla="*/ 0 h 60"/>
                <a:gd name="T89" fmla="*/ 59 w 59"/>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9" h="60">
                  <a:moveTo>
                    <a:pt x="59" y="30"/>
                  </a:moveTo>
                  <a:lnTo>
                    <a:pt x="59" y="24"/>
                  </a:lnTo>
                  <a:lnTo>
                    <a:pt x="57" y="18"/>
                  </a:lnTo>
                  <a:lnTo>
                    <a:pt x="55" y="12"/>
                  </a:lnTo>
                  <a:lnTo>
                    <a:pt x="51" y="8"/>
                  </a:lnTo>
                  <a:lnTo>
                    <a:pt x="47" y="4"/>
                  </a:lnTo>
                  <a:lnTo>
                    <a:pt x="41" y="2"/>
                  </a:lnTo>
                  <a:lnTo>
                    <a:pt x="36" y="0"/>
                  </a:lnTo>
                  <a:lnTo>
                    <a:pt x="30" y="0"/>
                  </a:lnTo>
                  <a:lnTo>
                    <a:pt x="19" y="2"/>
                  </a:lnTo>
                  <a:lnTo>
                    <a:pt x="9" y="8"/>
                  </a:lnTo>
                  <a:lnTo>
                    <a:pt x="3" y="18"/>
                  </a:lnTo>
                  <a:lnTo>
                    <a:pt x="0" y="30"/>
                  </a:lnTo>
                  <a:lnTo>
                    <a:pt x="0" y="35"/>
                  </a:lnTo>
                  <a:lnTo>
                    <a:pt x="3" y="41"/>
                  </a:lnTo>
                  <a:lnTo>
                    <a:pt x="5" y="46"/>
                  </a:lnTo>
                  <a:lnTo>
                    <a:pt x="9" y="50"/>
                  </a:lnTo>
                  <a:lnTo>
                    <a:pt x="13" y="54"/>
                  </a:lnTo>
                  <a:lnTo>
                    <a:pt x="19" y="57"/>
                  </a:lnTo>
                  <a:lnTo>
                    <a:pt x="25" y="58"/>
                  </a:lnTo>
                  <a:lnTo>
                    <a:pt x="30" y="60"/>
                  </a:lnTo>
                  <a:lnTo>
                    <a:pt x="36" y="58"/>
                  </a:lnTo>
                  <a:lnTo>
                    <a:pt x="41" y="57"/>
                  </a:lnTo>
                  <a:lnTo>
                    <a:pt x="47" y="54"/>
                  </a:lnTo>
                  <a:lnTo>
                    <a:pt x="51" y="50"/>
                  </a:lnTo>
                  <a:lnTo>
                    <a:pt x="55" y="46"/>
                  </a:lnTo>
                  <a:lnTo>
                    <a:pt x="57" y="41"/>
                  </a:lnTo>
                  <a:lnTo>
                    <a:pt x="59" y="35"/>
                  </a:lnTo>
                  <a:lnTo>
                    <a:pt x="59" y="30"/>
                  </a:lnTo>
                  <a:close/>
                </a:path>
              </a:pathLst>
            </a:custGeom>
            <a:solidFill>
              <a:srgbClr val="FF0000"/>
            </a:solidFill>
            <a:ln w="9525">
              <a:noFill/>
              <a:round/>
              <a:headEnd/>
              <a:tailEnd/>
            </a:ln>
          </p:spPr>
          <p:txBody>
            <a:bodyPr/>
            <a:lstStyle/>
            <a:p>
              <a:endParaRPr lang="en-US"/>
            </a:p>
          </p:txBody>
        </p:sp>
        <p:sp>
          <p:nvSpPr>
            <p:cNvPr id="15494" name="Freeform 548"/>
            <p:cNvSpPr>
              <a:spLocks/>
            </p:cNvSpPr>
            <p:nvPr/>
          </p:nvSpPr>
          <p:spPr bwMode="auto">
            <a:xfrm>
              <a:off x="3087" y="2469"/>
              <a:ext cx="14" cy="15"/>
            </a:xfrm>
            <a:custGeom>
              <a:avLst/>
              <a:gdLst>
                <a:gd name="T0" fmla="*/ 3 w 29"/>
                <a:gd name="T1" fmla="*/ 8 h 28"/>
                <a:gd name="T2" fmla="*/ 3 w 29"/>
                <a:gd name="T3" fmla="*/ 8 h 28"/>
                <a:gd name="T4" fmla="*/ 2 w 29"/>
                <a:gd name="T5" fmla="*/ 8 h 28"/>
                <a:gd name="T6" fmla="*/ 1 w 29"/>
                <a:gd name="T7" fmla="*/ 8 h 28"/>
                <a:gd name="T8" fmla="*/ 1 w 29"/>
                <a:gd name="T9" fmla="*/ 7 h 28"/>
                <a:gd name="T10" fmla="*/ 0 w 29"/>
                <a:gd name="T11" fmla="*/ 6 h 28"/>
                <a:gd name="T12" fmla="*/ 0 w 29"/>
                <a:gd name="T13" fmla="*/ 5 h 28"/>
                <a:gd name="T14" fmla="*/ 0 w 29"/>
                <a:gd name="T15" fmla="*/ 5 h 28"/>
                <a:gd name="T16" fmla="*/ 0 w 29"/>
                <a:gd name="T17" fmla="*/ 4 h 28"/>
                <a:gd name="T18" fmla="*/ 0 w 29"/>
                <a:gd name="T19" fmla="*/ 3 h 28"/>
                <a:gd name="T20" fmla="*/ 0 w 29"/>
                <a:gd name="T21" fmla="*/ 3 h 28"/>
                <a:gd name="T22" fmla="*/ 0 w 29"/>
                <a:gd name="T23" fmla="*/ 2 h 28"/>
                <a:gd name="T24" fmla="*/ 1 w 29"/>
                <a:gd name="T25" fmla="*/ 1 h 28"/>
                <a:gd name="T26" fmla="*/ 1 w 29"/>
                <a:gd name="T27" fmla="*/ 1 h 28"/>
                <a:gd name="T28" fmla="*/ 2 w 29"/>
                <a:gd name="T29" fmla="*/ 1 h 28"/>
                <a:gd name="T30" fmla="*/ 3 w 29"/>
                <a:gd name="T31" fmla="*/ 0 h 28"/>
                <a:gd name="T32" fmla="*/ 3 w 29"/>
                <a:gd name="T33" fmla="*/ 0 h 28"/>
                <a:gd name="T34" fmla="*/ 4 w 29"/>
                <a:gd name="T35" fmla="*/ 0 h 28"/>
                <a:gd name="T36" fmla="*/ 5 w 29"/>
                <a:gd name="T37" fmla="*/ 1 h 28"/>
                <a:gd name="T38" fmla="*/ 5 w 29"/>
                <a:gd name="T39" fmla="*/ 1 h 28"/>
                <a:gd name="T40" fmla="*/ 6 w 29"/>
                <a:gd name="T41" fmla="*/ 1 h 28"/>
                <a:gd name="T42" fmla="*/ 6 w 29"/>
                <a:gd name="T43" fmla="*/ 2 h 28"/>
                <a:gd name="T44" fmla="*/ 7 w 29"/>
                <a:gd name="T45" fmla="*/ 3 h 28"/>
                <a:gd name="T46" fmla="*/ 7 w 29"/>
                <a:gd name="T47" fmla="*/ 3 h 28"/>
                <a:gd name="T48" fmla="*/ 7 w 29"/>
                <a:gd name="T49" fmla="*/ 4 h 28"/>
                <a:gd name="T50" fmla="*/ 7 w 29"/>
                <a:gd name="T51" fmla="*/ 6 h 28"/>
                <a:gd name="T52" fmla="*/ 6 w 29"/>
                <a:gd name="T53" fmla="*/ 7 h 28"/>
                <a:gd name="T54" fmla="*/ 5 w 29"/>
                <a:gd name="T55" fmla="*/ 8 h 28"/>
                <a:gd name="T56" fmla="*/ 3 w 29"/>
                <a:gd name="T57" fmla="*/ 8 h 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9"/>
                <a:gd name="T88" fmla="*/ 0 h 28"/>
                <a:gd name="T89" fmla="*/ 29 w 29"/>
                <a:gd name="T90" fmla="*/ 28 h 2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9" h="28">
                  <a:moveTo>
                    <a:pt x="15" y="28"/>
                  </a:moveTo>
                  <a:lnTo>
                    <a:pt x="12" y="28"/>
                  </a:lnTo>
                  <a:lnTo>
                    <a:pt x="10" y="27"/>
                  </a:lnTo>
                  <a:lnTo>
                    <a:pt x="6" y="26"/>
                  </a:lnTo>
                  <a:lnTo>
                    <a:pt x="4" y="25"/>
                  </a:lnTo>
                  <a:lnTo>
                    <a:pt x="3" y="23"/>
                  </a:lnTo>
                  <a:lnTo>
                    <a:pt x="2" y="19"/>
                  </a:lnTo>
                  <a:lnTo>
                    <a:pt x="0" y="17"/>
                  </a:lnTo>
                  <a:lnTo>
                    <a:pt x="0" y="15"/>
                  </a:lnTo>
                  <a:lnTo>
                    <a:pt x="0" y="11"/>
                  </a:lnTo>
                  <a:lnTo>
                    <a:pt x="2" y="9"/>
                  </a:lnTo>
                  <a:lnTo>
                    <a:pt x="3" y="7"/>
                  </a:lnTo>
                  <a:lnTo>
                    <a:pt x="4" y="4"/>
                  </a:lnTo>
                  <a:lnTo>
                    <a:pt x="6" y="2"/>
                  </a:lnTo>
                  <a:lnTo>
                    <a:pt x="10" y="1"/>
                  </a:lnTo>
                  <a:lnTo>
                    <a:pt x="12" y="0"/>
                  </a:lnTo>
                  <a:lnTo>
                    <a:pt x="15" y="0"/>
                  </a:lnTo>
                  <a:lnTo>
                    <a:pt x="18" y="0"/>
                  </a:lnTo>
                  <a:lnTo>
                    <a:pt x="21" y="1"/>
                  </a:lnTo>
                  <a:lnTo>
                    <a:pt x="23" y="2"/>
                  </a:lnTo>
                  <a:lnTo>
                    <a:pt x="26" y="4"/>
                  </a:lnTo>
                  <a:lnTo>
                    <a:pt x="27" y="7"/>
                  </a:lnTo>
                  <a:lnTo>
                    <a:pt x="28" y="9"/>
                  </a:lnTo>
                  <a:lnTo>
                    <a:pt x="29" y="11"/>
                  </a:lnTo>
                  <a:lnTo>
                    <a:pt x="29" y="15"/>
                  </a:lnTo>
                  <a:lnTo>
                    <a:pt x="28" y="20"/>
                  </a:lnTo>
                  <a:lnTo>
                    <a:pt x="26" y="25"/>
                  </a:lnTo>
                  <a:lnTo>
                    <a:pt x="21" y="27"/>
                  </a:lnTo>
                  <a:lnTo>
                    <a:pt x="15" y="28"/>
                  </a:lnTo>
                  <a:close/>
                </a:path>
              </a:pathLst>
            </a:custGeom>
            <a:solidFill>
              <a:srgbClr val="FF0000"/>
            </a:solidFill>
            <a:ln w="9525">
              <a:noFill/>
              <a:round/>
              <a:headEnd/>
              <a:tailEnd/>
            </a:ln>
          </p:spPr>
          <p:txBody>
            <a:bodyPr/>
            <a:lstStyle/>
            <a:p>
              <a:endParaRPr lang="en-US"/>
            </a:p>
          </p:txBody>
        </p:sp>
        <p:sp>
          <p:nvSpPr>
            <p:cNvPr id="15495" name="Freeform 549"/>
            <p:cNvSpPr>
              <a:spLocks/>
            </p:cNvSpPr>
            <p:nvPr/>
          </p:nvSpPr>
          <p:spPr bwMode="auto">
            <a:xfrm>
              <a:off x="3234" y="2443"/>
              <a:ext cx="30" cy="30"/>
            </a:xfrm>
            <a:custGeom>
              <a:avLst/>
              <a:gdLst>
                <a:gd name="T0" fmla="*/ 15 w 60"/>
                <a:gd name="T1" fmla="*/ 8 h 60"/>
                <a:gd name="T2" fmla="*/ 15 w 60"/>
                <a:gd name="T3" fmla="*/ 6 h 60"/>
                <a:gd name="T4" fmla="*/ 15 w 60"/>
                <a:gd name="T5" fmla="*/ 5 h 60"/>
                <a:gd name="T6" fmla="*/ 14 w 60"/>
                <a:gd name="T7" fmla="*/ 4 h 60"/>
                <a:gd name="T8" fmla="*/ 13 w 60"/>
                <a:gd name="T9" fmla="*/ 3 h 60"/>
                <a:gd name="T10" fmla="*/ 12 w 60"/>
                <a:gd name="T11" fmla="*/ 2 h 60"/>
                <a:gd name="T12" fmla="*/ 11 w 60"/>
                <a:gd name="T13" fmla="*/ 1 h 60"/>
                <a:gd name="T14" fmla="*/ 9 w 60"/>
                <a:gd name="T15" fmla="*/ 1 h 60"/>
                <a:gd name="T16" fmla="*/ 8 w 60"/>
                <a:gd name="T17" fmla="*/ 0 h 60"/>
                <a:gd name="T18" fmla="*/ 5 w 60"/>
                <a:gd name="T19" fmla="*/ 1 h 60"/>
                <a:gd name="T20" fmla="*/ 3 w 60"/>
                <a:gd name="T21" fmla="*/ 3 h 60"/>
                <a:gd name="T22" fmla="*/ 1 w 60"/>
                <a:gd name="T23" fmla="*/ 5 h 60"/>
                <a:gd name="T24" fmla="*/ 0 w 60"/>
                <a:gd name="T25" fmla="*/ 8 h 60"/>
                <a:gd name="T26" fmla="*/ 1 w 60"/>
                <a:gd name="T27" fmla="*/ 9 h 60"/>
                <a:gd name="T28" fmla="*/ 1 w 60"/>
                <a:gd name="T29" fmla="*/ 11 h 60"/>
                <a:gd name="T30" fmla="*/ 2 w 60"/>
                <a:gd name="T31" fmla="*/ 12 h 60"/>
                <a:gd name="T32" fmla="*/ 3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8" y="18"/>
                  </a:lnTo>
                  <a:lnTo>
                    <a:pt x="54" y="13"/>
                  </a:lnTo>
                  <a:lnTo>
                    <a:pt x="51" y="9"/>
                  </a:lnTo>
                  <a:lnTo>
                    <a:pt x="46" y="5"/>
                  </a:lnTo>
                  <a:lnTo>
                    <a:pt x="42" y="2"/>
                  </a:lnTo>
                  <a:lnTo>
                    <a:pt x="36" y="1"/>
                  </a:lnTo>
                  <a:lnTo>
                    <a:pt x="30" y="0"/>
                  </a:lnTo>
                  <a:lnTo>
                    <a:pt x="19" y="2"/>
                  </a:lnTo>
                  <a:lnTo>
                    <a:pt x="9" y="9"/>
                  </a:lnTo>
                  <a:lnTo>
                    <a:pt x="2" y="18"/>
                  </a:lnTo>
                  <a:lnTo>
                    <a:pt x="0" y="30"/>
                  </a:lnTo>
                  <a:lnTo>
                    <a:pt x="1" y="35"/>
                  </a:lnTo>
                  <a:lnTo>
                    <a:pt x="2" y="41"/>
                  </a:lnTo>
                  <a:lnTo>
                    <a:pt x="6" y="47"/>
                  </a:lnTo>
                  <a:lnTo>
                    <a:pt x="9" y="52"/>
                  </a:lnTo>
                  <a:lnTo>
                    <a:pt x="14" y="55"/>
                  </a:lnTo>
                  <a:lnTo>
                    <a:pt x="19" y="57"/>
                  </a:lnTo>
                  <a:lnTo>
                    <a:pt x="24" y="58"/>
                  </a:lnTo>
                  <a:lnTo>
                    <a:pt x="30" y="60"/>
                  </a:lnTo>
                  <a:lnTo>
                    <a:pt x="36" y="58"/>
                  </a:lnTo>
                  <a:lnTo>
                    <a:pt x="42" y="57"/>
                  </a:lnTo>
                  <a:lnTo>
                    <a:pt x="46" y="55"/>
                  </a:lnTo>
                  <a:lnTo>
                    <a:pt x="51" y="52"/>
                  </a:lnTo>
                  <a:lnTo>
                    <a:pt x="54" y="47"/>
                  </a:lnTo>
                  <a:lnTo>
                    <a:pt x="58" y="41"/>
                  </a:lnTo>
                  <a:lnTo>
                    <a:pt x="59" y="35"/>
                  </a:lnTo>
                  <a:lnTo>
                    <a:pt x="60" y="30"/>
                  </a:lnTo>
                  <a:close/>
                </a:path>
              </a:pathLst>
            </a:custGeom>
            <a:solidFill>
              <a:srgbClr val="FF0000"/>
            </a:solidFill>
            <a:ln w="9525">
              <a:noFill/>
              <a:round/>
              <a:headEnd/>
              <a:tailEnd/>
            </a:ln>
          </p:spPr>
          <p:txBody>
            <a:bodyPr/>
            <a:lstStyle/>
            <a:p>
              <a:endParaRPr lang="en-US"/>
            </a:p>
          </p:txBody>
        </p:sp>
        <p:sp>
          <p:nvSpPr>
            <p:cNvPr id="15496" name="Freeform 550"/>
            <p:cNvSpPr>
              <a:spLocks/>
            </p:cNvSpPr>
            <p:nvPr/>
          </p:nvSpPr>
          <p:spPr bwMode="auto">
            <a:xfrm>
              <a:off x="3241" y="2450"/>
              <a:ext cx="15" cy="15"/>
            </a:xfrm>
            <a:custGeom>
              <a:avLst/>
              <a:gdLst>
                <a:gd name="T0" fmla="*/ 4 w 30"/>
                <a:gd name="T1" fmla="*/ 8 h 30"/>
                <a:gd name="T2" fmla="*/ 4 w 30"/>
                <a:gd name="T3" fmla="*/ 8 h 30"/>
                <a:gd name="T4" fmla="*/ 3 w 30"/>
                <a:gd name="T5" fmla="*/ 7 h 30"/>
                <a:gd name="T6" fmla="*/ 2 w 30"/>
                <a:gd name="T7" fmla="*/ 7 h 30"/>
                <a:gd name="T8" fmla="*/ 2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2 w 30"/>
                <a:gd name="T25" fmla="*/ 1 h 30"/>
                <a:gd name="T26" fmla="*/ 2 w 30"/>
                <a:gd name="T27" fmla="*/ 1 h 30"/>
                <a:gd name="T28" fmla="*/ 3 w 30"/>
                <a:gd name="T29" fmla="*/ 1 h 30"/>
                <a:gd name="T30" fmla="*/ 4 w 30"/>
                <a:gd name="T31" fmla="*/ 0 h 30"/>
                <a:gd name="T32" fmla="*/ 4 w 30"/>
                <a:gd name="T33" fmla="*/ 0 h 30"/>
                <a:gd name="T34" fmla="*/ 5 w 30"/>
                <a:gd name="T35" fmla="*/ 0 h 30"/>
                <a:gd name="T36" fmla="*/ 6 w 30"/>
                <a:gd name="T37" fmla="*/ 1 h 30"/>
                <a:gd name="T38" fmla="*/ 6 w 30"/>
                <a:gd name="T39" fmla="*/ 1 h 30"/>
                <a:gd name="T40" fmla="*/ 7 w 30"/>
                <a:gd name="T41" fmla="*/ 1 h 30"/>
                <a:gd name="T42" fmla="*/ 7 w 30"/>
                <a:gd name="T43" fmla="*/ 2 h 30"/>
                <a:gd name="T44" fmla="*/ 8 w 30"/>
                <a:gd name="T45" fmla="*/ 3 h 30"/>
                <a:gd name="T46" fmla="*/ 8 w 30"/>
                <a:gd name="T47" fmla="*/ 3 h 30"/>
                <a:gd name="T48" fmla="*/ 8 w 30"/>
                <a:gd name="T49" fmla="*/ 4 h 30"/>
                <a:gd name="T50" fmla="*/ 8 w 30"/>
                <a:gd name="T51" fmla="*/ 5 h 30"/>
                <a:gd name="T52" fmla="*/ 7 w 30"/>
                <a:gd name="T53" fmla="*/ 7 h 30"/>
                <a:gd name="T54" fmla="*/ 6 w 30"/>
                <a:gd name="T55" fmla="*/ 7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3" y="30"/>
                  </a:lnTo>
                  <a:lnTo>
                    <a:pt x="9" y="28"/>
                  </a:lnTo>
                  <a:lnTo>
                    <a:pt x="7" y="27"/>
                  </a:lnTo>
                  <a:lnTo>
                    <a:pt x="5" y="25"/>
                  </a:lnTo>
                  <a:lnTo>
                    <a:pt x="4" y="23"/>
                  </a:lnTo>
                  <a:lnTo>
                    <a:pt x="1" y="20"/>
                  </a:lnTo>
                  <a:lnTo>
                    <a:pt x="0" y="18"/>
                  </a:lnTo>
                  <a:lnTo>
                    <a:pt x="0" y="15"/>
                  </a:lnTo>
                  <a:lnTo>
                    <a:pt x="0" y="12"/>
                  </a:lnTo>
                  <a:lnTo>
                    <a:pt x="1" y="9"/>
                  </a:lnTo>
                  <a:lnTo>
                    <a:pt x="4" y="7"/>
                  </a:lnTo>
                  <a:lnTo>
                    <a:pt x="5" y="4"/>
                  </a:lnTo>
                  <a:lnTo>
                    <a:pt x="7" y="3"/>
                  </a:lnTo>
                  <a:lnTo>
                    <a:pt x="9" y="1"/>
                  </a:lnTo>
                  <a:lnTo>
                    <a:pt x="13" y="0"/>
                  </a:lnTo>
                  <a:lnTo>
                    <a:pt x="15" y="0"/>
                  </a:lnTo>
                  <a:lnTo>
                    <a:pt x="19" y="0"/>
                  </a:lnTo>
                  <a:lnTo>
                    <a:pt x="21" y="1"/>
                  </a:lnTo>
                  <a:lnTo>
                    <a:pt x="23" y="3"/>
                  </a:lnTo>
                  <a:lnTo>
                    <a:pt x="25" y="4"/>
                  </a:lnTo>
                  <a:lnTo>
                    <a:pt x="28" y="7"/>
                  </a:lnTo>
                  <a:lnTo>
                    <a:pt x="29" y="9"/>
                  </a:lnTo>
                  <a:lnTo>
                    <a:pt x="30" y="12"/>
                  </a:lnTo>
                  <a:lnTo>
                    <a:pt x="30" y="15"/>
                  </a:lnTo>
                  <a:lnTo>
                    <a:pt x="29" y="20"/>
                  </a:lnTo>
                  <a:lnTo>
                    <a:pt x="25" y="25"/>
                  </a:lnTo>
                  <a:lnTo>
                    <a:pt x="21" y="28"/>
                  </a:lnTo>
                  <a:lnTo>
                    <a:pt x="15" y="30"/>
                  </a:lnTo>
                  <a:close/>
                </a:path>
              </a:pathLst>
            </a:custGeom>
            <a:solidFill>
              <a:srgbClr val="FF0000"/>
            </a:solidFill>
            <a:ln w="9525">
              <a:noFill/>
              <a:round/>
              <a:headEnd/>
              <a:tailEnd/>
            </a:ln>
          </p:spPr>
          <p:txBody>
            <a:bodyPr/>
            <a:lstStyle/>
            <a:p>
              <a:endParaRPr lang="en-US"/>
            </a:p>
          </p:txBody>
        </p:sp>
        <p:sp>
          <p:nvSpPr>
            <p:cNvPr id="15497" name="Freeform 551"/>
            <p:cNvSpPr>
              <a:spLocks/>
            </p:cNvSpPr>
            <p:nvPr/>
          </p:nvSpPr>
          <p:spPr bwMode="auto">
            <a:xfrm>
              <a:off x="3207" y="2590"/>
              <a:ext cx="30" cy="30"/>
            </a:xfrm>
            <a:custGeom>
              <a:avLst/>
              <a:gdLst>
                <a:gd name="T0" fmla="*/ 15 w 60"/>
                <a:gd name="T1" fmla="*/ 8 h 60"/>
                <a:gd name="T2" fmla="*/ 15 w 60"/>
                <a:gd name="T3" fmla="*/ 7 h 60"/>
                <a:gd name="T4" fmla="*/ 15 w 60"/>
                <a:gd name="T5" fmla="*/ 5 h 60"/>
                <a:gd name="T6" fmla="*/ 14 w 60"/>
                <a:gd name="T7" fmla="*/ 4 h 60"/>
                <a:gd name="T8" fmla="*/ 13 w 60"/>
                <a:gd name="T9" fmla="*/ 3 h 60"/>
                <a:gd name="T10" fmla="*/ 12 w 60"/>
                <a:gd name="T11" fmla="*/ 2 h 60"/>
                <a:gd name="T12" fmla="*/ 11 w 60"/>
                <a:gd name="T13" fmla="*/ 1 h 60"/>
                <a:gd name="T14" fmla="*/ 9 w 60"/>
                <a:gd name="T15" fmla="*/ 1 h 60"/>
                <a:gd name="T16" fmla="*/ 8 w 60"/>
                <a:gd name="T17" fmla="*/ 0 h 60"/>
                <a:gd name="T18" fmla="*/ 5 w 60"/>
                <a:gd name="T19" fmla="*/ 1 h 60"/>
                <a:gd name="T20" fmla="*/ 3 w 60"/>
                <a:gd name="T21" fmla="*/ 3 h 60"/>
                <a:gd name="T22" fmla="*/ 1 w 60"/>
                <a:gd name="T23" fmla="*/ 5 h 60"/>
                <a:gd name="T24" fmla="*/ 0 w 60"/>
                <a:gd name="T25" fmla="*/ 8 h 60"/>
                <a:gd name="T26" fmla="*/ 1 w 60"/>
                <a:gd name="T27" fmla="*/ 9 h 60"/>
                <a:gd name="T28" fmla="*/ 1 w 60"/>
                <a:gd name="T29" fmla="*/ 11 h 60"/>
                <a:gd name="T30" fmla="*/ 2 w 60"/>
                <a:gd name="T31" fmla="*/ 12 h 60"/>
                <a:gd name="T32" fmla="*/ 2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5"/>
                  </a:lnTo>
                  <a:lnTo>
                    <a:pt x="58" y="19"/>
                  </a:lnTo>
                  <a:lnTo>
                    <a:pt x="54" y="14"/>
                  </a:lnTo>
                  <a:lnTo>
                    <a:pt x="51" y="10"/>
                  </a:lnTo>
                  <a:lnTo>
                    <a:pt x="46" y="6"/>
                  </a:lnTo>
                  <a:lnTo>
                    <a:pt x="42" y="3"/>
                  </a:lnTo>
                  <a:lnTo>
                    <a:pt x="36" y="2"/>
                  </a:lnTo>
                  <a:lnTo>
                    <a:pt x="30" y="0"/>
                  </a:lnTo>
                  <a:lnTo>
                    <a:pt x="19" y="3"/>
                  </a:lnTo>
                  <a:lnTo>
                    <a:pt x="9" y="10"/>
                  </a:lnTo>
                  <a:lnTo>
                    <a:pt x="2" y="19"/>
                  </a:lnTo>
                  <a:lnTo>
                    <a:pt x="0" y="30"/>
                  </a:lnTo>
                  <a:lnTo>
                    <a:pt x="1" y="36"/>
                  </a:lnTo>
                  <a:lnTo>
                    <a:pt x="2" y="42"/>
                  </a:lnTo>
                  <a:lnTo>
                    <a:pt x="5" y="46"/>
                  </a:lnTo>
                  <a:lnTo>
                    <a:pt x="8" y="51"/>
                  </a:lnTo>
                  <a:lnTo>
                    <a:pt x="13" y="55"/>
                  </a:lnTo>
                  <a:lnTo>
                    <a:pt x="19" y="58"/>
                  </a:lnTo>
                  <a:lnTo>
                    <a:pt x="24" y="59"/>
                  </a:lnTo>
                  <a:lnTo>
                    <a:pt x="30" y="60"/>
                  </a:lnTo>
                  <a:lnTo>
                    <a:pt x="36" y="59"/>
                  </a:lnTo>
                  <a:lnTo>
                    <a:pt x="42" y="58"/>
                  </a:lnTo>
                  <a:lnTo>
                    <a:pt x="46" y="55"/>
                  </a:lnTo>
                  <a:lnTo>
                    <a:pt x="51" y="51"/>
                  </a:lnTo>
                  <a:lnTo>
                    <a:pt x="54" y="46"/>
                  </a:lnTo>
                  <a:lnTo>
                    <a:pt x="58" y="42"/>
                  </a:lnTo>
                  <a:lnTo>
                    <a:pt x="59" y="36"/>
                  </a:lnTo>
                  <a:lnTo>
                    <a:pt x="60" y="30"/>
                  </a:lnTo>
                  <a:close/>
                </a:path>
              </a:pathLst>
            </a:custGeom>
            <a:solidFill>
              <a:srgbClr val="FF0000"/>
            </a:solidFill>
            <a:ln w="9525">
              <a:noFill/>
              <a:round/>
              <a:headEnd/>
              <a:tailEnd/>
            </a:ln>
          </p:spPr>
          <p:txBody>
            <a:bodyPr/>
            <a:lstStyle/>
            <a:p>
              <a:endParaRPr lang="en-US"/>
            </a:p>
          </p:txBody>
        </p:sp>
        <p:sp>
          <p:nvSpPr>
            <p:cNvPr id="15498" name="Freeform 552"/>
            <p:cNvSpPr>
              <a:spLocks/>
            </p:cNvSpPr>
            <p:nvPr/>
          </p:nvSpPr>
          <p:spPr bwMode="auto">
            <a:xfrm>
              <a:off x="3215" y="2597"/>
              <a:ext cx="15" cy="15"/>
            </a:xfrm>
            <a:custGeom>
              <a:avLst/>
              <a:gdLst>
                <a:gd name="T0" fmla="*/ 4 w 30"/>
                <a:gd name="T1" fmla="*/ 8 h 30"/>
                <a:gd name="T2" fmla="*/ 3 w 30"/>
                <a:gd name="T3" fmla="*/ 8 h 30"/>
                <a:gd name="T4" fmla="*/ 3 w 30"/>
                <a:gd name="T5" fmla="*/ 8 h 30"/>
                <a:gd name="T6" fmla="*/ 2 w 30"/>
                <a:gd name="T7" fmla="*/ 7 h 30"/>
                <a:gd name="T8" fmla="*/ 2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2 w 30"/>
                <a:gd name="T25" fmla="*/ 2 h 30"/>
                <a:gd name="T26" fmla="*/ 2 w 30"/>
                <a:gd name="T27" fmla="*/ 1 h 30"/>
                <a:gd name="T28" fmla="*/ 3 w 30"/>
                <a:gd name="T29" fmla="*/ 1 h 30"/>
                <a:gd name="T30" fmla="*/ 3 w 30"/>
                <a:gd name="T31" fmla="*/ 0 h 30"/>
                <a:gd name="T32" fmla="*/ 4 w 30"/>
                <a:gd name="T33" fmla="*/ 0 h 30"/>
                <a:gd name="T34" fmla="*/ 5 w 30"/>
                <a:gd name="T35" fmla="*/ 0 h 30"/>
                <a:gd name="T36" fmla="*/ 6 w 30"/>
                <a:gd name="T37" fmla="*/ 1 h 30"/>
                <a:gd name="T38" fmla="*/ 6 w 30"/>
                <a:gd name="T39" fmla="*/ 1 h 30"/>
                <a:gd name="T40" fmla="*/ 7 w 30"/>
                <a:gd name="T41" fmla="*/ 2 h 30"/>
                <a:gd name="T42" fmla="*/ 7 w 30"/>
                <a:gd name="T43" fmla="*/ 2 h 30"/>
                <a:gd name="T44" fmla="*/ 8 w 30"/>
                <a:gd name="T45" fmla="*/ 3 h 30"/>
                <a:gd name="T46" fmla="*/ 8 w 30"/>
                <a:gd name="T47" fmla="*/ 3 h 30"/>
                <a:gd name="T48" fmla="*/ 8 w 30"/>
                <a:gd name="T49" fmla="*/ 4 h 30"/>
                <a:gd name="T50" fmla="*/ 8 w 30"/>
                <a:gd name="T51" fmla="*/ 6 h 30"/>
                <a:gd name="T52" fmla="*/ 7 w 30"/>
                <a:gd name="T53" fmla="*/ 7 h 30"/>
                <a:gd name="T54" fmla="*/ 6 w 30"/>
                <a:gd name="T55" fmla="*/ 8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2" y="30"/>
                  </a:lnTo>
                  <a:lnTo>
                    <a:pt x="9" y="29"/>
                  </a:lnTo>
                  <a:lnTo>
                    <a:pt x="7" y="27"/>
                  </a:lnTo>
                  <a:lnTo>
                    <a:pt x="5" y="26"/>
                  </a:lnTo>
                  <a:lnTo>
                    <a:pt x="2" y="23"/>
                  </a:lnTo>
                  <a:lnTo>
                    <a:pt x="1" y="20"/>
                  </a:lnTo>
                  <a:lnTo>
                    <a:pt x="0" y="18"/>
                  </a:lnTo>
                  <a:lnTo>
                    <a:pt x="0" y="15"/>
                  </a:lnTo>
                  <a:lnTo>
                    <a:pt x="0" y="12"/>
                  </a:lnTo>
                  <a:lnTo>
                    <a:pt x="1" y="10"/>
                  </a:lnTo>
                  <a:lnTo>
                    <a:pt x="2" y="7"/>
                  </a:lnTo>
                  <a:lnTo>
                    <a:pt x="5" y="5"/>
                  </a:lnTo>
                  <a:lnTo>
                    <a:pt x="7" y="3"/>
                  </a:lnTo>
                  <a:lnTo>
                    <a:pt x="9" y="1"/>
                  </a:lnTo>
                  <a:lnTo>
                    <a:pt x="12" y="0"/>
                  </a:lnTo>
                  <a:lnTo>
                    <a:pt x="15" y="0"/>
                  </a:lnTo>
                  <a:lnTo>
                    <a:pt x="17" y="0"/>
                  </a:lnTo>
                  <a:lnTo>
                    <a:pt x="21" y="1"/>
                  </a:lnTo>
                  <a:lnTo>
                    <a:pt x="23" y="3"/>
                  </a:lnTo>
                  <a:lnTo>
                    <a:pt x="25" y="5"/>
                  </a:lnTo>
                  <a:lnTo>
                    <a:pt x="27" y="7"/>
                  </a:lnTo>
                  <a:lnTo>
                    <a:pt x="29" y="10"/>
                  </a:lnTo>
                  <a:lnTo>
                    <a:pt x="30" y="12"/>
                  </a:lnTo>
                  <a:lnTo>
                    <a:pt x="30" y="15"/>
                  </a:lnTo>
                  <a:lnTo>
                    <a:pt x="29" y="21"/>
                  </a:lnTo>
                  <a:lnTo>
                    <a:pt x="25" y="26"/>
                  </a:lnTo>
                  <a:lnTo>
                    <a:pt x="21" y="29"/>
                  </a:lnTo>
                  <a:lnTo>
                    <a:pt x="15" y="30"/>
                  </a:lnTo>
                  <a:close/>
                </a:path>
              </a:pathLst>
            </a:custGeom>
            <a:solidFill>
              <a:srgbClr val="FF0000"/>
            </a:solidFill>
            <a:ln w="9525">
              <a:noFill/>
              <a:round/>
              <a:headEnd/>
              <a:tailEnd/>
            </a:ln>
          </p:spPr>
          <p:txBody>
            <a:bodyPr/>
            <a:lstStyle/>
            <a:p>
              <a:endParaRPr lang="en-US"/>
            </a:p>
          </p:txBody>
        </p:sp>
        <p:sp>
          <p:nvSpPr>
            <p:cNvPr id="15499" name="Freeform 553"/>
            <p:cNvSpPr>
              <a:spLocks/>
            </p:cNvSpPr>
            <p:nvPr/>
          </p:nvSpPr>
          <p:spPr bwMode="auto">
            <a:xfrm>
              <a:off x="3231" y="2715"/>
              <a:ext cx="30" cy="30"/>
            </a:xfrm>
            <a:custGeom>
              <a:avLst/>
              <a:gdLst>
                <a:gd name="T0" fmla="*/ 16 w 58"/>
                <a:gd name="T1" fmla="*/ 8 h 59"/>
                <a:gd name="T2" fmla="*/ 16 w 58"/>
                <a:gd name="T3" fmla="*/ 6 h 59"/>
                <a:gd name="T4" fmla="*/ 15 w 58"/>
                <a:gd name="T5" fmla="*/ 5 h 59"/>
                <a:gd name="T6" fmla="*/ 14 w 58"/>
                <a:gd name="T7" fmla="*/ 4 h 59"/>
                <a:gd name="T8" fmla="*/ 13 w 58"/>
                <a:gd name="T9" fmla="*/ 3 h 59"/>
                <a:gd name="T10" fmla="*/ 12 w 58"/>
                <a:gd name="T11" fmla="*/ 2 h 59"/>
                <a:gd name="T12" fmla="*/ 11 w 58"/>
                <a:gd name="T13" fmla="*/ 1 h 59"/>
                <a:gd name="T14" fmla="*/ 9 w 58"/>
                <a:gd name="T15" fmla="*/ 0 h 59"/>
                <a:gd name="T16" fmla="*/ 7 w 58"/>
                <a:gd name="T17" fmla="*/ 0 h 59"/>
                <a:gd name="T18" fmla="*/ 5 w 58"/>
                <a:gd name="T19" fmla="*/ 1 h 59"/>
                <a:gd name="T20" fmla="*/ 2 w 58"/>
                <a:gd name="T21" fmla="*/ 3 h 59"/>
                <a:gd name="T22" fmla="*/ 1 w 58"/>
                <a:gd name="T23" fmla="*/ 5 h 59"/>
                <a:gd name="T24" fmla="*/ 0 w 58"/>
                <a:gd name="T25" fmla="*/ 8 h 59"/>
                <a:gd name="T26" fmla="*/ 0 w 58"/>
                <a:gd name="T27" fmla="*/ 9 h 59"/>
                <a:gd name="T28" fmla="*/ 1 w 58"/>
                <a:gd name="T29" fmla="*/ 11 h 59"/>
                <a:gd name="T30" fmla="*/ 1 w 58"/>
                <a:gd name="T31" fmla="*/ 12 h 59"/>
                <a:gd name="T32" fmla="*/ 2 w 58"/>
                <a:gd name="T33" fmla="*/ 13 h 59"/>
                <a:gd name="T34" fmla="*/ 3 w 58"/>
                <a:gd name="T35" fmla="*/ 14 h 59"/>
                <a:gd name="T36" fmla="*/ 5 w 58"/>
                <a:gd name="T37" fmla="*/ 15 h 59"/>
                <a:gd name="T38" fmla="*/ 6 w 58"/>
                <a:gd name="T39" fmla="*/ 15 h 59"/>
                <a:gd name="T40" fmla="*/ 7 w 58"/>
                <a:gd name="T41" fmla="*/ 15 h 59"/>
                <a:gd name="T42" fmla="*/ 9 w 58"/>
                <a:gd name="T43" fmla="*/ 15 h 59"/>
                <a:gd name="T44" fmla="*/ 11 w 58"/>
                <a:gd name="T45" fmla="*/ 15 h 59"/>
                <a:gd name="T46" fmla="*/ 12 w 58"/>
                <a:gd name="T47" fmla="*/ 14 h 59"/>
                <a:gd name="T48" fmla="*/ 13 w 58"/>
                <a:gd name="T49" fmla="*/ 13 h 59"/>
                <a:gd name="T50" fmla="*/ 14 w 58"/>
                <a:gd name="T51" fmla="*/ 12 h 59"/>
                <a:gd name="T52" fmla="*/ 15 w 58"/>
                <a:gd name="T53" fmla="*/ 11 h 59"/>
                <a:gd name="T54" fmla="*/ 16 w 58"/>
                <a:gd name="T55" fmla="*/ 9 h 59"/>
                <a:gd name="T56" fmla="*/ 16 w 58"/>
                <a:gd name="T57" fmla="*/ 8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8"/>
                <a:gd name="T88" fmla="*/ 0 h 59"/>
                <a:gd name="T89" fmla="*/ 58 w 58"/>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8" h="59">
                  <a:moveTo>
                    <a:pt x="58" y="29"/>
                  </a:moveTo>
                  <a:lnTo>
                    <a:pt x="58" y="23"/>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8"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FF0000"/>
            </a:solidFill>
            <a:ln w="9525">
              <a:noFill/>
              <a:round/>
              <a:headEnd/>
              <a:tailEnd/>
            </a:ln>
          </p:spPr>
          <p:txBody>
            <a:bodyPr/>
            <a:lstStyle/>
            <a:p>
              <a:endParaRPr lang="en-US"/>
            </a:p>
          </p:txBody>
        </p:sp>
        <p:sp>
          <p:nvSpPr>
            <p:cNvPr id="15500" name="Freeform 554"/>
            <p:cNvSpPr>
              <a:spLocks/>
            </p:cNvSpPr>
            <p:nvPr/>
          </p:nvSpPr>
          <p:spPr bwMode="auto">
            <a:xfrm>
              <a:off x="3239" y="2723"/>
              <a:ext cx="14" cy="14"/>
            </a:xfrm>
            <a:custGeom>
              <a:avLst/>
              <a:gdLst>
                <a:gd name="T0" fmla="*/ 4 w 28"/>
                <a:gd name="T1" fmla="*/ 7 h 29"/>
                <a:gd name="T2" fmla="*/ 3 w 28"/>
                <a:gd name="T3" fmla="*/ 7 h 29"/>
                <a:gd name="T4" fmla="*/ 3 w 28"/>
                <a:gd name="T5" fmla="*/ 7 h 29"/>
                <a:gd name="T6" fmla="*/ 2 w 28"/>
                <a:gd name="T7" fmla="*/ 6 h 29"/>
                <a:gd name="T8" fmla="*/ 1 w 28"/>
                <a:gd name="T9" fmla="*/ 6 h 29"/>
                <a:gd name="T10" fmla="*/ 1 w 28"/>
                <a:gd name="T11" fmla="*/ 5 h 29"/>
                <a:gd name="T12" fmla="*/ 1 w 28"/>
                <a:gd name="T13" fmla="*/ 5 h 29"/>
                <a:gd name="T14" fmla="*/ 0 w 28"/>
                <a:gd name="T15" fmla="*/ 4 h 29"/>
                <a:gd name="T16" fmla="*/ 0 w 28"/>
                <a:gd name="T17" fmla="*/ 3 h 29"/>
                <a:gd name="T18" fmla="*/ 0 w 28"/>
                <a:gd name="T19" fmla="*/ 3 h 29"/>
                <a:gd name="T20" fmla="*/ 1 w 28"/>
                <a:gd name="T21" fmla="*/ 2 h 29"/>
                <a:gd name="T22" fmla="*/ 1 w 28"/>
                <a:gd name="T23" fmla="*/ 1 h 29"/>
                <a:gd name="T24" fmla="*/ 1 w 28"/>
                <a:gd name="T25" fmla="*/ 1 h 29"/>
                <a:gd name="T26" fmla="*/ 2 w 28"/>
                <a:gd name="T27" fmla="*/ 0 h 29"/>
                <a:gd name="T28" fmla="*/ 3 w 28"/>
                <a:gd name="T29" fmla="*/ 0 h 29"/>
                <a:gd name="T30" fmla="*/ 3 w 28"/>
                <a:gd name="T31" fmla="*/ 0 h 29"/>
                <a:gd name="T32" fmla="*/ 4 w 28"/>
                <a:gd name="T33" fmla="*/ 0 h 29"/>
                <a:gd name="T34" fmla="*/ 5 w 28"/>
                <a:gd name="T35" fmla="*/ 0 h 29"/>
                <a:gd name="T36" fmla="*/ 5 w 28"/>
                <a:gd name="T37" fmla="*/ 0 h 29"/>
                <a:gd name="T38" fmla="*/ 6 w 28"/>
                <a:gd name="T39" fmla="*/ 0 h 29"/>
                <a:gd name="T40" fmla="*/ 7 w 28"/>
                <a:gd name="T41" fmla="*/ 1 h 29"/>
                <a:gd name="T42" fmla="*/ 7 w 28"/>
                <a:gd name="T43" fmla="*/ 1 h 29"/>
                <a:gd name="T44" fmla="*/ 7 w 28"/>
                <a:gd name="T45" fmla="*/ 2 h 29"/>
                <a:gd name="T46" fmla="*/ 7 w 28"/>
                <a:gd name="T47" fmla="*/ 3 h 29"/>
                <a:gd name="T48" fmla="*/ 7 w 28"/>
                <a:gd name="T49" fmla="*/ 3 h 29"/>
                <a:gd name="T50" fmla="*/ 7 w 28"/>
                <a:gd name="T51" fmla="*/ 5 h 29"/>
                <a:gd name="T52" fmla="*/ 7 w 28"/>
                <a:gd name="T53" fmla="*/ 6 h 29"/>
                <a:gd name="T54" fmla="*/ 5 w 28"/>
                <a:gd name="T55" fmla="*/ 7 h 29"/>
                <a:gd name="T56" fmla="*/ 4 w 28"/>
                <a:gd name="T57" fmla="*/ 7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8"/>
                <a:gd name="T88" fmla="*/ 0 h 29"/>
                <a:gd name="T89" fmla="*/ 28 w 28"/>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8" h="29">
                  <a:moveTo>
                    <a:pt x="13" y="29"/>
                  </a:moveTo>
                  <a:lnTo>
                    <a:pt x="11" y="29"/>
                  </a:lnTo>
                  <a:lnTo>
                    <a:pt x="9" y="28"/>
                  </a:lnTo>
                  <a:lnTo>
                    <a:pt x="5" y="27"/>
                  </a:lnTo>
                  <a:lnTo>
                    <a:pt x="3" y="25"/>
                  </a:lnTo>
                  <a:lnTo>
                    <a:pt x="2" y="22"/>
                  </a:lnTo>
                  <a:lnTo>
                    <a:pt x="1" y="20"/>
                  </a:lnTo>
                  <a:lnTo>
                    <a:pt x="0" y="18"/>
                  </a:lnTo>
                  <a:lnTo>
                    <a:pt x="0" y="14"/>
                  </a:lnTo>
                  <a:lnTo>
                    <a:pt x="0" y="12"/>
                  </a:lnTo>
                  <a:lnTo>
                    <a:pt x="1" y="8"/>
                  </a:lnTo>
                  <a:lnTo>
                    <a:pt x="2" y="6"/>
                  </a:lnTo>
                  <a:lnTo>
                    <a:pt x="3" y="4"/>
                  </a:lnTo>
                  <a:lnTo>
                    <a:pt x="5" y="3"/>
                  </a:lnTo>
                  <a:lnTo>
                    <a:pt x="9" y="2"/>
                  </a:lnTo>
                  <a:lnTo>
                    <a:pt x="11" y="0"/>
                  </a:lnTo>
                  <a:lnTo>
                    <a:pt x="13" y="0"/>
                  </a:lnTo>
                  <a:lnTo>
                    <a:pt x="17" y="0"/>
                  </a:lnTo>
                  <a:lnTo>
                    <a:pt x="19" y="2"/>
                  </a:lnTo>
                  <a:lnTo>
                    <a:pt x="23" y="3"/>
                  </a:lnTo>
                  <a:lnTo>
                    <a:pt x="25" y="4"/>
                  </a:lnTo>
                  <a:lnTo>
                    <a:pt x="26" y="6"/>
                  </a:lnTo>
                  <a:lnTo>
                    <a:pt x="27" y="8"/>
                  </a:lnTo>
                  <a:lnTo>
                    <a:pt x="28" y="12"/>
                  </a:lnTo>
                  <a:lnTo>
                    <a:pt x="28" y="14"/>
                  </a:lnTo>
                  <a:lnTo>
                    <a:pt x="27" y="20"/>
                  </a:lnTo>
                  <a:lnTo>
                    <a:pt x="25" y="25"/>
                  </a:lnTo>
                  <a:lnTo>
                    <a:pt x="19" y="28"/>
                  </a:lnTo>
                  <a:lnTo>
                    <a:pt x="13" y="29"/>
                  </a:lnTo>
                  <a:close/>
                </a:path>
              </a:pathLst>
            </a:custGeom>
            <a:solidFill>
              <a:srgbClr val="FF0000"/>
            </a:solidFill>
            <a:ln w="9525">
              <a:noFill/>
              <a:round/>
              <a:headEnd/>
              <a:tailEnd/>
            </a:ln>
          </p:spPr>
          <p:txBody>
            <a:bodyPr/>
            <a:lstStyle/>
            <a:p>
              <a:endParaRPr lang="en-US"/>
            </a:p>
          </p:txBody>
        </p:sp>
        <p:sp>
          <p:nvSpPr>
            <p:cNvPr id="15501" name="Freeform 555"/>
            <p:cNvSpPr>
              <a:spLocks/>
            </p:cNvSpPr>
            <p:nvPr/>
          </p:nvSpPr>
          <p:spPr bwMode="auto">
            <a:xfrm>
              <a:off x="3380" y="2742"/>
              <a:ext cx="30" cy="30"/>
            </a:xfrm>
            <a:custGeom>
              <a:avLst/>
              <a:gdLst>
                <a:gd name="T0" fmla="*/ 15 w 60"/>
                <a:gd name="T1" fmla="*/ 8 h 58"/>
                <a:gd name="T2" fmla="*/ 15 w 60"/>
                <a:gd name="T3" fmla="*/ 6 h 58"/>
                <a:gd name="T4" fmla="*/ 15 w 60"/>
                <a:gd name="T5" fmla="*/ 5 h 58"/>
                <a:gd name="T6" fmla="*/ 14 w 60"/>
                <a:gd name="T7" fmla="*/ 3 h 58"/>
                <a:gd name="T8" fmla="*/ 13 w 60"/>
                <a:gd name="T9" fmla="*/ 2 h 58"/>
                <a:gd name="T10" fmla="*/ 12 w 60"/>
                <a:gd name="T11" fmla="*/ 1 h 58"/>
                <a:gd name="T12" fmla="*/ 11 w 60"/>
                <a:gd name="T13" fmla="*/ 1 h 58"/>
                <a:gd name="T14" fmla="*/ 9 w 60"/>
                <a:gd name="T15" fmla="*/ 0 h 58"/>
                <a:gd name="T16" fmla="*/ 8 w 60"/>
                <a:gd name="T17" fmla="*/ 0 h 58"/>
                <a:gd name="T18" fmla="*/ 5 w 60"/>
                <a:gd name="T19" fmla="*/ 1 h 58"/>
                <a:gd name="T20" fmla="*/ 2 w 60"/>
                <a:gd name="T21" fmla="*/ 2 h 58"/>
                <a:gd name="T22" fmla="*/ 1 w 60"/>
                <a:gd name="T23" fmla="*/ 5 h 58"/>
                <a:gd name="T24" fmla="*/ 0 w 60"/>
                <a:gd name="T25" fmla="*/ 8 h 58"/>
                <a:gd name="T26" fmla="*/ 1 w 60"/>
                <a:gd name="T27" fmla="*/ 9 h 58"/>
                <a:gd name="T28" fmla="*/ 1 w 60"/>
                <a:gd name="T29" fmla="*/ 11 h 58"/>
                <a:gd name="T30" fmla="*/ 1 w 60"/>
                <a:gd name="T31" fmla="*/ 12 h 58"/>
                <a:gd name="T32" fmla="*/ 2 w 60"/>
                <a:gd name="T33" fmla="*/ 13 h 58"/>
                <a:gd name="T34" fmla="*/ 3 w 60"/>
                <a:gd name="T35" fmla="*/ 14 h 58"/>
                <a:gd name="T36" fmla="*/ 5 w 60"/>
                <a:gd name="T37" fmla="*/ 15 h 58"/>
                <a:gd name="T38" fmla="*/ 6 w 60"/>
                <a:gd name="T39" fmla="*/ 16 h 58"/>
                <a:gd name="T40" fmla="*/ 8 w 60"/>
                <a:gd name="T41" fmla="*/ 16 h 58"/>
                <a:gd name="T42" fmla="*/ 9 w 60"/>
                <a:gd name="T43" fmla="*/ 16 h 58"/>
                <a:gd name="T44" fmla="*/ 11 w 60"/>
                <a:gd name="T45" fmla="*/ 15 h 58"/>
                <a:gd name="T46" fmla="*/ 12 w 60"/>
                <a:gd name="T47" fmla="*/ 14 h 58"/>
                <a:gd name="T48" fmla="*/ 13 w 60"/>
                <a:gd name="T49" fmla="*/ 13 h 58"/>
                <a:gd name="T50" fmla="*/ 14 w 60"/>
                <a:gd name="T51" fmla="*/ 12 h 58"/>
                <a:gd name="T52" fmla="*/ 15 w 60"/>
                <a:gd name="T53" fmla="*/ 11 h 58"/>
                <a:gd name="T54" fmla="*/ 15 w 60"/>
                <a:gd name="T55" fmla="*/ 9 h 58"/>
                <a:gd name="T56" fmla="*/ 15 w 60"/>
                <a:gd name="T57" fmla="*/ 8 h 5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8"/>
                <a:gd name="T89" fmla="*/ 60 w 60"/>
                <a:gd name="T90" fmla="*/ 58 h 5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8">
                  <a:moveTo>
                    <a:pt x="60" y="30"/>
                  </a:moveTo>
                  <a:lnTo>
                    <a:pt x="59" y="24"/>
                  </a:lnTo>
                  <a:lnTo>
                    <a:pt x="57" y="18"/>
                  </a:lnTo>
                  <a:lnTo>
                    <a:pt x="54" y="12"/>
                  </a:lnTo>
                  <a:lnTo>
                    <a:pt x="51" y="8"/>
                  </a:lnTo>
                  <a:lnTo>
                    <a:pt x="46" y="4"/>
                  </a:lnTo>
                  <a:lnTo>
                    <a:pt x="41" y="2"/>
                  </a:lnTo>
                  <a:lnTo>
                    <a:pt x="36" y="0"/>
                  </a:lnTo>
                  <a:lnTo>
                    <a:pt x="30" y="0"/>
                  </a:lnTo>
                  <a:lnTo>
                    <a:pt x="18" y="2"/>
                  </a:lnTo>
                  <a:lnTo>
                    <a:pt x="8" y="8"/>
                  </a:lnTo>
                  <a:lnTo>
                    <a:pt x="2" y="18"/>
                  </a:lnTo>
                  <a:lnTo>
                    <a:pt x="0" y="30"/>
                  </a:lnTo>
                  <a:lnTo>
                    <a:pt x="1" y="35"/>
                  </a:lnTo>
                  <a:lnTo>
                    <a:pt x="2" y="40"/>
                  </a:lnTo>
                  <a:lnTo>
                    <a:pt x="4" y="46"/>
                  </a:lnTo>
                  <a:lnTo>
                    <a:pt x="8" y="50"/>
                  </a:lnTo>
                  <a:lnTo>
                    <a:pt x="12" y="54"/>
                  </a:lnTo>
                  <a:lnTo>
                    <a:pt x="18" y="56"/>
                  </a:lnTo>
                  <a:lnTo>
                    <a:pt x="24" y="58"/>
                  </a:lnTo>
                  <a:lnTo>
                    <a:pt x="30" y="58"/>
                  </a:lnTo>
                  <a:lnTo>
                    <a:pt x="36" y="58"/>
                  </a:lnTo>
                  <a:lnTo>
                    <a:pt x="41" y="56"/>
                  </a:lnTo>
                  <a:lnTo>
                    <a:pt x="46" y="54"/>
                  </a:lnTo>
                  <a:lnTo>
                    <a:pt x="51" y="50"/>
                  </a:lnTo>
                  <a:lnTo>
                    <a:pt x="54" y="46"/>
                  </a:lnTo>
                  <a:lnTo>
                    <a:pt x="57" y="40"/>
                  </a:lnTo>
                  <a:lnTo>
                    <a:pt x="59" y="35"/>
                  </a:lnTo>
                  <a:lnTo>
                    <a:pt x="60" y="30"/>
                  </a:lnTo>
                  <a:close/>
                </a:path>
              </a:pathLst>
            </a:custGeom>
            <a:solidFill>
              <a:srgbClr val="FF0000"/>
            </a:solidFill>
            <a:ln w="9525">
              <a:noFill/>
              <a:round/>
              <a:headEnd/>
              <a:tailEnd/>
            </a:ln>
          </p:spPr>
          <p:txBody>
            <a:bodyPr/>
            <a:lstStyle/>
            <a:p>
              <a:endParaRPr lang="en-US"/>
            </a:p>
          </p:txBody>
        </p:sp>
        <p:sp>
          <p:nvSpPr>
            <p:cNvPr id="15502" name="Freeform 556"/>
            <p:cNvSpPr>
              <a:spLocks/>
            </p:cNvSpPr>
            <p:nvPr/>
          </p:nvSpPr>
          <p:spPr bwMode="auto">
            <a:xfrm>
              <a:off x="3388" y="2750"/>
              <a:ext cx="15" cy="14"/>
            </a:xfrm>
            <a:custGeom>
              <a:avLst/>
              <a:gdLst>
                <a:gd name="T0" fmla="*/ 4 w 30"/>
                <a:gd name="T1" fmla="*/ 7 h 28"/>
                <a:gd name="T2" fmla="*/ 3 w 30"/>
                <a:gd name="T3" fmla="*/ 7 h 28"/>
                <a:gd name="T4" fmla="*/ 3 w 30"/>
                <a:gd name="T5" fmla="*/ 7 h 28"/>
                <a:gd name="T6" fmla="*/ 2 w 30"/>
                <a:gd name="T7" fmla="*/ 7 h 28"/>
                <a:gd name="T8" fmla="*/ 1 w 30"/>
                <a:gd name="T9" fmla="*/ 7 h 28"/>
                <a:gd name="T10" fmla="*/ 1 w 30"/>
                <a:gd name="T11" fmla="*/ 6 h 28"/>
                <a:gd name="T12" fmla="*/ 1 w 30"/>
                <a:gd name="T13" fmla="*/ 5 h 28"/>
                <a:gd name="T14" fmla="*/ 0 w 30"/>
                <a:gd name="T15" fmla="*/ 5 h 28"/>
                <a:gd name="T16" fmla="*/ 0 w 30"/>
                <a:gd name="T17" fmla="*/ 4 h 28"/>
                <a:gd name="T18" fmla="*/ 0 w 30"/>
                <a:gd name="T19" fmla="*/ 3 h 28"/>
                <a:gd name="T20" fmla="*/ 1 w 30"/>
                <a:gd name="T21" fmla="*/ 3 h 28"/>
                <a:gd name="T22" fmla="*/ 1 w 30"/>
                <a:gd name="T23" fmla="*/ 2 h 28"/>
                <a:gd name="T24" fmla="*/ 1 w 30"/>
                <a:gd name="T25" fmla="*/ 1 h 28"/>
                <a:gd name="T26" fmla="*/ 2 w 30"/>
                <a:gd name="T27" fmla="*/ 1 h 28"/>
                <a:gd name="T28" fmla="*/ 3 w 30"/>
                <a:gd name="T29" fmla="*/ 1 h 28"/>
                <a:gd name="T30" fmla="*/ 3 w 30"/>
                <a:gd name="T31" fmla="*/ 0 h 28"/>
                <a:gd name="T32" fmla="*/ 4 w 30"/>
                <a:gd name="T33" fmla="*/ 0 h 28"/>
                <a:gd name="T34" fmla="*/ 5 w 30"/>
                <a:gd name="T35" fmla="*/ 0 h 28"/>
                <a:gd name="T36" fmla="*/ 6 w 30"/>
                <a:gd name="T37" fmla="*/ 1 h 28"/>
                <a:gd name="T38" fmla="*/ 6 w 30"/>
                <a:gd name="T39" fmla="*/ 1 h 28"/>
                <a:gd name="T40" fmla="*/ 7 w 30"/>
                <a:gd name="T41" fmla="*/ 1 h 28"/>
                <a:gd name="T42" fmla="*/ 7 w 30"/>
                <a:gd name="T43" fmla="*/ 2 h 28"/>
                <a:gd name="T44" fmla="*/ 8 w 30"/>
                <a:gd name="T45" fmla="*/ 3 h 28"/>
                <a:gd name="T46" fmla="*/ 8 w 30"/>
                <a:gd name="T47" fmla="*/ 3 h 28"/>
                <a:gd name="T48" fmla="*/ 8 w 30"/>
                <a:gd name="T49" fmla="*/ 4 h 28"/>
                <a:gd name="T50" fmla="*/ 8 w 30"/>
                <a:gd name="T51" fmla="*/ 5 h 28"/>
                <a:gd name="T52" fmla="*/ 7 w 30"/>
                <a:gd name="T53" fmla="*/ 7 h 28"/>
                <a:gd name="T54" fmla="*/ 6 w 30"/>
                <a:gd name="T55" fmla="*/ 7 h 28"/>
                <a:gd name="T56" fmla="*/ 4 w 30"/>
                <a:gd name="T57" fmla="*/ 7 h 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8"/>
                <a:gd name="T89" fmla="*/ 30 w 30"/>
                <a:gd name="T90" fmla="*/ 28 h 2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5"/>
                  </a:lnTo>
                  <a:lnTo>
                    <a:pt x="4" y="3"/>
                  </a:lnTo>
                  <a:lnTo>
                    <a:pt x="7" y="2"/>
                  </a:lnTo>
                  <a:lnTo>
                    <a:pt x="9" y="1"/>
                  </a:lnTo>
                  <a:lnTo>
                    <a:pt x="11" y="0"/>
                  </a:lnTo>
                  <a:lnTo>
                    <a:pt x="15" y="0"/>
                  </a:lnTo>
                  <a:lnTo>
                    <a:pt x="17" y="0"/>
                  </a:lnTo>
                  <a:lnTo>
                    <a:pt x="21" y="1"/>
                  </a:lnTo>
                  <a:lnTo>
                    <a:pt x="23" y="2"/>
                  </a:lnTo>
                  <a:lnTo>
                    <a:pt x="25" y="3"/>
                  </a:lnTo>
                  <a:lnTo>
                    <a:pt x="26" y="5"/>
                  </a:lnTo>
                  <a:lnTo>
                    <a:pt x="29" y="9"/>
                  </a:lnTo>
                  <a:lnTo>
                    <a:pt x="30" y="11"/>
                  </a:lnTo>
                  <a:lnTo>
                    <a:pt x="30" y="15"/>
                  </a:lnTo>
                  <a:lnTo>
                    <a:pt x="29" y="20"/>
                  </a:lnTo>
                  <a:lnTo>
                    <a:pt x="25" y="25"/>
                  </a:lnTo>
                  <a:lnTo>
                    <a:pt x="21" y="27"/>
                  </a:lnTo>
                  <a:lnTo>
                    <a:pt x="15" y="28"/>
                  </a:lnTo>
                  <a:close/>
                </a:path>
              </a:pathLst>
            </a:custGeom>
            <a:solidFill>
              <a:srgbClr val="FF0000"/>
            </a:solidFill>
            <a:ln w="9525">
              <a:noFill/>
              <a:round/>
              <a:headEnd/>
              <a:tailEnd/>
            </a:ln>
          </p:spPr>
          <p:txBody>
            <a:bodyPr/>
            <a:lstStyle/>
            <a:p>
              <a:endParaRPr lang="en-US"/>
            </a:p>
          </p:txBody>
        </p:sp>
        <p:sp>
          <p:nvSpPr>
            <p:cNvPr id="15503" name="Freeform 557"/>
            <p:cNvSpPr>
              <a:spLocks/>
            </p:cNvSpPr>
            <p:nvPr/>
          </p:nvSpPr>
          <p:spPr bwMode="auto">
            <a:xfrm>
              <a:off x="3407" y="2643"/>
              <a:ext cx="30" cy="30"/>
            </a:xfrm>
            <a:custGeom>
              <a:avLst/>
              <a:gdLst>
                <a:gd name="T0" fmla="*/ 15 w 60"/>
                <a:gd name="T1" fmla="*/ 8 h 59"/>
                <a:gd name="T2" fmla="*/ 15 w 60"/>
                <a:gd name="T3" fmla="*/ 6 h 59"/>
                <a:gd name="T4" fmla="*/ 15 w 60"/>
                <a:gd name="T5" fmla="*/ 5 h 59"/>
                <a:gd name="T6" fmla="*/ 14 w 60"/>
                <a:gd name="T7" fmla="*/ 4 h 59"/>
                <a:gd name="T8" fmla="*/ 13 w 60"/>
                <a:gd name="T9" fmla="*/ 3 h 59"/>
                <a:gd name="T10" fmla="*/ 12 w 60"/>
                <a:gd name="T11" fmla="*/ 2 h 59"/>
                <a:gd name="T12" fmla="*/ 11 w 60"/>
                <a:gd name="T13" fmla="*/ 1 h 59"/>
                <a:gd name="T14" fmla="*/ 9 w 60"/>
                <a:gd name="T15" fmla="*/ 0 h 59"/>
                <a:gd name="T16" fmla="*/ 8 w 60"/>
                <a:gd name="T17" fmla="*/ 0 h 59"/>
                <a:gd name="T18" fmla="*/ 5 w 60"/>
                <a:gd name="T19" fmla="*/ 1 h 59"/>
                <a:gd name="T20" fmla="*/ 3 w 60"/>
                <a:gd name="T21" fmla="*/ 3 h 59"/>
                <a:gd name="T22" fmla="*/ 1 w 60"/>
                <a:gd name="T23" fmla="*/ 5 h 59"/>
                <a:gd name="T24" fmla="*/ 0 w 60"/>
                <a:gd name="T25" fmla="*/ 8 h 59"/>
                <a:gd name="T26" fmla="*/ 1 w 60"/>
                <a:gd name="T27" fmla="*/ 9 h 59"/>
                <a:gd name="T28" fmla="*/ 1 w 60"/>
                <a:gd name="T29" fmla="*/ 11 h 59"/>
                <a:gd name="T30" fmla="*/ 2 w 60"/>
                <a:gd name="T31" fmla="*/ 12 h 59"/>
                <a:gd name="T32" fmla="*/ 3 w 60"/>
                <a:gd name="T33" fmla="*/ 13 h 59"/>
                <a:gd name="T34" fmla="*/ 4 w 60"/>
                <a:gd name="T35" fmla="*/ 14 h 59"/>
                <a:gd name="T36" fmla="*/ 5 w 60"/>
                <a:gd name="T37" fmla="*/ 15 h 59"/>
                <a:gd name="T38" fmla="*/ 6 w 60"/>
                <a:gd name="T39" fmla="*/ 15 h 59"/>
                <a:gd name="T40" fmla="*/ 8 w 60"/>
                <a:gd name="T41" fmla="*/ 15 h 59"/>
                <a:gd name="T42" fmla="*/ 9 w 60"/>
                <a:gd name="T43" fmla="*/ 15 h 59"/>
                <a:gd name="T44" fmla="*/ 11 w 60"/>
                <a:gd name="T45" fmla="*/ 15 h 59"/>
                <a:gd name="T46" fmla="*/ 12 w 60"/>
                <a:gd name="T47" fmla="*/ 14 h 59"/>
                <a:gd name="T48" fmla="*/ 13 w 60"/>
                <a:gd name="T49" fmla="*/ 13 h 59"/>
                <a:gd name="T50" fmla="*/ 14 w 60"/>
                <a:gd name="T51" fmla="*/ 12 h 59"/>
                <a:gd name="T52" fmla="*/ 15 w 60"/>
                <a:gd name="T53" fmla="*/ 11 h 59"/>
                <a:gd name="T54" fmla="*/ 15 w 60"/>
                <a:gd name="T55" fmla="*/ 9 h 59"/>
                <a:gd name="T56" fmla="*/ 15 w 60"/>
                <a:gd name="T57" fmla="*/ 8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59"/>
                <a:gd name="T89" fmla="*/ 60 w 60"/>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59">
                  <a:moveTo>
                    <a:pt x="60" y="29"/>
                  </a:moveTo>
                  <a:lnTo>
                    <a:pt x="59" y="24"/>
                  </a:lnTo>
                  <a:lnTo>
                    <a:pt x="57" y="19"/>
                  </a:lnTo>
                  <a:lnTo>
                    <a:pt x="54" y="13"/>
                  </a:lnTo>
                  <a:lnTo>
                    <a:pt x="50" y="9"/>
                  </a:lnTo>
                  <a:lnTo>
                    <a:pt x="46" y="5"/>
                  </a:lnTo>
                  <a:lnTo>
                    <a:pt x="41" y="3"/>
                  </a:lnTo>
                  <a:lnTo>
                    <a:pt x="36" y="0"/>
                  </a:lnTo>
                  <a:lnTo>
                    <a:pt x="30" y="0"/>
                  </a:lnTo>
                  <a:lnTo>
                    <a:pt x="18" y="3"/>
                  </a:lnTo>
                  <a:lnTo>
                    <a:pt x="9" y="9"/>
                  </a:lnTo>
                  <a:lnTo>
                    <a:pt x="2" y="18"/>
                  </a:lnTo>
                  <a:lnTo>
                    <a:pt x="0" y="29"/>
                  </a:lnTo>
                  <a:lnTo>
                    <a:pt x="1" y="35"/>
                  </a:lnTo>
                  <a:lnTo>
                    <a:pt x="2" y="41"/>
                  </a:lnTo>
                  <a:lnTo>
                    <a:pt x="6" y="47"/>
                  </a:lnTo>
                  <a:lnTo>
                    <a:pt x="9" y="51"/>
                  </a:lnTo>
                  <a:lnTo>
                    <a:pt x="14" y="55"/>
                  </a:lnTo>
                  <a:lnTo>
                    <a:pt x="18" y="57"/>
                  </a:lnTo>
                  <a:lnTo>
                    <a:pt x="24" y="59"/>
                  </a:lnTo>
                  <a:lnTo>
                    <a:pt x="30" y="59"/>
                  </a:lnTo>
                  <a:lnTo>
                    <a:pt x="36" y="59"/>
                  </a:lnTo>
                  <a:lnTo>
                    <a:pt x="41" y="57"/>
                  </a:lnTo>
                  <a:lnTo>
                    <a:pt x="46" y="55"/>
                  </a:lnTo>
                  <a:lnTo>
                    <a:pt x="50" y="51"/>
                  </a:lnTo>
                  <a:lnTo>
                    <a:pt x="54" y="47"/>
                  </a:lnTo>
                  <a:lnTo>
                    <a:pt x="57" y="41"/>
                  </a:lnTo>
                  <a:lnTo>
                    <a:pt x="59" y="35"/>
                  </a:lnTo>
                  <a:lnTo>
                    <a:pt x="60" y="29"/>
                  </a:lnTo>
                  <a:close/>
                </a:path>
              </a:pathLst>
            </a:custGeom>
            <a:solidFill>
              <a:srgbClr val="FF0000"/>
            </a:solidFill>
            <a:ln w="9525">
              <a:noFill/>
              <a:round/>
              <a:headEnd/>
              <a:tailEnd/>
            </a:ln>
          </p:spPr>
          <p:txBody>
            <a:bodyPr/>
            <a:lstStyle/>
            <a:p>
              <a:endParaRPr lang="en-US"/>
            </a:p>
          </p:txBody>
        </p:sp>
        <p:sp>
          <p:nvSpPr>
            <p:cNvPr id="15504" name="Freeform 558"/>
            <p:cNvSpPr>
              <a:spLocks/>
            </p:cNvSpPr>
            <p:nvPr/>
          </p:nvSpPr>
          <p:spPr bwMode="auto">
            <a:xfrm>
              <a:off x="3414" y="2651"/>
              <a:ext cx="15" cy="14"/>
            </a:xfrm>
            <a:custGeom>
              <a:avLst/>
              <a:gdLst>
                <a:gd name="T0" fmla="*/ 4 w 30"/>
                <a:gd name="T1" fmla="*/ 7 h 29"/>
                <a:gd name="T2" fmla="*/ 3 w 30"/>
                <a:gd name="T3" fmla="*/ 7 h 29"/>
                <a:gd name="T4" fmla="*/ 3 w 30"/>
                <a:gd name="T5" fmla="*/ 7 h 29"/>
                <a:gd name="T6" fmla="*/ 2 w 30"/>
                <a:gd name="T7" fmla="*/ 6 h 29"/>
                <a:gd name="T8" fmla="*/ 1 w 30"/>
                <a:gd name="T9" fmla="*/ 6 h 29"/>
                <a:gd name="T10" fmla="*/ 1 w 30"/>
                <a:gd name="T11" fmla="*/ 5 h 29"/>
                <a:gd name="T12" fmla="*/ 1 w 30"/>
                <a:gd name="T13" fmla="*/ 5 h 29"/>
                <a:gd name="T14" fmla="*/ 0 w 30"/>
                <a:gd name="T15" fmla="*/ 4 h 29"/>
                <a:gd name="T16" fmla="*/ 0 w 30"/>
                <a:gd name="T17" fmla="*/ 3 h 29"/>
                <a:gd name="T18" fmla="*/ 0 w 30"/>
                <a:gd name="T19" fmla="*/ 3 h 29"/>
                <a:gd name="T20" fmla="*/ 1 w 30"/>
                <a:gd name="T21" fmla="*/ 2 h 29"/>
                <a:gd name="T22" fmla="*/ 1 w 30"/>
                <a:gd name="T23" fmla="*/ 1 h 29"/>
                <a:gd name="T24" fmla="*/ 1 w 30"/>
                <a:gd name="T25" fmla="*/ 1 h 29"/>
                <a:gd name="T26" fmla="*/ 2 w 30"/>
                <a:gd name="T27" fmla="*/ 0 h 29"/>
                <a:gd name="T28" fmla="*/ 3 w 30"/>
                <a:gd name="T29" fmla="*/ 0 h 29"/>
                <a:gd name="T30" fmla="*/ 3 w 30"/>
                <a:gd name="T31" fmla="*/ 0 h 29"/>
                <a:gd name="T32" fmla="*/ 4 w 30"/>
                <a:gd name="T33" fmla="*/ 0 h 29"/>
                <a:gd name="T34" fmla="*/ 5 w 30"/>
                <a:gd name="T35" fmla="*/ 0 h 29"/>
                <a:gd name="T36" fmla="*/ 6 w 30"/>
                <a:gd name="T37" fmla="*/ 0 h 29"/>
                <a:gd name="T38" fmla="*/ 6 w 30"/>
                <a:gd name="T39" fmla="*/ 0 h 29"/>
                <a:gd name="T40" fmla="*/ 7 w 30"/>
                <a:gd name="T41" fmla="*/ 1 h 29"/>
                <a:gd name="T42" fmla="*/ 7 w 30"/>
                <a:gd name="T43" fmla="*/ 1 h 29"/>
                <a:gd name="T44" fmla="*/ 8 w 30"/>
                <a:gd name="T45" fmla="*/ 2 h 29"/>
                <a:gd name="T46" fmla="*/ 8 w 30"/>
                <a:gd name="T47" fmla="*/ 3 h 29"/>
                <a:gd name="T48" fmla="*/ 8 w 30"/>
                <a:gd name="T49" fmla="*/ 3 h 29"/>
                <a:gd name="T50" fmla="*/ 8 w 30"/>
                <a:gd name="T51" fmla="*/ 5 h 29"/>
                <a:gd name="T52" fmla="*/ 7 w 30"/>
                <a:gd name="T53" fmla="*/ 6 h 29"/>
                <a:gd name="T54" fmla="*/ 6 w 30"/>
                <a:gd name="T55" fmla="*/ 7 h 29"/>
                <a:gd name="T56" fmla="*/ 4 w 30"/>
                <a:gd name="T57" fmla="*/ 7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29"/>
                <a:gd name="T89" fmla="*/ 30 w 30"/>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29">
                  <a:moveTo>
                    <a:pt x="15" y="29"/>
                  </a:moveTo>
                  <a:lnTo>
                    <a:pt x="12" y="29"/>
                  </a:lnTo>
                  <a:lnTo>
                    <a:pt x="9" y="28"/>
                  </a:lnTo>
                  <a:lnTo>
                    <a:pt x="7" y="27"/>
                  </a:lnTo>
                  <a:lnTo>
                    <a:pt x="4" y="25"/>
                  </a:lnTo>
                  <a:lnTo>
                    <a:pt x="3" y="22"/>
                  </a:lnTo>
                  <a:lnTo>
                    <a:pt x="1" y="20"/>
                  </a:lnTo>
                  <a:lnTo>
                    <a:pt x="0" y="18"/>
                  </a:lnTo>
                  <a:lnTo>
                    <a:pt x="0" y="14"/>
                  </a:lnTo>
                  <a:lnTo>
                    <a:pt x="0" y="12"/>
                  </a:lnTo>
                  <a:lnTo>
                    <a:pt x="1" y="9"/>
                  </a:lnTo>
                  <a:lnTo>
                    <a:pt x="3" y="6"/>
                  </a:lnTo>
                  <a:lnTo>
                    <a:pt x="4" y="4"/>
                  </a:lnTo>
                  <a:lnTo>
                    <a:pt x="7" y="3"/>
                  </a:lnTo>
                  <a:lnTo>
                    <a:pt x="9" y="2"/>
                  </a:lnTo>
                  <a:lnTo>
                    <a:pt x="12" y="0"/>
                  </a:lnTo>
                  <a:lnTo>
                    <a:pt x="15" y="0"/>
                  </a:lnTo>
                  <a:lnTo>
                    <a:pt x="17" y="0"/>
                  </a:lnTo>
                  <a:lnTo>
                    <a:pt x="21" y="2"/>
                  </a:lnTo>
                  <a:lnTo>
                    <a:pt x="23" y="3"/>
                  </a:lnTo>
                  <a:lnTo>
                    <a:pt x="25" y="4"/>
                  </a:lnTo>
                  <a:lnTo>
                    <a:pt x="26" y="6"/>
                  </a:lnTo>
                  <a:lnTo>
                    <a:pt x="29" y="9"/>
                  </a:lnTo>
                  <a:lnTo>
                    <a:pt x="30" y="12"/>
                  </a:lnTo>
                  <a:lnTo>
                    <a:pt x="30" y="14"/>
                  </a:lnTo>
                  <a:lnTo>
                    <a:pt x="29" y="20"/>
                  </a:lnTo>
                  <a:lnTo>
                    <a:pt x="25" y="25"/>
                  </a:lnTo>
                  <a:lnTo>
                    <a:pt x="21" y="28"/>
                  </a:lnTo>
                  <a:lnTo>
                    <a:pt x="15" y="29"/>
                  </a:lnTo>
                  <a:close/>
                </a:path>
              </a:pathLst>
            </a:custGeom>
            <a:solidFill>
              <a:srgbClr val="FF0000"/>
            </a:solidFill>
            <a:ln w="9525">
              <a:noFill/>
              <a:round/>
              <a:headEnd/>
              <a:tailEnd/>
            </a:ln>
          </p:spPr>
          <p:txBody>
            <a:bodyPr/>
            <a:lstStyle/>
            <a:p>
              <a:endParaRPr lang="en-US"/>
            </a:p>
          </p:txBody>
        </p:sp>
        <p:sp>
          <p:nvSpPr>
            <p:cNvPr id="15505" name="Freeform 559"/>
            <p:cNvSpPr>
              <a:spLocks/>
            </p:cNvSpPr>
            <p:nvPr/>
          </p:nvSpPr>
          <p:spPr bwMode="auto">
            <a:xfrm>
              <a:off x="3407" y="2515"/>
              <a:ext cx="30" cy="30"/>
            </a:xfrm>
            <a:custGeom>
              <a:avLst/>
              <a:gdLst>
                <a:gd name="T0" fmla="*/ 15 w 60"/>
                <a:gd name="T1" fmla="*/ 8 h 60"/>
                <a:gd name="T2" fmla="*/ 15 w 60"/>
                <a:gd name="T3" fmla="*/ 6 h 60"/>
                <a:gd name="T4" fmla="*/ 15 w 60"/>
                <a:gd name="T5" fmla="*/ 5 h 60"/>
                <a:gd name="T6" fmla="*/ 14 w 60"/>
                <a:gd name="T7" fmla="*/ 4 h 60"/>
                <a:gd name="T8" fmla="*/ 13 w 60"/>
                <a:gd name="T9" fmla="*/ 3 h 60"/>
                <a:gd name="T10" fmla="*/ 12 w 60"/>
                <a:gd name="T11" fmla="*/ 2 h 60"/>
                <a:gd name="T12" fmla="*/ 11 w 60"/>
                <a:gd name="T13" fmla="*/ 1 h 60"/>
                <a:gd name="T14" fmla="*/ 9 w 60"/>
                <a:gd name="T15" fmla="*/ 1 h 60"/>
                <a:gd name="T16" fmla="*/ 8 w 60"/>
                <a:gd name="T17" fmla="*/ 0 h 60"/>
                <a:gd name="T18" fmla="*/ 5 w 60"/>
                <a:gd name="T19" fmla="*/ 1 h 60"/>
                <a:gd name="T20" fmla="*/ 3 w 60"/>
                <a:gd name="T21" fmla="*/ 3 h 60"/>
                <a:gd name="T22" fmla="*/ 1 w 60"/>
                <a:gd name="T23" fmla="*/ 5 h 60"/>
                <a:gd name="T24" fmla="*/ 0 w 60"/>
                <a:gd name="T25" fmla="*/ 8 h 60"/>
                <a:gd name="T26" fmla="*/ 1 w 60"/>
                <a:gd name="T27" fmla="*/ 9 h 60"/>
                <a:gd name="T28" fmla="*/ 1 w 60"/>
                <a:gd name="T29" fmla="*/ 11 h 60"/>
                <a:gd name="T30" fmla="*/ 2 w 60"/>
                <a:gd name="T31" fmla="*/ 12 h 60"/>
                <a:gd name="T32" fmla="*/ 3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4"/>
                  </a:lnTo>
                  <a:lnTo>
                    <a:pt x="57" y="18"/>
                  </a:lnTo>
                  <a:lnTo>
                    <a:pt x="54" y="13"/>
                  </a:lnTo>
                  <a:lnTo>
                    <a:pt x="50" y="9"/>
                  </a:lnTo>
                  <a:lnTo>
                    <a:pt x="46" y="5"/>
                  </a:lnTo>
                  <a:lnTo>
                    <a:pt x="41" y="2"/>
                  </a:lnTo>
                  <a:lnTo>
                    <a:pt x="36" y="1"/>
                  </a:lnTo>
                  <a:lnTo>
                    <a:pt x="30" y="0"/>
                  </a:lnTo>
                  <a:lnTo>
                    <a:pt x="18" y="2"/>
                  </a:lnTo>
                  <a:lnTo>
                    <a:pt x="9" y="9"/>
                  </a:lnTo>
                  <a:lnTo>
                    <a:pt x="2" y="18"/>
                  </a:lnTo>
                  <a:lnTo>
                    <a:pt x="0" y="30"/>
                  </a:lnTo>
                  <a:lnTo>
                    <a:pt x="1" y="35"/>
                  </a:lnTo>
                  <a:lnTo>
                    <a:pt x="2" y="41"/>
                  </a:lnTo>
                  <a:lnTo>
                    <a:pt x="6" y="47"/>
                  </a:lnTo>
                  <a:lnTo>
                    <a:pt x="9" y="51"/>
                  </a:lnTo>
                  <a:lnTo>
                    <a:pt x="14" y="55"/>
                  </a:lnTo>
                  <a:lnTo>
                    <a:pt x="18" y="57"/>
                  </a:lnTo>
                  <a:lnTo>
                    <a:pt x="24" y="58"/>
                  </a:lnTo>
                  <a:lnTo>
                    <a:pt x="30" y="60"/>
                  </a:lnTo>
                  <a:lnTo>
                    <a:pt x="36" y="58"/>
                  </a:lnTo>
                  <a:lnTo>
                    <a:pt x="41" y="57"/>
                  </a:lnTo>
                  <a:lnTo>
                    <a:pt x="46" y="55"/>
                  </a:lnTo>
                  <a:lnTo>
                    <a:pt x="50" y="51"/>
                  </a:lnTo>
                  <a:lnTo>
                    <a:pt x="54" y="47"/>
                  </a:lnTo>
                  <a:lnTo>
                    <a:pt x="57" y="41"/>
                  </a:lnTo>
                  <a:lnTo>
                    <a:pt x="59" y="35"/>
                  </a:lnTo>
                  <a:lnTo>
                    <a:pt x="60" y="30"/>
                  </a:lnTo>
                  <a:close/>
                </a:path>
              </a:pathLst>
            </a:custGeom>
            <a:solidFill>
              <a:srgbClr val="FF0000"/>
            </a:solidFill>
            <a:ln w="9525">
              <a:noFill/>
              <a:round/>
              <a:headEnd/>
              <a:tailEnd/>
            </a:ln>
          </p:spPr>
          <p:txBody>
            <a:bodyPr/>
            <a:lstStyle/>
            <a:p>
              <a:endParaRPr lang="en-US"/>
            </a:p>
          </p:txBody>
        </p:sp>
        <p:sp>
          <p:nvSpPr>
            <p:cNvPr id="15506" name="Freeform 560"/>
            <p:cNvSpPr>
              <a:spLocks/>
            </p:cNvSpPr>
            <p:nvPr/>
          </p:nvSpPr>
          <p:spPr bwMode="auto">
            <a:xfrm>
              <a:off x="3414" y="2522"/>
              <a:ext cx="15" cy="15"/>
            </a:xfrm>
            <a:custGeom>
              <a:avLst/>
              <a:gdLst>
                <a:gd name="T0" fmla="*/ 4 w 30"/>
                <a:gd name="T1" fmla="*/ 8 h 30"/>
                <a:gd name="T2" fmla="*/ 3 w 30"/>
                <a:gd name="T3" fmla="*/ 8 h 30"/>
                <a:gd name="T4" fmla="*/ 3 w 30"/>
                <a:gd name="T5" fmla="*/ 7 h 30"/>
                <a:gd name="T6" fmla="*/ 2 w 30"/>
                <a:gd name="T7" fmla="*/ 7 h 30"/>
                <a:gd name="T8" fmla="*/ 1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1 w 30"/>
                <a:gd name="T25" fmla="*/ 1 h 30"/>
                <a:gd name="T26" fmla="*/ 2 w 30"/>
                <a:gd name="T27" fmla="*/ 1 h 30"/>
                <a:gd name="T28" fmla="*/ 3 w 30"/>
                <a:gd name="T29" fmla="*/ 1 h 30"/>
                <a:gd name="T30" fmla="*/ 3 w 30"/>
                <a:gd name="T31" fmla="*/ 0 h 30"/>
                <a:gd name="T32" fmla="*/ 4 w 30"/>
                <a:gd name="T33" fmla="*/ 0 h 30"/>
                <a:gd name="T34" fmla="*/ 5 w 30"/>
                <a:gd name="T35" fmla="*/ 0 h 30"/>
                <a:gd name="T36" fmla="*/ 6 w 30"/>
                <a:gd name="T37" fmla="*/ 1 h 30"/>
                <a:gd name="T38" fmla="*/ 6 w 30"/>
                <a:gd name="T39" fmla="*/ 1 h 30"/>
                <a:gd name="T40" fmla="*/ 7 w 30"/>
                <a:gd name="T41" fmla="*/ 1 h 30"/>
                <a:gd name="T42" fmla="*/ 7 w 30"/>
                <a:gd name="T43" fmla="*/ 2 h 30"/>
                <a:gd name="T44" fmla="*/ 8 w 30"/>
                <a:gd name="T45" fmla="*/ 3 h 30"/>
                <a:gd name="T46" fmla="*/ 8 w 30"/>
                <a:gd name="T47" fmla="*/ 3 h 30"/>
                <a:gd name="T48" fmla="*/ 8 w 30"/>
                <a:gd name="T49" fmla="*/ 4 h 30"/>
                <a:gd name="T50" fmla="*/ 8 w 30"/>
                <a:gd name="T51" fmla="*/ 5 h 30"/>
                <a:gd name="T52" fmla="*/ 7 w 30"/>
                <a:gd name="T53" fmla="*/ 7 h 30"/>
                <a:gd name="T54" fmla="*/ 6 w 30"/>
                <a:gd name="T55" fmla="*/ 7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2" y="30"/>
                  </a:lnTo>
                  <a:lnTo>
                    <a:pt x="9" y="28"/>
                  </a:lnTo>
                  <a:lnTo>
                    <a:pt x="7" y="27"/>
                  </a:lnTo>
                  <a:lnTo>
                    <a:pt x="4" y="25"/>
                  </a:lnTo>
                  <a:lnTo>
                    <a:pt x="3" y="23"/>
                  </a:lnTo>
                  <a:lnTo>
                    <a:pt x="1" y="20"/>
                  </a:lnTo>
                  <a:lnTo>
                    <a:pt x="0" y="18"/>
                  </a:lnTo>
                  <a:lnTo>
                    <a:pt x="0" y="15"/>
                  </a:lnTo>
                  <a:lnTo>
                    <a:pt x="0" y="12"/>
                  </a:lnTo>
                  <a:lnTo>
                    <a:pt x="1" y="9"/>
                  </a:lnTo>
                  <a:lnTo>
                    <a:pt x="3" y="7"/>
                  </a:lnTo>
                  <a:lnTo>
                    <a:pt x="4" y="4"/>
                  </a:lnTo>
                  <a:lnTo>
                    <a:pt x="7" y="3"/>
                  </a:lnTo>
                  <a:lnTo>
                    <a:pt x="9" y="1"/>
                  </a:lnTo>
                  <a:lnTo>
                    <a:pt x="12" y="0"/>
                  </a:lnTo>
                  <a:lnTo>
                    <a:pt x="15" y="0"/>
                  </a:lnTo>
                  <a:lnTo>
                    <a:pt x="17" y="0"/>
                  </a:lnTo>
                  <a:lnTo>
                    <a:pt x="21" y="1"/>
                  </a:lnTo>
                  <a:lnTo>
                    <a:pt x="23" y="3"/>
                  </a:lnTo>
                  <a:lnTo>
                    <a:pt x="25" y="4"/>
                  </a:lnTo>
                  <a:lnTo>
                    <a:pt x="26" y="7"/>
                  </a:lnTo>
                  <a:lnTo>
                    <a:pt x="29" y="9"/>
                  </a:lnTo>
                  <a:lnTo>
                    <a:pt x="30" y="12"/>
                  </a:lnTo>
                  <a:lnTo>
                    <a:pt x="30" y="15"/>
                  </a:lnTo>
                  <a:lnTo>
                    <a:pt x="29" y="20"/>
                  </a:lnTo>
                  <a:lnTo>
                    <a:pt x="25" y="25"/>
                  </a:lnTo>
                  <a:lnTo>
                    <a:pt x="21" y="28"/>
                  </a:lnTo>
                  <a:lnTo>
                    <a:pt x="15" y="30"/>
                  </a:lnTo>
                  <a:close/>
                </a:path>
              </a:pathLst>
            </a:custGeom>
            <a:solidFill>
              <a:srgbClr val="FF0000"/>
            </a:solidFill>
            <a:ln w="9525">
              <a:noFill/>
              <a:round/>
              <a:headEnd/>
              <a:tailEnd/>
            </a:ln>
          </p:spPr>
          <p:txBody>
            <a:bodyPr/>
            <a:lstStyle/>
            <a:p>
              <a:endParaRPr lang="en-US"/>
            </a:p>
          </p:txBody>
        </p:sp>
        <p:sp>
          <p:nvSpPr>
            <p:cNvPr id="15507" name="Freeform 561"/>
            <p:cNvSpPr>
              <a:spLocks/>
            </p:cNvSpPr>
            <p:nvPr/>
          </p:nvSpPr>
          <p:spPr bwMode="auto">
            <a:xfrm>
              <a:off x="2347" y="2643"/>
              <a:ext cx="29" cy="30"/>
            </a:xfrm>
            <a:custGeom>
              <a:avLst/>
              <a:gdLst>
                <a:gd name="T0" fmla="*/ 15 w 58"/>
                <a:gd name="T1" fmla="*/ 8 h 59"/>
                <a:gd name="T2" fmla="*/ 15 w 58"/>
                <a:gd name="T3" fmla="*/ 6 h 59"/>
                <a:gd name="T4" fmla="*/ 14 w 58"/>
                <a:gd name="T5" fmla="*/ 5 h 59"/>
                <a:gd name="T6" fmla="*/ 14 w 58"/>
                <a:gd name="T7" fmla="*/ 4 h 59"/>
                <a:gd name="T8" fmla="*/ 13 w 58"/>
                <a:gd name="T9" fmla="*/ 3 h 59"/>
                <a:gd name="T10" fmla="*/ 12 w 58"/>
                <a:gd name="T11" fmla="*/ 2 h 59"/>
                <a:gd name="T12" fmla="*/ 10 w 58"/>
                <a:gd name="T13" fmla="*/ 1 h 59"/>
                <a:gd name="T14" fmla="*/ 9 w 58"/>
                <a:gd name="T15" fmla="*/ 0 h 59"/>
                <a:gd name="T16" fmla="*/ 7 w 58"/>
                <a:gd name="T17" fmla="*/ 0 h 59"/>
                <a:gd name="T18" fmla="*/ 5 w 58"/>
                <a:gd name="T19" fmla="*/ 1 h 59"/>
                <a:gd name="T20" fmla="*/ 2 w 58"/>
                <a:gd name="T21" fmla="*/ 3 h 59"/>
                <a:gd name="T22" fmla="*/ 1 w 58"/>
                <a:gd name="T23" fmla="*/ 5 h 59"/>
                <a:gd name="T24" fmla="*/ 0 w 58"/>
                <a:gd name="T25" fmla="*/ 8 h 59"/>
                <a:gd name="T26" fmla="*/ 0 w 58"/>
                <a:gd name="T27" fmla="*/ 9 h 59"/>
                <a:gd name="T28" fmla="*/ 1 w 58"/>
                <a:gd name="T29" fmla="*/ 11 h 59"/>
                <a:gd name="T30" fmla="*/ 1 w 58"/>
                <a:gd name="T31" fmla="*/ 12 h 59"/>
                <a:gd name="T32" fmla="*/ 2 w 58"/>
                <a:gd name="T33" fmla="*/ 13 h 59"/>
                <a:gd name="T34" fmla="*/ 3 w 58"/>
                <a:gd name="T35" fmla="*/ 14 h 59"/>
                <a:gd name="T36" fmla="*/ 5 w 58"/>
                <a:gd name="T37" fmla="*/ 15 h 59"/>
                <a:gd name="T38" fmla="*/ 6 w 58"/>
                <a:gd name="T39" fmla="*/ 15 h 59"/>
                <a:gd name="T40" fmla="*/ 7 w 58"/>
                <a:gd name="T41" fmla="*/ 15 h 59"/>
                <a:gd name="T42" fmla="*/ 9 w 58"/>
                <a:gd name="T43" fmla="*/ 15 h 59"/>
                <a:gd name="T44" fmla="*/ 10 w 58"/>
                <a:gd name="T45" fmla="*/ 15 h 59"/>
                <a:gd name="T46" fmla="*/ 12 w 58"/>
                <a:gd name="T47" fmla="*/ 14 h 59"/>
                <a:gd name="T48" fmla="*/ 13 w 58"/>
                <a:gd name="T49" fmla="*/ 13 h 59"/>
                <a:gd name="T50" fmla="*/ 14 w 58"/>
                <a:gd name="T51" fmla="*/ 12 h 59"/>
                <a:gd name="T52" fmla="*/ 14 w 58"/>
                <a:gd name="T53" fmla="*/ 11 h 59"/>
                <a:gd name="T54" fmla="*/ 15 w 58"/>
                <a:gd name="T55" fmla="*/ 9 h 59"/>
                <a:gd name="T56" fmla="*/ 15 w 58"/>
                <a:gd name="T57" fmla="*/ 8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8"/>
                <a:gd name="T88" fmla="*/ 0 h 59"/>
                <a:gd name="T89" fmla="*/ 58 w 58"/>
                <a:gd name="T90" fmla="*/ 59 h 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8" h="59">
                  <a:moveTo>
                    <a:pt x="58" y="29"/>
                  </a:moveTo>
                  <a:lnTo>
                    <a:pt x="58" y="24"/>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7"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FF0000"/>
            </a:solidFill>
            <a:ln w="9525">
              <a:noFill/>
              <a:round/>
              <a:headEnd/>
              <a:tailEnd/>
            </a:ln>
          </p:spPr>
          <p:txBody>
            <a:bodyPr/>
            <a:lstStyle/>
            <a:p>
              <a:endParaRPr lang="en-US"/>
            </a:p>
          </p:txBody>
        </p:sp>
        <p:sp>
          <p:nvSpPr>
            <p:cNvPr id="15508" name="Freeform 562"/>
            <p:cNvSpPr>
              <a:spLocks/>
            </p:cNvSpPr>
            <p:nvPr/>
          </p:nvSpPr>
          <p:spPr bwMode="auto">
            <a:xfrm>
              <a:off x="2354" y="2651"/>
              <a:ext cx="15" cy="14"/>
            </a:xfrm>
            <a:custGeom>
              <a:avLst/>
              <a:gdLst>
                <a:gd name="T0" fmla="*/ 4 w 29"/>
                <a:gd name="T1" fmla="*/ 7 h 29"/>
                <a:gd name="T2" fmla="*/ 3 w 29"/>
                <a:gd name="T3" fmla="*/ 7 h 29"/>
                <a:gd name="T4" fmla="*/ 3 w 29"/>
                <a:gd name="T5" fmla="*/ 7 h 29"/>
                <a:gd name="T6" fmla="*/ 2 w 29"/>
                <a:gd name="T7" fmla="*/ 6 h 29"/>
                <a:gd name="T8" fmla="*/ 1 w 29"/>
                <a:gd name="T9" fmla="*/ 6 h 29"/>
                <a:gd name="T10" fmla="*/ 1 w 29"/>
                <a:gd name="T11" fmla="*/ 5 h 29"/>
                <a:gd name="T12" fmla="*/ 1 w 29"/>
                <a:gd name="T13" fmla="*/ 5 h 29"/>
                <a:gd name="T14" fmla="*/ 0 w 29"/>
                <a:gd name="T15" fmla="*/ 4 h 29"/>
                <a:gd name="T16" fmla="*/ 0 w 29"/>
                <a:gd name="T17" fmla="*/ 3 h 29"/>
                <a:gd name="T18" fmla="*/ 0 w 29"/>
                <a:gd name="T19" fmla="*/ 3 h 29"/>
                <a:gd name="T20" fmla="*/ 1 w 29"/>
                <a:gd name="T21" fmla="*/ 2 h 29"/>
                <a:gd name="T22" fmla="*/ 1 w 29"/>
                <a:gd name="T23" fmla="*/ 1 h 29"/>
                <a:gd name="T24" fmla="*/ 1 w 29"/>
                <a:gd name="T25" fmla="*/ 1 h 29"/>
                <a:gd name="T26" fmla="*/ 2 w 29"/>
                <a:gd name="T27" fmla="*/ 0 h 29"/>
                <a:gd name="T28" fmla="*/ 3 w 29"/>
                <a:gd name="T29" fmla="*/ 0 h 29"/>
                <a:gd name="T30" fmla="*/ 3 w 29"/>
                <a:gd name="T31" fmla="*/ 0 h 29"/>
                <a:gd name="T32" fmla="*/ 4 w 29"/>
                <a:gd name="T33" fmla="*/ 0 h 29"/>
                <a:gd name="T34" fmla="*/ 5 w 29"/>
                <a:gd name="T35" fmla="*/ 0 h 29"/>
                <a:gd name="T36" fmla="*/ 5 w 29"/>
                <a:gd name="T37" fmla="*/ 0 h 29"/>
                <a:gd name="T38" fmla="*/ 6 w 29"/>
                <a:gd name="T39" fmla="*/ 0 h 29"/>
                <a:gd name="T40" fmla="*/ 7 w 29"/>
                <a:gd name="T41" fmla="*/ 1 h 29"/>
                <a:gd name="T42" fmla="*/ 7 w 29"/>
                <a:gd name="T43" fmla="*/ 1 h 29"/>
                <a:gd name="T44" fmla="*/ 7 w 29"/>
                <a:gd name="T45" fmla="*/ 2 h 29"/>
                <a:gd name="T46" fmla="*/ 8 w 29"/>
                <a:gd name="T47" fmla="*/ 3 h 29"/>
                <a:gd name="T48" fmla="*/ 8 w 29"/>
                <a:gd name="T49" fmla="*/ 3 h 29"/>
                <a:gd name="T50" fmla="*/ 7 w 29"/>
                <a:gd name="T51" fmla="*/ 5 h 29"/>
                <a:gd name="T52" fmla="*/ 7 w 29"/>
                <a:gd name="T53" fmla="*/ 6 h 29"/>
                <a:gd name="T54" fmla="*/ 5 w 29"/>
                <a:gd name="T55" fmla="*/ 7 h 29"/>
                <a:gd name="T56" fmla="*/ 4 w 29"/>
                <a:gd name="T57" fmla="*/ 7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9"/>
                <a:gd name="T88" fmla="*/ 0 h 29"/>
                <a:gd name="T89" fmla="*/ 29 w 29"/>
                <a:gd name="T90" fmla="*/ 29 h 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9" h="29">
                  <a:moveTo>
                    <a:pt x="14" y="29"/>
                  </a:moveTo>
                  <a:lnTo>
                    <a:pt x="12" y="29"/>
                  </a:lnTo>
                  <a:lnTo>
                    <a:pt x="10" y="28"/>
                  </a:lnTo>
                  <a:lnTo>
                    <a:pt x="6" y="27"/>
                  </a:lnTo>
                  <a:lnTo>
                    <a:pt x="4" y="25"/>
                  </a:lnTo>
                  <a:lnTo>
                    <a:pt x="3" y="22"/>
                  </a:lnTo>
                  <a:lnTo>
                    <a:pt x="2" y="20"/>
                  </a:lnTo>
                  <a:lnTo>
                    <a:pt x="0" y="18"/>
                  </a:lnTo>
                  <a:lnTo>
                    <a:pt x="0" y="14"/>
                  </a:lnTo>
                  <a:lnTo>
                    <a:pt x="0" y="12"/>
                  </a:lnTo>
                  <a:lnTo>
                    <a:pt x="2" y="9"/>
                  </a:lnTo>
                  <a:lnTo>
                    <a:pt x="3" y="6"/>
                  </a:lnTo>
                  <a:lnTo>
                    <a:pt x="4" y="4"/>
                  </a:lnTo>
                  <a:lnTo>
                    <a:pt x="6" y="3"/>
                  </a:lnTo>
                  <a:lnTo>
                    <a:pt x="10" y="2"/>
                  </a:lnTo>
                  <a:lnTo>
                    <a:pt x="12" y="0"/>
                  </a:lnTo>
                  <a:lnTo>
                    <a:pt x="14" y="0"/>
                  </a:lnTo>
                  <a:lnTo>
                    <a:pt x="18" y="0"/>
                  </a:lnTo>
                  <a:lnTo>
                    <a:pt x="20" y="2"/>
                  </a:lnTo>
                  <a:lnTo>
                    <a:pt x="22" y="3"/>
                  </a:lnTo>
                  <a:lnTo>
                    <a:pt x="25" y="4"/>
                  </a:lnTo>
                  <a:lnTo>
                    <a:pt x="27" y="6"/>
                  </a:lnTo>
                  <a:lnTo>
                    <a:pt x="28" y="9"/>
                  </a:lnTo>
                  <a:lnTo>
                    <a:pt x="29" y="12"/>
                  </a:lnTo>
                  <a:lnTo>
                    <a:pt x="29" y="14"/>
                  </a:lnTo>
                  <a:lnTo>
                    <a:pt x="28" y="20"/>
                  </a:lnTo>
                  <a:lnTo>
                    <a:pt x="25" y="25"/>
                  </a:lnTo>
                  <a:lnTo>
                    <a:pt x="20" y="28"/>
                  </a:lnTo>
                  <a:lnTo>
                    <a:pt x="14" y="29"/>
                  </a:lnTo>
                  <a:close/>
                </a:path>
              </a:pathLst>
            </a:custGeom>
            <a:solidFill>
              <a:srgbClr val="FF0000"/>
            </a:solidFill>
            <a:ln w="9525">
              <a:noFill/>
              <a:round/>
              <a:headEnd/>
              <a:tailEnd/>
            </a:ln>
          </p:spPr>
          <p:txBody>
            <a:bodyPr/>
            <a:lstStyle/>
            <a:p>
              <a:endParaRPr lang="en-US"/>
            </a:p>
          </p:txBody>
        </p:sp>
        <p:sp>
          <p:nvSpPr>
            <p:cNvPr id="15509" name="Freeform 563"/>
            <p:cNvSpPr>
              <a:spLocks/>
            </p:cNvSpPr>
            <p:nvPr/>
          </p:nvSpPr>
          <p:spPr bwMode="auto">
            <a:xfrm>
              <a:off x="2485" y="1569"/>
              <a:ext cx="30" cy="30"/>
            </a:xfrm>
            <a:custGeom>
              <a:avLst/>
              <a:gdLst>
                <a:gd name="T0" fmla="*/ 15 w 60"/>
                <a:gd name="T1" fmla="*/ 8 h 60"/>
                <a:gd name="T2" fmla="*/ 15 w 60"/>
                <a:gd name="T3" fmla="*/ 7 h 60"/>
                <a:gd name="T4" fmla="*/ 15 w 60"/>
                <a:gd name="T5" fmla="*/ 5 h 60"/>
                <a:gd name="T6" fmla="*/ 14 w 60"/>
                <a:gd name="T7" fmla="*/ 4 h 60"/>
                <a:gd name="T8" fmla="*/ 13 w 60"/>
                <a:gd name="T9" fmla="*/ 2 h 60"/>
                <a:gd name="T10" fmla="*/ 12 w 60"/>
                <a:gd name="T11" fmla="*/ 2 h 60"/>
                <a:gd name="T12" fmla="*/ 11 w 60"/>
                <a:gd name="T13" fmla="*/ 1 h 60"/>
                <a:gd name="T14" fmla="*/ 9 w 60"/>
                <a:gd name="T15" fmla="*/ 0 h 60"/>
                <a:gd name="T16" fmla="*/ 8 w 60"/>
                <a:gd name="T17" fmla="*/ 0 h 60"/>
                <a:gd name="T18" fmla="*/ 5 w 60"/>
                <a:gd name="T19" fmla="*/ 1 h 60"/>
                <a:gd name="T20" fmla="*/ 3 w 60"/>
                <a:gd name="T21" fmla="*/ 2 h 60"/>
                <a:gd name="T22" fmla="*/ 1 w 60"/>
                <a:gd name="T23" fmla="*/ 5 h 60"/>
                <a:gd name="T24" fmla="*/ 0 w 60"/>
                <a:gd name="T25" fmla="*/ 8 h 60"/>
                <a:gd name="T26" fmla="*/ 1 w 60"/>
                <a:gd name="T27" fmla="*/ 9 h 60"/>
                <a:gd name="T28" fmla="*/ 1 w 60"/>
                <a:gd name="T29" fmla="*/ 11 h 60"/>
                <a:gd name="T30" fmla="*/ 2 w 60"/>
                <a:gd name="T31" fmla="*/ 12 h 60"/>
                <a:gd name="T32" fmla="*/ 3 w 60"/>
                <a:gd name="T33" fmla="*/ 13 h 60"/>
                <a:gd name="T34" fmla="*/ 4 w 60"/>
                <a:gd name="T35" fmla="*/ 14 h 60"/>
                <a:gd name="T36" fmla="*/ 5 w 60"/>
                <a:gd name="T37" fmla="*/ 15 h 60"/>
                <a:gd name="T38" fmla="*/ 6 w 60"/>
                <a:gd name="T39" fmla="*/ 15 h 60"/>
                <a:gd name="T40" fmla="*/ 8 w 60"/>
                <a:gd name="T41" fmla="*/ 15 h 60"/>
                <a:gd name="T42" fmla="*/ 9 w 60"/>
                <a:gd name="T43" fmla="*/ 15 h 60"/>
                <a:gd name="T44" fmla="*/ 11 w 60"/>
                <a:gd name="T45" fmla="*/ 15 h 60"/>
                <a:gd name="T46" fmla="*/ 12 w 60"/>
                <a:gd name="T47" fmla="*/ 14 h 60"/>
                <a:gd name="T48" fmla="*/ 13 w 60"/>
                <a:gd name="T49" fmla="*/ 13 h 60"/>
                <a:gd name="T50" fmla="*/ 14 w 60"/>
                <a:gd name="T51" fmla="*/ 12 h 60"/>
                <a:gd name="T52" fmla="*/ 15 w 60"/>
                <a:gd name="T53" fmla="*/ 11 h 60"/>
                <a:gd name="T54" fmla="*/ 15 w 60"/>
                <a:gd name="T55" fmla="*/ 9 h 60"/>
                <a:gd name="T56" fmla="*/ 15 w 60"/>
                <a:gd name="T57" fmla="*/ 8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
                <a:gd name="T88" fmla="*/ 0 h 60"/>
                <a:gd name="T89" fmla="*/ 60 w 60"/>
                <a:gd name="T90" fmla="*/ 60 h 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 h="60">
                  <a:moveTo>
                    <a:pt x="60" y="30"/>
                  </a:moveTo>
                  <a:lnTo>
                    <a:pt x="59" y="25"/>
                  </a:lnTo>
                  <a:lnTo>
                    <a:pt x="58" y="19"/>
                  </a:lnTo>
                  <a:lnTo>
                    <a:pt x="54" y="13"/>
                  </a:lnTo>
                  <a:lnTo>
                    <a:pt x="51" y="8"/>
                  </a:lnTo>
                  <a:lnTo>
                    <a:pt x="46" y="5"/>
                  </a:lnTo>
                  <a:lnTo>
                    <a:pt x="41" y="3"/>
                  </a:lnTo>
                  <a:lnTo>
                    <a:pt x="36" y="0"/>
                  </a:lnTo>
                  <a:lnTo>
                    <a:pt x="30" y="0"/>
                  </a:lnTo>
                  <a:lnTo>
                    <a:pt x="18" y="3"/>
                  </a:lnTo>
                  <a:lnTo>
                    <a:pt x="9" y="8"/>
                  </a:lnTo>
                  <a:lnTo>
                    <a:pt x="2" y="19"/>
                  </a:lnTo>
                  <a:lnTo>
                    <a:pt x="0" y="30"/>
                  </a:lnTo>
                  <a:lnTo>
                    <a:pt x="1" y="36"/>
                  </a:lnTo>
                  <a:lnTo>
                    <a:pt x="2" y="42"/>
                  </a:lnTo>
                  <a:lnTo>
                    <a:pt x="6" y="47"/>
                  </a:lnTo>
                  <a:lnTo>
                    <a:pt x="9" y="51"/>
                  </a:lnTo>
                  <a:lnTo>
                    <a:pt x="14" y="55"/>
                  </a:lnTo>
                  <a:lnTo>
                    <a:pt x="18" y="58"/>
                  </a:lnTo>
                  <a:lnTo>
                    <a:pt x="24" y="59"/>
                  </a:lnTo>
                  <a:lnTo>
                    <a:pt x="30" y="60"/>
                  </a:lnTo>
                  <a:lnTo>
                    <a:pt x="36" y="59"/>
                  </a:lnTo>
                  <a:lnTo>
                    <a:pt x="41" y="58"/>
                  </a:lnTo>
                  <a:lnTo>
                    <a:pt x="46" y="55"/>
                  </a:lnTo>
                  <a:lnTo>
                    <a:pt x="51" y="51"/>
                  </a:lnTo>
                  <a:lnTo>
                    <a:pt x="54" y="47"/>
                  </a:lnTo>
                  <a:lnTo>
                    <a:pt x="58" y="42"/>
                  </a:lnTo>
                  <a:lnTo>
                    <a:pt x="59" y="36"/>
                  </a:lnTo>
                  <a:lnTo>
                    <a:pt x="60" y="30"/>
                  </a:lnTo>
                  <a:close/>
                </a:path>
              </a:pathLst>
            </a:custGeom>
            <a:solidFill>
              <a:srgbClr val="FF0000"/>
            </a:solidFill>
            <a:ln w="9525">
              <a:noFill/>
              <a:round/>
              <a:headEnd/>
              <a:tailEnd/>
            </a:ln>
          </p:spPr>
          <p:txBody>
            <a:bodyPr/>
            <a:lstStyle/>
            <a:p>
              <a:endParaRPr lang="en-US"/>
            </a:p>
          </p:txBody>
        </p:sp>
        <p:sp>
          <p:nvSpPr>
            <p:cNvPr id="15510" name="Freeform 564"/>
            <p:cNvSpPr>
              <a:spLocks/>
            </p:cNvSpPr>
            <p:nvPr/>
          </p:nvSpPr>
          <p:spPr bwMode="auto">
            <a:xfrm>
              <a:off x="2492" y="1577"/>
              <a:ext cx="15" cy="15"/>
            </a:xfrm>
            <a:custGeom>
              <a:avLst/>
              <a:gdLst>
                <a:gd name="T0" fmla="*/ 4 w 30"/>
                <a:gd name="T1" fmla="*/ 8 h 30"/>
                <a:gd name="T2" fmla="*/ 4 w 30"/>
                <a:gd name="T3" fmla="*/ 8 h 30"/>
                <a:gd name="T4" fmla="*/ 3 w 30"/>
                <a:gd name="T5" fmla="*/ 8 h 30"/>
                <a:gd name="T6" fmla="*/ 2 w 30"/>
                <a:gd name="T7" fmla="*/ 7 h 30"/>
                <a:gd name="T8" fmla="*/ 2 w 30"/>
                <a:gd name="T9" fmla="*/ 7 h 30"/>
                <a:gd name="T10" fmla="*/ 1 w 30"/>
                <a:gd name="T11" fmla="*/ 6 h 30"/>
                <a:gd name="T12" fmla="*/ 1 w 30"/>
                <a:gd name="T13" fmla="*/ 5 h 30"/>
                <a:gd name="T14" fmla="*/ 0 w 30"/>
                <a:gd name="T15" fmla="*/ 5 h 30"/>
                <a:gd name="T16" fmla="*/ 0 w 30"/>
                <a:gd name="T17" fmla="*/ 4 h 30"/>
                <a:gd name="T18" fmla="*/ 0 w 30"/>
                <a:gd name="T19" fmla="*/ 3 h 30"/>
                <a:gd name="T20" fmla="*/ 1 w 30"/>
                <a:gd name="T21" fmla="*/ 3 h 30"/>
                <a:gd name="T22" fmla="*/ 1 w 30"/>
                <a:gd name="T23" fmla="*/ 2 h 30"/>
                <a:gd name="T24" fmla="*/ 2 w 30"/>
                <a:gd name="T25" fmla="*/ 2 h 30"/>
                <a:gd name="T26" fmla="*/ 2 w 30"/>
                <a:gd name="T27" fmla="*/ 1 h 30"/>
                <a:gd name="T28" fmla="*/ 3 w 30"/>
                <a:gd name="T29" fmla="*/ 1 h 30"/>
                <a:gd name="T30" fmla="*/ 4 w 30"/>
                <a:gd name="T31" fmla="*/ 0 h 30"/>
                <a:gd name="T32" fmla="*/ 4 w 30"/>
                <a:gd name="T33" fmla="*/ 0 h 30"/>
                <a:gd name="T34" fmla="*/ 5 w 30"/>
                <a:gd name="T35" fmla="*/ 0 h 30"/>
                <a:gd name="T36" fmla="*/ 6 w 30"/>
                <a:gd name="T37" fmla="*/ 1 h 30"/>
                <a:gd name="T38" fmla="*/ 6 w 30"/>
                <a:gd name="T39" fmla="*/ 1 h 30"/>
                <a:gd name="T40" fmla="*/ 7 w 30"/>
                <a:gd name="T41" fmla="*/ 2 h 30"/>
                <a:gd name="T42" fmla="*/ 7 w 30"/>
                <a:gd name="T43" fmla="*/ 2 h 30"/>
                <a:gd name="T44" fmla="*/ 8 w 30"/>
                <a:gd name="T45" fmla="*/ 3 h 30"/>
                <a:gd name="T46" fmla="*/ 8 w 30"/>
                <a:gd name="T47" fmla="*/ 3 h 30"/>
                <a:gd name="T48" fmla="*/ 8 w 30"/>
                <a:gd name="T49" fmla="*/ 4 h 30"/>
                <a:gd name="T50" fmla="*/ 8 w 30"/>
                <a:gd name="T51" fmla="*/ 6 h 30"/>
                <a:gd name="T52" fmla="*/ 7 w 30"/>
                <a:gd name="T53" fmla="*/ 7 h 30"/>
                <a:gd name="T54" fmla="*/ 6 w 30"/>
                <a:gd name="T55" fmla="*/ 8 h 30"/>
                <a:gd name="T56" fmla="*/ 4 w 30"/>
                <a:gd name="T57" fmla="*/ 8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
                <a:gd name="T88" fmla="*/ 0 h 30"/>
                <a:gd name="T89" fmla="*/ 30 w 30"/>
                <a:gd name="T90" fmla="*/ 30 h 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 h="30">
                  <a:moveTo>
                    <a:pt x="15" y="30"/>
                  </a:moveTo>
                  <a:lnTo>
                    <a:pt x="13" y="30"/>
                  </a:lnTo>
                  <a:lnTo>
                    <a:pt x="10" y="29"/>
                  </a:lnTo>
                  <a:lnTo>
                    <a:pt x="7" y="27"/>
                  </a:lnTo>
                  <a:lnTo>
                    <a:pt x="5" y="26"/>
                  </a:lnTo>
                  <a:lnTo>
                    <a:pt x="3" y="23"/>
                  </a:lnTo>
                  <a:lnTo>
                    <a:pt x="1" y="20"/>
                  </a:lnTo>
                  <a:lnTo>
                    <a:pt x="0" y="18"/>
                  </a:lnTo>
                  <a:lnTo>
                    <a:pt x="0" y="15"/>
                  </a:lnTo>
                  <a:lnTo>
                    <a:pt x="0" y="12"/>
                  </a:lnTo>
                  <a:lnTo>
                    <a:pt x="1" y="10"/>
                  </a:lnTo>
                  <a:lnTo>
                    <a:pt x="3" y="7"/>
                  </a:lnTo>
                  <a:lnTo>
                    <a:pt x="5" y="5"/>
                  </a:lnTo>
                  <a:lnTo>
                    <a:pt x="7" y="3"/>
                  </a:lnTo>
                  <a:lnTo>
                    <a:pt x="10" y="2"/>
                  </a:lnTo>
                  <a:lnTo>
                    <a:pt x="13" y="0"/>
                  </a:lnTo>
                  <a:lnTo>
                    <a:pt x="15" y="0"/>
                  </a:lnTo>
                  <a:lnTo>
                    <a:pt x="18"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0000"/>
            </a:solidFill>
            <a:ln w="9525">
              <a:noFill/>
              <a:round/>
              <a:headEnd/>
              <a:tailEnd/>
            </a:ln>
          </p:spPr>
          <p:txBody>
            <a:bodyPr/>
            <a:lstStyle/>
            <a:p>
              <a:endParaRPr lang="en-US"/>
            </a:p>
          </p:txBody>
        </p:sp>
      </p:grpSp>
      <p:sp>
        <p:nvSpPr>
          <p:cNvPr id="63029" name="Text Box 565"/>
          <p:cNvSpPr txBox="1">
            <a:spLocks noChangeArrowheads="1"/>
          </p:cNvSpPr>
          <p:nvPr/>
        </p:nvSpPr>
        <p:spPr bwMode="auto">
          <a:xfrm>
            <a:off x="838200" y="2590800"/>
            <a:ext cx="7772400" cy="1066800"/>
          </a:xfrm>
          <a:prstGeom prst="rect">
            <a:avLst/>
          </a:prstGeom>
          <a:noFill/>
          <a:ln w="12700">
            <a:noFill/>
            <a:miter lim="800000"/>
            <a:headEnd/>
            <a:tailEnd/>
          </a:ln>
        </p:spPr>
        <p:txBody>
          <a:bodyPr>
            <a:spAutoFit/>
          </a:bodyPr>
          <a:lstStyle/>
          <a:p>
            <a:pPr algn="l">
              <a:spcBef>
                <a:spcPct val="50000"/>
              </a:spcBef>
            </a:pPr>
            <a:r>
              <a:rPr lang="en-US" sz="3200">
                <a:latin typeface="Arial" charset="0"/>
              </a:rPr>
              <a:t>Chú hề đặt câu hỏi với công chúa về hai mặt trăng để làm gì?</a:t>
            </a:r>
          </a:p>
        </p:txBody>
      </p:sp>
      <p:sp>
        <p:nvSpPr>
          <p:cNvPr id="15370" name="Text Box 566"/>
          <p:cNvSpPr txBox="1">
            <a:spLocks noChangeArrowheads="1"/>
          </p:cNvSpPr>
          <p:nvPr/>
        </p:nvSpPr>
        <p:spPr bwMode="auto">
          <a:xfrm>
            <a:off x="457200" y="2667000"/>
            <a:ext cx="7848600" cy="366713"/>
          </a:xfrm>
          <a:prstGeom prst="rect">
            <a:avLst/>
          </a:prstGeom>
          <a:noFill/>
          <a:ln w="12700">
            <a:noFill/>
            <a:miter lim="800000"/>
            <a:headEnd/>
            <a:tailEnd/>
          </a:ln>
        </p:spPr>
        <p:txBody>
          <a:bodyPr>
            <a:spAutoFit/>
          </a:bodyPr>
          <a:lstStyle/>
          <a:p>
            <a:pPr>
              <a:spcBef>
                <a:spcPct val="50000"/>
              </a:spcBef>
            </a:pPr>
            <a:endParaRPr lang="en-US">
              <a:latin typeface="Arial" charset="0"/>
            </a:endParaRPr>
          </a:p>
        </p:txBody>
      </p:sp>
      <p:sp>
        <p:nvSpPr>
          <p:cNvPr id="63031" name="Text Box 567"/>
          <p:cNvSpPr txBox="1">
            <a:spLocks noChangeArrowheads="1"/>
          </p:cNvSpPr>
          <p:nvPr/>
        </p:nvSpPr>
        <p:spPr bwMode="auto">
          <a:xfrm>
            <a:off x="762000" y="3581400"/>
            <a:ext cx="7696200" cy="2062163"/>
          </a:xfrm>
          <a:prstGeom prst="rect">
            <a:avLst/>
          </a:prstGeom>
          <a:noFill/>
          <a:ln w="12700">
            <a:noFill/>
            <a:miter lim="800000"/>
            <a:headEnd/>
            <a:tailEnd/>
          </a:ln>
        </p:spPr>
        <p:txBody>
          <a:bodyPr>
            <a:spAutoFit/>
          </a:bodyPr>
          <a:lstStyle/>
          <a:p>
            <a:pPr algn="l">
              <a:spcBef>
                <a:spcPct val="50000"/>
              </a:spcBef>
            </a:pPr>
            <a:r>
              <a:rPr lang="en-US" sz="3200">
                <a:solidFill>
                  <a:srgbClr val="0000FF"/>
                </a:solidFill>
                <a:latin typeface="Arial" charset="0"/>
              </a:rPr>
              <a:t>Chú hề đặt câu hỏi như vậy để dò hỏi công chúa nghĩ thế nào khi thấy một mặt trăng đang chiếu sáng trên bầu trời và một mặt trăng đang nằm trên cổ cô.</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63029"/>
                                        </p:tgtEl>
                                        <p:attrNameLst>
                                          <p:attrName>style.visibility</p:attrName>
                                        </p:attrNameLst>
                                      </p:cBhvr>
                                      <p:to>
                                        <p:strVal val="visible"/>
                                      </p:to>
                                    </p:set>
                                    <p:anim calcmode="lin" valueType="num">
                                      <p:cBhvr>
                                        <p:cTn id="7" dur="1000" fill="hold"/>
                                        <p:tgtEl>
                                          <p:spTgt spid="63029"/>
                                        </p:tgtEl>
                                        <p:attrNameLst>
                                          <p:attrName>ppt_x</p:attrName>
                                        </p:attrNameLst>
                                      </p:cBhvr>
                                      <p:tavLst>
                                        <p:tav tm="0">
                                          <p:val>
                                            <p:strVal val="#ppt_x-.2"/>
                                          </p:val>
                                        </p:tav>
                                        <p:tav tm="100000">
                                          <p:val>
                                            <p:strVal val="#ppt_x"/>
                                          </p:val>
                                        </p:tav>
                                      </p:tavLst>
                                    </p:anim>
                                    <p:anim calcmode="lin" valueType="num">
                                      <p:cBhvr>
                                        <p:cTn id="8" dur="1000" fill="hold"/>
                                        <p:tgtEl>
                                          <p:spTgt spid="63029"/>
                                        </p:tgtEl>
                                        <p:attrNameLst>
                                          <p:attrName>ppt_y</p:attrName>
                                        </p:attrNameLst>
                                      </p:cBhvr>
                                      <p:tavLst>
                                        <p:tav tm="0">
                                          <p:val>
                                            <p:strVal val="#ppt_y"/>
                                          </p:val>
                                        </p:tav>
                                        <p:tav tm="100000">
                                          <p:val>
                                            <p:strVal val="#ppt_y"/>
                                          </p:val>
                                        </p:tav>
                                      </p:tavLst>
                                    </p:anim>
                                    <p:animEffect transition="in" filter="wipe(right)" prLst="gradientSize: 0.1">
                                      <p:cBhvr>
                                        <p:cTn id="9" dur="1000"/>
                                        <p:tgtEl>
                                          <p:spTgt spid="63029"/>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3" presetClass="entr" presetSubtype="16" fill="hold" grpId="0" nodeType="clickEffect">
                                  <p:stCondLst>
                                    <p:cond delay="0"/>
                                  </p:stCondLst>
                                  <p:childTnLst>
                                    <p:set>
                                      <p:cBhvr>
                                        <p:cTn id="13" dur="1" fill="hold">
                                          <p:stCondLst>
                                            <p:cond delay="0"/>
                                          </p:stCondLst>
                                        </p:cTn>
                                        <p:tgtEl>
                                          <p:spTgt spid="63031"/>
                                        </p:tgtEl>
                                        <p:attrNameLst>
                                          <p:attrName>style.visibility</p:attrName>
                                        </p:attrNameLst>
                                      </p:cBhvr>
                                      <p:to>
                                        <p:strVal val="visible"/>
                                      </p:to>
                                    </p:set>
                                    <p:anim calcmode="lin" valueType="num">
                                      <p:cBhvr>
                                        <p:cTn id="14" dur="500" fill="hold"/>
                                        <p:tgtEl>
                                          <p:spTgt spid="63031"/>
                                        </p:tgtEl>
                                        <p:attrNameLst>
                                          <p:attrName>ppt_w</p:attrName>
                                        </p:attrNameLst>
                                      </p:cBhvr>
                                      <p:tavLst>
                                        <p:tav tm="0">
                                          <p:val>
                                            <p:fltVal val="0"/>
                                          </p:val>
                                        </p:tav>
                                        <p:tav tm="100000">
                                          <p:val>
                                            <p:strVal val="#ppt_w"/>
                                          </p:val>
                                        </p:tav>
                                      </p:tavLst>
                                    </p:anim>
                                    <p:anim calcmode="lin" valueType="num">
                                      <p:cBhvr>
                                        <p:cTn id="15" dur="500" fill="hold"/>
                                        <p:tgtEl>
                                          <p:spTgt spid="6303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029" grpId="0"/>
      <p:bldP spid="6303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304800"/>
            <a:ext cx="8229600" cy="1143000"/>
          </a:xfrm>
        </p:spPr>
        <p:txBody>
          <a:bodyPr/>
          <a:lstStyle/>
          <a:p>
            <a:pPr eaLnBrk="1" hangingPunct="1"/>
            <a:r>
              <a:rPr lang="en-US" sz="3200" smtClean="0"/>
              <a:t/>
            </a:r>
            <a:br>
              <a:rPr lang="en-US" sz="3200" smtClean="0"/>
            </a:br>
            <a:r>
              <a:rPr lang="en-US" sz="3200" u="sng" smtClean="0"/>
              <a:t>Tập đọc</a:t>
            </a:r>
          </a:p>
        </p:txBody>
      </p:sp>
      <p:sp>
        <p:nvSpPr>
          <p:cNvPr id="16387" name="Text Box 4"/>
          <p:cNvSpPr txBox="1">
            <a:spLocks noChangeArrowheads="1"/>
          </p:cNvSpPr>
          <p:nvPr/>
        </p:nvSpPr>
        <p:spPr bwMode="auto">
          <a:xfrm>
            <a:off x="762000" y="1981200"/>
            <a:ext cx="5943600" cy="579438"/>
          </a:xfrm>
          <a:prstGeom prst="rect">
            <a:avLst/>
          </a:prstGeom>
          <a:noFill/>
          <a:ln w="12700">
            <a:noFill/>
            <a:miter lim="800000"/>
            <a:headEnd/>
            <a:tailEnd/>
          </a:ln>
        </p:spPr>
        <p:txBody>
          <a:bodyPr>
            <a:spAutoFit/>
          </a:bodyPr>
          <a:lstStyle/>
          <a:p>
            <a:pPr algn="l">
              <a:spcBef>
                <a:spcPct val="50000"/>
              </a:spcBef>
            </a:pPr>
            <a:r>
              <a:rPr lang="en-US" sz="3200">
                <a:solidFill>
                  <a:srgbClr val="FF0000"/>
                </a:solidFill>
                <a:latin typeface="Arial" charset="0"/>
              </a:rPr>
              <a:t>TÌM HIỂU BÀI</a:t>
            </a:r>
          </a:p>
        </p:txBody>
      </p:sp>
      <p:sp>
        <p:nvSpPr>
          <p:cNvPr id="64053" name="Text Box 565"/>
          <p:cNvSpPr txBox="1">
            <a:spLocks noChangeArrowheads="1"/>
          </p:cNvSpPr>
          <p:nvPr/>
        </p:nvSpPr>
        <p:spPr bwMode="auto">
          <a:xfrm>
            <a:off x="838200" y="2590800"/>
            <a:ext cx="7772400" cy="579438"/>
          </a:xfrm>
          <a:prstGeom prst="rect">
            <a:avLst/>
          </a:prstGeom>
          <a:noFill/>
          <a:ln w="12700">
            <a:noFill/>
            <a:miter lim="800000"/>
            <a:headEnd/>
            <a:tailEnd/>
          </a:ln>
        </p:spPr>
        <p:txBody>
          <a:bodyPr>
            <a:spAutoFit/>
          </a:bodyPr>
          <a:lstStyle/>
          <a:p>
            <a:pPr algn="l">
              <a:spcBef>
                <a:spcPct val="50000"/>
              </a:spcBef>
            </a:pPr>
            <a:r>
              <a:rPr lang="en-US" sz="3200">
                <a:latin typeface="Arial" charset="0"/>
              </a:rPr>
              <a:t>Công chúa trả lời thế nào?</a:t>
            </a:r>
          </a:p>
        </p:txBody>
      </p:sp>
      <p:sp>
        <p:nvSpPr>
          <p:cNvPr id="16389" name="Text Box 566"/>
          <p:cNvSpPr txBox="1">
            <a:spLocks noChangeArrowheads="1"/>
          </p:cNvSpPr>
          <p:nvPr/>
        </p:nvSpPr>
        <p:spPr bwMode="auto">
          <a:xfrm>
            <a:off x="457200" y="2667000"/>
            <a:ext cx="7848600" cy="366713"/>
          </a:xfrm>
          <a:prstGeom prst="rect">
            <a:avLst/>
          </a:prstGeom>
          <a:noFill/>
          <a:ln w="12700">
            <a:noFill/>
            <a:miter lim="800000"/>
            <a:headEnd/>
            <a:tailEnd/>
          </a:ln>
        </p:spPr>
        <p:txBody>
          <a:bodyPr>
            <a:spAutoFit/>
          </a:bodyPr>
          <a:lstStyle/>
          <a:p>
            <a:pPr>
              <a:spcBef>
                <a:spcPct val="50000"/>
              </a:spcBef>
            </a:pPr>
            <a:endParaRPr lang="en-US">
              <a:latin typeface="Arial" charset="0"/>
            </a:endParaRPr>
          </a:p>
        </p:txBody>
      </p:sp>
      <p:sp>
        <p:nvSpPr>
          <p:cNvPr id="64055" name="Text Box 567"/>
          <p:cNvSpPr txBox="1">
            <a:spLocks noChangeArrowheads="1"/>
          </p:cNvSpPr>
          <p:nvPr/>
        </p:nvSpPr>
        <p:spPr bwMode="auto">
          <a:xfrm>
            <a:off x="838200" y="3200400"/>
            <a:ext cx="7696200" cy="2554288"/>
          </a:xfrm>
          <a:prstGeom prst="rect">
            <a:avLst/>
          </a:prstGeom>
          <a:noFill/>
          <a:ln w="12700">
            <a:noFill/>
            <a:miter lim="800000"/>
            <a:headEnd/>
            <a:tailEnd/>
          </a:ln>
        </p:spPr>
        <p:txBody>
          <a:bodyPr>
            <a:spAutoFit/>
          </a:bodyPr>
          <a:lstStyle/>
          <a:p>
            <a:pPr algn="l">
              <a:spcBef>
                <a:spcPct val="50000"/>
              </a:spcBef>
            </a:pPr>
            <a:r>
              <a:rPr lang="en-US" sz="3200">
                <a:solidFill>
                  <a:srgbClr val="0000FF"/>
                </a:solidFill>
                <a:latin typeface="Arial" charset="0"/>
              </a:rPr>
              <a:t>  Khi ta mất một chiếc răng , chiếc răng mới sẽ mọc ngay vào chỗ ấy. Khi ta cắt những bông hoa trong vườn, những bông hoa mới sẽ mọc lên ….Mặt trăng cũng như vậy, mọi thứ đều như vậy.</a:t>
            </a:r>
          </a:p>
        </p:txBody>
      </p:sp>
      <p:sp>
        <p:nvSpPr>
          <p:cNvPr id="16391" name="Rectangle 569"/>
          <p:cNvSpPr>
            <a:spLocks noGrp="1" noChangeArrowheads="1"/>
          </p:cNvSpPr>
          <p:nvPr>
            <p:ph type="body" sz="half" idx="1"/>
          </p:nvPr>
        </p:nvSpPr>
        <p:spPr>
          <a:xfrm>
            <a:off x="457200" y="1295400"/>
            <a:ext cx="7924800" cy="914400"/>
          </a:xfrm>
          <a:noFill/>
        </p:spPr>
        <p:txBody>
          <a:bodyPr/>
          <a:lstStyle/>
          <a:p>
            <a:pPr algn="ctr" eaLnBrk="1" hangingPunct="1">
              <a:buFontTx/>
              <a:buNone/>
            </a:pPr>
            <a:r>
              <a:rPr lang="en-US" sz="4000" smtClean="0">
                <a:solidFill>
                  <a:srgbClr val="0000FF"/>
                </a:solidFill>
              </a:rPr>
              <a:t>Rất nhiều mặt trăng </a:t>
            </a:r>
            <a:r>
              <a:rPr lang="en-US" sz="4000" i="1" smtClean="0">
                <a:solidFill>
                  <a:srgbClr val="0000FF"/>
                </a:solidFill>
              </a:rPr>
              <a:t>( tiếp theo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64053"/>
                                        </p:tgtEl>
                                        <p:attrNameLst>
                                          <p:attrName>style.visibility</p:attrName>
                                        </p:attrNameLst>
                                      </p:cBhvr>
                                      <p:to>
                                        <p:strVal val="visible"/>
                                      </p:to>
                                    </p:set>
                                    <p:anim calcmode="lin" valueType="num">
                                      <p:cBhvr>
                                        <p:cTn id="7" dur="1000" fill="hold"/>
                                        <p:tgtEl>
                                          <p:spTgt spid="64053"/>
                                        </p:tgtEl>
                                        <p:attrNameLst>
                                          <p:attrName>ppt_x</p:attrName>
                                        </p:attrNameLst>
                                      </p:cBhvr>
                                      <p:tavLst>
                                        <p:tav tm="0">
                                          <p:val>
                                            <p:strVal val="#ppt_x-.2"/>
                                          </p:val>
                                        </p:tav>
                                        <p:tav tm="100000">
                                          <p:val>
                                            <p:strVal val="#ppt_x"/>
                                          </p:val>
                                        </p:tav>
                                      </p:tavLst>
                                    </p:anim>
                                    <p:anim calcmode="lin" valueType="num">
                                      <p:cBhvr>
                                        <p:cTn id="8" dur="1000" fill="hold"/>
                                        <p:tgtEl>
                                          <p:spTgt spid="64053"/>
                                        </p:tgtEl>
                                        <p:attrNameLst>
                                          <p:attrName>ppt_y</p:attrName>
                                        </p:attrNameLst>
                                      </p:cBhvr>
                                      <p:tavLst>
                                        <p:tav tm="0">
                                          <p:val>
                                            <p:strVal val="#ppt_y"/>
                                          </p:val>
                                        </p:tav>
                                        <p:tav tm="100000">
                                          <p:val>
                                            <p:strVal val="#ppt_y"/>
                                          </p:val>
                                        </p:tav>
                                      </p:tavLst>
                                    </p:anim>
                                    <p:animEffect transition="in" filter="wipe(right)" prLst="gradientSize: 0.1">
                                      <p:cBhvr>
                                        <p:cTn id="9" dur="1000"/>
                                        <p:tgtEl>
                                          <p:spTgt spid="64053"/>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3" presetClass="entr" presetSubtype="16" fill="hold" grpId="0" nodeType="clickEffect">
                                  <p:stCondLst>
                                    <p:cond delay="0"/>
                                  </p:stCondLst>
                                  <p:childTnLst>
                                    <p:set>
                                      <p:cBhvr>
                                        <p:cTn id="13" dur="1" fill="hold">
                                          <p:stCondLst>
                                            <p:cond delay="0"/>
                                          </p:stCondLst>
                                        </p:cTn>
                                        <p:tgtEl>
                                          <p:spTgt spid="64055"/>
                                        </p:tgtEl>
                                        <p:attrNameLst>
                                          <p:attrName>style.visibility</p:attrName>
                                        </p:attrNameLst>
                                      </p:cBhvr>
                                      <p:to>
                                        <p:strVal val="visible"/>
                                      </p:to>
                                    </p:set>
                                    <p:anim calcmode="lin" valueType="num">
                                      <p:cBhvr>
                                        <p:cTn id="14" dur="500" fill="hold"/>
                                        <p:tgtEl>
                                          <p:spTgt spid="64055"/>
                                        </p:tgtEl>
                                        <p:attrNameLst>
                                          <p:attrName>ppt_w</p:attrName>
                                        </p:attrNameLst>
                                      </p:cBhvr>
                                      <p:tavLst>
                                        <p:tav tm="0">
                                          <p:val>
                                            <p:fltVal val="0"/>
                                          </p:val>
                                        </p:tav>
                                        <p:tav tm="100000">
                                          <p:val>
                                            <p:strVal val="#ppt_w"/>
                                          </p:val>
                                        </p:tav>
                                      </p:tavLst>
                                    </p:anim>
                                    <p:anim calcmode="lin" valueType="num">
                                      <p:cBhvr>
                                        <p:cTn id="15" dur="500" fill="hold"/>
                                        <p:tgtEl>
                                          <p:spTgt spid="6405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053" grpId="0"/>
      <p:bldP spid="6405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sz="half" idx="1"/>
          </p:nvPr>
        </p:nvSpPr>
        <p:spPr>
          <a:xfrm>
            <a:off x="914400" y="2286000"/>
            <a:ext cx="2438400" cy="533400"/>
          </a:xfrm>
        </p:spPr>
        <p:txBody>
          <a:bodyPr/>
          <a:lstStyle/>
          <a:p>
            <a:pPr eaLnBrk="1" hangingPunct="1">
              <a:lnSpc>
                <a:spcPct val="80000"/>
              </a:lnSpc>
              <a:buFontTx/>
              <a:buNone/>
            </a:pPr>
            <a:r>
              <a:rPr lang="en-US" sz="3600" b="1" i="1" u="sng" smtClean="0"/>
              <a:t>Từ ngữ</a:t>
            </a:r>
          </a:p>
        </p:txBody>
      </p:sp>
      <p:sp>
        <p:nvSpPr>
          <p:cNvPr id="17411" name="Rectangle 3"/>
          <p:cNvSpPr>
            <a:spLocks noGrp="1" noChangeArrowheads="1"/>
          </p:cNvSpPr>
          <p:nvPr>
            <p:ph type="title"/>
          </p:nvPr>
        </p:nvSpPr>
        <p:spPr>
          <a:xfrm>
            <a:off x="457200" y="0"/>
            <a:ext cx="8229600" cy="1143000"/>
          </a:xfrm>
          <a:noFill/>
        </p:spPr>
        <p:txBody>
          <a:bodyPr/>
          <a:lstStyle/>
          <a:p>
            <a:pPr eaLnBrk="1" hangingPunct="1"/>
            <a:r>
              <a:rPr lang="en-US" sz="3200" smtClean="0"/>
              <a:t/>
            </a:r>
            <a:br>
              <a:rPr lang="en-US" sz="3200" smtClean="0"/>
            </a:br>
            <a:r>
              <a:rPr lang="en-US" sz="3200" u="sng" smtClean="0"/>
              <a:t>Tập đọc</a:t>
            </a:r>
          </a:p>
        </p:txBody>
      </p:sp>
      <p:sp>
        <p:nvSpPr>
          <p:cNvPr id="17412" name="Text Box 5"/>
          <p:cNvSpPr txBox="1">
            <a:spLocks noChangeArrowheads="1"/>
          </p:cNvSpPr>
          <p:nvPr/>
        </p:nvSpPr>
        <p:spPr bwMode="auto">
          <a:xfrm>
            <a:off x="609600" y="1676400"/>
            <a:ext cx="4038600" cy="579438"/>
          </a:xfrm>
          <a:prstGeom prst="rect">
            <a:avLst/>
          </a:prstGeom>
          <a:noFill/>
          <a:ln w="12700">
            <a:noFill/>
            <a:miter lim="800000"/>
            <a:headEnd/>
            <a:tailEnd/>
          </a:ln>
        </p:spPr>
        <p:txBody>
          <a:bodyPr>
            <a:spAutoFit/>
          </a:bodyPr>
          <a:lstStyle/>
          <a:p>
            <a:pPr algn="l">
              <a:spcBef>
                <a:spcPct val="50000"/>
              </a:spcBef>
            </a:pPr>
            <a:r>
              <a:rPr lang="en-US" sz="3200">
                <a:solidFill>
                  <a:srgbClr val="FF0000"/>
                </a:solidFill>
                <a:latin typeface="Arial" charset="0"/>
              </a:rPr>
              <a:t>TÌM HIỂU BÀI</a:t>
            </a:r>
          </a:p>
        </p:txBody>
      </p:sp>
      <p:sp>
        <p:nvSpPr>
          <p:cNvPr id="17413" name="Text Box 6"/>
          <p:cNvSpPr txBox="1">
            <a:spLocks noChangeArrowheads="1"/>
          </p:cNvSpPr>
          <p:nvPr/>
        </p:nvSpPr>
        <p:spPr bwMode="auto">
          <a:xfrm>
            <a:off x="457200" y="3657600"/>
            <a:ext cx="2362200" cy="366713"/>
          </a:xfrm>
          <a:prstGeom prst="rect">
            <a:avLst/>
          </a:prstGeom>
          <a:noFill/>
          <a:ln w="12700">
            <a:noFill/>
            <a:miter lim="800000"/>
            <a:headEnd/>
            <a:tailEnd/>
          </a:ln>
        </p:spPr>
        <p:txBody>
          <a:bodyPr>
            <a:spAutoFit/>
          </a:bodyPr>
          <a:lstStyle/>
          <a:p>
            <a:pPr>
              <a:spcBef>
                <a:spcPct val="50000"/>
              </a:spcBef>
            </a:pPr>
            <a:endParaRPr lang="en-US">
              <a:latin typeface="Arial" charset="0"/>
            </a:endParaRPr>
          </a:p>
        </p:txBody>
      </p:sp>
      <p:sp>
        <p:nvSpPr>
          <p:cNvPr id="17414" name="Rectangle 7"/>
          <p:cNvSpPr>
            <a:spLocks noChangeArrowheads="1"/>
          </p:cNvSpPr>
          <p:nvPr/>
        </p:nvSpPr>
        <p:spPr bwMode="auto">
          <a:xfrm>
            <a:off x="685800" y="2895600"/>
            <a:ext cx="2057400" cy="533400"/>
          </a:xfrm>
          <a:prstGeom prst="rect">
            <a:avLst/>
          </a:prstGeom>
          <a:noFill/>
          <a:ln w="9525">
            <a:noFill/>
            <a:miter lim="800000"/>
            <a:headEnd/>
            <a:tailEnd/>
          </a:ln>
        </p:spPr>
        <p:txBody>
          <a:bodyPr/>
          <a:lstStyle/>
          <a:p>
            <a:pPr marL="342900" indent="-342900" algn="l">
              <a:spcBef>
                <a:spcPct val="20000"/>
              </a:spcBef>
            </a:pPr>
            <a:r>
              <a:rPr lang="en-US" sz="3600" b="1">
                <a:solidFill>
                  <a:srgbClr val="FF0000"/>
                </a:solidFill>
                <a:latin typeface="Arial" charset="0"/>
              </a:rPr>
              <a:t>- bó tay</a:t>
            </a:r>
          </a:p>
        </p:txBody>
      </p:sp>
      <p:sp>
        <p:nvSpPr>
          <p:cNvPr id="17415" name="Rectangle 9"/>
          <p:cNvSpPr>
            <a:spLocks noChangeArrowheads="1"/>
          </p:cNvSpPr>
          <p:nvPr/>
        </p:nvSpPr>
        <p:spPr bwMode="auto">
          <a:xfrm>
            <a:off x="2971800" y="2286000"/>
            <a:ext cx="5715000" cy="457200"/>
          </a:xfrm>
          <a:prstGeom prst="rect">
            <a:avLst/>
          </a:prstGeom>
          <a:noFill/>
          <a:ln w="9525">
            <a:noFill/>
            <a:miter lim="800000"/>
            <a:headEnd/>
            <a:tailEnd/>
          </a:ln>
        </p:spPr>
        <p:txBody>
          <a:bodyPr/>
          <a:lstStyle/>
          <a:p>
            <a:pPr marL="342900" indent="-342900" algn="ctr">
              <a:lnSpc>
                <a:spcPct val="90000"/>
              </a:lnSpc>
              <a:spcBef>
                <a:spcPct val="20000"/>
              </a:spcBef>
            </a:pPr>
            <a:r>
              <a:rPr lang="en-US" sz="3200" b="1" u="sng">
                <a:latin typeface="Arial" charset="0"/>
              </a:rPr>
              <a:t>Ý</a:t>
            </a:r>
          </a:p>
        </p:txBody>
      </p:sp>
      <p:sp>
        <p:nvSpPr>
          <p:cNvPr id="17416" name="Rectangle 10"/>
          <p:cNvSpPr>
            <a:spLocks noChangeArrowheads="1"/>
          </p:cNvSpPr>
          <p:nvPr/>
        </p:nvSpPr>
        <p:spPr bwMode="auto">
          <a:xfrm>
            <a:off x="3048000" y="3048000"/>
            <a:ext cx="5715000" cy="457200"/>
          </a:xfrm>
          <a:prstGeom prst="rect">
            <a:avLst/>
          </a:prstGeom>
          <a:noFill/>
          <a:ln w="9525">
            <a:noFill/>
            <a:miter lim="800000"/>
            <a:headEnd/>
            <a:tailEnd/>
          </a:ln>
        </p:spPr>
        <p:txBody>
          <a:bodyPr/>
          <a:lstStyle/>
          <a:p>
            <a:pPr marL="342900" indent="-342900" algn="l">
              <a:lnSpc>
                <a:spcPct val="90000"/>
              </a:lnSpc>
              <a:spcBef>
                <a:spcPct val="20000"/>
              </a:spcBef>
            </a:pPr>
            <a:r>
              <a:rPr lang="en-US" sz="3200" b="1">
                <a:latin typeface="Arial" charset="0"/>
              </a:rPr>
              <a:t>Ý1: </a:t>
            </a:r>
            <a:r>
              <a:rPr lang="en-US" sz="3200" b="1">
                <a:solidFill>
                  <a:srgbClr val="FF0000"/>
                </a:solidFill>
                <a:latin typeface="Arial" charset="0"/>
              </a:rPr>
              <a:t>Nỗi lo lắng của nhà vua</a:t>
            </a:r>
          </a:p>
        </p:txBody>
      </p:sp>
      <p:sp>
        <p:nvSpPr>
          <p:cNvPr id="65547" name="Rectangle 11"/>
          <p:cNvSpPr>
            <a:spLocks noGrp="1" noChangeArrowheads="1"/>
          </p:cNvSpPr>
          <p:nvPr>
            <p:ph type="body" sz="half" idx="2"/>
          </p:nvPr>
        </p:nvSpPr>
        <p:spPr>
          <a:xfrm>
            <a:off x="2971800" y="3733800"/>
            <a:ext cx="5715000" cy="1295400"/>
          </a:xfrm>
        </p:spPr>
        <p:txBody>
          <a:bodyPr/>
          <a:lstStyle/>
          <a:p>
            <a:pPr eaLnBrk="1" hangingPunct="1">
              <a:buFontTx/>
              <a:buNone/>
            </a:pPr>
            <a:r>
              <a:rPr lang="en-US" sz="3200" b="1" smtClean="0"/>
              <a:t>Ý2</a:t>
            </a:r>
            <a:r>
              <a:rPr lang="en-US" sz="3200" b="1" smtClean="0">
                <a:solidFill>
                  <a:schemeClr val="tx2"/>
                </a:solidFill>
              </a:rPr>
              <a:t>:</a:t>
            </a:r>
            <a:r>
              <a:rPr lang="en-US" sz="3200" b="1" smtClean="0">
                <a:solidFill>
                  <a:srgbClr val="FF0000"/>
                </a:solidFill>
              </a:rPr>
              <a:t> Cách nhìn nhận của công chúa về thế giới xung quanh</a:t>
            </a:r>
          </a:p>
        </p:txBody>
      </p:sp>
      <p:sp>
        <p:nvSpPr>
          <p:cNvPr id="17418" name="Line 12"/>
          <p:cNvSpPr>
            <a:spLocks noChangeShapeType="1"/>
          </p:cNvSpPr>
          <p:nvPr/>
        </p:nvSpPr>
        <p:spPr bwMode="auto">
          <a:xfrm>
            <a:off x="2971800" y="2438400"/>
            <a:ext cx="0" cy="2514600"/>
          </a:xfrm>
          <a:prstGeom prst="line">
            <a:avLst/>
          </a:prstGeom>
          <a:noFill/>
          <a:ln w="12700">
            <a:solidFill>
              <a:schemeClr val="tx1"/>
            </a:solidFill>
            <a:round/>
            <a:headEnd/>
            <a:tailEnd/>
          </a:ln>
        </p:spPr>
        <p:txBody>
          <a:bodyPr/>
          <a:lstStyle/>
          <a:p>
            <a:endParaRPr lang="en-US"/>
          </a:p>
        </p:txBody>
      </p:sp>
      <p:sp>
        <p:nvSpPr>
          <p:cNvPr id="17419" name="Rectangle 13"/>
          <p:cNvSpPr>
            <a:spLocks noChangeArrowheads="1"/>
          </p:cNvSpPr>
          <p:nvPr/>
        </p:nvSpPr>
        <p:spPr bwMode="auto">
          <a:xfrm>
            <a:off x="457200" y="1066800"/>
            <a:ext cx="7924800" cy="914400"/>
          </a:xfrm>
          <a:prstGeom prst="rect">
            <a:avLst/>
          </a:prstGeom>
          <a:noFill/>
          <a:ln w="9525">
            <a:noFill/>
            <a:miter lim="800000"/>
            <a:headEnd/>
            <a:tailEnd/>
          </a:ln>
        </p:spPr>
        <p:txBody>
          <a:bodyPr/>
          <a:lstStyle/>
          <a:p>
            <a:pPr marL="342900" indent="-342900" algn="ctr">
              <a:spcBef>
                <a:spcPct val="20000"/>
              </a:spcBef>
            </a:pPr>
            <a:r>
              <a:rPr lang="en-US" sz="4000">
                <a:solidFill>
                  <a:srgbClr val="0000FF"/>
                </a:solidFill>
                <a:latin typeface="Arial" charset="0"/>
              </a:rPr>
              <a:t>Rất nhiều mặt trăng </a:t>
            </a:r>
            <a:r>
              <a:rPr lang="en-US" sz="4000" i="1">
                <a:solidFill>
                  <a:srgbClr val="0000FF"/>
                </a:solidFill>
                <a:latin typeface="Arial" charset="0"/>
              </a:rPr>
              <a:t>( tiếp theo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4" presetClass="entr" presetSubtype="0" fill="hold" grpId="0" nodeType="withEffect">
                                  <p:stCondLst>
                                    <p:cond delay="0"/>
                                  </p:stCondLst>
                                  <p:childTnLst>
                                    <p:set>
                                      <p:cBhvr>
                                        <p:cTn id="6" dur="1" fill="hold">
                                          <p:stCondLst>
                                            <p:cond delay="0"/>
                                          </p:stCondLst>
                                        </p:cTn>
                                        <p:tgtEl>
                                          <p:spTgt spid="65547">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65547">
                                            <p:txEl>
                                              <p:pRg st="0" end="0"/>
                                            </p:txEl>
                                          </p:spTgt>
                                        </p:tgtEl>
                                        <p:attrNameLst>
                                          <p:attrName>ppt_x</p:attrName>
                                        </p:attrNameLst>
                                      </p:cBhvr>
                                    </p:anim>
                                    <p:anim from="0" to="-1.0" calcmode="lin" valueType="num">
                                      <p:cBhvr>
                                        <p:cTn id="8" dur="200" decel="50000" autoRev="1" fill="hold">
                                          <p:stCondLst>
                                            <p:cond delay="600"/>
                                          </p:stCondLst>
                                        </p:cTn>
                                        <p:tgtEl>
                                          <p:spTgt spid="65547">
                                            <p:txEl>
                                              <p:pRg st="0" end="0"/>
                                            </p:txEl>
                                          </p:spTgt>
                                        </p:tgtEl>
                                        <p:attrNameLst>
                                          <p:attrName>xshear</p:attrName>
                                        </p:attrNameLst>
                                      </p:cBhvr>
                                    </p:anim>
                                    <p:animScale>
                                      <p:cBhvr>
                                        <p:cTn id="9" dur="200" decel="100000" autoRev="1" fill="hold">
                                          <p:stCondLst>
                                            <p:cond delay="600"/>
                                          </p:stCondLst>
                                        </p:cTn>
                                        <p:tgtEl>
                                          <p:spTgt spid="65547">
                                            <p:txEl>
                                              <p:pRg st="0" end="0"/>
                                            </p:txEl>
                                          </p:spTgt>
                                        </p:tgtEl>
                                      </p:cBhvr>
                                      <p:from x="100000" y="100000"/>
                                      <p:to x="80000" y="100000"/>
                                    </p:animScale>
                                    <p:anim by="(#ppt_h/3+#ppt_w*0.1)" calcmode="lin" valueType="num">
                                      <p:cBhvr additive="sum">
                                        <p:cTn id="10" dur="200" decel="100000" autoRev="1" fill="hold">
                                          <p:stCondLst>
                                            <p:cond delay="600"/>
                                          </p:stCondLst>
                                        </p:cTn>
                                        <p:tgtEl>
                                          <p:spTgt spid="65547">
                                            <p:txEl>
                                              <p:pRg st="0" end="0"/>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47"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304800"/>
            <a:ext cx="8229600" cy="1143000"/>
          </a:xfrm>
        </p:spPr>
        <p:txBody>
          <a:bodyPr/>
          <a:lstStyle/>
          <a:p>
            <a:pPr eaLnBrk="1" hangingPunct="1"/>
            <a:r>
              <a:rPr lang="en-US" sz="2800" smtClean="0"/>
              <a:t/>
            </a:r>
            <a:br>
              <a:rPr lang="en-US" sz="2800" smtClean="0"/>
            </a:br>
            <a:r>
              <a:rPr lang="en-US" sz="2800" u="sng" smtClean="0"/>
              <a:t>Tập đọc</a:t>
            </a:r>
          </a:p>
        </p:txBody>
      </p:sp>
      <p:sp>
        <p:nvSpPr>
          <p:cNvPr id="18435" name="Text Box 4"/>
          <p:cNvSpPr txBox="1">
            <a:spLocks noChangeArrowheads="1"/>
          </p:cNvSpPr>
          <p:nvPr/>
        </p:nvSpPr>
        <p:spPr bwMode="auto">
          <a:xfrm>
            <a:off x="762000" y="1981200"/>
            <a:ext cx="5943600" cy="523875"/>
          </a:xfrm>
          <a:prstGeom prst="rect">
            <a:avLst/>
          </a:prstGeom>
          <a:noFill/>
          <a:ln w="12700">
            <a:noFill/>
            <a:miter lim="800000"/>
            <a:headEnd/>
            <a:tailEnd/>
          </a:ln>
        </p:spPr>
        <p:txBody>
          <a:bodyPr>
            <a:spAutoFit/>
          </a:bodyPr>
          <a:lstStyle/>
          <a:p>
            <a:pPr algn="l">
              <a:spcBef>
                <a:spcPct val="50000"/>
              </a:spcBef>
            </a:pPr>
            <a:r>
              <a:rPr lang="en-US" sz="2800">
                <a:solidFill>
                  <a:srgbClr val="FF0000"/>
                </a:solidFill>
                <a:latin typeface="Arial" charset="0"/>
              </a:rPr>
              <a:t>TÌM HIỂU BÀI</a:t>
            </a:r>
          </a:p>
        </p:txBody>
      </p:sp>
      <p:sp>
        <p:nvSpPr>
          <p:cNvPr id="67125" name="Text Box 565"/>
          <p:cNvSpPr txBox="1">
            <a:spLocks noChangeArrowheads="1"/>
          </p:cNvSpPr>
          <p:nvPr/>
        </p:nvSpPr>
        <p:spPr bwMode="auto">
          <a:xfrm>
            <a:off x="838200" y="2590800"/>
            <a:ext cx="7772400" cy="954088"/>
          </a:xfrm>
          <a:prstGeom prst="rect">
            <a:avLst/>
          </a:prstGeom>
          <a:noFill/>
          <a:ln w="12700">
            <a:noFill/>
            <a:miter lim="800000"/>
            <a:headEnd/>
            <a:tailEnd/>
          </a:ln>
        </p:spPr>
        <p:txBody>
          <a:bodyPr>
            <a:spAutoFit/>
          </a:bodyPr>
          <a:lstStyle/>
          <a:p>
            <a:pPr algn="l">
              <a:spcBef>
                <a:spcPct val="50000"/>
              </a:spcBef>
            </a:pPr>
            <a:r>
              <a:rPr lang="en-US" sz="2800">
                <a:latin typeface="Arial" charset="0"/>
              </a:rPr>
              <a:t>Cách giải tích của công chúa nói lên điều gì? Chọn câu trả lời hợp với ý của em nhất:</a:t>
            </a:r>
          </a:p>
        </p:txBody>
      </p:sp>
      <p:sp>
        <p:nvSpPr>
          <p:cNvPr id="18437" name="Text Box 566"/>
          <p:cNvSpPr txBox="1">
            <a:spLocks noChangeArrowheads="1"/>
          </p:cNvSpPr>
          <p:nvPr/>
        </p:nvSpPr>
        <p:spPr bwMode="auto">
          <a:xfrm>
            <a:off x="457200" y="2667000"/>
            <a:ext cx="7848600" cy="338138"/>
          </a:xfrm>
          <a:prstGeom prst="rect">
            <a:avLst/>
          </a:prstGeom>
          <a:noFill/>
          <a:ln w="12700">
            <a:noFill/>
            <a:miter lim="800000"/>
            <a:headEnd/>
            <a:tailEnd/>
          </a:ln>
        </p:spPr>
        <p:txBody>
          <a:bodyPr>
            <a:spAutoFit/>
          </a:bodyPr>
          <a:lstStyle/>
          <a:p>
            <a:pPr>
              <a:spcBef>
                <a:spcPct val="50000"/>
              </a:spcBef>
            </a:pPr>
            <a:endParaRPr lang="en-US" sz="1600">
              <a:latin typeface="Arial" charset="0"/>
            </a:endParaRPr>
          </a:p>
        </p:txBody>
      </p:sp>
      <p:sp>
        <p:nvSpPr>
          <p:cNvPr id="67127" name="Text Box 567"/>
          <p:cNvSpPr txBox="1">
            <a:spLocks noChangeArrowheads="1"/>
          </p:cNvSpPr>
          <p:nvPr/>
        </p:nvSpPr>
        <p:spPr bwMode="auto">
          <a:xfrm>
            <a:off x="762000" y="3581400"/>
            <a:ext cx="7696200" cy="2308225"/>
          </a:xfrm>
          <a:prstGeom prst="rect">
            <a:avLst/>
          </a:prstGeom>
          <a:noFill/>
          <a:ln w="12700">
            <a:noFill/>
            <a:miter lim="800000"/>
            <a:headEnd/>
            <a:tailEnd/>
          </a:ln>
        </p:spPr>
        <p:txBody>
          <a:bodyPr>
            <a:spAutoFit/>
          </a:bodyPr>
          <a:lstStyle/>
          <a:p>
            <a:pPr marL="342900" indent="-342900" algn="l">
              <a:spcBef>
                <a:spcPct val="50000"/>
              </a:spcBef>
              <a:buFontTx/>
              <a:buAutoNum type="alphaLcParenR"/>
            </a:pPr>
            <a:r>
              <a:rPr lang="en-US" sz="2400">
                <a:solidFill>
                  <a:srgbClr val="0000FF"/>
                </a:solidFill>
                <a:latin typeface="Arial" charset="0"/>
              </a:rPr>
              <a:t>Đồ chơi mang lại niềm vui rất lớn cho trẻ em.</a:t>
            </a:r>
          </a:p>
          <a:p>
            <a:pPr marL="342900" indent="-342900" algn="l">
              <a:spcBef>
                <a:spcPct val="50000"/>
              </a:spcBef>
            </a:pPr>
            <a:r>
              <a:rPr lang="en-US" sz="2400">
                <a:solidFill>
                  <a:srgbClr val="0000FF"/>
                </a:solidFill>
                <a:latin typeface="Arial" charset="0"/>
              </a:rPr>
              <a:t>b) Khi chơi, trẻ em thường nghĩ về đồ chơi như các vật có thật trong đời sống hàng ngày.</a:t>
            </a:r>
          </a:p>
          <a:p>
            <a:pPr marL="342900" indent="-342900" algn="l">
              <a:spcBef>
                <a:spcPct val="50000"/>
              </a:spcBef>
            </a:pPr>
            <a:r>
              <a:rPr lang="en-US" sz="2400">
                <a:solidFill>
                  <a:srgbClr val="0000FF"/>
                </a:solidFill>
                <a:latin typeface="Arial" charset="0"/>
              </a:rPr>
              <a:t>c) Cách nhìn của trẻ em về thế giới xung quanh thường rất khác với người lớn.</a:t>
            </a:r>
          </a:p>
        </p:txBody>
      </p:sp>
      <p:sp>
        <p:nvSpPr>
          <p:cNvPr id="18439" name="Rectangle 569"/>
          <p:cNvSpPr>
            <a:spLocks noChangeArrowheads="1"/>
          </p:cNvSpPr>
          <p:nvPr/>
        </p:nvSpPr>
        <p:spPr bwMode="auto">
          <a:xfrm>
            <a:off x="457200" y="1371600"/>
            <a:ext cx="8229600" cy="914400"/>
          </a:xfrm>
          <a:prstGeom prst="rect">
            <a:avLst/>
          </a:prstGeom>
          <a:noFill/>
          <a:ln w="9525">
            <a:noFill/>
            <a:miter lim="800000"/>
            <a:headEnd/>
            <a:tailEnd/>
          </a:ln>
        </p:spPr>
        <p:txBody>
          <a:bodyPr/>
          <a:lstStyle/>
          <a:p>
            <a:pPr marL="342900" indent="-342900" algn="ctr">
              <a:spcBef>
                <a:spcPct val="20000"/>
              </a:spcBef>
            </a:pPr>
            <a:r>
              <a:rPr lang="en-US" sz="3600" b="1">
                <a:solidFill>
                  <a:srgbClr val="0000FF"/>
                </a:solidFill>
                <a:latin typeface="Arial" charset="0"/>
              </a:rPr>
              <a:t>Rất nhiều mặt trăng </a:t>
            </a:r>
            <a:r>
              <a:rPr lang="en-US" sz="3600" b="1" i="1">
                <a:solidFill>
                  <a:srgbClr val="0000FF"/>
                </a:solidFill>
                <a:latin typeface="Arial" charset="0"/>
              </a:rPr>
              <a:t>( tiếp theo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67125"/>
                                        </p:tgtEl>
                                        <p:attrNameLst>
                                          <p:attrName>style.visibility</p:attrName>
                                        </p:attrNameLst>
                                      </p:cBhvr>
                                      <p:to>
                                        <p:strVal val="visible"/>
                                      </p:to>
                                    </p:set>
                                    <p:anim calcmode="lin" valueType="num">
                                      <p:cBhvr>
                                        <p:cTn id="7" dur="1000" fill="hold"/>
                                        <p:tgtEl>
                                          <p:spTgt spid="67125"/>
                                        </p:tgtEl>
                                        <p:attrNameLst>
                                          <p:attrName>ppt_x</p:attrName>
                                        </p:attrNameLst>
                                      </p:cBhvr>
                                      <p:tavLst>
                                        <p:tav tm="0">
                                          <p:val>
                                            <p:strVal val="#ppt_x-.2"/>
                                          </p:val>
                                        </p:tav>
                                        <p:tav tm="100000">
                                          <p:val>
                                            <p:strVal val="#ppt_x"/>
                                          </p:val>
                                        </p:tav>
                                      </p:tavLst>
                                    </p:anim>
                                    <p:anim calcmode="lin" valueType="num">
                                      <p:cBhvr>
                                        <p:cTn id="8" dur="1000" fill="hold"/>
                                        <p:tgtEl>
                                          <p:spTgt spid="67125"/>
                                        </p:tgtEl>
                                        <p:attrNameLst>
                                          <p:attrName>ppt_y</p:attrName>
                                        </p:attrNameLst>
                                      </p:cBhvr>
                                      <p:tavLst>
                                        <p:tav tm="0">
                                          <p:val>
                                            <p:strVal val="#ppt_y"/>
                                          </p:val>
                                        </p:tav>
                                        <p:tav tm="100000">
                                          <p:val>
                                            <p:strVal val="#ppt_y"/>
                                          </p:val>
                                        </p:tav>
                                      </p:tavLst>
                                    </p:anim>
                                    <p:animEffect transition="in" filter="wipe(right)" prLst="gradientSize: 0.1">
                                      <p:cBhvr>
                                        <p:cTn id="9" dur="1000"/>
                                        <p:tgtEl>
                                          <p:spTgt spid="67125"/>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5" presetClass="entr" presetSubtype="0" fill="hold" grpId="0" nodeType="clickEffect">
                                  <p:stCondLst>
                                    <p:cond delay="0"/>
                                  </p:stCondLst>
                                  <p:childTnLst>
                                    <p:set>
                                      <p:cBhvr>
                                        <p:cTn id="13" dur="1" fill="hold">
                                          <p:stCondLst>
                                            <p:cond delay="0"/>
                                          </p:stCondLst>
                                        </p:cTn>
                                        <p:tgtEl>
                                          <p:spTgt spid="67127"/>
                                        </p:tgtEl>
                                        <p:attrNameLst>
                                          <p:attrName>style.visibility</p:attrName>
                                        </p:attrNameLst>
                                      </p:cBhvr>
                                      <p:to>
                                        <p:strVal val="visible"/>
                                      </p:to>
                                    </p:set>
                                    <p:anim calcmode="lin" valueType="num">
                                      <p:cBhvr>
                                        <p:cTn id="14" dur="1000" fill="hold"/>
                                        <p:tgtEl>
                                          <p:spTgt spid="67127"/>
                                        </p:tgtEl>
                                        <p:attrNameLst>
                                          <p:attrName>ppt_w</p:attrName>
                                        </p:attrNameLst>
                                      </p:cBhvr>
                                      <p:tavLst>
                                        <p:tav tm="0">
                                          <p:val>
                                            <p:fltVal val="0"/>
                                          </p:val>
                                        </p:tav>
                                        <p:tav tm="100000">
                                          <p:val>
                                            <p:strVal val="#ppt_w"/>
                                          </p:val>
                                        </p:tav>
                                      </p:tavLst>
                                    </p:anim>
                                    <p:anim calcmode="lin" valueType="num">
                                      <p:cBhvr>
                                        <p:cTn id="15" dur="1000" fill="hold"/>
                                        <p:tgtEl>
                                          <p:spTgt spid="67127"/>
                                        </p:tgtEl>
                                        <p:attrNameLst>
                                          <p:attrName>ppt_h</p:attrName>
                                        </p:attrNameLst>
                                      </p:cBhvr>
                                      <p:tavLst>
                                        <p:tav tm="0">
                                          <p:val>
                                            <p:fltVal val="0"/>
                                          </p:val>
                                        </p:tav>
                                        <p:tav tm="100000">
                                          <p:val>
                                            <p:strVal val="#ppt_h"/>
                                          </p:val>
                                        </p:tav>
                                      </p:tavLst>
                                    </p:anim>
                                    <p:anim calcmode="lin" valueType="num">
                                      <p:cBhvr>
                                        <p:cTn id="16" dur="1000" fill="hold"/>
                                        <p:tgtEl>
                                          <p:spTgt spid="67127"/>
                                        </p:tgtEl>
                                        <p:attrNameLst>
                                          <p:attrName>ppt_x</p:attrName>
                                        </p:attrNameLst>
                                      </p:cBhvr>
                                      <p:tavLst>
                                        <p:tav tm="0" fmla="#ppt_x+(cos(-2*pi*(1-$))*-#ppt_x-sin(-2*pi*(1-$))*(1-#ppt_y))*(1-$)">
                                          <p:val>
                                            <p:fltVal val="0"/>
                                          </p:val>
                                        </p:tav>
                                        <p:tav tm="100000">
                                          <p:val>
                                            <p:fltVal val="1"/>
                                          </p:val>
                                        </p:tav>
                                      </p:tavLst>
                                    </p:anim>
                                    <p:anim calcmode="lin" valueType="num">
                                      <p:cBhvr>
                                        <p:cTn id="17" dur="1000" fill="hold"/>
                                        <p:tgtEl>
                                          <p:spTgt spid="67127"/>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125" grpId="0"/>
      <p:bldP spid="6712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sz="half" idx="1"/>
          </p:nvPr>
        </p:nvSpPr>
        <p:spPr>
          <a:xfrm>
            <a:off x="914400" y="2286000"/>
            <a:ext cx="2438400" cy="533400"/>
          </a:xfrm>
        </p:spPr>
        <p:txBody>
          <a:bodyPr/>
          <a:lstStyle/>
          <a:p>
            <a:pPr eaLnBrk="1" hangingPunct="1">
              <a:lnSpc>
                <a:spcPct val="80000"/>
              </a:lnSpc>
              <a:buFontTx/>
              <a:buNone/>
            </a:pPr>
            <a:r>
              <a:rPr lang="en-US" sz="3200" b="1" i="1" u="sng" smtClean="0"/>
              <a:t>Từ ngữ</a:t>
            </a:r>
          </a:p>
        </p:txBody>
      </p:sp>
      <p:sp>
        <p:nvSpPr>
          <p:cNvPr id="19459" name="Rectangle 3"/>
          <p:cNvSpPr>
            <a:spLocks noGrp="1" noChangeArrowheads="1"/>
          </p:cNvSpPr>
          <p:nvPr>
            <p:ph type="title"/>
          </p:nvPr>
        </p:nvSpPr>
        <p:spPr>
          <a:xfrm>
            <a:off x="457200" y="0"/>
            <a:ext cx="8229600" cy="1143000"/>
          </a:xfrm>
          <a:noFill/>
        </p:spPr>
        <p:txBody>
          <a:bodyPr/>
          <a:lstStyle/>
          <a:p>
            <a:pPr eaLnBrk="1" hangingPunct="1"/>
            <a:r>
              <a:rPr lang="en-US" sz="2800" smtClean="0"/>
              <a:t/>
            </a:r>
            <a:br>
              <a:rPr lang="en-US" sz="2800" smtClean="0"/>
            </a:br>
            <a:r>
              <a:rPr lang="en-US" sz="2800" u="sng" smtClean="0"/>
              <a:t>Tập đọc</a:t>
            </a:r>
          </a:p>
        </p:txBody>
      </p:sp>
      <p:sp>
        <p:nvSpPr>
          <p:cNvPr id="19460" name="Rectangle 4"/>
          <p:cNvSpPr>
            <a:spLocks noChangeArrowheads="1"/>
          </p:cNvSpPr>
          <p:nvPr/>
        </p:nvSpPr>
        <p:spPr bwMode="auto">
          <a:xfrm>
            <a:off x="609600" y="1143000"/>
            <a:ext cx="8153400" cy="523875"/>
          </a:xfrm>
          <a:prstGeom prst="rect">
            <a:avLst/>
          </a:prstGeom>
          <a:noFill/>
          <a:ln w="12700">
            <a:noFill/>
            <a:miter lim="800000"/>
            <a:headEnd/>
            <a:tailEnd/>
          </a:ln>
        </p:spPr>
        <p:txBody>
          <a:bodyPr>
            <a:spAutoFit/>
          </a:bodyPr>
          <a:lstStyle/>
          <a:p>
            <a:pPr algn="ctr">
              <a:spcBef>
                <a:spcPct val="20000"/>
              </a:spcBef>
            </a:pPr>
            <a:r>
              <a:rPr lang="en-US" sz="2800">
                <a:solidFill>
                  <a:srgbClr val="0000FF"/>
                </a:solidFill>
                <a:latin typeface="Arial" charset="0"/>
              </a:rPr>
              <a:t>Rất nhiều mặt trăng </a:t>
            </a:r>
            <a:r>
              <a:rPr lang="en-US" sz="2800" i="1">
                <a:solidFill>
                  <a:srgbClr val="0000FF"/>
                </a:solidFill>
                <a:latin typeface="Arial" charset="0"/>
              </a:rPr>
              <a:t>( tiếp theo )</a:t>
            </a:r>
          </a:p>
        </p:txBody>
      </p:sp>
      <p:sp>
        <p:nvSpPr>
          <p:cNvPr id="19461" name="Text Box 5"/>
          <p:cNvSpPr txBox="1">
            <a:spLocks noChangeArrowheads="1"/>
          </p:cNvSpPr>
          <p:nvPr/>
        </p:nvSpPr>
        <p:spPr bwMode="auto">
          <a:xfrm>
            <a:off x="609600" y="1676400"/>
            <a:ext cx="4038600" cy="523875"/>
          </a:xfrm>
          <a:prstGeom prst="rect">
            <a:avLst/>
          </a:prstGeom>
          <a:noFill/>
          <a:ln w="12700">
            <a:noFill/>
            <a:miter lim="800000"/>
            <a:headEnd/>
            <a:tailEnd/>
          </a:ln>
        </p:spPr>
        <p:txBody>
          <a:bodyPr>
            <a:spAutoFit/>
          </a:bodyPr>
          <a:lstStyle/>
          <a:p>
            <a:pPr algn="l">
              <a:spcBef>
                <a:spcPct val="50000"/>
              </a:spcBef>
            </a:pPr>
            <a:r>
              <a:rPr lang="en-US" sz="2800">
                <a:solidFill>
                  <a:srgbClr val="FF0000"/>
                </a:solidFill>
                <a:latin typeface="Arial" charset="0"/>
              </a:rPr>
              <a:t>TÌM HIỂU BÀI</a:t>
            </a:r>
          </a:p>
        </p:txBody>
      </p:sp>
      <p:sp>
        <p:nvSpPr>
          <p:cNvPr id="19462" name="Text Box 6"/>
          <p:cNvSpPr txBox="1">
            <a:spLocks noChangeArrowheads="1"/>
          </p:cNvSpPr>
          <p:nvPr/>
        </p:nvSpPr>
        <p:spPr bwMode="auto">
          <a:xfrm>
            <a:off x="457200" y="3657600"/>
            <a:ext cx="2362200" cy="338138"/>
          </a:xfrm>
          <a:prstGeom prst="rect">
            <a:avLst/>
          </a:prstGeom>
          <a:noFill/>
          <a:ln w="12700">
            <a:noFill/>
            <a:miter lim="800000"/>
            <a:headEnd/>
            <a:tailEnd/>
          </a:ln>
        </p:spPr>
        <p:txBody>
          <a:bodyPr>
            <a:spAutoFit/>
          </a:bodyPr>
          <a:lstStyle/>
          <a:p>
            <a:pPr>
              <a:spcBef>
                <a:spcPct val="50000"/>
              </a:spcBef>
            </a:pPr>
            <a:endParaRPr lang="en-US" sz="1600">
              <a:latin typeface="Arial" charset="0"/>
            </a:endParaRPr>
          </a:p>
        </p:txBody>
      </p:sp>
      <p:sp>
        <p:nvSpPr>
          <p:cNvPr id="19463" name="Rectangle 7"/>
          <p:cNvSpPr>
            <a:spLocks noChangeArrowheads="1"/>
          </p:cNvSpPr>
          <p:nvPr/>
        </p:nvSpPr>
        <p:spPr bwMode="auto">
          <a:xfrm>
            <a:off x="685800" y="2895600"/>
            <a:ext cx="2057400" cy="533400"/>
          </a:xfrm>
          <a:prstGeom prst="rect">
            <a:avLst/>
          </a:prstGeom>
          <a:noFill/>
          <a:ln w="9525">
            <a:noFill/>
            <a:miter lim="800000"/>
            <a:headEnd/>
            <a:tailEnd/>
          </a:ln>
        </p:spPr>
        <p:txBody>
          <a:bodyPr/>
          <a:lstStyle/>
          <a:p>
            <a:pPr marL="342900" indent="-342900" algn="l">
              <a:spcBef>
                <a:spcPct val="20000"/>
              </a:spcBef>
            </a:pPr>
            <a:r>
              <a:rPr lang="en-US" sz="3200" b="1">
                <a:solidFill>
                  <a:srgbClr val="FF0000"/>
                </a:solidFill>
                <a:latin typeface="Arial" charset="0"/>
              </a:rPr>
              <a:t>- bó tay</a:t>
            </a:r>
          </a:p>
        </p:txBody>
      </p:sp>
      <p:sp>
        <p:nvSpPr>
          <p:cNvPr id="19464" name="Rectangle 8"/>
          <p:cNvSpPr>
            <a:spLocks noChangeArrowheads="1"/>
          </p:cNvSpPr>
          <p:nvPr/>
        </p:nvSpPr>
        <p:spPr bwMode="auto">
          <a:xfrm>
            <a:off x="2971800" y="2133600"/>
            <a:ext cx="5715000" cy="457200"/>
          </a:xfrm>
          <a:prstGeom prst="rect">
            <a:avLst/>
          </a:prstGeom>
          <a:noFill/>
          <a:ln w="9525">
            <a:noFill/>
            <a:miter lim="800000"/>
            <a:headEnd/>
            <a:tailEnd/>
          </a:ln>
        </p:spPr>
        <p:txBody>
          <a:bodyPr/>
          <a:lstStyle/>
          <a:p>
            <a:pPr marL="342900" indent="-342900" algn="ctr">
              <a:lnSpc>
                <a:spcPct val="90000"/>
              </a:lnSpc>
              <a:spcBef>
                <a:spcPct val="20000"/>
              </a:spcBef>
            </a:pPr>
            <a:r>
              <a:rPr lang="en-US" sz="2800" b="1" u="sng">
                <a:latin typeface="Arial" charset="0"/>
              </a:rPr>
              <a:t>Ý</a:t>
            </a:r>
          </a:p>
        </p:txBody>
      </p:sp>
      <p:sp>
        <p:nvSpPr>
          <p:cNvPr id="19465" name="Rectangle 9"/>
          <p:cNvSpPr>
            <a:spLocks noChangeArrowheads="1"/>
          </p:cNvSpPr>
          <p:nvPr/>
        </p:nvSpPr>
        <p:spPr bwMode="auto">
          <a:xfrm>
            <a:off x="3048000" y="2438400"/>
            <a:ext cx="5715000" cy="457200"/>
          </a:xfrm>
          <a:prstGeom prst="rect">
            <a:avLst/>
          </a:prstGeom>
          <a:noFill/>
          <a:ln w="9525">
            <a:noFill/>
            <a:miter lim="800000"/>
            <a:headEnd/>
            <a:tailEnd/>
          </a:ln>
        </p:spPr>
        <p:txBody>
          <a:bodyPr/>
          <a:lstStyle/>
          <a:p>
            <a:pPr marL="342900" indent="-342900" algn="l">
              <a:lnSpc>
                <a:spcPct val="90000"/>
              </a:lnSpc>
              <a:spcBef>
                <a:spcPct val="20000"/>
              </a:spcBef>
            </a:pPr>
            <a:r>
              <a:rPr lang="en-US" sz="2400" b="1">
                <a:latin typeface="Arial" charset="0"/>
              </a:rPr>
              <a:t>Ý1: </a:t>
            </a:r>
            <a:r>
              <a:rPr lang="en-US" sz="2400" b="1">
                <a:solidFill>
                  <a:srgbClr val="FF0000"/>
                </a:solidFill>
                <a:latin typeface="Arial" charset="0"/>
              </a:rPr>
              <a:t>Nỗi lo lắng của nhà vua</a:t>
            </a:r>
          </a:p>
        </p:txBody>
      </p:sp>
      <p:sp>
        <p:nvSpPr>
          <p:cNvPr id="19466" name="Rectangle 10"/>
          <p:cNvSpPr>
            <a:spLocks noGrp="1" noChangeArrowheads="1"/>
          </p:cNvSpPr>
          <p:nvPr>
            <p:ph type="body" sz="half" idx="2"/>
          </p:nvPr>
        </p:nvSpPr>
        <p:spPr>
          <a:xfrm>
            <a:off x="3048000" y="2895600"/>
            <a:ext cx="5715000" cy="1295400"/>
          </a:xfrm>
        </p:spPr>
        <p:txBody>
          <a:bodyPr/>
          <a:lstStyle/>
          <a:p>
            <a:pPr eaLnBrk="1" hangingPunct="1">
              <a:buFontTx/>
              <a:buNone/>
            </a:pPr>
            <a:r>
              <a:rPr lang="en-US" sz="2400" b="1" smtClean="0"/>
              <a:t>Ý2</a:t>
            </a:r>
            <a:r>
              <a:rPr lang="en-US" sz="2400" b="1" smtClean="0">
                <a:solidFill>
                  <a:schemeClr val="tx2"/>
                </a:solidFill>
              </a:rPr>
              <a:t>:</a:t>
            </a:r>
            <a:r>
              <a:rPr lang="en-US" sz="2400" b="1" smtClean="0">
                <a:solidFill>
                  <a:srgbClr val="FF0000"/>
                </a:solidFill>
              </a:rPr>
              <a:t> Cách nhìn nhận của công chúa về thế giới xung quanh</a:t>
            </a:r>
          </a:p>
        </p:txBody>
      </p:sp>
      <p:sp>
        <p:nvSpPr>
          <p:cNvPr id="19467" name="Line 11"/>
          <p:cNvSpPr>
            <a:spLocks noChangeShapeType="1"/>
          </p:cNvSpPr>
          <p:nvPr/>
        </p:nvSpPr>
        <p:spPr bwMode="auto">
          <a:xfrm flipH="1">
            <a:off x="2828925" y="2590800"/>
            <a:ext cx="66675" cy="4267200"/>
          </a:xfrm>
          <a:prstGeom prst="line">
            <a:avLst/>
          </a:prstGeom>
          <a:noFill/>
          <a:ln w="12700">
            <a:solidFill>
              <a:schemeClr val="tx1"/>
            </a:solidFill>
            <a:round/>
            <a:headEnd/>
            <a:tailEnd/>
          </a:ln>
        </p:spPr>
        <p:txBody>
          <a:bodyPr/>
          <a:lstStyle/>
          <a:p>
            <a:endParaRPr lang="en-US"/>
          </a:p>
        </p:txBody>
      </p:sp>
      <p:sp>
        <p:nvSpPr>
          <p:cNvPr id="67596" name="Text Box 12"/>
          <p:cNvSpPr txBox="1">
            <a:spLocks noChangeArrowheads="1"/>
          </p:cNvSpPr>
          <p:nvPr/>
        </p:nvSpPr>
        <p:spPr bwMode="auto">
          <a:xfrm>
            <a:off x="2971800" y="3841750"/>
            <a:ext cx="5867400" cy="2678113"/>
          </a:xfrm>
          <a:prstGeom prst="rect">
            <a:avLst/>
          </a:prstGeom>
          <a:noFill/>
          <a:ln w="12700">
            <a:noFill/>
            <a:miter lim="800000"/>
            <a:headEnd/>
            <a:tailEnd/>
          </a:ln>
        </p:spPr>
        <p:txBody>
          <a:bodyPr>
            <a:spAutoFit/>
          </a:bodyPr>
          <a:lstStyle/>
          <a:p>
            <a:pPr algn="l">
              <a:spcBef>
                <a:spcPct val="50000"/>
              </a:spcBef>
            </a:pPr>
            <a:r>
              <a:rPr lang="en-US" sz="2800" u="sng">
                <a:solidFill>
                  <a:schemeClr val="tx2"/>
                </a:solidFill>
                <a:latin typeface="Arial" charset="0"/>
              </a:rPr>
              <a:t>Đại ý:</a:t>
            </a:r>
            <a:r>
              <a:rPr lang="en-US" sz="2800">
                <a:solidFill>
                  <a:srgbClr val="FF0000"/>
                </a:solidFill>
                <a:latin typeface="Arial" charset="0"/>
              </a:rPr>
              <a:t> Trẻ em rất ngộ nghĩnh, đáng yêu. Các em nghĩ về đồ chơi như về các vật có thật trong cuộc sống. Các em nhìn thế giới xung quanh, giải thích về thế giới xung quanh rất khác người lớn.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67596"/>
                                        </p:tgtEl>
                                        <p:attrNameLst>
                                          <p:attrName>style.visibility</p:attrName>
                                        </p:attrNameLst>
                                      </p:cBhvr>
                                      <p:to>
                                        <p:strVal val="visible"/>
                                      </p:to>
                                    </p:set>
                                    <p:anim calcmode="lin" valueType="num">
                                      <p:cBhvr>
                                        <p:cTn id="7" dur="500" fill="hold"/>
                                        <p:tgtEl>
                                          <p:spTgt spid="67596"/>
                                        </p:tgtEl>
                                        <p:attrNameLst>
                                          <p:attrName>ppt_w</p:attrName>
                                        </p:attrNameLst>
                                      </p:cBhvr>
                                      <p:tavLst>
                                        <p:tav tm="0">
                                          <p:val>
                                            <p:fltVal val="0"/>
                                          </p:val>
                                        </p:tav>
                                        <p:tav tm="100000">
                                          <p:val>
                                            <p:strVal val="#ppt_w"/>
                                          </p:val>
                                        </p:tav>
                                      </p:tavLst>
                                    </p:anim>
                                    <p:anim calcmode="lin" valueType="num">
                                      <p:cBhvr>
                                        <p:cTn id="8" dur="500" fill="hold"/>
                                        <p:tgtEl>
                                          <p:spTgt spid="6759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9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533400" y="0"/>
            <a:ext cx="8229600" cy="1143000"/>
          </a:xfrm>
        </p:spPr>
        <p:txBody>
          <a:bodyPr/>
          <a:lstStyle/>
          <a:p>
            <a:pPr eaLnBrk="1" hangingPunct="1"/>
            <a:r>
              <a:rPr lang="en-US" sz="3200" smtClean="0"/>
              <a:t/>
            </a:r>
            <a:br>
              <a:rPr lang="en-US" sz="3200" smtClean="0"/>
            </a:br>
            <a:r>
              <a:rPr lang="en-US" sz="3200" u="sng" smtClean="0"/>
              <a:t>Tập đọc</a:t>
            </a:r>
          </a:p>
        </p:txBody>
      </p:sp>
      <p:sp>
        <p:nvSpPr>
          <p:cNvPr id="20483" name="Rectangle 3"/>
          <p:cNvSpPr>
            <a:spLocks noGrp="1" noChangeArrowheads="1"/>
          </p:cNvSpPr>
          <p:nvPr>
            <p:ph type="body" sz="half" idx="1"/>
          </p:nvPr>
        </p:nvSpPr>
        <p:spPr>
          <a:xfrm>
            <a:off x="457200" y="990600"/>
            <a:ext cx="7924800" cy="914400"/>
          </a:xfrm>
        </p:spPr>
        <p:txBody>
          <a:bodyPr/>
          <a:lstStyle/>
          <a:p>
            <a:pPr algn="ctr" eaLnBrk="1" hangingPunct="1">
              <a:buFontTx/>
              <a:buNone/>
            </a:pPr>
            <a:r>
              <a:rPr lang="en-US" sz="3600" smtClean="0">
                <a:solidFill>
                  <a:srgbClr val="0000FF"/>
                </a:solidFill>
              </a:rPr>
              <a:t>Rất  nhiều  mặt  tră ng </a:t>
            </a:r>
            <a:r>
              <a:rPr lang="en-US" sz="3600" i="1" smtClean="0">
                <a:solidFill>
                  <a:srgbClr val="0000FF"/>
                </a:solidFill>
              </a:rPr>
              <a:t>( tiếp theo</a:t>
            </a:r>
            <a:r>
              <a:rPr lang="en-US" sz="3600" smtClean="0">
                <a:solidFill>
                  <a:srgbClr val="0000FF"/>
                </a:solidFill>
              </a:rPr>
              <a:t> </a:t>
            </a:r>
            <a:r>
              <a:rPr lang="en-US" sz="3600" i="1" smtClean="0">
                <a:solidFill>
                  <a:srgbClr val="0000FF"/>
                </a:solidFill>
              </a:rPr>
              <a:t>)</a:t>
            </a:r>
          </a:p>
        </p:txBody>
      </p:sp>
      <p:sp>
        <p:nvSpPr>
          <p:cNvPr id="54276" name="Text Box 4"/>
          <p:cNvSpPr txBox="1">
            <a:spLocks noChangeArrowheads="1"/>
          </p:cNvSpPr>
          <p:nvPr/>
        </p:nvSpPr>
        <p:spPr bwMode="auto">
          <a:xfrm>
            <a:off x="990600" y="1600200"/>
            <a:ext cx="3810000" cy="519113"/>
          </a:xfrm>
          <a:prstGeom prst="rect">
            <a:avLst/>
          </a:prstGeom>
          <a:noFill/>
          <a:ln w="12700">
            <a:noFill/>
            <a:miter lim="800000"/>
            <a:headEnd/>
            <a:tailEnd/>
          </a:ln>
        </p:spPr>
        <p:txBody>
          <a:bodyPr>
            <a:spAutoFit/>
          </a:bodyPr>
          <a:lstStyle/>
          <a:p>
            <a:pPr algn="l">
              <a:spcBef>
                <a:spcPct val="50000"/>
              </a:spcBef>
            </a:pPr>
            <a:r>
              <a:rPr lang="en-US" sz="2800" b="1">
                <a:solidFill>
                  <a:srgbClr val="FF0000"/>
                </a:solidFill>
                <a:latin typeface="Arial" charset="0"/>
              </a:rPr>
              <a:t>ĐỌC DIỄN CẢM</a:t>
            </a:r>
          </a:p>
        </p:txBody>
      </p:sp>
      <p:sp>
        <p:nvSpPr>
          <p:cNvPr id="20485" name="Text Box 565"/>
          <p:cNvSpPr txBox="1">
            <a:spLocks noChangeArrowheads="1"/>
          </p:cNvSpPr>
          <p:nvPr/>
        </p:nvSpPr>
        <p:spPr bwMode="auto">
          <a:xfrm>
            <a:off x="1219200" y="3276600"/>
            <a:ext cx="7162800" cy="366713"/>
          </a:xfrm>
          <a:prstGeom prst="rect">
            <a:avLst/>
          </a:prstGeom>
          <a:noFill/>
          <a:ln w="12700">
            <a:noFill/>
            <a:miter lim="800000"/>
            <a:headEnd/>
            <a:tailEnd/>
          </a:ln>
        </p:spPr>
        <p:txBody>
          <a:bodyPr>
            <a:spAutoFit/>
          </a:bodyPr>
          <a:lstStyle/>
          <a:p>
            <a:pPr>
              <a:spcBef>
                <a:spcPct val="50000"/>
              </a:spcBef>
            </a:pPr>
            <a:endParaRPr lang="en-US">
              <a:latin typeface="Arial" charset="0"/>
            </a:endParaRPr>
          </a:p>
        </p:txBody>
      </p:sp>
      <p:sp>
        <p:nvSpPr>
          <p:cNvPr id="54838" name="AutoShape 566"/>
          <p:cNvSpPr>
            <a:spLocks noChangeArrowheads="1"/>
          </p:cNvSpPr>
          <p:nvPr/>
        </p:nvSpPr>
        <p:spPr bwMode="auto">
          <a:xfrm>
            <a:off x="304800" y="2209800"/>
            <a:ext cx="8839200" cy="4648200"/>
          </a:xfrm>
          <a:prstGeom prst="wedgeRoundRectCallout">
            <a:avLst>
              <a:gd name="adj1" fmla="val -39116"/>
              <a:gd name="adj2" fmla="val 37532"/>
              <a:gd name="adj3" fmla="val 16667"/>
            </a:avLst>
          </a:prstGeom>
          <a:solidFill>
            <a:srgbClr val="00FFFF"/>
          </a:solidFill>
          <a:ln w="12700">
            <a:solidFill>
              <a:srgbClr val="FFFF00"/>
            </a:solidFill>
            <a:miter lim="800000"/>
            <a:headEnd/>
            <a:tailEnd/>
          </a:ln>
        </p:spPr>
        <p:txBody>
          <a:bodyPr/>
          <a:lstStyle/>
          <a:p>
            <a:pPr algn="l"/>
            <a:r>
              <a:rPr lang="en-US" sz="2400" b="1">
                <a:latin typeface="Arial" charset="0"/>
              </a:rPr>
              <a:t>    - Làm sao mặt trăng lại chiếu sáng trên trời trong khi nó đang nằm trên cổ công chúa nhỉ? – Chú hề hỏi.</a:t>
            </a:r>
          </a:p>
          <a:p>
            <a:pPr algn="l"/>
            <a:r>
              <a:rPr lang="en-US" sz="2400" b="1">
                <a:latin typeface="Arial" charset="0"/>
              </a:rPr>
              <a:t>   Công chúa nhìn chú hề, mỉm cười:</a:t>
            </a:r>
          </a:p>
          <a:p>
            <a:pPr algn="l"/>
            <a:r>
              <a:rPr lang="en-US" sz="2400" b="1">
                <a:latin typeface="Arial" charset="0"/>
              </a:rPr>
              <a:t>   - Khi ta mất một chiếc răng, chiếc mới sẽ mọc ngay vào chỗ ấy. Khi ta cắt những bông hoa trong vườn , những bông hoa mới sẽ mọc lên. Có đúng không nào?</a:t>
            </a:r>
          </a:p>
          <a:p>
            <a:pPr algn="l"/>
            <a:r>
              <a:rPr lang="en-US" sz="2400" b="1">
                <a:latin typeface="Arial" charset="0"/>
              </a:rPr>
              <a:t>   Chú hề vội tiếp lời:</a:t>
            </a:r>
          </a:p>
          <a:p>
            <a:pPr algn="l"/>
            <a:r>
              <a:rPr lang="en-US" sz="2400" b="1">
                <a:latin typeface="Arial" charset="0"/>
              </a:rPr>
              <a:t>   - Tất nhiên rồi. Khi một con hươu mất sừng, cái sừng mới sẽ mọc ra. Sau khi đêm thay thế cho ngày, ngày lại thế chỗ của đêm.</a:t>
            </a:r>
          </a:p>
          <a:p>
            <a:pPr algn="l"/>
            <a:r>
              <a:rPr lang="en-US" sz="2400" b="1">
                <a:latin typeface="Arial" charset="0"/>
              </a:rPr>
              <a:t>   - Mặt trăng cũng như vậy, mọi thứ đều như vậy…  - Giọng công chúa nhỏ dần, nhỏ dần. Nàng đã ngủ.</a:t>
            </a:r>
          </a:p>
        </p:txBody>
      </p:sp>
      <p:sp>
        <p:nvSpPr>
          <p:cNvPr id="54839" name="Line 567"/>
          <p:cNvSpPr>
            <a:spLocks noChangeShapeType="1"/>
          </p:cNvSpPr>
          <p:nvPr/>
        </p:nvSpPr>
        <p:spPr bwMode="auto">
          <a:xfrm>
            <a:off x="4191000" y="2819400"/>
            <a:ext cx="1295400" cy="0"/>
          </a:xfrm>
          <a:prstGeom prst="line">
            <a:avLst/>
          </a:prstGeom>
          <a:noFill/>
          <a:ln w="12700">
            <a:solidFill>
              <a:srgbClr val="FF0000"/>
            </a:solidFill>
            <a:round/>
            <a:headEnd/>
            <a:tailEnd/>
          </a:ln>
        </p:spPr>
        <p:txBody>
          <a:bodyPr/>
          <a:lstStyle/>
          <a:p>
            <a:endParaRPr lang="en-US"/>
          </a:p>
        </p:txBody>
      </p:sp>
      <p:sp>
        <p:nvSpPr>
          <p:cNvPr id="54840" name="Line 568"/>
          <p:cNvSpPr>
            <a:spLocks noChangeShapeType="1"/>
          </p:cNvSpPr>
          <p:nvPr/>
        </p:nvSpPr>
        <p:spPr bwMode="auto">
          <a:xfrm>
            <a:off x="4191000" y="3505200"/>
            <a:ext cx="1066800" cy="0"/>
          </a:xfrm>
          <a:prstGeom prst="line">
            <a:avLst/>
          </a:prstGeom>
          <a:noFill/>
          <a:ln w="19050">
            <a:solidFill>
              <a:srgbClr val="FF0000"/>
            </a:solidFill>
            <a:round/>
            <a:headEnd/>
            <a:tailEnd/>
          </a:ln>
        </p:spPr>
        <p:txBody>
          <a:bodyPr/>
          <a:lstStyle/>
          <a:p>
            <a:endParaRPr lang="en-US"/>
          </a:p>
        </p:txBody>
      </p:sp>
      <p:sp>
        <p:nvSpPr>
          <p:cNvPr id="54842" name="Line 570"/>
          <p:cNvSpPr>
            <a:spLocks noChangeShapeType="1"/>
          </p:cNvSpPr>
          <p:nvPr/>
        </p:nvSpPr>
        <p:spPr bwMode="auto">
          <a:xfrm>
            <a:off x="6400800" y="3886200"/>
            <a:ext cx="1143000" cy="0"/>
          </a:xfrm>
          <a:prstGeom prst="line">
            <a:avLst/>
          </a:prstGeom>
          <a:noFill/>
          <a:ln w="12700">
            <a:solidFill>
              <a:srgbClr val="FF0000"/>
            </a:solidFill>
            <a:round/>
            <a:headEnd/>
            <a:tailEnd/>
          </a:ln>
        </p:spPr>
        <p:txBody>
          <a:bodyPr/>
          <a:lstStyle/>
          <a:p>
            <a:endParaRPr lang="en-US"/>
          </a:p>
        </p:txBody>
      </p:sp>
      <p:sp>
        <p:nvSpPr>
          <p:cNvPr id="54843" name="Line 571"/>
          <p:cNvSpPr>
            <a:spLocks noChangeShapeType="1"/>
          </p:cNvSpPr>
          <p:nvPr/>
        </p:nvSpPr>
        <p:spPr bwMode="auto">
          <a:xfrm flipV="1">
            <a:off x="1676400" y="4572000"/>
            <a:ext cx="1066800" cy="0"/>
          </a:xfrm>
          <a:prstGeom prst="line">
            <a:avLst/>
          </a:prstGeom>
          <a:noFill/>
          <a:ln w="19050">
            <a:solidFill>
              <a:srgbClr val="FF0000"/>
            </a:solidFill>
            <a:round/>
            <a:headEnd/>
            <a:tailEnd/>
          </a:ln>
        </p:spPr>
        <p:txBody>
          <a:bodyPr/>
          <a:lstStyle/>
          <a:p>
            <a:endParaRPr lang="en-US"/>
          </a:p>
        </p:txBody>
      </p:sp>
      <p:sp>
        <p:nvSpPr>
          <p:cNvPr id="54844" name="Line 572"/>
          <p:cNvSpPr>
            <a:spLocks noChangeShapeType="1"/>
          </p:cNvSpPr>
          <p:nvPr/>
        </p:nvSpPr>
        <p:spPr bwMode="auto">
          <a:xfrm>
            <a:off x="5638800" y="5334000"/>
            <a:ext cx="914400" cy="0"/>
          </a:xfrm>
          <a:prstGeom prst="line">
            <a:avLst/>
          </a:prstGeom>
          <a:noFill/>
          <a:ln w="19050">
            <a:solidFill>
              <a:srgbClr val="FF0000"/>
            </a:solidFill>
            <a:round/>
            <a:headEnd/>
            <a:tailEnd/>
          </a:ln>
        </p:spPr>
        <p:txBody>
          <a:bodyPr/>
          <a:lstStyle/>
          <a:p>
            <a:endParaRPr lang="en-US"/>
          </a:p>
        </p:txBody>
      </p:sp>
      <p:sp>
        <p:nvSpPr>
          <p:cNvPr id="54845" name="Line 573"/>
          <p:cNvSpPr>
            <a:spLocks noChangeShapeType="1"/>
          </p:cNvSpPr>
          <p:nvPr/>
        </p:nvSpPr>
        <p:spPr bwMode="auto">
          <a:xfrm>
            <a:off x="1143000" y="5715000"/>
            <a:ext cx="762000" cy="0"/>
          </a:xfrm>
          <a:prstGeom prst="line">
            <a:avLst/>
          </a:prstGeom>
          <a:noFill/>
          <a:ln w="19050">
            <a:solidFill>
              <a:srgbClr val="FF0000"/>
            </a:solidFill>
            <a:round/>
            <a:headEnd/>
            <a:tailEnd/>
          </a:ln>
        </p:spPr>
        <p:txBody>
          <a:bodyPr/>
          <a:lstStyle/>
          <a:p>
            <a:endParaRPr lang="en-US"/>
          </a:p>
        </p:txBody>
      </p:sp>
      <p:sp>
        <p:nvSpPr>
          <p:cNvPr id="54846" name="Line 574"/>
          <p:cNvSpPr>
            <a:spLocks noChangeShapeType="1"/>
          </p:cNvSpPr>
          <p:nvPr/>
        </p:nvSpPr>
        <p:spPr bwMode="auto">
          <a:xfrm>
            <a:off x="3886200" y="5715000"/>
            <a:ext cx="914400" cy="0"/>
          </a:xfrm>
          <a:prstGeom prst="line">
            <a:avLst/>
          </a:prstGeom>
          <a:noFill/>
          <a:ln w="19050">
            <a:solidFill>
              <a:srgbClr val="FF0000"/>
            </a:solidFill>
            <a:round/>
            <a:headEnd/>
            <a:tailEnd/>
          </a:ln>
        </p:spPr>
        <p:txBody>
          <a:bodyPr/>
          <a:lstStyle/>
          <a:p>
            <a:endParaRPr lang="en-US"/>
          </a:p>
        </p:txBody>
      </p:sp>
      <p:sp>
        <p:nvSpPr>
          <p:cNvPr id="54847" name="Line 575"/>
          <p:cNvSpPr>
            <a:spLocks noChangeShapeType="1"/>
          </p:cNvSpPr>
          <p:nvPr/>
        </p:nvSpPr>
        <p:spPr bwMode="auto">
          <a:xfrm>
            <a:off x="7467600" y="5715000"/>
            <a:ext cx="762000" cy="0"/>
          </a:xfrm>
          <a:prstGeom prst="line">
            <a:avLst/>
          </a:prstGeom>
          <a:noFill/>
          <a:ln w="12700">
            <a:solidFill>
              <a:srgbClr val="FF0000"/>
            </a:solidFill>
            <a:round/>
            <a:headEnd/>
            <a:tailEnd/>
          </a:ln>
        </p:spPr>
        <p:txBody>
          <a:bodyPr/>
          <a:lstStyle/>
          <a:p>
            <a:endParaRPr lang="en-US"/>
          </a:p>
        </p:txBody>
      </p:sp>
      <p:sp>
        <p:nvSpPr>
          <p:cNvPr id="54848" name="Line 576"/>
          <p:cNvSpPr>
            <a:spLocks noChangeShapeType="1"/>
          </p:cNvSpPr>
          <p:nvPr/>
        </p:nvSpPr>
        <p:spPr bwMode="auto">
          <a:xfrm>
            <a:off x="1295400" y="6400800"/>
            <a:ext cx="1066800" cy="0"/>
          </a:xfrm>
          <a:prstGeom prst="line">
            <a:avLst/>
          </a:prstGeom>
          <a:noFill/>
          <a:ln w="12700">
            <a:solidFill>
              <a:srgbClr val="FF0000"/>
            </a:solidFill>
            <a:round/>
            <a:headEnd/>
            <a:tailEnd/>
          </a:ln>
        </p:spPr>
        <p:txBody>
          <a:bodyPr/>
          <a:lstStyle/>
          <a:p>
            <a:endParaRPr lang="en-US"/>
          </a:p>
        </p:txBody>
      </p:sp>
      <p:sp>
        <p:nvSpPr>
          <p:cNvPr id="54849" name="Line 577"/>
          <p:cNvSpPr>
            <a:spLocks noChangeShapeType="1"/>
          </p:cNvSpPr>
          <p:nvPr/>
        </p:nvSpPr>
        <p:spPr bwMode="auto">
          <a:xfrm>
            <a:off x="5638800" y="6400800"/>
            <a:ext cx="1371600" cy="0"/>
          </a:xfrm>
          <a:prstGeom prst="line">
            <a:avLst/>
          </a:prstGeom>
          <a:noFill/>
          <a:ln w="12700">
            <a:solidFill>
              <a:srgbClr val="FF0000"/>
            </a:solidFill>
            <a:round/>
            <a:headEnd/>
            <a:tailEnd/>
          </a:ln>
        </p:spPr>
        <p:txBody>
          <a:bodyPr/>
          <a:lstStyle/>
          <a:p>
            <a:endParaRPr lang="en-US"/>
          </a:p>
        </p:txBody>
      </p:sp>
      <p:grpSp>
        <p:nvGrpSpPr>
          <p:cNvPr id="2" name="Group 580"/>
          <p:cNvGrpSpPr>
            <a:grpSpLocks/>
          </p:cNvGrpSpPr>
          <p:nvPr/>
        </p:nvGrpSpPr>
        <p:grpSpPr bwMode="auto">
          <a:xfrm>
            <a:off x="7445375" y="6191250"/>
            <a:ext cx="228600" cy="228600"/>
            <a:chOff x="4704" y="3696"/>
            <a:chExt cx="144" cy="144"/>
          </a:xfrm>
        </p:grpSpPr>
        <p:sp>
          <p:nvSpPr>
            <p:cNvPr id="20500" name="Line 578"/>
            <p:cNvSpPr>
              <a:spLocks noChangeShapeType="1"/>
            </p:cNvSpPr>
            <p:nvPr/>
          </p:nvSpPr>
          <p:spPr bwMode="auto">
            <a:xfrm flipH="1">
              <a:off x="4704" y="3696"/>
              <a:ext cx="96" cy="144"/>
            </a:xfrm>
            <a:prstGeom prst="line">
              <a:avLst/>
            </a:prstGeom>
            <a:noFill/>
            <a:ln w="12700">
              <a:solidFill>
                <a:srgbClr val="FF0000"/>
              </a:solidFill>
              <a:round/>
              <a:headEnd/>
              <a:tailEnd/>
            </a:ln>
          </p:spPr>
          <p:txBody>
            <a:bodyPr/>
            <a:lstStyle/>
            <a:p>
              <a:endParaRPr lang="en-US"/>
            </a:p>
          </p:txBody>
        </p:sp>
        <p:sp>
          <p:nvSpPr>
            <p:cNvPr id="20501" name="Line 579"/>
            <p:cNvSpPr>
              <a:spLocks noChangeShapeType="1"/>
            </p:cNvSpPr>
            <p:nvPr/>
          </p:nvSpPr>
          <p:spPr bwMode="auto">
            <a:xfrm flipH="1">
              <a:off x="4752" y="3696"/>
              <a:ext cx="96" cy="144"/>
            </a:xfrm>
            <a:prstGeom prst="line">
              <a:avLst/>
            </a:prstGeom>
            <a:noFill/>
            <a:ln w="12700">
              <a:solidFill>
                <a:srgbClr val="FF0000"/>
              </a:solidFill>
              <a:round/>
              <a:headEnd/>
              <a:tailEnd/>
            </a:ln>
          </p:spPr>
          <p:txBody>
            <a:bodyPr/>
            <a:lstStyle/>
            <a:p>
              <a:endParaRPr lang="en-US"/>
            </a:p>
          </p:txBody>
        </p:sp>
      </p:grpSp>
      <p:sp>
        <p:nvSpPr>
          <p:cNvPr id="54853" name="Line 581"/>
          <p:cNvSpPr>
            <a:spLocks noChangeShapeType="1"/>
          </p:cNvSpPr>
          <p:nvPr/>
        </p:nvSpPr>
        <p:spPr bwMode="auto">
          <a:xfrm>
            <a:off x="2209800" y="6791325"/>
            <a:ext cx="838200" cy="0"/>
          </a:xfrm>
          <a:prstGeom prst="line">
            <a:avLst/>
          </a:prstGeom>
          <a:noFill/>
          <a:ln w="12700">
            <a:solidFill>
              <a:srgbClr val="FF0000"/>
            </a:solidFill>
            <a:round/>
            <a:headEnd/>
            <a:tailEnd/>
          </a:ln>
        </p:spPr>
        <p:txBody>
          <a:bodyPr/>
          <a:lstStyle/>
          <a:p>
            <a:endParaRPr lang="en-US"/>
          </a:p>
        </p:txBody>
      </p:sp>
      <p:sp>
        <p:nvSpPr>
          <p:cNvPr id="54854" name="Line 582"/>
          <p:cNvSpPr>
            <a:spLocks noChangeShapeType="1"/>
          </p:cNvSpPr>
          <p:nvPr/>
        </p:nvSpPr>
        <p:spPr bwMode="auto">
          <a:xfrm>
            <a:off x="3429000" y="6791325"/>
            <a:ext cx="838200" cy="0"/>
          </a:xfrm>
          <a:prstGeom prst="line">
            <a:avLst/>
          </a:prstGeom>
          <a:noFill/>
          <a:ln w="12700">
            <a:solidFill>
              <a:srgbClr val="FF0000"/>
            </a:solidFill>
            <a:round/>
            <a:headEnd/>
            <a:tailEn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withEffect">
                                  <p:stCondLst>
                                    <p:cond delay="0"/>
                                  </p:stCondLst>
                                  <p:childTnLst>
                                    <p:set>
                                      <p:cBhvr>
                                        <p:cTn id="6" dur="1" fill="hold">
                                          <p:stCondLst>
                                            <p:cond delay="0"/>
                                          </p:stCondLst>
                                        </p:cTn>
                                        <p:tgtEl>
                                          <p:spTgt spid="54276"/>
                                        </p:tgtEl>
                                        <p:attrNameLst>
                                          <p:attrName>style.visibility</p:attrName>
                                        </p:attrNameLst>
                                      </p:cBhvr>
                                      <p:to>
                                        <p:strVal val="visible"/>
                                      </p:to>
                                    </p:set>
                                    <p:animEffect transition="in" filter="wipe(down)">
                                      <p:cBhvr>
                                        <p:cTn id="7" dur="580">
                                          <p:stCondLst>
                                            <p:cond delay="0"/>
                                          </p:stCondLst>
                                        </p:cTn>
                                        <p:tgtEl>
                                          <p:spTgt spid="54276"/>
                                        </p:tgtEl>
                                      </p:cBhvr>
                                    </p:animEffect>
                                    <p:anim calcmode="lin" valueType="num">
                                      <p:cBhvr>
                                        <p:cTn id="8" dur="1822" tmFilter="0,0; 0.14,0.36; 0.43,0.73; 0.71,0.91; 1.0,1.0">
                                          <p:stCondLst>
                                            <p:cond delay="0"/>
                                          </p:stCondLst>
                                        </p:cTn>
                                        <p:tgtEl>
                                          <p:spTgt spid="5427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427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427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427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4276"/>
                                        </p:tgtEl>
                                        <p:attrNameLst>
                                          <p:attrName>ppt_y</p:attrName>
                                        </p:attrNameLst>
                                      </p:cBhvr>
                                      <p:tavLst>
                                        <p:tav tm="0" fmla="#ppt_y-sin(pi*$)/81">
                                          <p:val>
                                            <p:fltVal val="0"/>
                                          </p:val>
                                        </p:tav>
                                        <p:tav tm="100000">
                                          <p:val>
                                            <p:fltVal val="1"/>
                                          </p:val>
                                        </p:tav>
                                      </p:tavLst>
                                    </p:anim>
                                    <p:animScale>
                                      <p:cBhvr>
                                        <p:cTn id="13" dur="26">
                                          <p:stCondLst>
                                            <p:cond delay="650"/>
                                          </p:stCondLst>
                                        </p:cTn>
                                        <p:tgtEl>
                                          <p:spTgt spid="54276"/>
                                        </p:tgtEl>
                                      </p:cBhvr>
                                      <p:to x="100000" y="60000"/>
                                    </p:animScale>
                                    <p:animScale>
                                      <p:cBhvr>
                                        <p:cTn id="14" dur="166" decel="50000">
                                          <p:stCondLst>
                                            <p:cond delay="676"/>
                                          </p:stCondLst>
                                        </p:cTn>
                                        <p:tgtEl>
                                          <p:spTgt spid="54276"/>
                                        </p:tgtEl>
                                      </p:cBhvr>
                                      <p:to x="100000" y="100000"/>
                                    </p:animScale>
                                    <p:animScale>
                                      <p:cBhvr>
                                        <p:cTn id="15" dur="26">
                                          <p:stCondLst>
                                            <p:cond delay="1312"/>
                                          </p:stCondLst>
                                        </p:cTn>
                                        <p:tgtEl>
                                          <p:spTgt spid="54276"/>
                                        </p:tgtEl>
                                      </p:cBhvr>
                                      <p:to x="100000" y="80000"/>
                                    </p:animScale>
                                    <p:animScale>
                                      <p:cBhvr>
                                        <p:cTn id="16" dur="166" decel="50000">
                                          <p:stCondLst>
                                            <p:cond delay="1338"/>
                                          </p:stCondLst>
                                        </p:cTn>
                                        <p:tgtEl>
                                          <p:spTgt spid="54276"/>
                                        </p:tgtEl>
                                      </p:cBhvr>
                                      <p:to x="100000" y="100000"/>
                                    </p:animScale>
                                    <p:animScale>
                                      <p:cBhvr>
                                        <p:cTn id="17" dur="26">
                                          <p:stCondLst>
                                            <p:cond delay="1642"/>
                                          </p:stCondLst>
                                        </p:cTn>
                                        <p:tgtEl>
                                          <p:spTgt spid="54276"/>
                                        </p:tgtEl>
                                      </p:cBhvr>
                                      <p:to x="100000" y="90000"/>
                                    </p:animScale>
                                    <p:animScale>
                                      <p:cBhvr>
                                        <p:cTn id="18" dur="166" decel="50000">
                                          <p:stCondLst>
                                            <p:cond delay="1668"/>
                                          </p:stCondLst>
                                        </p:cTn>
                                        <p:tgtEl>
                                          <p:spTgt spid="54276"/>
                                        </p:tgtEl>
                                      </p:cBhvr>
                                      <p:to x="100000" y="100000"/>
                                    </p:animScale>
                                    <p:animScale>
                                      <p:cBhvr>
                                        <p:cTn id="19" dur="26">
                                          <p:stCondLst>
                                            <p:cond delay="1808"/>
                                          </p:stCondLst>
                                        </p:cTn>
                                        <p:tgtEl>
                                          <p:spTgt spid="54276"/>
                                        </p:tgtEl>
                                      </p:cBhvr>
                                      <p:to x="100000" y="95000"/>
                                    </p:animScale>
                                    <p:animScale>
                                      <p:cBhvr>
                                        <p:cTn id="20" dur="166" decel="50000">
                                          <p:stCondLst>
                                            <p:cond delay="1834"/>
                                          </p:stCondLst>
                                        </p:cTn>
                                        <p:tgtEl>
                                          <p:spTgt spid="54276"/>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20" presetClass="entr" presetSubtype="0" fill="hold" grpId="0" nodeType="clickEffect">
                                  <p:stCondLst>
                                    <p:cond delay="0"/>
                                  </p:stCondLst>
                                  <p:childTnLst>
                                    <p:set>
                                      <p:cBhvr>
                                        <p:cTn id="24" dur="1" fill="hold">
                                          <p:stCondLst>
                                            <p:cond delay="0"/>
                                          </p:stCondLst>
                                        </p:cTn>
                                        <p:tgtEl>
                                          <p:spTgt spid="54838"/>
                                        </p:tgtEl>
                                        <p:attrNameLst>
                                          <p:attrName>style.visibility</p:attrName>
                                        </p:attrNameLst>
                                      </p:cBhvr>
                                      <p:to>
                                        <p:strVal val="visible"/>
                                      </p:to>
                                    </p:set>
                                    <p:animEffect transition="in" filter="wedge">
                                      <p:cBhvr>
                                        <p:cTn id="25" dur="2000"/>
                                        <p:tgtEl>
                                          <p:spTgt spid="54838"/>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4" presetClass="entr" presetSubtype="16" fill="hold" grpId="0" nodeType="clickEffect">
                                  <p:stCondLst>
                                    <p:cond delay="0"/>
                                  </p:stCondLst>
                                  <p:childTnLst>
                                    <p:set>
                                      <p:cBhvr>
                                        <p:cTn id="29" dur="1" fill="hold">
                                          <p:stCondLst>
                                            <p:cond delay="0"/>
                                          </p:stCondLst>
                                        </p:cTn>
                                        <p:tgtEl>
                                          <p:spTgt spid="54839"/>
                                        </p:tgtEl>
                                        <p:attrNameLst>
                                          <p:attrName>style.visibility</p:attrName>
                                        </p:attrNameLst>
                                      </p:cBhvr>
                                      <p:to>
                                        <p:strVal val="visible"/>
                                      </p:to>
                                    </p:set>
                                    <p:animEffect transition="in" filter="box(in)">
                                      <p:cBhvr>
                                        <p:cTn id="30" dur="500"/>
                                        <p:tgtEl>
                                          <p:spTgt spid="54839"/>
                                        </p:tgtEl>
                                      </p:cBhvr>
                                    </p:animEffect>
                                  </p:childTnLst>
                                </p:cTn>
                              </p:par>
                              <p:par>
                                <p:cTn id="31" presetID="4" presetClass="entr" presetSubtype="16" fill="hold" grpId="0" nodeType="withEffect">
                                  <p:stCondLst>
                                    <p:cond delay="0"/>
                                  </p:stCondLst>
                                  <p:childTnLst>
                                    <p:set>
                                      <p:cBhvr>
                                        <p:cTn id="32" dur="1" fill="hold">
                                          <p:stCondLst>
                                            <p:cond delay="0"/>
                                          </p:stCondLst>
                                        </p:cTn>
                                        <p:tgtEl>
                                          <p:spTgt spid="54840"/>
                                        </p:tgtEl>
                                        <p:attrNameLst>
                                          <p:attrName>style.visibility</p:attrName>
                                        </p:attrNameLst>
                                      </p:cBhvr>
                                      <p:to>
                                        <p:strVal val="visible"/>
                                      </p:to>
                                    </p:set>
                                    <p:animEffect transition="in" filter="box(in)">
                                      <p:cBhvr>
                                        <p:cTn id="33" dur="500"/>
                                        <p:tgtEl>
                                          <p:spTgt spid="54840"/>
                                        </p:tgtEl>
                                      </p:cBhvr>
                                    </p:animEffect>
                                  </p:childTnLst>
                                </p:cTn>
                              </p:par>
                              <p:par>
                                <p:cTn id="34" presetID="4" presetClass="entr" presetSubtype="16" fill="hold" grpId="0" nodeType="withEffect">
                                  <p:stCondLst>
                                    <p:cond delay="0"/>
                                  </p:stCondLst>
                                  <p:childTnLst>
                                    <p:set>
                                      <p:cBhvr>
                                        <p:cTn id="35" dur="1" fill="hold">
                                          <p:stCondLst>
                                            <p:cond delay="0"/>
                                          </p:stCondLst>
                                        </p:cTn>
                                        <p:tgtEl>
                                          <p:spTgt spid="54842"/>
                                        </p:tgtEl>
                                        <p:attrNameLst>
                                          <p:attrName>style.visibility</p:attrName>
                                        </p:attrNameLst>
                                      </p:cBhvr>
                                      <p:to>
                                        <p:strVal val="visible"/>
                                      </p:to>
                                    </p:set>
                                    <p:animEffect transition="in" filter="box(in)">
                                      <p:cBhvr>
                                        <p:cTn id="36" dur="500"/>
                                        <p:tgtEl>
                                          <p:spTgt spid="54842"/>
                                        </p:tgtEl>
                                      </p:cBhvr>
                                    </p:animEffect>
                                  </p:childTnLst>
                                </p:cTn>
                              </p:par>
                              <p:par>
                                <p:cTn id="37" presetID="4" presetClass="entr" presetSubtype="16" fill="hold" grpId="0" nodeType="withEffect">
                                  <p:stCondLst>
                                    <p:cond delay="0"/>
                                  </p:stCondLst>
                                  <p:childTnLst>
                                    <p:set>
                                      <p:cBhvr>
                                        <p:cTn id="38" dur="1" fill="hold">
                                          <p:stCondLst>
                                            <p:cond delay="0"/>
                                          </p:stCondLst>
                                        </p:cTn>
                                        <p:tgtEl>
                                          <p:spTgt spid="54843"/>
                                        </p:tgtEl>
                                        <p:attrNameLst>
                                          <p:attrName>style.visibility</p:attrName>
                                        </p:attrNameLst>
                                      </p:cBhvr>
                                      <p:to>
                                        <p:strVal val="visible"/>
                                      </p:to>
                                    </p:set>
                                    <p:animEffect transition="in" filter="box(in)">
                                      <p:cBhvr>
                                        <p:cTn id="39" dur="500"/>
                                        <p:tgtEl>
                                          <p:spTgt spid="54843"/>
                                        </p:tgtEl>
                                      </p:cBhvr>
                                    </p:animEffect>
                                  </p:childTnLst>
                                </p:cTn>
                              </p:par>
                              <p:par>
                                <p:cTn id="40" presetID="4" presetClass="entr" presetSubtype="16" fill="hold" grpId="0" nodeType="withEffect">
                                  <p:stCondLst>
                                    <p:cond delay="0"/>
                                  </p:stCondLst>
                                  <p:childTnLst>
                                    <p:set>
                                      <p:cBhvr>
                                        <p:cTn id="41" dur="1" fill="hold">
                                          <p:stCondLst>
                                            <p:cond delay="0"/>
                                          </p:stCondLst>
                                        </p:cTn>
                                        <p:tgtEl>
                                          <p:spTgt spid="54844"/>
                                        </p:tgtEl>
                                        <p:attrNameLst>
                                          <p:attrName>style.visibility</p:attrName>
                                        </p:attrNameLst>
                                      </p:cBhvr>
                                      <p:to>
                                        <p:strVal val="visible"/>
                                      </p:to>
                                    </p:set>
                                    <p:animEffect transition="in" filter="box(in)">
                                      <p:cBhvr>
                                        <p:cTn id="42" dur="500"/>
                                        <p:tgtEl>
                                          <p:spTgt spid="54844"/>
                                        </p:tgtEl>
                                      </p:cBhvr>
                                    </p:animEffect>
                                  </p:childTnLst>
                                </p:cTn>
                              </p:par>
                              <p:par>
                                <p:cTn id="43" presetID="4" presetClass="entr" presetSubtype="16" fill="hold" grpId="0" nodeType="withEffect">
                                  <p:stCondLst>
                                    <p:cond delay="0"/>
                                  </p:stCondLst>
                                  <p:childTnLst>
                                    <p:set>
                                      <p:cBhvr>
                                        <p:cTn id="44" dur="1" fill="hold">
                                          <p:stCondLst>
                                            <p:cond delay="0"/>
                                          </p:stCondLst>
                                        </p:cTn>
                                        <p:tgtEl>
                                          <p:spTgt spid="54845"/>
                                        </p:tgtEl>
                                        <p:attrNameLst>
                                          <p:attrName>style.visibility</p:attrName>
                                        </p:attrNameLst>
                                      </p:cBhvr>
                                      <p:to>
                                        <p:strVal val="visible"/>
                                      </p:to>
                                    </p:set>
                                    <p:animEffect transition="in" filter="box(in)">
                                      <p:cBhvr>
                                        <p:cTn id="45" dur="500"/>
                                        <p:tgtEl>
                                          <p:spTgt spid="54845"/>
                                        </p:tgtEl>
                                      </p:cBhvr>
                                    </p:animEffect>
                                  </p:childTnLst>
                                </p:cTn>
                              </p:par>
                              <p:par>
                                <p:cTn id="46" presetID="4" presetClass="entr" presetSubtype="16" fill="hold" grpId="0" nodeType="withEffect">
                                  <p:stCondLst>
                                    <p:cond delay="0"/>
                                  </p:stCondLst>
                                  <p:childTnLst>
                                    <p:set>
                                      <p:cBhvr>
                                        <p:cTn id="47" dur="1" fill="hold">
                                          <p:stCondLst>
                                            <p:cond delay="0"/>
                                          </p:stCondLst>
                                        </p:cTn>
                                        <p:tgtEl>
                                          <p:spTgt spid="54846"/>
                                        </p:tgtEl>
                                        <p:attrNameLst>
                                          <p:attrName>style.visibility</p:attrName>
                                        </p:attrNameLst>
                                      </p:cBhvr>
                                      <p:to>
                                        <p:strVal val="visible"/>
                                      </p:to>
                                    </p:set>
                                    <p:animEffect transition="in" filter="box(in)">
                                      <p:cBhvr>
                                        <p:cTn id="48" dur="500"/>
                                        <p:tgtEl>
                                          <p:spTgt spid="54846"/>
                                        </p:tgtEl>
                                      </p:cBhvr>
                                    </p:animEffect>
                                  </p:childTnLst>
                                </p:cTn>
                              </p:par>
                              <p:par>
                                <p:cTn id="49" presetID="4" presetClass="entr" presetSubtype="16" fill="hold" grpId="0" nodeType="withEffect">
                                  <p:stCondLst>
                                    <p:cond delay="0"/>
                                  </p:stCondLst>
                                  <p:childTnLst>
                                    <p:set>
                                      <p:cBhvr>
                                        <p:cTn id="50" dur="1" fill="hold">
                                          <p:stCondLst>
                                            <p:cond delay="0"/>
                                          </p:stCondLst>
                                        </p:cTn>
                                        <p:tgtEl>
                                          <p:spTgt spid="54847"/>
                                        </p:tgtEl>
                                        <p:attrNameLst>
                                          <p:attrName>style.visibility</p:attrName>
                                        </p:attrNameLst>
                                      </p:cBhvr>
                                      <p:to>
                                        <p:strVal val="visible"/>
                                      </p:to>
                                    </p:set>
                                    <p:animEffect transition="in" filter="box(in)">
                                      <p:cBhvr>
                                        <p:cTn id="51" dur="500"/>
                                        <p:tgtEl>
                                          <p:spTgt spid="54847"/>
                                        </p:tgtEl>
                                      </p:cBhvr>
                                    </p:animEffect>
                                  </p:childTnLst>
                                </p:cTn>
                              </p:par>
                              <p:par>
                                <p:cTn id="52" presetID="4" presetClass="entr" presetSubtype="16" fill="hold" grpId="0" nodeType="withEffect">
                                  <p:stCondLst>
                                    <p:cond delay="0"/>
                                  </p:stCondLst>
                                  <p:childTnLst>
                                    <p:set>
                                      <p:cBhvr>
                                        <p:cTn id="53" dur="1" fill="hold">
                                          <p:stCondLst>
                                            <p:cond delay="0"/>
                                          </p:stCondLst>
                                        </p:cTn>
                                        <p:tgtEl>
                                          <p:spTgt spid="54848"/>
                                        </p:tgtEl>
                                        <p:attrNameLst>
                                          <p:attrName>style.visibility</p:attrName>
                                        </p:attrNameLst>
                                      </p:cBhvr>
                                      <p:to>
                                        <p:strVal val="visible"/>
                                      </p:to>
                                    </p:set>
                                    <p:animEffect transition="in" filter="box(in)">
                                      <p:cBhvr>
                                        <p:cTn id="54" dur="500"/>
                                        <p:tgtEl>
                                          <p:spTgt spid="54848"/>
                                        </p:tgtEl>
                                      </p:cBhvr>
                                    </p:animEffect>
                                  </p:childTnLst>
                                </p:cTn>
                              </p:par>
                              <p:par>
                                <p:cTn id="55" presetID="4" presetClass="entr" presetSubtype="16" fill="hold" grpId="0" nodeType="withEffect">
                                  <p:stCondLst>
                                    <p:cond delay="0"/>
                                  </p:stCondLst>
                                  <p:childTnLst>
                                    <p:set>
                                      <p:cBhvr>
                                        <p:cTn id="56" dur="1" fill="hold">
                                          <p:stCondLst>
                                            <p:cond delay="0"/>
                                          </p:stCondLst>
                                        </p:cTn>
                                        <p:tgtEl>
                                          <p:spTgt spid="54849"/>
                                        </p:tgtEl>
                                        <p:attrNameLst>
                                          <p:attrName>style.visibility</p:attrName>
                                        </p:attrNameLst>
                                      </p:cBhvr>
                                      <p:to>
                                        <p:strVal val="visible"/>
                                      </p:to>
                                    </p:set>
                                    <p:animEffect transition="in" filter="box(in)">
                                      <p:cBhvr>
                                        <p:cTn id="57" dur="500"/>
                                        <p:tgtEl>
                                          <p:spTgt spid="54849"/>
                                        </p:tgtEl>
                                      </p:cBhvr>
                                    </p:animEffect>
                                  </p:childTnLst>
                                </p:cTn>
                              </p:par>
                              <p:par>
                                <p:cTn id="58" presetID="4" presetClass="entr" presetSubtype="16" fill="hold" grpId="0" nodeType="withEffect">
                                  <p:stCondLst>
                                    <p:cond delay="0"/>
                                  </p:stCondLst>
                                  <p:childTnLst>
                                    <p:set>
                                      <p:cBhvr>
                                        <p:cTn id="59" dur="1" fill="hold">
                                          <p:stCondLst>
                                            <p:cond delay="0"/>
                                          </p:stCondLst>
                                        </p:cTn>
                                        <p:tgtEl>
                                          <p:spTgt spid="54853"/>
                                        </p:tgtEl>
                                        <p:attrNameLst>
                                          <p:attrName>style.visibility</p:attrName>
                                        </p:attrNameLst>
                                      </p:cBhvr>
                                      <p:to>
                                        <p:strVal val="visible"/>
                                      </p:to>
                                    </p:set>
                                    <p:animEffect transition="in" filter="box(in)">
                                      <p:cBhvr>
                                        <p:cTn id="60" dur="500"/>
                                        <p:tgtEl>
                                          <p:spTgt spid="54853"/>
                                        </p:tgtEl>
                                      </p:cBhvr>
                                    </p:animEffect>
                                  </p:childTnLst>
                                </p:cTn>
                              </p:par>
                              <p:par>
                                <p:cTn id="61" presetID="4" presetClass="entr" presetSubtype="16" fill="hold" grpId="0" nodeType="withEffect">
                                  <p:stCondLst>
                                    <p:cond delay="0"/>
                                  </p:stCondLst>
                                  <p:childTnLst>
                                    <p:set>
                                      <p:cBhvr>
                                        <p:cTn id="62" dur="1" fill="hold">
                                          <p:stCondLst>
                                            <p:cond delay="0"/>
                                          </p:stCondLst>
                                        </p:cTn>
                                        <p:tgtEl>
                                          <p:spTgt spid="54854"/>
                                        </p:tgtEl>
                                        <p:attrNameLst>
                                          <p:attrName>style.visibility</p:attrName>
                                        </p:attrNameLst>
                                      </p:cBhvr>
                                      <p:to>
                                        <p:strVal val="visible"/>
                                      </p:to>
                                    </p:set>
                                    <p:animEffect transition="in" filter="box(in)">
                                      <p:cBhvr>
                                        <p:cTn id="63" dur="500"/>
                                        <p:tgtEl>
                                          <p:spTgt spid="54854"/>
                                        </p:tgtEl>
                                      </p:cBhvr>
                                    </p:animEffect>
                                  </p:childTnLst>
                                </p:cTn>
                              </p:par>
                              <p:par>
                                <p:cTn id="64" presetID="4" presetClass="entr" presetSubtype="16" fill="hold" nodeType="withEffect">
                                  <p:stCondLst>
                                    <p:cond delay="0"/>
                                  </p:stCondLst>
                                  <p:childTnLst>
                                    <p:set>
                                      <p:cBhvr>
                                        <p:cTn id="65" dur="1" fill="hold">
                                          <p:stCondLst>
                                            <p:cond delay="0"/>
                                          </p:stCondLst>
                                        </p:cTn>
                                        <p:tgtEl>
                                          <p:spTgt spid="2"/>
                                        </p:tgtEl>
                                        <p:attrNameLst>
                                          <p:attrName>style.visibility</p:attrName>
                                        </p:attrNameLst>
                                      </p:cBhvr>
                                      <p:to>
                                        <p:strVal val="visible"/>
                                      </p:to>
                                    </p:set>
                                    <p:animEffect transition="in" filter="box(in)">
                                      <p:cBhvr>
                                        <p:cTn id="6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6" grpId="0"/>
      <p:bldP spid="54838" grpId="0" animBg="1"/>
      <p:bldP spid="54839" grpId="0" animBg="1"/>
      <p:bldP spid="54840" grpId="0" animBg="1"/>
      <p:bldP spid="54842" grpId="0" animBg="1"/>
      <p:bldP spid="54843" grpId="0" animBg="1"/>
      <p:bldP spid="54844" grpId="0" animBg="1"/>
      <p:bldP spid="54845" grpId="0" animBg="1"/>
      <p:bldP spid="54846" grpId="0" animBg="1"/>
      <p:bldP spid="54847" grpId="0" animBg="1"/>
      <p:bldP spid="54848" grpId="0" animBg="1"/>
      <p:bldP spid="54849" grpId="0" animBg="1"/>
      <p:bldP spid="54853" grpId="0" animBg="1"/>
      <p:bldP spid="5485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6" name="Text Box 12"/>
          <p:cNvSpPr txBox="1">
            <a:spLocks noChangeArrowheads="1"/>
          </p:cNvSpPr>
          <p:nvPr/>
        </p:nvSpPr>
        <p:spPr bwMode="auto">
          <a:xfrm>
            <a:off x="1600200" y="381000"/>
            <a:ext cx="5715000" cy="641350"/>
          </a:xfrm>
          <a:prstGeom prst="rect">
            <a:avLst/>
          </a:prstGeom>
          <a:noFill/>
          <a:ln w="12700">
            <a:noFill/>
            <a:miter lim="800000"/>
            <a:headEnd/>
            <a:tailEnd/>
          </a:ln>
        </p:spPr>
        <p:txBody>
          <a:bodyPr>
            <a:spAutoFit/>
          </a:bodyPr>
          <a:lstStyle/>
          <a:p>
            <a:pPr algn="ctr">
              <a:spcBef>
                <a:spcPct val="50000"/>
              </a:spcBef>
            </a:pPr>
            <a:r>
              <a:rPr lang="en-US" sz="3600" b="1">
                <a:solidFill>
                  <a:srgbClr val="FF0000"/>
                </a:solidFill>
                <a:latin typeface="Arial" charset="0"/>
              </a:rPr>
              <a:t>KIỂM TRA BÀI CŨ</a:t>
            </a:r>
          </a:p>
        </p:txBody>
      </p:sp>
      <p:sp>
        <p:nvSpPr>
          <p:cNvPr id="3075" name="Text Box 13"/>
          <p:cNvSpPr txBox="1">
            <a:spLocks noChangeArrowheads="1"/>
          </p:cNvSpPr>
          <p:nvPr/>
        </p:nvSpPr>
        <p:spPr bwMode="auto">
          <a:xfrm>
            <a:off x="685800" y="609600"/>
            <a:ext cx="7467600" cy="366713"/>
          </a:xfrm>
          <a:prstGeom prst="rect">
            <a:avLst/>
          </a:prstGeom>
          <a:noFill/>
          <a:ln w="12700">
            <a:noFill/>
            <a:miter lim="800000"/>
            <a:headEnd/>
            <a:tailEnd/>
          </a:ln>
        </p:spPr>
        <p:txBody>
          <a:bodyPr>
            <a:spAutoFit/>
          </a:bodyPr>
          <a:lstStyle/>
          <a:p>
            <a:pPr>
              <a:spcBef>
                <a:spcPct val="50000"/>
              </a:spcBef>
            </a:pPr>
            <a:endParaRPr lang="en-US">
              <a:latin typeface="Arial" charset="0"/>
            </a:endParaRPr>
          </a:p>
        </p:txBody>
      </p:sp>
      <p:sp>
        <p:nvSpPr>
          <p:cNvPr id="6158" name="Text Box 14"/>
          <p:cNvSpPr txBox="1">
            <a:spLocks noChangeArrowheads="1"/>
          </p:cNvSpPr>
          <p:nvPr/>
        </p:nvSpPr>
        <p:spPr bwMode="auto">
          <a:xfrm>
            <a:off x="533400" y="1295400"/>
            <a:ext cx="8153400" cy="1570038"/>
          </a:xfrm>
          <a:prstGeom prst="rect">
            <a:avLst/>
          </a:prstGeom>
          <a:noFill/>
          <a:ln w="12700">
            <a:noFill/>
            <a:miter lim="800000"/>
            <a:headEnd/>
            <a:tailEnd/>
          </a:ln>
        </p:spPr>
        <p:txBody>
          <a:bodyPr>
            <a:spAutoFit/>
          </a:bodyPr>
          <a:lstStyle/>
          <a:p>
            <a:pPr algn="l">
              <a:spcBef>
                <a:spcPct val="50000"/>
              </a:spcBef>
            </a:pPr>
            <a:r>
              <a:rPr lang="en-US" sz="3200">
                <a:latin typeface="Arial" charset="0"/>
              </a:rPr>
              <a:t>Công chúa nhỏ có nguyện vọng gì?  Các vị đại thần và các nhà khoa học nói với nhà vua như thế nào về đòi hỏi của công chúa?</a:t>
            </a:r>
          </a:p>
        </p:txBody>
      </p:sp>
      <p:sp>
        <p:nvSpPr>
          <p:cNvPr id="3077" name="Text Box 15"/>
          <p:cNvSpPr txBox="1">
            <a:spLocks noChangeArrowheads="1"/>
          </p:cNvSpPr>
          <p:nvPr/>
        </p:nvSpPr>
        <p:spPr bwMode="auto">
          <a:xfrm>
            <a:off x="609600" y="3200400"/>
            <a:ext cx="8229600" cy="366713"/>
          </a:xfrm>
          <a:prstGeom prst="rect">
            <a:avLst/>
          </a:prstGeom>
          <a:noFill/>
          <a:ln w="12700">
            <a:noFill/>
            <a:miter lim="800000"/>
            <a:headEnd/>
            <a:tailEnd/>
          </a:ln>
        </p:spPr>
        <p:txBody>
          <a:bodyPr>
            <a:spAutoFit/>
          </a:bodyPr>
          <a:lstStyle/>
          <a:p>
            <a:pPr>
              <a:spcBef>
                <a:spcPct val="50000"/>
              </a:spcBef>
            </a:pPr>
            <a:endParaRPr lang="en-US">
              <a:latin typeface="Arial" charset="0"/>
            </a:endParaRPr>
          </a:p>
        </p:txBody>
      </p:sp>
      <p:sp>
        <p:nvSpPr>
          <p:cNvPr id="6160" name="Text Box 16"/>
          <p:cNvSpPr txBox="1">
            <a:spLocks noChangeArrowheads="1"/>
          </p:cNvSpPr>
          <p:nvPr/>
        </p:nvSpPr>
        <p:spPr bwMode="auto">
          <a:xfrm>
            <a:off x="609600" y="3276600"/>
            <a:ext cx="8001000" cy="2554288"/>
          </a:xfrm>
          <a:prstGeom prst="rect">
            <a:avLst/>
          </a:prstGeom>
          <a:noFill/>
          <a:ln w="12700">
            <a:noFill/>
            <a:miter lim="800000"/>
            <a:headEnd/>
            <a:tailEnd/>
          </a:ln>
        </p:spPr>
        <p:txBody>
          <a:bodyPr>
            <a:spAutoFit/>
          </a:bodyPr>
          <a:lstStyle/>
          <a:p>
            <a:pPr algn="l">
              <a:spcBef>
                <a:spcPct val="50000"/>
              </a:spcBef>
            </a:pPr>
            <a:r>
              <a:rPr lang="en-US" sz="3200" b="1">
                <a:solidFill>
                  <a:srgbClr val="0000FF"/>
                </a:solidFill>
                <a:latin typeface="Arial" charset="0"/>
              </a:rPr>
              <a:t>Công chúa mong muốn có mặt trăng và nói cô sẽ khỏi ngay nếu có được mặt trăng.Các vị đại thần và các nhà khoa học nói với nhà vua rằng đòi hỏi của công chúa không thể thực hiện được.</a:t>
            </a:r>
          </a:p>
        </p:txBody>
      </p:sp>
      <p:sp>
        <p:nvSpPr>
          <p:cNvPr id="6161" name="Text Box 17"/>
          <p:cNvSpPr txBox="1">
            <a:spLocks noChangeArrowheads="1"/>
          </p:cNvSpPr>
          <p:nvPr/>
        </p:nvSpPr>
        <p:spPr bwMode="auto">
          <a:xfrm>
            <a:off x="533400" y="1219200"/>
            <a:ext cx="8153400" cy="1570038"/>
          </a:xfrm>
          <a:prstGeom prst="rect">
            <a:avLst/>
          </a:prstGeom>
          <a:noFill/>
          <a:ln w="12700">
            <a:noFill/>
            <a:miter lim="800000"/>
            <a:headEnd/>
            <a:tailEnd/>
          </a:ln>
        </p:spPr>
        <p:txBody>
          <a:bodyPr>
            <a:spAutoFit/>
          </a:bodyPr>
          <a:lstStyle/>
          <a:p>
            <a:pPr algn="l">
              <a:spcBef>
                <a:spcPct val="50000"/>
              </a:spcBef>
            </a:pPr>
            <a:r>
              <a:rPr lang="en-US" sz="3200">
                <a:latin typeface="Arial" charset="0"/>
              </a:rPr>
              <a:t>Tìm những chi tiết cho thấy cách nghĩ của công chúa nhỏ về mặt trăng rất khác với cách nghĩ của người lớn?</a:t>
            </a:r>
          </a:p>
        </p:txBody>
      </p:sp>
      <p:sp>
        <p:nvSpPr>
          <p:cNvPr id="6162" name="Text Box 18"/>
          <p:cNvSpPr txBox="1">
            <a:spLocks noChangeArrowheads="1"/>
          </p:cNvSpPr>
          <p:nvPr/>
        </p:nvSpPr>
        <p:spPr bwMode="auto">
          <a:xfrm>
            <a:off x="533400" y="3276600"/>
            <a:ext cx="8001000" cy="1373188"/>
          </a:xfrm>
          <a:prstGeom prst="rect">
            <a:avLst/>
          </a:prstGeom>
          <a:noFill/>
          <a:ln w="12700">
            <a:noFill/>
            <a:miter lim="800000"/>
            <a:headEnd/>
            <a:tailEnd/>
          </a:ln>
        </p:spPr>
        <p:txBody>
          <a:bodyPr>
            <a:spAutoFit/>
          </a:bodyPr>
          <a:lstStyle/>
          <a:p>
            <a:pPr algn="l">
              <a:spcBef>
                <a:spcPct val="50000"/>
              </a:spcBef>
            </a:pPr>
            <a:r>
              <a:rPr lang="en-US" sz="2800" b="1">
                <a:solidFill>
                  <a:srgbClr val="0000FF"/>
                </a:solidFill>
                <a:latin typeface="Arial" charset="0"/>
              </a:rPr>
              <a:t>Công chúa nghĩ rằng mặt trăng chỉ to hơn móng tay của cô, mặt trăng ngang qua ngọn cây trước cửa sổ và được làm bằng vàng.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6156"/>
                                        </p:tgtEl>
                                        <p:attrNameLst>
                                          <p:attrName>style.visibility</p:attrName>
                                        </p:attrNameLst>
                                      </p:cBhvr>
                                      <p:to>
                                        <p:strVal val="visible"/>
                                      </p:to>
                                    </p:set>
                                    <p:anim calcmode="lin" valueType="num">
                                      <p:cBhvr>
                                        <p:cTn id="7" dur="1000" fill="hold"/>
                                        <p:tgtEl>
                                          <p:spTgt spid="6156"/>
                                        </p:tgtEl>
                                        <p:attrNameLst>
                                          <p:attrName>ppt_x</p:attrName>
                                        </p:attrNameLst>
                                      </p:cBhvr>
                                      <p:tavLst>
                                        <p:tav tm="0">
                                          <p:val>
                                            <p:strVal val="#ppt_x-.2"/>
                                          </p:val>
                                        </p:tav>
                                        <p:tav tm="100000">
                                          <p:val>
                                            <p:strVal val="#ppt_x"/>
                                          </p:val>
                                        </p:tav>
                                      </p:tavLst>
                                    </p:anim>
                                    <p:anim calcmode="lin" valueType="num">
                                      <p:cBhvr>
                                        <p:cTn id="8" dur="1000" fill="hold"/>
                                        <p:tgtEl>
                                          <p:spTgt spid="6156"/>
                                        </p:tgtEl>
                                        <p:attrNameLst>
                                          <p:attrName>ppt_y</p:attrName>
                                        </p:attrNameLst>
                                      </p:cBhvr>
                                      <p:tavLst>
                                        <p:tav tm="0">
                                          <p:val>
                                            <p:strVal val="#ppt_y"/>
                                          </p:val>
                                        </p:tav>
                                        <p:tav tm="100000">
                                          <p:val>
                                            <p:strVal val="#ppt_y"/>
                                          </p:val>
                                        </p:tav>
                                      </p:tavLst>
                                    </p:anim>
                                    <p:animEffect transition="in" filter="wipe(right)" prLst="gradientSize: 0.1">
                                      <p:cBhvr>
                                        <p:cTn id="9" dur="1000"/>
                                        <p:tgtEl>
                                          <p:spTgt spid="615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4" presetClass="entr" presetSubtype="0" fill="hold" grpId="0" nodeType="clickEffect">
                                  <p:stCondLst>
                                    <p:cond delay="0"/>
                                  </p:stCondLst>
                                  <p:childTnLst>
                                    <p:set>
                                      <p:cBhvr>
                                        <p:cTn id="13" dur="1" fill="hold">
                                          <p:stCondLst>
                                            <p:cond delay="0"/>
                                          </p:stCondLst>
                                        </p:cTn>
                                        <p:tgtEl>
                                          <p:spTgt spid="6158"/>
                                        </p:tgtEl>
                                        <p:attrNameLst>
                                          <p:attrName>style.visibility</p:attrName>
                                        </p:attrNameLst>
                                      </p:cBhvr>
                                      <p:to>
                                        <p:strVal val="visible"/>
                                      </p:to>
                                    </p:set>
                                    <p:anim from="(-#ppt_w/2)" to="(#ppt_x)" calcmode="lin" valueType="num">
                                      <p:cBhvr>
                                        <p:cTn id="14" dur="600" fill="hold">
                                          <p:stCondLst>
                                            <p:cond delay="0"/>
                                          </p:stCondLst>
                                        </p:cTn>
                                        <p:tgtEl>
                                          <p:spTgt spid="6158"/>
                                        </p:tgtEl>
                                        <p:attrNameLst>
                                          <p:attrName>ppt_x</p:attrName>
                                        </p:attrNameLst>
                                      </p:cBhvr>
                                    </p:anim>
                                    <p:anim from="0" to="-1.0" calcmode="lin" valueType="num">
                                      <p:cBhvr>
                                        <p:cTn id="15" dur="200" decel="50000" autoRev="1" fill="hold">
                                          <p:stCondLst>
                                            <p:cond delay="600"/>
                                          </p:stCondLst>
                                        </p:cTn>
                                        <p:tgtEl>
                                          <p:spTgt spid="6158"/>
                                        </p:tgtEl>
                                        <p:attrNameLst>
                                          <p:attrName>xshear</p:attrName>
                                        </p:attrNameLst>
                                      </p:cBhvr>
                                    </p:anim>
                                    <p:animScale>
                                      <p:cBhvr>
                                        <p:cTn id="16" dur="200" decel="100000" autoRev="1" fill="hold">
                                          <p:stCondLst>
                                            <p:cond delay="600"/>
                                          </p:stCondLst>
                                        </p:cTn>
                                        <p:tgtEl>
                                          <p:spTgt spid="6158"/>
                                        </p:tgtEl>
                                      </p:cBhvr>
                                      <p:from x="100000" y="100000"/>
                                      <p:to x="80000" y="100000"/>
                                    </p:animScale>
                                    <p:anim by="(#ppt_h/3+#ppt_w*0.1)" calcmode="lin" valueType="num">
                                      <p:cBhvr additive="sum">
                                        <p:cTn id="17" dur="200" decel="100000" autoRev="1" fill="hold">
                                          <p:stCondLst>
                                            <p:cond delay="600"/>
                                          </p:stCondLst>
                                        </p:cTn>
                                        <p:tgtEl>
                                          <p:spTgt spid="6158"/>
                                        </p:tgtEl>
                                        <p:attrNameLst>
                                          <p:attrName>ppt_x</p:attrName>
                                        </p:attrNameLst>
                                      </p:cBhvr>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6160"/>
                                        </p:tgtEl>
                                        <p:attrNameLst>
                                          <p:attrName>style.visibility</p:attrName>
                                        </p:attrNameLst>
                                      </p:cBhvr>
                                      <p:to>
                                        <p:strVal val="visible"/>
                                      </p:to>
                                    </p:set>
                                    <p:animEffect transition="in" filter="box(in)">
                                      <p:cBhvr>
                                        <p:cTn id="22" dur="500"/>
                                        <p:tgtEl>
                                          <p:spTgt spid="616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4" presetClass="exit" presetSubtype="0" fill="hold" grpId="1" nodeType="clickEffect">
                                  <p:stCondLst>
                                    <p:cond delay="0"/>
                                  </p:stCondLst>
                                  <p:childTnLst>
                                    <p:anim from="(ppt_x)" to="(ppt_x+1)" calcmode="lin" valueType="num">
                                      <p:cBhvr>
                                        <p:cTn id="26" dur="1000">
                                          <p:stCondLst>
                                            <p:cond delay="0"/>
                                          </p:stCondLst>
                                        </p:cTn>
                                        <p:tgtEl>
                                          <p:spTgt spid="6158"/>
                                        </p:tgtEl>
                                        <p:attrNameLst>
                                          <p:attrName>ppt_x</p:attrName>
                                        </p:attrNameLst>
                                      </p:cBhvr>
                                    </p:anim>
                                    <p:anim from="0" to="-1.0" calcmode="lin" valueType="num">
                                      <p:cBhvr>
                                        <p:cTn id="27" dur="200" accel="50000">
                                          <p:stCondLst>
                                            <p:cond delay="0"/>
                                          </p:stCondLst>
                                        </p:cTn>
                                        <p:tgtEl>
                                          <p:spTgt spid="6158"/>
                                        </p:tgtEl>
                                        <p:attrNameLst>
                                          <p:attrName>xshear</p:attrName>
                                        </p:attrNameLst>
                                      </p:cBhvr>
                                    </p:anim>
                                    <p:set>
                                      <p:cBhvr>
                                        <p:cTn id="28" dur="800">
                                          <p:stCondLst>
                                            <p:cond delay="200"/>
                                          </p:stCondLst>
                                        </p:cTn>
                                        <p:tgtEl>
                                          <p:spTgt spid="6158"/>
                                        </p:tgtEl>
                                        <p:attrNameLst>
                                          <p:attrName>xshear</p:attrName>
                                        </p:attrNameLst>
                                      </p:cBhvr>
                                      <p:to>
                                        <p:strVal val="-1.0"/>
                                      </p:to>
                                    </p:set>
                                    <p:set>
                                      <p:cBhvr>
                                        <p:cTn id="29" dur="1" fill="hold">
                                          <p:stCondLst>
                                            <p:cond delay="999"/>
                                          </p:stCondLst>
                                        </p:cTn>
                                        <p:tgtEl>
                                          <p:spTgt spid="6158"/>
                                        </p:tgtEl>
                                        <p:attrNameLst>
                                          <p:attrName>style.visibility</p:attrName>
                                        </p:attrNameLst>
                                      </p:cBhvr>
                                      <p:to>
                                        <p:strVal val="hidden"/>
                                      </p:to>
                                    </p:set>
                                  </p:childTnLst>
                                </p:cTn>
                              </p:par>
                              <p:par>
                                <p:cTn id="30" presetID="34" presetClass="exit" presetSubtype="0" fill="hold" grpId="1" nodeType="withEffect">
                                  <p:stCondLst>
                                    <p:cond delay="0"/>
                                  </p:stCondLst>
                                  <p:childTnLst>
                                    <p:anim from="(ppt_x)" to="(ppt_x+1)" calcmode="lin" valueType="num">
                                      <p:cBhvr>
                                        <p:cTn id="31" dur="1000">
                                          <p:stCondLst>
                                            <p:cond delay="0"/>
                                          </p:stCondLst>
                                        </p:cTn>
                                        <p:tgtEl>
                                          <p:spTgt spid="6160"/>
                                        </p:tgtEl>
                                        <p:attrNameLst>
                                          <p:attrName>ppt_x</p:attrName>
                                        </p:attrNameLst>
                                      </p:cBhvr>
                                    </p:anim>
                                    <p:anim from="0" to="-1.0" calcmode="lin" valueType="num">
                                      <p:cBhvr>
                                        <p:cTn id="32" dur="200" accel="50000">
                                          <p:stCondLst>
                                            <p:cond delay="0"/>
                                          </p:stCondLst>
                                        </p:cTn>
                                        <p:tgtEl>
                                          <p:spTgt spid="6160"/>
                                        </p:tgtEl>
                                        <p:attrNameLst>
                                          <p:attrName>xshear</p:attrName>
                                        </p:attrNameLst>
                                      </p:cBhvr>
                                    </p:anim>
                                    <p:set>
                                      <p:cBhvr>
                                        <p:cTn id="33" dur="800">
                                          <p:stCondLst>
                                            <p:cond delay="200"/>
                                          </p:stCondLst>
                                        </p:cTn>
                                        <p:tgtEl>
                                          <p:spTgt spid="6160"/>
                                        </p:tgtEl>
                                        <p:attrNameLst>
                                          <p:attrName>xshear</p:attrName>
                                        </p:attrNameLst>
                                      </p:cBhvr>
                                      <p:to>
                                        <p:strVal val="-1.0"/>
                                      </p:to>
                                    </p:set>
                                    <p:set>
                                      <p:cBhvr>
                                        <p:cTn id="34" dur="1" fill="hold">
                                          <p:stCondLst>
                                            <p:cond delay="999"/>
                                          </p:stCondLst>
                                        </p:cTn>
                                        <p:tgtEl>
                                          <p:spTgt spid="6160"/>
                                        </p:tgtEl>
                                        <p:attrNameLst>
                                          <p:attrName>style.visibility</p:attrName>
                                        </p:attrNameLst>
                                      </p:cBhvr>
                                      <p:to>
                                        <p:strVal val="hidden"/>
                                      </p:to>
                                    </p:set>
                                  </p:childTnLst>
                                </p:cTn>
                              </p:par>
                              <p:par>
                                <p:cTn id="35" presetID="29" presetClass="entr" presetSubtype="0" fill="hold" grpId="0" nodeType="withEffect">
                                  <p:stCondLst>
                                    <p:cond delay="0"/>
                                  </p:stCondLst>
                                  <p:childTnLst>
                                    <p:set>
                                      <p:cBhvr>
                                        <p:cTn id="36" dur="1" fill="hold">
                                          <p:stCondLst>
                                            <p:cond delay="0"/>
                                          </p:stCondLst>
                                        </p:cTn>
                                        <p:tgtEl>
                                          <p:spTgt spid="6161"/>
                                        </p:tgtEl>
                                        <p:attrNameLst>
                                          <p:attrName>style.visibility</p:attrName>
                                        </p:attrNameLst>
                                      </p:cBhvr>
                                      <p:to>
                                        <p:strVal val="visible"/>
                                      </p:to>
                                    </p:set>
                                    <p:anim calcmode="lin" valueType="num">
                                      <p:cBhvr>
                                        <p:cTn id="37" dur="1000" fill="hold"/>
                                        <p:tgtEl>
                                          <p:spTgt spid="6161"/>
                                        </p:tgtEl>
                                        <p:attrNameLst>
                                          <p:attrName>ppt_x</p:attrName>
                                        </p:attrNameLst>
                                      </p:cBhvr>
                                      <p:tavLst>
                                        <p:tav tm="0">
                                          <p:val>
                                            <p:strVal val="#ppt_x-.2"/>
                                          </p:val>
                                        </p:tav>
                                        <p:tav tm="100000">
                                          <p:val>
                                            <p:strVal val="#ppt_x"/>
                                          </p:val>
                                        </p:tav>
                                      </p:tavLst>
                                    </p:anim>
                                    <p:anim calcmode="lin" valueType="num">
                                      <p:cBhvr>
                                        <p:cTn id="38" dur="1000" fill="hold"/>
                                        <p:tgtEl>
                                          <p:spTgt spid="6161"/>
                                        </p:tgtEl>
                                        <p:attrNameLst>
                                          <p:attrName>ppt_y</p:attrName>
                                        </p:attrNameLst>
                                      </p:cBhvr>
                                      <p:tavLst>
                                        <p:tav tm="0">
                                          <p:val>
                                            <p:strVal val="#ppt_y"/>
                                          </p:val>
                                        </p:tav>
                                        <p:tav tm="100000">
                                          <p:val>
                                            <p:strVal val="#ppt_y"/>
                                          </p:val>
                                        </p:tav>
                                      </p:tavLst>
                                    </p:anim>
                                    <p:animEffect transition="in" filter="wipe(right)" prLst="gradientSize: 0.1">
                                      <p:cBhvr>
                                        <p:cTn id="39" dur="1000"/>
                                        <p:tgtEl>
                                          <p:spTgt spid="6161"/>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4" presetClass="entr" presetSubtype="16" fill="hold" grpId="0" nodeType="clickEffect">
                                  <p:stCondLst>
                                    <p:cond delay="0"/>
                                  </p:stCondLst>
                                  <p:childTnLst>
                                    <p:set>
                                      <p:cBhvr>
                                        <p:cTn id="43" dur="1" fill="hold">
                                          <p:stCondLst>
                                            <p:cond delay="0"/>
                                          </p:stCondLst>
                                        </p:cTn>
                                        <p:tgtEl>
                                          <p:spTgt spid="6162"/>
                                        </p:tgtEl>
                                        <p:attrNameLst>
                                          <p:attrName>style.visibility</p:attrName>
                                        </p:attrNameLst>
                                      </p:cBhvr>
                                      <p:to>
                                        <p:strVal val="visible"/>
                                      </p:to>
                                    </p:set>
                                    <p:animEffect transition="in" filter="box(in)">
                                      <p:cBhvr>
                                        <p:cTn id="44" dur="500"/>
                                        <p:tgtEl>
                                          <p:spTgt spid="61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6" grpId="0"/>
      <p:bldP spid="6158" grpId="0"/>
      <p:bldP spid="6158" grpId="1"/>
      <p:bldP spid="6160" grpId="0"/>
      <p:bldP spid="6160" grpId="1"/>
      <p:bldP spid="6161" grpId="0"/>
      <p:bldP spid="616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z="2800" smtClean="0"/>
              <a:t/>
            </a:r>
            <a:br>
              <a:rPr lang="en-US" sz="2800" smtClean="0"/>
            </a:br>
            <a:r>
              <a:rPr lang="en-US" sz="2800" u="sng" smtClean="0"/>
              <a:t>Tập đọc</a:t>
            </a:r>
          </a:p>
        </p:txBody>
      </p:sp>
      <p:sp>
        <p:nvSpPr>
          <p:cNvPr id="21507" name="Rectangle 3"/>
          <p:cNvSpPr>
            <a:spLocks noGrp="1" noChangeArrowheads="1"/>
          </p:cNvSpPr>
          <p:nvPr>
            <p:ph type="body" sz="half" idx="1"/>
          </p:nvPr>
        </p:nvSpPr>
        <p:spPr>
          <a:xfrm>
            <a:off x="838200" y="1219200"/>
            <a:ext cx="7620000" cy="1219200"/>
          </a:xfrm>
        </p:spPr>
        <p:txBody>
          <a:bodyPr/>
          <a:lstStyle/>
          <a:p>
            <a:pPr algn="ctr" eaLnBrk="1" hangingPunct="1">
              <a:buFontTx/>
              <a:buNone/>
            </a:pPr>
            <a:r>
              <a:rPr lang="en-US" smtClean="0">
                <a:solidFill>
                  <a:srgbClr val="0000FF"/>
                </a:solidFill>
              </a:rPr>
              <a:t>Rất nhiều mặt </a:t>
            </a:r>
            <a:r>
              <a:rPr lang="en-US" sz="3600" smtClean="0">
                <a:solidFill>
                  <a:srgbClr val="0000FF"/>
                </a:solidFill>
              </a:rPr>
              <a:t>trăng</a:t>
            </a:r>
            <a:r>
              <a:rPr lang="en-US" smtClean="0">
                <a:solidFill>
                  <a:srgbClr val="0000FF"/>
                </a:solidFill>
              </a:rPr>
              <a:t> </a:t>
            </a:r>
            <a:r>
              <a:rPr lang="en-US" i="1" smtClean="0">
                <a:solidFill>
                  <a:srgbClr val="0000FF"/>
                </a:solidFill>
              </a:rPr>
              <a:t>( tiếp theo )</a:t>
            </a:r>
          </a:p>
        </p:txBody>
      </p:sp>
      <p:sp>
        <p:nvSpPr>
          <p:cNvPr id="21508" name="Text Box 566"/>
          <p:cNvSpPr txBox="1">
            <a:spLocks noChangeArrowheads="1"/>
          </p:cNvSpPr>
          <p:nvPr/>
        </p:nvSpPr>
        <p:spPr bwMode="auto">
          <a:xfrm>
            <a:off x="457200" y="2667000"/>
            <a:ext cx="7848600" cy="338138"/>
          </a:xfrm>
          <a:prstGeom prst="rect">
            <a:avLst/>
          </a:prstGeom>
          <a:noFill/>
          <a:ln w="12700">
            <a:noFill/>
            <a:miter lim="800000"/>
            <a:headEnd/>
            <a:tailEnd/>
          </a:ln>
        </p:spPr>
        <p:txBody>
          <a:bodyPr>
            <a:spAutoFit/>
          </a:bodyPr>
          <a:lstStyle/>
          <a:p>
            <a:pPr>
              <a:spcBef>
                <a:spcPct val="50000"/>
              </a:spcBef>
            </a:pPr>
            <a:endParaRPr lang="en-US" sz="1600">
              <a:latin typeface="Arial" charset="0"/>
            </a:endParaRPr>
          </a:p>
        </p:txBody>
      </p:sp>
      <p:sp>
        <p:nvSpPr>
          <p:cNvPr id="69176" name="Text Box 568"/>
          <p:cNvSpPr txBox="1">
            <a:spLocks noChangeArrowheads="1"/>
          </p:cNvSpPr>
          <p:nvPr/>
        </p:nvSpPr>
        <p:spPr bwMode="auto">
          <a:xfrm>
            <a:off x="1143000" y="2057400"/>
            <a:ext cx="6705600" cy="461963"/>
          </a:xfrm>
          <a:prstGeom prst="rect">
            <a:avLst/>
          </a:prstGeom>
          <a:noFill/>
          <a:ln w="12700">
            <a:noFill/>
            <a:miter lim="800000"/>
            <a:headEnd/>
            <a:tailEnd/>
          </a:ln>
        </p:spPr>
        <p:txBody>
          <a:bodyPr>
            <a:spAutoFit/>
          </a:bodyPr>
          <a:lstStyle/>
          <a:p>
            <a:pPr algn="l">
              <a:spcBef>
                <a:spcPct val="50000"/>
              </a:spcBef>
            </a:pPr>
            <a:r>
              <a:rPr lang="en-US" sz="2400" b="1">
                <a:solidFill>
                  <a:srgbClr val="FF0000"/>
                </a:solidFill>
                <a:latin typeface="Arial" charset="0"/>
              </a:rPr>
              <a:t>CỦNG CỐ, DẶN DÒ</a:t>
            </a:r>
          </a:p>
        </p:txBody>
      </p:sp>
      <p:sp>
        <p:nvSpPr>
          <p:cNvPr id="69177" name="Text Box 569"/>
          <p:cNvSpPr txBox="1">
            <a:spLocks noChangeArrowheads="1"/>
          </p:cNvSpPr>
          <p:nvPr/>
        </p:nvSpPr>
        <p:spPr bwMode="auto">
          <a:xfrm>
            <a:off x="1143000" y="3048000"/>
            <a:ext cx="7086600" cy="523875"/>
          </a:xfrm>
          <a:prstGeom prst="rect">
            <a:avLst/>
          </a:prstGeom>
          <a:noFill/>
          <a:ln w="12700">
            <a:noFill/>
            <a:miter lim="800000"/>
            <a:headEnd/>
            <a:tailEnd/>
          </a:ln>
        </p:spPr>
        <p:txBody>
          <a:bodyPr>
            <a:spAutoFit/>
          </a:bodyPr>
          <a:lstStyle/>
          <a:p>
            <a:pPr algn="l">
              <a:spcBef>
                <a:spcPct val="50000"/>
              </a:spcBef>
            </a:pPr>
            <a:r>
              <a:rPr lang="en-US" sz="2800">
                <a:latin typeface="Arial" charset="0"/>
              </a:rPr>
              <a:t>+ Câu chuyện giúp em hiểu điều gì?</a:t>
            </a:r>
          </a:p>
        </p:txBody>
      </p:sp>
      <p:sp>
        <p:nvSpPr>
          <p:cNvPr id="69178" name="Text Box 570"/>
          <p:cNvSpPr txBox="1">
            <a:spLocks noChangeArrowheads="1"/>
          </p:cNvSpPr>
          <p:nvPr/>
        </p:nvSpPr>
        <p:spPr bwMode="auto">
          <a:xfrm>
            <a:off x="914400" y="3048000"/>
            <a:ext cx="7086600" cy="523875"/>
          </a:xfrm>
          <a:prstGeom prst="rect">
            <a:avLst/>
          </a:prstGeom>
          <a:noFill/>
          <a:ln w="12700">
            <a:noFill/>
            <a:miter lim="800000"/>
            <a:headEnd/>
            <a:tailEnd/>
          </a:ln>
        </p:spPr>
        <p:txBody>
          <a:bodyPr>
            <a:spAutoFit/>
          </a:bodyPr>
          <a:lstStyle/>
          <a:p>
            <a:pPr algn="l">
              <a:spcBef>
                <a:spcPct val="50000"/>
              </a:spcBef>
            </a:pPr>
            <a:r>
              <a:rPr lang="en-US" sz="2800">
                <a:latin typeface="Arial" charset="0"/>
              </a:rPr>
              <a:t>+ Em thích nhân vật nào nhất? Vì sao?</a:t>
            </a:r>
          </a:p>
        </p:txBody>
      </p:sp>
      <p:sp>
        <p:nvSpPr>
          <p:cNvPr id="69179" name="Text Box 571"/>
          <p:cNvSpPr txBox="1">
            <a:spLocks noChangeArrowheads="1"/>
          </p:cNvSpPr>
          <p:nvPr/>
        </p:nvSpPr>
        <p:spPr bwMode="auto">
          <a:xfrm>
            <a:off x="685800" y="2590800"/>
            <a:ext cx="7239000" cy="1600200"/>
          </a:xfrm>
          <a:prstGeom prst="rect">
            <a:avLst/>
          </a:prstGeom>
          <a:noFill/>
          <a:ln w="12700">
            <a:noFill/>
            <a:miter lim="800000"/>
            <a:headEnd/>
            <a:tailEnd/>
          </a:ln>
        </p:spPr>
        <p:txBody>
          <a:bodyPr>
            <a:spAutoFit/>
          </a:bodyPr>
          <a:lstStyle/>
          <a:p>
            <a:pPr algn="l">
              <a:spcBef>
                <a:spcPct val="50000"/>
              </a:spcBef>
              <a:buFontTx/>
              <a:buChar char="-"/>
            </a:pPr>
            <a:r>
              <a:rPr lang="en-US" sz="2800">
                <a:latin typeface="Arial" charset="0"/>
              </a:rPr>
              <a:t>Về nhà kể lại câu chuyện cho người thân nghe</a:t>
            </a:r>
          </a:p>
          <a:p>
            <a:pPr algn="l">
              <a:spcBef>
                <a:spcPct val="50000"/>
              </a:spcBef>
            </a:pPr>
            <a:r>
              <a:rPr lang="en-US" sz="2800">
                <a:latin typeface="Arial" charset="0"/>
              </a:rPr>
              <a:t>- Chuẩn bị bài: Ôn tậpTiết 1</a:t>
            </a:r>
          </a:p>
        </p:txBody>
      </p:sp>
      <p:pic>
        <p:nvPicPr>
          <p:cNvPr id="69180" name="Picture 572" descr="332"/>
          <p:cNvPicPr>
            <a:picLocks noChangeAspect="1" noChangeArrowheads="1"/>
          </p:cNvPicPr>
          <p:nvPr>
            <p:ph sz="half" idx="2"/>
          </p:nvPr>
        </p:nvPicPr>
        <p:blipFill>
          <a:blip r:embed="rId2"/>
          <a:srcRect/>
          <a:stretch>
            <a:fillRect/>
          </a:stretch>
        </p:blipFill>
        <p:spPr>
          <a:xfrm>
            <a:off x="2133600" y="4343400"/>
            <a:ext cx="4343400" cy="2230438"/>
          </a:xfrm>
          <a:noFill/>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4" presetClass="entr" presetSubtype="0" fill="hold" grpId="0" nodeType="withEffect">
                                  <p:stCondLst>
                                    <p:cond delay="0"/>
                                  </p:stCondLst>
                                  <p:childTnLst>
                                    <p:set>
                                      <p:cBhvr>
                                        <p:cTn id="6" dur="1" fill="hold">
                                          <p:stCondLst>
                                            <p:cond delay="0"/>
                                          </p:stCondLst>
                                        </p:cTn>
                                        <p:tgtEl>
                                          <p:spTgt spid="69176"/>
                                        </p:tgtEl>
                                        <p:attrNameLst>
                                          <p:attrName>style.visibility</p:attrName>
                                        </p:attrNameLst>
                                      </p:cBhvr>
                                      <p:to>
                                        <p:strVal val="visible"/>
                                      </p:to>
                                    </p:set>
                                    <p:anim from="(-#ppt_w/2)" to="(#ppt_x)" calcmode="lin" valueType="num">
                                      <p:cBhvr>
                                        <p:cTn id="7" dur="600" fill="hold">
                                          <p:stCondLst>
                                            <p:cond delay="0"/>
                                          </p:stCondLst>
                                        </p:cTn>
                                        <p:tgtEl>
                                          <p:spTgt spid="69176"/>
                                        </p:tgtEl>
                                        <p:attrNameLst>
                                          <p:attrName>ppt_x</p:attrName>
                                        </p:attrNameLst>
                                      </p:cBhvr>
                                    </p:anim>
                                    <p:anim from="0" to="-1.0" calcmode="lin" valueType="num">
                                      <p:cBhvr>
                                        <p:cTn id="8" dur="200" decel="50000" autoRev="1" fill="hold">
                                          <p:stCondLst>
                                            <p:cond delay="600"/>
                                          </p:stCondLst>
                                        </p:cTn>
                                        <p:tgtEl>
                                          <p:spTgt spid="69176"/>
                                        </p:tgtEl>
                                        <p:attrNameLst>
                                          <p:attrName>xshear</p:attrName>
                                        </p:attrNameLst>
                                      </p:cBhvr>
                                    </p:anim>
                                    <p:animScale>
                                      <p:cBhvr>
                                        <p:cTn id="9" dur="200" decel="100000" autoRev="1" fill="hold">
                                          <p:stCondLst>
                                            <p:cond delay="600"/>
                                          </p:stCondLst>
                                        </p:cTn>
                                        <p:tgtEl>
                                          <p:spTgt spid="69176"/>
                                        </p:tgtEl>
                                      </p:cBhvr>
                                      <p:from x="100000" y="100000"/>
                                      <p:to x="80000" y="100000"/>
                                    </p:animScale>
                                    <p:anim by="(#ppt_h/3+#ppt_w*0.1)" calcmode="lin" valueType="num">
                                      <p:cBhvr additive="sum">
                                        <p:cTn id="10" dur="200" decel="100000" autoRev="1" fill="hold">
                                          <p:stCondLst>
                                            <p:cond delay="600"/>
                                          </p:stCondLst>
                                        </p:cTn>
                                        <p:tgtEl>
                                          <p:spTgt spid="69176"/>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69177"/>
                                        </p:tgtEl>
                                        <p:attrNameLst>
                                          <p:attrName>style.visibility</p:attrName>
                                        </p:attrNameLst>
                                      </p:cBhvr>
                                      <p:to>
                                        <p:strVal val="visible"/>
                                      </p:to>
                                    </p:set>
                                    <p:anim from="(-#ppt_w/2)" to="(#ppt_x)" calcmode="lin" valueType="num">
                                      <p:cBhvr>
                                        <p:cTn id="15" dur="600" fill="hold">
                                          <p:stCondLst>
                                            <p:cond delay="0"/>
                                          </p:stCondLst>
                                        </p:cTn>
                                        <p:tgtEl>
                                          <p:spTgt spid="69177"/>
                                        </p:tgtEl>
                                        <p:attrNameLst>
                                          <p:attrName>ppt_x</p:attrName>
                                        </p:attrNameLst>
                                      </p:cBhvr>
                                    </p:anim>
                                    <p:anim from="0" to="-1.0" calcmode="lin" valueType="num">
                                      <p:cBhvr>
                                        <p:cTn id="16" dur="200" decel="50000" autoRev="1" fill="hold">
                                          <p:stCondLst>
                                            <p:cond delay="600"/>
                                          </p:stCondLst>
                                        </p:cTn>
                                        <p:tgtEl>
                                          <p:spTgt spid="69177"/>
                                        </p:tgtEl>
                                        <p:attrNameLst>
                                          <p:attrName>xshear</p:attrName>
                                        </p:attrNameLst>
                                      </p:cBhvr>
                                    </p:anim>
                                    <p:animScale>
                                      <p:cBhvr>
                                        <p:cTn id="17" dur="200" decel="100000" autoRev="1" fill="hold">
                                          <p:stCondLst>
                                            <p:cond delay="600"/>
                                          </p:stCondLst>
                                        </p:cTn>
                                        <p:tgtEl>
                                          <p:spTgt spid="69177"/>
                                        </p:tgtEl>
                                      </p:cBhvr>
                                      <p:from x="100000" y="100000"/>
                                      <p:to x="80000" y="100000"/>
                                    </p:animScale>
                                    <p:anim by="(#ppt_h/3+#ppt_w*0.1)" calcmode="lin" valueType="num">
                                      <p:cBhvr additive="sum">
                                        <p:cTn id="18" dur="200" decel="100000" autoRev="1" fill="hold">
                                          <p:stCondLst>
                                            <p:cond delay="600"/>
                                          </p:stCondLst>
                                        </p:cTn>
                                        <p:tgtEl>
                                          <p:spTgt spid="69177"/>
                                        </p:tgtEl>
                                        <p:attrNameLst>
                                          <p:attrName>ppt_x</p:attrName>
                                        </p:attrNameLst>
                                      </p:cBhvr>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0" presetClass="exit" presetSubtype="0" fill="hold" grpId="1" nodeType="clickEffect">
                                  <p:stCondLst>
                                    <p:cond delay="0"/>
                                  </p:stCondLst>
                                  <p:childTnLst>
                                    <p:animEffect transition="out" filter="wedge">
                                      <p:cBhvr>
                                        <p:cTn id="22" dur="2000"/>
                                        <p:tgtEl>
                                          <p:spTgt spid="69177"/>
                                        </p:tgtEl>
                                      </p:cBhvr>
                                    </p:animEffect>
                                    <p:set>
                                      <p:cBhvr>
                                        <p:cTn id="23" dur="1" fill="hold">
                                          <p:stCondLst>
                                            <p:cond delay="1999"/>
                                          </p:stCondLst>
                                        </p:cTn>
                                        <p:tgtEl>
                                          <p:spTgt spid="69177"/>
                                        </p:tgtEl>
                                        <p:attrNameLst>
                                          <p:attrName>style.visibility</p:attrName>
                                        </p:attrNameLst>
                                      </p:cBhvr>
                                      <p:to>
                                        <p:strVal val="hidden"/>
                                      </p:to>
                                    </p:set>
                                  </p:childTnLst>
                                </p:cTn>
                              </p:par>
                              <p:par>
                                <p:cTn id="24" presetID="4" presetClass="entr" presetSubtype="16" fill="hold" grpId="0" nodeType="withEffect">
                                  <p:stCondLst>
                                    <p:cond delay="0"/>
                                  </p:stCondLst>
                                  <p:childTnLst>
                                    <p:set>
                                      <p:cBhvr>
                                        <p:cTn id="25" dur="1" fill="hold">
                                          <p:stCondLst>
                                            <p:cond delay="0"/>
                                          </p:stCondLst>
                                        </p:cTn>
                                        <p:tgtEl>
                                          <p:spTgt spid="69178"/>
                                        </p:tgtEl>
                                        <p:attrNameLst>
                                          <p:attrName>style.visibility</p:attrName>
                                        </p:attrNameLst>
                                      </p:cBhvr>
                                      <p:to>
                                        <p:strVal val="visible"/>
                                      </p:to>
                                    </p:set>
                                    <p:animEffect transition="in" filter="box(in)">
                                      <p:cBhvr>
                                        <p:cTn id="26" dur="500"/>
                                        <p:tgtEl>
                                          <p:spTgt spid="69178"/>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0" presetClass="exit" presetSubtype="0" fill="hold" grpId="1" nodeType="clickEffect">
                                  <p:stCondLst>
                                    <p:cond delay="0"/>
                                  </p:stCondLst>
                                  <p:childTnLst>
                                    <p:animEffect transition="out" filter="wedge">
                                      <p:cBhvr>
                                        <p:cTn id="30" dur="2000"/>
                                        <p:tgtEl>
                                          <p:spTgt spid="69178"/>
                                        </p:tgtEl>
                                      </p:cBhvr>
                                    </p:animEffect>
                                    <p:set>
                                      <p:cBhvr>
                                        <p:cTn id="31" dur="1" fill="hold">
                                          <p:stCondLst>
                                            <p:cond delay="1999"/>
                                          </p:stCondLst>
                                        </p:cTn>
                                        <p:tgtEl>
                                          <p:spTgt spid="69178"/>
                                        </p:tgtEl>
                                        <p:attrNameLst>
                                          <p:attrName>style.visibility</p:attrName>
                                        </p:attrNameLst>
                                      </p:cBhvr>
                                      <p:to>
                                        <p:strVal val="hidden"/>
                                      </p:to>
                                    </p:set>
                                  </p:childTnLst>
                                </p:cTn>
                              </p:par>
                              <p:par>
                                <p:cTn id="32" presetID="15" presetClass="entr" presetSubtype="0" fill="hold" grpId="0" nodeType="withEffect">
                                  <p:stCondLst>
                                    <p:cond delay="0"/>
                                  </p:stCondLst>
                                  <p:childTnLst>
                                    <p:set>
                                      <p:cBhvr>
                                        <p:cTn id="33" dur="1" fill="hold">
                                          <p:stCondLst>
                                            <p:cond delay="0"/>
                                          </p:stCondLst>
                                        </p:cTn>
                                        <p:tgtEl>
                                          <p:spTgt spid="69179"/>
                                        </p:tgtEl>
                                        <p:attrNameLst>
                                          <p:attrName>style.visibility</p:attrName>
                                        </p:attrNameLst>
                                      </p:cBhvr>
                                      <p:to>
                                        <p:strVal val="visible"/>
                                      </p:to>
                                    </p:set>
                                    <p:anim calcmode="lin" valueType="num">
                                      <p:cBhvr>
                                        <p:cTn id="34" dur="1000" fill="hold"/>
                                        <p:tgtEl>
                                          <p:spTgt spid="69179"/>
                                        </p:tgtEl>
                                        <p:attrNameLst>
                                          <p:attrName>ppt_w</p:attrName>
                                        </p:attrNameLst>
                                      </p:cBhvr>
                                      <p:tavLst>
                                        <p:tav tm="0">
                                          <p:val>
                                            <p:fltVal val="0"/>
                                          </p:val>
                                        </p:tav>
                                        <p:tav tm="100000">
                                          <p:val>
                                            <p:strVal val="#ppt_w"/>
                                          </p:val>
                                        </p:tav>
                                      </p:tavLst>
                                    </p:anim>
                                    <p:anim calcmode="lin" valueType="num">
                                      <p:cBhvr>
                                        <p:cTn id="35" dur="1000" fill="hold"/>
                                        <p:tgtEl>
                                          <p:spTgt spid="69179"/>
                                        </p:tgtEl>
                                        <p:attrNameLst>
                                          <p:attrName>ppt_h</p:attrName>
                                        </p:attrNameLst>
                                      </p:cBhvr>
                                      <p:tavLst>
                                        <p:tav tm="0">
                                          <p:val>
                                            <p:fltVal val="0"/>
                                          </p:val>
                                        </p:tav>
                                        <p:tav tm="100000">
                                          <p:val>
                                            <p:strVal val="#ppt_h"/>
                                          </p:val>
                                        </p:tav>
                                      </p:tavLst>
                                    </p:anim>
                                    <p:anim calcmode="lin" valueType="num">
                                      <p:cBhvr>
                                        <p:cTn id="36" dur="1000" fill="hold"/>
                                        <p:tgtEl>
                                          <p:spTgt spid="69179"/>
                                        </p:tgtEl>
                                        <p:attrNameLst>
                                          <p:attrName>ppt_x</p:attrName>
                                        </p:attrNameLst>
                                      </p:cBhvr>
                                      <p:tavLst>
                                        <p:tav tm="0" fmla="#ppt_x+(cos(-2*pi*(1-$))*-#ppt_x-sin(-2*pi*(1-$))*(1-#ppt_y))*(1-$)">
                                          <p:val>
                                            <p:fltVal val="0"/>
                                          </p:val>
                                        </p:tav>
                                        <p:tav tm="100000">
                                          <p:val>
                                            <p:fltVal val="1"/>
                                          </p:val>
                                        </p:tav>
                                      </p:tavLst>
                                    </p:anim>
                                    <p:anim calcmode="lin" valueType="num">
                                      <p:cBhvr>
                                        <p:cTn id="37" dur="1000" fill="hold"/>
                                        <p:tgtEl>
                                          <p:spTgt spid="69179"/>
                                        </p:tgtEl>
                                        <p:attrNameLst>
                                          <p:attrName>ppt_y</p:attrName>
                                        </p:attrNameLst>
                                      </p:cBhvr>
                                      <p:tavLst>
                                        <p:tav tm="0" fmla="#ppt_y+(sin(-2*pi*(1-$))*-#ppt_x+cos(-2*pi*(1-$))*(1-#ppt_y))*(1-$)">
                                          <p:val>
                                            <p:fltVal val="0"/>
                                          </p:val>
                                        </p:tav>
                                        <p:tav tm="100000">
                                          <p:val>
                                            <p:fltVal val="1"/>
                                          </p:val>
                                        </p:tav>
                                      </p:tavLst>
                                    </p:anim>
                                  </p:childTnLst>
                                </p:cTn>
                              </p:par>
                              <p:par>
                                <p:cTn id="38" presetID="21" presetClass="entr" presetSubtype="4" fill="hold" nodeType="withEffect">
                                  <p:stCondLst>
                                    <p:cond delay="0"/>
                                  </p:stCondLst>
                                  <p:childTnLst>
                                    <p:set>
                                      <p:cBhvr>
                                        <p:cTn id="39" dur="1" fill="hold">
                                          <p:stCondLst>
                                            <p:cond delay="0"/>
                                          </p:stCondLst>
                                        </p:cTn>
                                        <p:tgtEl>
                                          <p:spTgt spid="69180"/>
                                        </p:tgtEl>
                                        <p:attrNameLst>
                                          <p:attrName>style.visibility</p:attrName>
                                        </p:attrNameLst>
                                      </p:cBhvr>
                                      <p:to>
                                        <p:strVal val="visible"/>
                                      </p:to>
                                    </p:set>
                                    <p:animEffect transition="in" filter="wheel(4)">
                                      <p:cBhvr>
                                        <p:cTn id="40" dur="1000"/>
                                        <p:tgtEl>
                                          <p:spTgt spid="691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176" grpId="0"/>
      <p:bldP spid="69177" grpId="0"/>
      <p:bldP spid="69177" grpId="1"/>
      <p:bldP spid="69178" grpId="0"/>
      <p:bldP spid="69178" grpId="1"/>
      <p:bldP spid="6917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4" descr="ANH 2 001"/>
          <p:cNvPicPr>
            <a:picLocks noChangeAspect="1" noChangeArrowheads="1"/>
          </p:cNvPicPr>
          <p:nvPr>
            <p:ph idx="1"/>
          </p:nvPr>
        </p:nvPicPr>
        <p:blipFill>
          <a:blip r:embed="rId2"/>
          <a:srcRect/>
          <a:stretch>
            <a:fillRect/>
          </a:stretch>
        </p:blipFill>
        <p:spPr>
          <a:xfrm>
            <a:off x="0" y="0"/>
            <a:ext cx="9144000" cy="6858000"/>
          </a:xfr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74638"/>
            <a:ext cx="8229600" cy="868362"/>
          </a:xfrm>
        </p:spPr>
        <p:txBody>
          <a:bodyPr/>
          <a:lstStyle/>
          <a:p>
            <a:pPr eaLnBrk="1" hangingPunct="1"/>
            <a:r>
              <a:rPr lang="en-US" sz="3200" smtClean="0"/>
              <a:t/>
            </a:r>
            <a:br>
              <a:rPr lang="en-US" sz="3200" smtClean="0"/>
            </a:br>
            <a:r>
              <a:rPr lang="en-US" sz="3200" u="sng" smtClean="0"/>
              <a:t>Tập đọc</a:t>
            </a:r>
          </a:p>
        </p:txBody>
      </p:sp>
      <p:sp>
        <p:nvSpPr>
          <p:cNvPr id="45059" name="Rectangle 3"/>
          <p:cNvSpPr>
            <a:spLocks noGrp="1" noChangeArrowheads="1"/>
          </p:cNvSpPr>
          <p:nvPr>
            <p:ph type="body" idx="1"/>
          </p:nvPr>
        </p:nvSpPr>
        <p:spPr>
          <a:xfrm>
            <a:off x="457200" y="1371600"/>
            <a:ext cx="8229600" cy="914400"/>
          </a:xfrm>
        </p:spPr>
        <p:txBody>
          <a:bodyPr/>
          <a:lstStyle/>
          <a:p>
            <a:pPr algn="ctr" eaLnBrk="1" hangingPunct="1">
              <a:buFontTx/>
              <a:buNone/>
            </a:pPr>
            <a:r>
              <a:rPr lang="en-US" sz="4000" b="1" smtClean="0">
                <a:solidFill>
                  <a:srgbClr val="0000FF"/>
                </a:solidFill>
              </a:rPr>
              <a:t>Rất nhiều mặt trăng </a:t>
            </a:r>
            <a:r>
              <a:rPr lang="en-US" sz="4000" b="1" i="1" smtClean="0">
                <a:solidFill>
                  <a:srgbClr val="0000FF"/>
                </a:solidFill>
              </a:rPr>
              <a:t>( tiếp theo )</a:t>
            </a:r>
          </a:p>
        </p:txBody>
      </p:sp>
      <p:sp>
        <p:nvSpPr>
          <p:cNvPr id="45060" name="Text Box 4"/>
          <p:cNvSpPr txBox="1">
            <a:spLocks noChangeArrowheads="1"/>
          </p:cNvSpPr>
          <p:nvPr/>
        </p:nvSpPr>
        <p:spPr bwMode="auto">
          <a:xfrm>
            <a:off x="533400" y="2133600"/>
            <a:ext cx="8153400" cy="579438"/>
          </a:xfrm>
          <a:prstGeom prst="rect">
            <a:avLst/>
          </a:prstGeom>
          <a:noFill/>
          <a:ln w="12700">
            <a:noFill/>
            <a:miter lim="800000"/>
            <a:headEnd/>
            <a:tailEnd/>
          </a:ln>
        </p:spPr>
        <p:txBody>
          <a:bodyPr>
            <a:spAutoFit/>
          </a:bodyPr>
          <a:lstStyle/>
          <a:p>
            <a:pPr algn="l">
              <a:spcBef>
                <a:spcPct val="50000"/>
              </a:spcBef>
            </a:pPr>
            <a:r>
              <a:rPr lang="en-US" sz="3200">
                <a:solidFill>
                  <a:srgbClr val="FF0000"/>
                </a:solidFill>
                <a:latin typeface="Arial" charset="0"/>
              </a:rPr>
              <a:t>LUYỆN ĐỌC</a:t>
            </a:r>
          </a:p>
        </p:txBody>
      </p:sp>
      <p:sp>
        <p:nvSpPr>
          <p:cNvPr id="45062" name="Text Box 6"/>
          <p:cNvSpPr txBox="1">
            <a:spLocks noChangeArrowheads="1"/>
          </p:cNvSpPr>
          <p:nvPr/>
        </p:nvSpPr>
        <p:spPr bwMode="auto">
          <a:xfrm>
            <a:off x="304800" y="2819400"/>
            <a:ext cx="8458200" cy="2246313"/>
          </a:xfrm>
          <a:prstGeom prst="rect">
            <a:avLst/>
          </a:prstGeom>
          <a:noFill/>
          <a:ln w="12700">
            <a:noFill/>
            <a:miter lim="800000"/>
            <a:headEnd/>
            <a:tailEnd/>
          </a:ln>
        </p:spPr>
        <p:txBody>
          <a:bodyPr>
            <a:spAutoFit/>
          </a:bodyPr>
          <a:lstStyle/>
          <a:p>
            <a:pPr algn="l">
              <a:spcBef>
                <a:spcPct val="50000"/>
              </a:spcBef>
            </a:pPr>
            <a:r>
              <a:rPr lang="en-US" sz="2800">
                <a:latin typeface="Arial" charset="0"/>
              </a:rPr>
              <a:t>Đoạn 1:</a:t>
            </a:r>
            <a:r>
              <a:rPr lang="en-US" sz="2800">
                <a:solidFill>
                  <a:srgbClr val="0000FF"/>
                </a:solidFill>
                <a:latin typeface="Arial" charset="0"/>
              </a:rPr>
              <a:t> Nhà vua rất mừng….. đều bó tay.</a:t>
            </a:r>
          </a:p>
          <a:p>
            <a:pPr algn="l">
              <a:spcBef>
                <a:spcPct val="50000"/>
              </a:spcBef>
            </a:pPr>
            <a:r>
              <a:rPr lang="en-US" sz="2800">
                <a:latin typeface="Arial" charset="0"/>
              </a:rPr>
              <a:t>Đoạn 2:</a:t>
            </a:r>
            <a:r>
              <a:rPr lang="en-US" sz="2800">
                <a:solidFill>
                  <a:srgbClr val="0000FF"/>
                </a:solidFill>
                <a:latin typeface="Arial" charset="0"/>
              </a:rPr>
              <a:t> Mặt trăng đã bắt đầu nhô lên … dây chuyền ở cổ.</a:t>
            </a:r>
          </a:p>
          <a:p>
            <a:pPr algn="l">
              <a:spcBef>
                <a:spcPct val="50000"/>
              </a:spcBef>
            </a:pPr>
            <a:r>
              <a:rPr lang="en-US" sz="2800">
                <a:latin typeface="Arial" charset="0"/>
              </a:rPr>
              <a:t>Đoạn 3:</a:t>
            </a:r>
            <a:r>
              <a:rPr lang="en-US" sz="2800">
                <a:solidFill>
                  <a:srgbClr val="0000FF"/>
                </a:solidFill>
                <a:latin typeface="Arial" charset="0"/>
              </a:rPr>
              <a:t> Làm sao mặt trăng ……ra khỏi phòng.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45059">
                                            <p:txEl>
                                              <p:pRg st="0" end="0"/>
                                            </p:txEl>
                                          </p:spTgt>
                                        </p:tgtEl>
                                        <p:attrNameLst>
                                          <p:attrName>ppt_x</p:attrName>
                                        </p:attrNameLst>
                                      </p:cBhvr>
                                    </p:anim>
                                    <p:anim from="0" to="-1.0" calcmode="lin" valueType="num">
                                      <p:cBhvr>
                                        <p:cTn id="8" dur="200" decel="50000" autoRev="1" fill="hold">
                                          <p:stCondLst>
                                            <p:cond delay="600"/>
                                          </p:stCondLst>
                                        </p:cTn>
                                        <p:tgtEl>
                                          <p:spTgt spid="45059">
                                            <p:txEl>
                                              <p:pRg st="0" end="0"/>
                                            </p:txEl>
                                          </p:spTgt>
                                        </p:tgtEl>
                                        <p:attrNameLst>
                                          <p:attrName>xshear</p:attrName>
                                        </p:attrNameLst>
                                      </p:cBhvr>
                                    </p:anim>
                                    <p:animScale>
                                      <p:cBhvr>
                                        <p:cTn id="9" dur="200" decel="100000" autoRev="1" fill="hold">
                                          <p:stCondLst>
                                            <p:cond delay="600"/>
                                          </p:stCondLst>
                                        </p:cTn>
                                        <p:tgtEl>
                                          <p:spTgt spid="45059">
                                            <p:txEl>
                                              <p:pRg st="0" end="0"/>
                                            </p:txEl>
                                          </p:spTgt>
                                        </p:tgtEl>
                                      </p:cBhvr>
                                      <p:from x="100000" y="100000"/>
                                      <p:to x="80000" y="100000"/>
                                    </p:animScale>
                                    <p:anim by="(#ppt_h/3+#ppt_w*0.1)" calcmode="lin" valueType="num">
                                      <p:cBhvr additive="sum">
                                        <p:cTn id="10" dur="200" decel="100000" autoRev="1" fill="hold">
                                          <p:stCondLst>
                                            <p:cond delay="600"/>
                                          </p:stCondLst>
                                        </p:cTn>
                                        <p:tgtEl>
                                          <p:spTgt spid="45059">
                                            <p:txEl>
                                              <p:pRg st="0" end="0"/>
                                            </p:txEl>
                                          </p:spTgt>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45060"/>
                                        </p:tgtEl>
                                        <p:attrNameLst>
                                          <p:attrName>style.visibility</p:attrName>
                                        </p:attrNameLst>
                                      </p:cBhvr>
                                      <p:to>
                                        <p:strVal val="visible"/>
                                      </p:to>
                                    </p:set>
                                    <p:anim from="(-#ppt_w/2)" to="(#ppt_x)" calcmode="lin" valueType="num">
                                      <p:cBhvr>
                                        <p:cTn id="15" dur="600" fill="hold">
                                          <p:stCondLst>
                                            <p:cond delay="0"/>
                                          </p:stCondLst>
                                        </p:cTn>
                                        <p:tgtEl>
                                          <p:spTgt spid="45060"/>
                                        </p:tgtEl>
                                        <p:attrNameLst>
                                          <p:attrName>ppt_x</p:attrName>
                                        </p:attrNameLst>
                                      </p:cBhvr>
                                    </p:anim>
                                    <p:anim from="0" to="-1.0" calcmode="lin" valueType="num">
                                      <p:cBhvr>
                                        <p:cTn id="16" dur="200" decel="50000" autoRev="1" fill="hold">
                                          <p:stCondLst>
                                            <p:cond delay="600"/>
                                          </p:stCondLst>
                                        </p:cTn>
                                        <p:tgtEl>
                                          <p:spTgt spid="45060"/>
                                        </p:tgtEl>
                                        <p:attrNameLst>
                                          <p:attrName>xshear</p:attrName>
                                        </p:attrNameLst>
                                      </p:cBhvr>
                                    </p:anim>
                                    <p:animScale>
                                      <p:cBhvr>
                                        <p:cTn id="17" dur="200" decel="100000" autoRev="1" fill="hold">
                                          <p:stCondLst>
                                            <p:cond delay="600"/>
                                          </p:stCondLst>
                                        </p:cTn>
                                        <p:tgtEl>
                                          <p:spTgt spid="45060"/>
                                        </p:tgtEl>
                                      </p:cBhvr>
                                      <p:from x="100000" y="100000"/>
                                      <p:to x="80000" y="100000"/>
                                    </p:animScale>
                                    <p:anim by="(#ppt_h/3+#ppt_w*0.1)" calcmode="lin" valueType="num">
                                      <p:cBhvr additive="sum">
                                        <p:cTn id="18" dur="200" decel="100000" autoRev="1" fill="hold">
                                          <p:stCondLst>
                                            <p:cond delay="600"/>
                                          </p:stCondLst>
                                        </p:cTn>
                                        <p:tgtEl>
                                          <p:spTgt spid="45060"/>
                                        </p:tgtEl>
                                        <p:attrNameLst>
                                          <p:attrName>ppt_x</p:attrName>
                                        </p:attrNameLst>
                                      </p:cBhvr>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41" presetClass="entr" presetSubtype="0" fill="hold" grpId="0" nodeType="clickEffect">
                                  <p:stCondLst>
                                    <p:cond delay="0"/>
                                  </p:stCondLst>
                                  <p:iterate type="lt">
                                    <p:tmPct val="10000"/>
                                  </p:iterate>
                                  <p:childTnLst>
                                    <p:set>
                                      <p:cBhvr>
                                        <p:cTn id="22" dur="1" fill="hold">
                                          <p:stCondLst>
                                            <p:cond delay="0"/>
                                          </p:stCondLst>
                                        </p:cTn>
                                        <p:tgtEl>
                                          <p:spTgt spid="45062"/>
                                        </p:tgtEl>
                                        <p:attrNameLst>
                                          <p:attrName>style.visibility</p:attrName>
                                        </p:attrNameLst>
                                      </p:cBhvr>
                                      <p:to>
                                        <p:strVal val="visible"/>
                                      </p:to>
                                    </p:set>
                                    <p:anim calcmode="lin" valueType="num">
                                      <p:cBhvr>
                                        <p:cTn id="23" dur="500" fill="hold"/>
                                        <p:tgtEl>
                                          <p:spTgt spid="45062"/>
                                        </p:tgtEl>
                                        <p:attrNameLst>
                                          <p:attrName>ppt_x</p:attrName>
                                        </p:attrNameLst>
                                      </p:cBhvr>
                                      <p:tavLst>
                                        <p:tav tm="0">
                                          <p:val>
                                            <p:strVal val="#ppt_x"/>
                                          </p:val>
                                        </p:tav>
                                        <p:tav tm="50000">
                                          <p:val>
                                            <p:strVal val="#ppt_x+.1"/>
                                          </p:val>
                                        </p:tav>
                                        <p:tav tm="100000">
                                          <p:val>
                                            <p:strVal val="#ppt_x"/>
                                          </p:val>
                                        </p:tav>
                                      </p:tavLst>
                                    </p:anim>
                                    <p:anim calcmode="lin" valueType="num">
                                      <p:cBhvr>
                                        <p:cTn id="24" dur="500" fill="hold"/>
                                        <p:tgtEl>
                                          <p:spTgt spid="45062"/>
                                        </p:tgtEl>
                                        <p:attrNameLst>
                                          <p:attrName>ppt_y</p:attrName>
                                        </p:attrNameLst>
                                      </p:cBhvr>
                                      <p:tavLst>
                                        <p:tav tm="0">
                                          <p:val>
                                            <p:strVal val="#ppt_y"/>
                                          </p:val>
                                        </p:tav>
                                        <p:tav tm="100000">
                                          <p:val>
                                            <p:strVal val="#ppt_y"/>
                                          </p:val>
                                        </p:tav>
                                      </p:tavLst>
                                    </p:anim>
                                    <p:anim calcmode="lin" valueType="num">
                                      <p:cBhvr>
                                        <p:cTn id="25" dur="500" fill="hold"/>
                                        <p:tgtEl>
                                          <p:spTgt spid="45062"/>
                                        </p:tgtEl>
                                        <p:attrNameLst>
                                          <p:attrName>ppt_h</p:attrName>
                                        </p:attrNameLst>
                                      </p:cBhvr>
                                      <p:tavLst>
                                        <p:tav tm="0">
                                          <p:val>
                                            <p:strVal val="#ppt_h/10"/>
                                          </p:val>
                                        </p:tav>
                                        <p:tav tm="50000">
                                          <p:val>
                                            <p:strVal val="#ppt_h+.01"/>
                                          </p:val>
                                        </p:tav>
                                        <p:tav tm="100000">
                                          <p:val>
                                            <p:strVal val="#ppt_h"/>
                                          </p:val>
                                        </p:tav>
                                      </p:tavLst>
                                    </p:anim>
                                    <p:anim calcmode="lin" valueType="num">
                                      <p:cBhvr>
                                        <p:cTn id="26" dur="500" fill="hold"/>
                                        <p:tgtEl>
                                          <p:spTgt spid="45062"/>
                                        </p:tgtEl>
                                        <p:attrNameLst>
                                          <p:attrName>ppt_w</p:attrName>
                                        </p:attrNameLst>
                                      </p:cBhvr>
                                      <p:tavLst>
                                        <p:tav tm="0">
                                          <p:val>
                                            <p:strVal val="#ppt_w/10"/>
                                          </p:val>
                                        </p:tav>
                                        <p:tav tm="50000">
                                          <p:val>
                                            <p:strVal val="#ppt_w+.01"/>
                                          </p:val>
                                        </p:tav>
                                        <p:tav tm="100000">
                                          <p:val>
                                            <p:strVal val="#ppt_w"/>
                                          </p:val>
                                        </p:tav>
                                      </p:tavLst>
                                    </p:anim>
                                    <p:animEffect transition="in" filter="fade">
                                      <p:cBhvr>
                                        <p:cTn id="27" dur="500" tmFilter="0,0; .5, 1; 1, 1"/>
                                        <p:tgtEl>
                                          <p:spTgt spid="450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p:bldP spid="45060" grpId="0"/>
      <p:bldP spid="4506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74638"/>
            <a:ext cx="8229600" cy="868362"/>
          </a:xfrm>
        </p:spPr>
        <p:txBody>
          <a:bodyPr/>
          <a:lstStyle/>
          <a:p>
            <a:pPr eaLnBrk="1" hangingPunct="1"/>
            <a:r>
              <a:rPr lang="en-US" sz="3200" smtClean="0"/>
              <a:t/>
            </a:r>
            <a:br>
              <a:rPr lang="en-US" sz="3200" smtClean="0"/>
            </a:br>
            <a:r>
              <a:rPr lang="en-US" sz="3200" u="sng" smtClean="0"/>
              <a:t>Tập đọc</a:t>
            </a:r>
          </a:p>
        </p:txBody>
      </p:sp>
      <p:sp>
        <p:nvSpPr>
          <p:cNvPr id="6147" name="Text Box 4"/>
          <p:cNvSpPr txBox="1">
            <a:spLocks noChangeArrowheads="1"/>
          </p:cNvSpPr>
          <p:nvPr/>
        </p:nvSpPr>
        <p:spPr bwMode="auto">
          <a:xfrm>
            <a:off x="533400" y="2133600"/>
            <a:ext cx="8153400" cy="579438"/>
          </a:xfrm>
          <a:prstGeom prst="rect">
            <a:avLst/>
          </a:prstGeom>
          <a:noFill/>
          <a:ln w="12700">
            <a:noFill/>
            <a:miter lim="800000"/>
            <a:headEnd/>
            <a:tailEnd/>
          </a:ln>
        </p:spPr>
        <p:txBody>
          <a:bodyPr>
            <a:spAutoFit/>
          </a:bodyPr>
          <a:lstStyle/>
          <a:p>
            <a:pPr algn="l">
              <a:spcBef>
                <a:spcPct val="50000"/>
              </a:spcBef>
            </a:pPr>
            <a:r>
              <a:rPr lang="en-US" sz="3200">
                <a:solidFill>
                  <a:srgbClr val="FF0000"/>
                </a:solidFill>
                <a:latin typeface="Arial" charset="0"/>
              </a:rPr>
              <a:t>LUYỆN ĐỌC</a:t>
            </a:r>
          </a:p>
        </p:txBody>
      </p:sp>
      <p:sp>
        <p:nvSpPr>
          <p:cNvPr id="48695" name="AutoShape 567"/>
          <p:cNvSpPr>
            <a:spLocks noChangeArrowheads="1"/>
          </p:cNvSpPr>
          <p:nvPr/>
        </p:nvSpPr>
        <p:spPr bwMode="auto">
          <a:xfrm>
            <a:off x="1676400" y="2590800"/>
            <a:ext cx="5410200" cy="3581400"/>
          </a:xfrm>
          <a:prstGeom prst="cloudCallout">
            <a:avLst>
              <a:gd name="adj1" fmla="val -56514"/>
              <a:gd name="adj2" fmla="val 67463"/>
            </a:avLst>
          </a:prstGeom>
          <a:solidFill>
            <a:srgbClr val="00FFFF"/>
          </a:solidFill>
          <a:ln w="12700">
            <a:solidFill>
              <a:srgbClr val="FFFF00"/>
            </a:solidFill>
            <a:round/>
            <a:headEnd/>
            <a:tailEnd/>
          </a:ln>
        </p:spPr>
        <p:txBody>
          <a:bodyPr/>
          <a:lstStyle/>
          <a:p>
            <a:pPr algn="l">
              <a:buFontTx/>
              <a:buChar char="-"/>
            </a:pPr>
            <a:r>
              <a:rPr lang="en-US" sz="4000">
                <a:latin typeface="Arial" charset="0"/>
              </a:rPr>
              <a:t> vằng vặc</a:t>
            </a:r>
          </a:p>
          <a:p>
            <a:pPr algn="l"/>
            <a:r>
              <a:rPr lang="en-US" sz="4000">
                <a:latin typeface="Arial" charset="0"/>
              </a:rPr>
              <a:t>- vầng trăng</a:t>
            </a:r>
          </a:p>
          <a:p>
            <a:pPr algn="l">
              <a:buFontTx/>
              <a:buChar char="-"/>
            </a:pPr>
            <a:r>
              <a:rPr lang="en-US" sz="4000">
                <a:latin typeface="Arial" charset="0"/>
              </a:rPr>
              <a:t> toả sáng</a:t>
            </a:r>
          </a:p>
          <a:p>
            <a:pPr algn="l">
              <a:buFontTx/>
              <a:buChar char="-"/>
            </a:pPr>
            <a:r>
              <a:rPr lang="en-US" sz="4000">
                <a:latin typeface="Arial" charset="0"/>
              </a:rPr>
              <a:t> dây chuyền</a:t>
            </a:r>
          </a:p>
        </p:txBody>
      </p:sp>
      <p:sp>
        <p:nvSpPr>
          <p:cNvPr id="6149" name="Rectangle 569"/>
          <p:cNvSpPr>
            <a:spLocks noChangeArrowheads="1"/>
          </p:cNvSpPr>
          <p:nvPr/>
        </p:nvSpPr>
        <p:spPr bwMode="auto">
          <a:xfrm>
            <a:off x="457200" y="1371600"/>
            <a:ext cx="8229600" cy="914400"/>
          </a:xfrm>
          <a:prstGeom prst="rect">
            <a:avLst/>
          </a:prstGeom>
          <a:noFill/>
          <a:ln w="9525">
            <a:noFill/>
            <a:miter lim="800000"/>
            <a:headEnd/>
            <a:tailEnd/>
          </a:ln>
        </p:spPr>
        <p:txBody>
          <a:bodyPr/>
          <a:lstStyle/>
          <a:p>
            <a:pPr marL="342900" indent="-342900" algn="ctr">
              <a:spcBef>
                <a:spcPct val="20000"/>
              </a:spcBef>
            </a:pPr>
            <a:r>
              <a:rPr lang="en-US" sz="4000" b="1">
                <a:solidFill>
                  <a:srgbClr val="0000FF"/>
                </a:solidFill>
                <a:latin typeface="Arial" charset="0"/>
              </a:rPr>
              <a:t>Rất nhiều mặt trăng </a:t>
            </a:r>
            <a:r>
              <a:rPr lang="en-US" sz="4000" b="1" i="1">
                <a:solidFill>
                  <a:srgbClr val="0000FF"/>
                </a:solidFill>
                <a:latin typeface="Arial" charset="0"/>
              </a:rPr>
              <a:t>( tiếp theo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withEffect">
                                  <p:stCondLst>
                                    <p:cond delay="0"/>
                                  </p:stCondLst>
                                  <p:childTnLst>
                                    <p:set>
                                      <p:cBhvr>
                                        <p:cTn id="6" dur="1" fill="hold">
                                          <p:stCondLst>
                                            <p:cond delay="0"/>
                                          </p:stCondLst>
                                        </p:cTn>
                                        <p:tgtEl>
                                          <p:spTgt spid="48695"/>
                                        </p:tgtEl>
                                        <p:attrNameLst>
                                          <p:attrName>style.visibility</p:attrName>
                                        </p:attrNameLst>
                                      </p:cBhvr>
                                      <p:to>
                                        <p:strVal val="visible"/>
                                      </p:to>
                                    </p:set>
                                    <p:animEffect transition="in" filter="box(in)">
                                      <p:cBhvr>
                                        <p:cTn id="7" dur="500"/>
                                        <p:tgtEl>
                                          <p:spTgt spid="486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69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74638"/>
            <a:ext cx="8229600" cy="868362"/>
          </a:xfrm>
        </p:spPr>
        <p:txBody>
          <a:bodyPr/>
          <a:lstStyle/>
          <a:p>
            <a:pPr eaLnBrk="1" hangingPunct="1"/>
            <a:r>
              <a:rPr lang="en-US" sz="3200" smtClean="0"/>
              <a:t/>
            </a:r>
            <a:br>
              <a:rPr lang="en-US" sz="3200" smtClean="0"/>
            </a:br>
            <a:r>
              <a:rPr lang="en-US" sz="3200" u="sng" smtClean="0"/>
              <a:t>Tập đọc</a:t>
            </a:r>
          </a:p>
        </p:txBody>
      </p:sp>
      <p:sp>
        <p:nvSpPr>
          <p:cNvPr id="7171" name="Rectangle 3"/>
          <p:cNvSpPr>
            <a:spLocks noGrp="1" noChangeArrowheads="1"/>
          </p:cNvSpPr>
          <p:nvPr>
            <p:ph type="body" idx="1"/>
          </p:nvPr>
        </p:nvSpPr>
        <p:spPr>
          <a:xfrm>
            <a:off x="457200" y="1371600"/>
            <a:ext cx="8229600" cy="914400"/>
          </a:xfrm>
        </p:spPr>
        <p:txBody>
          <a:bodyPr/>
          <a:lstStyle/>
          <a:p>
            <a:pPr algn="ctr" eaLnBrk="1" hangingPunct="1">
              <a:buFontTx/>
              <a:buNone/>
            </a:pPr>
            <a:r>
              <a:rPr lang="en-US" sz="4000" smtClean="0">
                <a:solidFill>
                  <a:srgbClr val="0000FF"/>
                </a:solidFill>
              </a:rPr>
              <a:t>Rất nhiều mặt trăng </a:t>
            </a:r>
            <a:r>
              <a:rPr lang="en-US" sz="4000" i="1" smtClean="0">
                <a:solidFill>
                  <a:srgbClr val="0000FF"/>
                </a:solidFill>
              </a:rPr>
              <a:t>( tiếp theo )</a:t>
            </a:r>
          </a:p>
        </p:txBody>
      </p:sp>
      <p:sp>
        <p:nvSpPr>
          <p:cNvPr id="7172" name="Text Box 4"/>
          <p:cNvSpPr txBox="1">
            <a:spLocks noChangeArrowheads="1"/>
          </p:cNvSpPr>
          <p:nvPr/>
        </p:nvSpPr>
        <p:spPr bwMode="auto">
          <a:xfrm>
            <a:off x="533400" y="2133600"/>
            <a:ext cx="8153400" cy="579438"/>
          </a:xfrm>
          <a:prstGeom prst="rect">
            <a:avLst/>
          </a:prstGeom>
          <a:noFill/>
          <a:ln w="12700">
            <a:noFill/>
            <a:miter lim="800000"/>
            <a:headEnd/>
            <a:tailEnd/>
          </a:ln>
        </p:spPr>
        <p:txBody>
          <a:bodyPr>
            <a:spAutoFit/>
          </a:bodyPr>
          <a:lstStyle/>
          <a:p>
            <a:pPr algn="l">
              <a:spcBef>
                <a:spcPct val="50000"/>
              </a:spcBef>
            </a:pPr>
            <a:r>
              <a:rPr lang="en-US" sz="3200">
                <a:solidFill>
                  <a:srgbClr val="FF0000"/>
                </a:solidFill>
                <a:latin typeface="Arial" charset="0"/>
              </a:rPr>
              <a:t>LUYỆN ĐỌC</a:t>
            </a:r>
          </a:p>
        </p:txBody>
      </p:sp>
      <p:sp>
        <p:nvSpPr>
          <p:cNvPr id="49718" name="AutoShape 566"/>
          <p:cNvSpPr>
            <a:spLocks noChangeArrowheads="1"/>
          </p:cNvSpPr>
          <p:nvPr/>
        </p:nvSpPr>
        <p:spPr bwMode="auto">
          <a:xfrm>
            <a:off x="685800" y="2895600"/>
            <a:ext cx="8153400" cy="2057400"/>
          </a:xfrm>
          <a:prstGeom prst="wedgeRectCallout">
            <a:avLst>
              <a:gd name="adj1" fmla="val -36625"/>
              <a:gd name="adj2" fmla="val 106171"/>
            </a:avLst>
          </a:prstGeom>
          <a:solidFill>
            <a:srgbClr val="00FFFF"/>
          </a:solidFill>
          <a:ln w="12700">
            <a:solidFill>
              <a:srgbClr val="FFFF00"/>
            </a:solidFill>
            <a:miter lim="800000"/>
            <a:headEnd/>
            <a:tailEnd/>
          </a:ln>
        </p:spPr>
        <p:txBody>
          <a:bodyPr/>
          <a:lstStyle/>
          <a:p>
            <a:pPr algn="l"/>
            <a:r>
              <a:rPr lang="en-US" sz="3600">
                <a:latin typeface="Arial" charset="0"/>
              </a:rPr>
              <a:t>Nhà vua rất mừng vì con gái đã khỏi bệnh, nhưng ngài lập tức lo lắng vì đêm đó mặt trăng sẽ sáng vằng vặc trên bầu trời.</a:t>
            </a:r>
          </a:p>
        </p:txBody>
      </p:sp>
      <p:sp>
        <p:nvSpPr>
          <p:cNvPr id="49720" name="Line 568"/>
          <p:cNvSpPr>
            <a:spLocks noChangeShapeType="1"/>
          </p:cNvSpPr>
          <p:nvPr/>
        </p:nvSpPr>
        <p:spPr bwMode="auto">
          <a:xfrm flipH="1">
            <a:off x="1828800" y="3505200"/>
            <a:ext cx="152400" cy="457200"/>
          </a:xfrm>
          <a:prstGeom prst="line">
            <a:avLst/>
          </a:prstGeom>
          <a:noFill/>
          <a:ln w="28575">
            <a:solidFill>
              <a:srgbClr val="FF0000"/>
            </a:solidFill>
            <a:round/>
            <a:headEnd/>
            <a:tailEnd/>
          </a:ln>
        </p:spPr>
        <p:txBody>
          <a:bodyPr/>
          <a:lstStyle/>
          <a:p>
            <a:endParaRPr lang="en-US"/>
          </a:p>
        </p:txBody>
      </p:sp>
      <p:sp>
        <p:nvSpPr>
          <p:cNvPr id="49721" name="Line 569"/>
          <p:cNvSpPr>
            <a:spLocks noChangeShapeType="1"/>
          </p:cNvSpPr>
          <p:nvPr/>
        </p:nvSpPr>
        <p:spPr bwMode="auto">
          <a:xfrm>
            <a:off x="4419600" y="4038600"/>
            <a:ext cx="1066800" cy="0"/>
          </a:xfrm>
          <a:prstGeom prst="line">
            <a:avLst/>
          </a:prstGeom>
          <a:noFill/>
          <a:ln w="19050">
            <a:solidFill>
              <a:srgbClr val="FF0000"/>
            </a:solidFill>
            <a:round/>
            <a:headEnd/>
            <a:tailEnd/>
          </a:ln>
        </p:spPr>
        <p:txBody>
          <a:bodyPr/>
          <a:lstStyle/>
          <a:p>
            <a:endParaRPr lang="en-US"/>
          </a:p>
        </p:txBody>
      </p:sp>
      <p:sp>
        <p:nvSpPr>
          <p:cNvPr id="49722" name="Line 570"/>
          <p:cNvSpPr>
            <a:spLocks noChangeShapeType="1"/>
          </p:cNvSpPr>
          <p:nvPr/>
        </p:nvSpPr>
        <p:spPr bwMode="auto">
          <a:xfrm flipH="1">
            <a:off x="7391400" y="3581400"/>
            <a:ext cx="76200" cy="457200"/>
          </a:xfrm>
          <a:prstGeom prst="line">
            <a:avLst/>
          </a:prstGeom>
          <a:noFill/>
          <a:ln w="28575">
            <a:solidFill>
              <a:srgbClr val="FF0000"/>
            </a:solidFill>
            <a:round/>
            <a:headEnd/>
            <a:tailEnd/>
          </a:ln>
        </p:spPr>
        <p:txBody>
          <a:bodyPr/>
          <a:lstStyle/>
          <a:p>
            <a:endParaRPr lang="en-US"/>
          </a:p>
        </p:txBody>
      </p:sp>
      <p:sp>
        <p:nvSpPr>
          <p:cNvPr id="49723" name="Line 571"/>
          <p:cNvSpPr>
            <a:spLocks noChangeShapeType="1"/>
          </p:cNvSpPr>
          <p:nvPr/>
        </p:nvSpPr>
        <p:spPr bwMode="auto">
          <a:xfrm>
            <a:off x="2514600" y="4572000"/>
            <a:ext cx="1447800" cy="0"/>
          </a:xfrm>
          <a:prstGeom prst="line">
            <a:avLst/>
          </a:prstGeom>
          <a:noFill/>
          <a:ln w="19050">
            <a:solidFill>
              <a:srgbClr val="FF0000"/>
            </a:solidFill>
            <a:round/>
            <a:headEnd/>
            <a:tailEn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5" presetClass="entr" presetSubtype="0" fill="hold" grpId="0" nodeType="withEffect">
                                  <p:stCondLst>
                                    <p:cond delay="0"/>
                                  </p:stCondLst>
                                  <p:childTnLst>
                                    <p:set>
                                      <p:cBhvr>
                                        <p:cTn id="6" dur="1" fill="hold">
                                          <p:stCondLst>
                                            <p:cond delay="0"/>
                                          </p:stCondLst>
                                        </p:cTn>
                                        <p:tgtEl>
                                          <p:spTgt spid="49718"/>
                                        </p:tgtEl>
                                        <p:attrNameLst>
                                          <p:attrName>style.visibility</p:attrName>
                                        </p:attrNameLst>
                                      </p:cBhvr>
                                      <p:to>
                                        <p:strVal val="visible"/>
                                      </p:to>
                                    </p:set>
                                    <p:anim calcmode="lin" valueType="num">
                                      <p:cBhvr>
                                        <p:cTn id="7" dur="1000" fill="hold"/>
                                        <p:tgtEl>
                                          <p:spTgt spid="49718"/>
                                        </p:tgtEl>
                                        <p:attrNameLst>
                                          <p:attrName>ppt_w</p:attrName>
                                        </p:attrNameLst>
                                      </p:cBhvr>
                                      <p:tavLst>
                                        <p:tav tm="0">
                                          <p:val>
                                            <p:fltVal val="0"/>
                                          </p:val>
                                        </p:tav>
                                        <p:tav tm="100000">
                                          <p:val>
                                            <p:strVal val="#ppt_w"/>
                                          </p:val>
                                        </p:tav>
                                      </p:tavLst>
                                    </p:anim>
                                    <p:anim calcmode="lin" valueType="num">
                                      <p:cBhvr>
                                        <p:cTn id="8" dur="1000" fill="hold"/>
                                        <p:tgtEl>
                                          <p:spTgt spid="49718"/>
                                        </p:tgtEl>
                                        <p:attrNameLst>
                                          <p:attrName>ppt_h</p:attrName>
                                        </p:attrNameLst>
                                      </p:cBhvr>
                                      <p:tavLst>
                                        <p:tav tm="0">
                                          <p:val>
                                            <p:fltVal val="0"/>
                                          </p:val>
                                        </p:tav>
                                        <p:tav tm="100000">
                                          <p:val>
                                            <p:strVal val="#ppt_h"/>
                                          </p:val>
                                        </p:tav>
                                      </p:tavLst>
                                    </p:anim>
                                    <p:anim calcmode="lin" valueType="num">
                                      <p:cBhvr>
                                        <p:cTn id="9" dur="1000" fill="hold"/>
                                        <p:tgtEl>
                                          <p:spTgt spid="49718"/>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9718"/>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49720"/>
                                        </p:tgtEl>
                                        <p:attrNameLst>
                                          <p:attrName>style.visibility</p:attrName>
                                        </p:attrNameLst>
                                      </p:cBhvr>
                                      <p:to>
                                        <p:strVal val="visible"/>
                                      </p:to>
                                    </p:set>
                                    <p:animEffect transition="in" filter="box(in)">
                                      <p:cBhvr>
                                        <p:cTn id="15" dur="500"/>
                                        <p:tgtEl>
                                          <p:spTgt spid="49720"/>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49721"/>
                                        </p:tgtEl>
                                        <p:attrNameLst>
                                          <p:attrName>style.visibility</p:attrName>
                                        </p:attrNameLst>
                                      </p:cBhvr>
                                      <p:to>
                                        <p:strVal val="visible"/>
                                      </p:to>
                                    </p:set>
                                    <p:animEffect transition="in" filter="box(in)">
                                      <p:cBhvr>
                                        <p:cTn id="18" dur="500"/>
                                        <p:tgtEl>
                                          <p:spTgt spid="49721"/>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49722"/>
                                        </p:tgtEl>
                                        <p:attrNameLst>
                                          <p:attrName>style.visibility</p:attrName>
                                        </p:attrNameLst>
                                      </p:cBhvr>
                                      <p:to>
                                        <p:strVal val="visible"/>
                                      </p:to>
                                    </p:set>
                                    <p:animEffect transition="in" filter="box(in)">
                                      <p:cBhvr>
                                        <p:cTn id="21" dur="500"/>
                                        <p:tgtEl>
                                          <p:spTgt spid="49722"/>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49723"/>
                                        </p:tgtEl>
                                        <p:attrNameLst>
                                          <p:attrName>style.visibility</p:attrName>
                                        </p:attrNameLst>
                                      </p:cBhvr>
                                      <p:to>
                                        <p:strVal val="visible"/>
                                      </p:to>
                                    </p:set>
                                    <p:animEffect transition="in" filter="box(in)">
                                      <p:cBhvr>
                                        <p:cTn id="24" dur="500"/>
                                        <p:tgtEl>
                                          <p:spTgt spid="497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718" grpId="0" animBg="1"/>
      <p:bldP spid="49720" grpId="0" animBg="1"/>
      <p:bldP spid="49721" grpId="0" animBg="1"/>
      <p:bldP spid="49722" grpId="0" animBg="1"/>
      <p:bldP spid="4972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74638"/>
            <a:ext cx="8229600" cy="868362"/>
          </a:xfrm>
        </p:spPr>
        <p:txBody>
          <a:bodyPr/>
          <a:lstStyle/>
          <a:p>
            <a:pPr eaLnBrk="1" hangingPunct="1"/>
            <a:r>
              <a:rPr lang="en-US" sz="3200" smtClean="0"/>
              <a:t/>
            </a:r>
            <a:br>
              <a:rPr lang="en-US" sz="3200" smtClean="0"/>
            </a:br>
            <a:r>
              <a:rPr lang="en-US" sz="3200" u="sng" smtClean="0"/>
              <a:t>Tập đọc</a:t>
            </a:r>
          </a:p>
        </p:txBody>
      </p:sp>
      <p:sp>
        <p:nvSpPr>
          <p:cNvPr id="8195" name="Rectangle 3"/>
          <p:cNvSpPr>
            <a:spLocks noGrp="1" noChangeArrowheads="1"/>
          </p:cNvSpPr>
          <p:nvPr>
            <p:ph type="body" idx="1"/>
          </p:nvPr>
        </p:nvSpPr>
        <p:spPr>
          <a:xfrm>
            <a:off x="457200" y="1371600"/>
            <a:ext cx="8229600" cy="914400"/>
          </a:xfrm>
        </p:spPr>
        <p:txBody>
          <a:bodyPr/>
          <a:lstStyle/>
          <a:p>
            <a:pPr algn="ctr" eaLnBrk="1" hangingPunct="1">
              <a:buFontTx/>
              <a:buNone/>
            </a:pPr>
            <a:r>
              <a:rPr lang="en-US" sz="4000" smtClean="0">
                <a:solidFill>
                  <a:srgbClr val="0000FF"/>
                </a:solidFill>
              </a:rPr>
              <a:t>Rất nhiều mặt trăng  </a:t>
            </a:r>
            <a:r>
              <a:rPr lang="en-US" sz="4000" i="1" smtClean="0">
                <a:solidFill>
                  <a:srgbClr val="0000FF"/>
                </a:solidFill>
              </a:rPr>
              <a:t>( tiếp theo )</a:t>
            </a:r>
          </a:p>
        </p:txBody>
      </p:sp>
      <p:sp>
        <p:nvSpPr>
          <p:cNvPr id="8196" name="Text Box 4"/>
          <p:cNvSpPr txBox="1">
            <a:spLocks noChangeArrowheads="1"/>
          </p:cNvSpPr>
          <p:nvPr/>
        </p:nvSpPr>
        <p:spPr bwMode="auto">
          <a:xfrm>
            <a:off x="533400" y="2133600"/>
            <a:ext cx="8153400" cy="579438"/>
          </a:xfrm>
          <a:prstGeom prst="rect">
            <a:avLst/>
          </a:prstGeom>
          <a:noFill/>
          <a:ln w="12700">
            <a:noFill/>
            <a:miter lim="800000"/>
            <a:headEnd/>
            <a:tailEnd/>
          </a:ln>
        </p:spPr>
        <p:txBody>
          <a:bodyPr>
            <a:spAutoFit/>
          </a:bodyPr>
          <a:lstStyle/>
          <a:p>
            <a:pPr algn="l">
              <a:spcBef>
                <a:spcPct val="50000"/>
              </a:spcBef>
            </a:pPr>
            <a:r>
              <a:rPr lang="en-US" sz="3200">
                <a:solidFill>
                  <a:srgbClr val="FF0000"/>
                </a:solidFill>
                <a:latin typeface="Arial" charset="0"/>
              </a:rPr>
              <a:t>LUYỆN ĐỌC</a:t>
            </a:r>
          </a:p>
        </p:txBody>
      </p:sp>
      <p:sp>
        <p:nvSpPr>
          <p:cNvPr id="8197" name="Text Box 5"/>
          <p:cNvSpPr txBox="1">
            <a:spLocks noChangeArrowheads="1"/>
          </p:cNvSpPr>
          <p:nvPr/>
        </p:nvSpPr>
        <p:spPr bwMode="auto">
          <a:xfrm>
            <a:off x="1447800" y="3352800"/>
            <a:ext cx="7391400" cy="1938338"/>
          </a:xfrm>
          <a:prstGeom prst="rect">
            <a:avLst/>
          </a:prstGeom>
          <a:noFill/>
          <a:ln w="12700">
            <a:noFill/>
            <a:miter lim="800000"/>
            <a:headEnd/>
            <a:tailEnd/>
          </a:ln>
        </p:spPr>
        <p:txBody>
          <a:bodyPr>
            <a:spAutoFit/>
          </a:bodyPr>
          <a:lstStyle/>
          <a:p>
            <a:pPr algn="l">
              <a:spcBef>
                <a:spcPct val="50000"/>
              </a:spcBef>
            </a:pPr>
            <a:r>
              <a:rPr lang="en-US" sz="2400">
                <a:latin typeface="Arial" charset="0"/>
              </a:rPr>
              <a:t>Đoạn 1</a:t>
            </a:r>
            <a:r>
              <a:rPr lang="en-US" sz="2400">
                <a:solidFill>
                  <a:srgbClr val="0000FF"/>
                </a:solidFill>
                <a:latin typeface="Arial" charset="0"/>
              </a:rPr>
              <a:t>: Nhà vua rất mừng….. Đều bó tay.</a:t>
            </a:r>
          </a:p>
          <a:p>
            <a:pPr algn="l">
              <a:spcBef>
                <a:spcPct val="50000"/>
              </a:spcBef>
            </a:pPr>
            <a:r>
              <a:rPr lang="en-US" sz="2400">
                <a:solidFill>
                  <a:schemeClr val="tx2"/>
                </a:solidFill>
                <a:latin typeface="Arial" charset="0"/>
              </a:rPr>
              <a:t>Đoạn 2</a:t>
            </a:r>
            <a:r>
              <a:rPr lang="en-US" sz="2400">
                <a:solidFill>
                  <a:srgbClr val="0000FF"/>
                </a:solidFill>
                <a:latin typeface="Arial" charset="0"/>
              </a:rPr>
              <a:t>: Mặt trăng đã bắt đầu nhô lên … dây chuyền ở cổ.</a:t>
            </a:r>
          </a:p>
          <a:p>
            <a:pPr algn="l">
              <a:spcBef>
                <a:spcPct val="50000"/>
              </a:spcBef>
            </a:pPr>
            <a:r>
              <a:rPr lang="en-US" sz="2400">
                <a:latin typeface="Arial" charset="0"/>
              </a:rPr>
              <a:t>Đoạn 3</a:t>
            </a:r>
            <a:r>
              <a:rPr lang="en-US" sz="2400">
                <a:solidFill>
                  <a:srgbClr val="0000FF"/>
                </a:solidFill>
                <a:latin typeface="Arial" charset="0"/>
              </a:rPr>
              <a:t>: Làm sao mặt trăng ……ra khỏi phòng.</a:t>
            </a:r>
          </a:p>
        </p:txBody>
      </p:sp>
      <p:sp>
        <p:nvSpPr>
          <p:cNvPr id="8198" name="Oval 566"/>
          <p:cNvSpPr>
            <a:spLocks noChangeArrowheads="1"/>
          </p:cNvSpPr>
          <p:nvPr/>
        </p:nvSpPr>
        <p:spPr bwMode="auto">
          <a:xfrm>
            <a:off x="3429000" y="2133600"/>
            <a:ext cx="3733800" cy="914400"/>
          </a:xfrm>
          <a:prstGeom prst="ellipse">
            <a:avLst/>
          </a:prstGeom>
          <a:solidFill>
            <a:srgbClr val="00FFFF"/>
          </a:solidFill>
          <a:ln w="12700">
            <a:solidFill>
              <a:srgbClr val="FFFF00"/>
            </a:solidFill>
            <a:round/>
            <a:headEnd/>
            <a:tailEnd/>
          </a:ln>
        </p:spPr>
        <p:txBody>
          <a:bodyPr wrap="none" anchor="ctr"/>
          <a:lstStyle/>
          <a:p>
            <a:pPr algn="ctr"/>
            <a:r>
              <a:rPr lang="en-US" sz="3200" b="1">
                <a:solidFill>
                  <a:schemeClr val="tx2"/>
                </a:solidFill>
                <a:latin typeface="Arial" charset="0"/>
              </a:rPr>
              <a:t>NHÓM ĐÔI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z="3200" smtClean="0"/>
              <a:t/>
            </a:r>
            <a:br>
              <a:rPr lang="en-US" sz="3200" smtClean="0"/>
            </a:br>
            <a:r>
              <a:rPr lang="en-US" sz="3200" u="sng" smtClean="0"/>
              <a:t>Tập đọc</a:t>
            </a:r>
          </a:p>
        </p:txBody>
      </p:sp>
      <p:sp>
        <p:nvSpPr>
          <p:cNvPr id="9219" name="Text Box 4"/>
          <p:cNvSpPr txBox="1">
            <a:spLocks noChangeArrowheads="1"/>
          </p:cNvSpPr>
          <p:nvPr/>
        </p:nvSpPr>
        <p:spPr bwMode="auto">
          <a:xfrm>
            <a:off x="2895600" y="2590800"/>
            <a:ext cx="3810000" cy="579438"/>
          </a:xfrm>
          <a:prstGeom prst="rect">
            <a:avLst/>
          </a:prstGeom>
          <a:noFill/>
          <a:ln w="12700">
            <a:noFill/>
            <a:miter lim="800000"/>
            <a:headEnd/>
            <a:tailEnd/>
          </a:ln>
        </p:spPr>
        <p:txBody>
          <a:bodyPr>
            <a:spAutoFit/>
          </a:bodyPr>
          <a:lstStyle/>
          <a:p>
            <a:pPr algn="l">
              <a:spcBef>
                <a:spcPct val="50000"/>
              </a:spcBef>
            </a:pPr>
            <a:r>
              <a:rPr lang="en-US" sz="3200">
                <a:solidFill>
                  <a:srgbClr val="FF0000"/>
                </a:solidFill>
                <a:latin typeface="Arial" charset="0"/>
              </a:rPr>
              <a:t>LUYỆN ĐỌC</a:t>
            </a:r>
          </a:p>
        </p:txBody>
      </p:sp>
      <p:sp>
        <p:nvSpPr>
          <p:cNvPr id="9220" name="Rectangle 585"/>
          <p:cNvSpPr>
            <a:spLocks noChangeArrowheads="1"/>
          </p:cNvSpPr>
          <p:nvPr/>
        </p:nvSpPr>
        <p:spPr bwMode="auto">
          <a:xfrm>
            <a:off x="457200" y="1371600"/>
            <a:ext cx="8229600" cy="914400"/>
          </a:xfrm>
          <a:prstGeom prst="rect">
            <a:avLst/>
          </a:prstGeom>
          <a:noFill/>
          <a:ln w="9525">
            <a:noFill/>
            <a:miter lim="800000"/>
            <a:headEnd/>
            <a:tailEnd/>
          </a:ln>
        </p:spPr>
        <p:txBody>
          <a:bodyPr/>
          <a:lstStyle/>
          <a:p>
            <a:pPr marL="342900" indent="-342900" algn="ctr">
              <a:spcBef>
                <a:spcPct val="20000"/>
              </a:spcBef>
            </a:pPr>
            <a:r>
              <a:rPr lang="en-US" sz="4000" b="1">
                <a:solidFill>
                  <a:srgbClr val="0000FF"/>
                </a:solidFill>
                <a:latin typeface="Arial" charset="0"/>
              </a:rPr>
              <a:t>Rất nhiều mặt trăng </a:t>
            </a:r>
            <a:r>
              <a:rPr lang="en-US" sz="4000" b="1" i="1">
                <a:solidFill>
                  <a:srgbClr val="0000FF"/>
                </a:solidFill>
                <a:latin typeface="Arial" charset="0"/>
              </a:rPr>
              <a:t>( tiếp theo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304800"/>
            <a:ext cx="8229600" cy="1143000"/>
          </a:xfrm>
        </p:spPr>
        <p:txBody>
          <a:bodyPr/>
          <a:lstStyle/>
          <a:p>
            <a:pPr eaLnBrk="1" hangingPunct="1"/>
            <a:r>
              <a:rPr lang="en-US" sz="3200" smtClean="0"/>
              <a:t/>
            </a:r>
            <a:br>
              <a:rPr lang="en-US" sz="3200" smtClean="0"/>
            </a:br>
            <a:r>
              <a:rPr lang="en-US" sz="3200" u="sng" smtClean="0"/>
              <a:t>Tập đọc</a:t>
            </a:r>
          </a:p>
        </p:txBody>
      </p:sp>
      <p:sp>
        <p:nvSpPr>
          <p:cNvPr id="10243" name="Text Box 4"/>
          <p:cNvSpPr txBox="1">
            <a:spLocks noChangeArrowheads="1"/>
          </p:cNvSpPr>
          <p:nvPr/>
        </p:nvSpPr>
        <p:spPr bwMode="auto">
          <a:xfrm>
            <a:off x="762000" y="1981200"/>
            <a:ext cx="5943600" cy="579438"/>
          </a:xfrm>
          <a:prstGeom prst="rect">
            <a:avLst/>
          </a:prstGeom>
          <a:noFill/>
          <a:ln w="12700">
            <a:noFill/>
            <a:miter lim="800000"/>
            <a:headEnd/>
            <a:tailEnd/>
          </a:ln>
        </p:spPr>
        <p:txBody>
          <a:bodyPr>
            <a:spAutoFit/>
          </a:bodyPr>
          <a:lstStyle/>
          <a:p>
            <a:pPr algn="l">
              <a:spcBef>
                <a:spcPct val="50000"/>
              </a:spcBef>
            </a:pPr>
            <a:r>
              <a:rPr lang="en-US" sz="3200">
                <a:solidFill>
                  <a:srgbClr val="FF0000"/>
                </a:solidFill>
                <a:latin typeface="Arial" charset="0"/>
              </a:rPr>
              <a:t>TÌM HIỂU BÀI</a:t>
            </a:r>
          </a:p>
        </p:txBody>
      </p:sp>
      <p:sp>
        <p:nvSpPr>
          <p:cNvPr id="55861" name="Text Box 565"/>
          <p:cNvSpPr txBox="1">
            <a:spLocks noChangeArrowheads="1"/>
          </p:cNvSpPr>
          <p:nvPr/>
        </p:nvSpPr>
        <p:spPr bwMode="auto">
          <a:xfrm>
            <a:off x="838200" y="2590800"/>
            <a:ext cx="7772400" cy="579438"/>
          </a:xfrm>
          <a:prstGeom prst="rect">
            <a:avLst/>
          </a:prstGeom>
          <a:noFill/>
          <a:ln w="12700">
            <a:noFill/>
            <a:miter lim="800000"/>
            <a:headEnd/>
            <a:tailEnd/>
          </a:ln>
        </p:spPr>
        <p:txBody>
          <a:bodyPr>
            <a:spAutoFit/>
          </a:bodyPr>
          <a:lstStyle/>
          <a:p>
            <a:pPr algn="l">
              <a:spcBef>
                <a:spcPct val="50000"/>
              </a:spcBef>
            </a:pPr>
            <a:r>
              <a:rPr lang="en-US" sz="3200">
                <a:latin typeface="Arial" charset="0"/>
              </a:rPr>
              <a:t>Nhà vua lo lắng về điều gì?</a:t>
            </a:r>
            <a:endParaRPr lang="en-US">
              <a:latin typeface="Arial" charset="0"/>
            </a:endParaRPr>
          </a:p>
        </p:txBody>
      </p:sp>
      <p:sp>
        <p:nvSpPr>
          <p:cNvPr id="10245" name="Text Box 566"/>
          <p:cNvSpPr txBox="1">
            <a:spLocks noChangeArrowheads="1"/>
          </p:cNvSpPr>
          <p:nvPr/>
        </p:nvSpPr>
        <p:spPr bwMode="auto">
          <a:xfrm>
            <a:off x="457200" y="2667000"/>
            <a:ext cx="7848600" cy="366713"/>
          </a:xfrm>
          <a:prstGeom prst="rect">
            <a:avLst/>
          </a:prstGeom>
          <a:noFill/>
          <a:ln w="12700">
            <a:noFill/>
            <a:miter lim="800000"/>
            <a:headEnd/>
            <a:tailEnd/>
          </a:ln>
        </p:spPr>
        <p:txBody>
          <a:bodyPr>
            <a:spAutoFit/>
          </a:bodyPr>
          <a:lstStyle/>
          <a:p>
            <a:pPr>
              <a:spcBef>
                <a:spcPct val="50000"/>
              </a:spcBef>
            </a:pPr>
            <a:endParaRPr lang="en-US">
              <a:latin typeface="Arial" charset="0"/>
            </a:endParaRPr>
          </a:p>
        </p:txBody>
      </p:sp>
      <p:sp>
        <p:nvSpPr>
          <p:cNvPr id="55863" name="Text Box 567"/>
          <p:cNvSpPr txBox="1">
            <a:spLocks noChangeArrowheads="1"/>
          </p:cNvSpPr>
          <p:nvPr/>
        </p:nvSpPr>
        <p:spPr bwMode="auto">
          <a:xfrm>
            <a:off x="838200" y="3200400"/>
            <a:ext cx="7696200" cy="2062163"/>
          </a:xfrm>
          <a:prstGeom prst="rect">
            <a:avLst/>
          </a:prstGeom>
          <a:noFill/>
          <a:ln w="12700">
            <a:noFill/>
            <a:miter lim="800000"/>
            <a:headEnd/>
            <a:tailEnd/>
          </a:ln>
        </p:spPr>
        <p:txBody>
          <a:bodyPr>
            <a:spAutoFit/>
          </a:bodyPr>
          <a:lstStyle/>
          <a:p>
            <a:pPr algn="l">
              <a:spcBef>
                <a:spcPct val="50000"/>
              </a:spcBef>
            </a:pPr>
            <a:r>
              <a:rPr lang="en-US" sz="3200">
                <a:solidFill>
                  <a:srgbClr val="0000FF"/>
                </a:solidFill>
                <a:latin typeface="Arial" charset="0"/>
              </a:rPr>
              <a:t>Nhà vua lo lắng vì đêm đó mặt trăng sẽ sáng vằng vặc trên bầu trời, nếu công chúa thấy mặt trăng thật, sẽ nhận ra mặt trăng đeo trên cổ là giả, sẽ ốm trở lại.</a:t>
            </a:r>
          </a:p>
        </p:txBody>
      </p:sp>
      <p:sp>
        <p:nvSpPr>
          <p:cNvPr id="10247" name="Rectangle 569"/>
          <p:cNvSpPr>
            <a:spLocks noChangeArrowheads="1"/>
          </p:cNvSpPr>
          <p:nvPr/>
        </p:nvSpPr>
        <p:spPr bwMode="auto">
          <a:xfrm>
            <a:off x="457200" y="1371600"/>
            <a:ext cx="8229600" cy="914400"/>
          </a:xfrm>
          <a:prstGeom prst="rect">
            <a:avLst/>
          </a:prstGeom>
          <a:noFill/>
          <a:ln w="9525">
            <a:noFill/>
            <a:miter lim="800000"/>
            <a:headEnd/>
            <a:tailEnd/>
          </a:ln>
        </p:spPr>
        <p:txBody>
          <a:bodyPr/>
          <a:lstStyle/>
          <a:p>
            <a:pPr marL="342900" indent="-342900" algn="ctr">
              <a:spcBef>
                <a:spcPct val="20000"/>
              </a:spcBef>
            </a:pPr>
            <a:r>
              <a:rPr lang="en-US" sz="4000" b="1">
                <a:solidFill>
                  <a:srgbClr val="0000FF"/>
                </a:solidFill>
                <a:latin typeface="Arial" charset="0"/>
              </a:rPr>
              <a:t>Rất nhiều mặt trăng </a:t>
            </a:r>
            <a:r>
              <a:rPr lang="en-US" sz="4000" b="1" i="1">
                <a:solidFill>
                  <a:srgbClr val="0000FF"/>
                </a:solidFill>
                <a:latin typeface="Arial" charset="0"/>
              </a:rPr>
              <a:t>( tiếp theo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55861"/>
                                        </p:tgtEl>
                                        <p:attrNameLst>
                                          <p:attrName>style.visibility</p:attrName>
                                        </p:attrNameLst>
                                      </p:cBhvr>
                                      <p:to>
                                        <p:strVal val="visible"/>
                                      </p:to>
                                    </p:set>
                                    <p:anim calcmode="lin" valueType="num">
                                      <p:cBhvr>
                                        <p:cTn id="7" dur="1000" fill="hold"/>
                                        <p:tgtEl>
                                          <p:spTgt spid="55861"/>
                                        </p:tgtEl>
                                        <p:attrNameLst>
                                          <p:attrName>ppt_x</p:attrName>
                                        </p:attrNameLst>
                                      </p:cBhvr>
                                      <p:tavLst>
                                        <p:tav tm="0">
                                          <p:val>
                                            <p:strVal val="#ppt_x-.2"/>
                                          </p:val>
                                        </p:tav>
                                        <p:tav tm="100000">
                                          <p:val>
                                            <p:strVal val="#ppt_x"/>
                                          </p:val>
                                        </p:tav>
                                      </p:tavLst>
                                    </p:anim>
                                    <p:anim calcmode="lin" valueType="num">
                                      <p:cBhvr>
                                        <p:cTn id="8" dur="1000" fill="hold"/>
                                        <p:tgtEl>
                                          <p:spTgt spid="55861"/>
                                        </p:tgtEl>
                                        <p:attrNameLst>
                                          <p:attrName>ppt_y</p:attrName>
                                        </p:attrNameLst>
                                      </p:cBhvr>
                                      <p:tavLst>
                                        <p:tav tm="0">
                                          <p:val>
                                            <p:strVal val="#ppt_y"/>
                                          </p:val>
                                        </p:tav>
                                        <p:tav tm="100000">
                                          <p:val>
                                            <p:strVal val="#ppt_y"/>
                                          </p:val>
                                        </p:tav>
                                      </p:tavLst>
                                    </p:anim>
                                    <p:animEffect transition="in" filter="wipe(right)" prLst="gradientSize: 0.1">
                                      <p:cBhvr>
                                        <p:cTn id="9" dur="1000"/>
                                        <p:tgtEl>
                                          <p:spTgt spid="55861"/>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3" presetClass="entr" presetSubtype="16" fill="hold" grpId="0" nodeType="clickEffect">
                                  <p:stCondLst>
                                    <p:cond delay="0"/>
                                  </p:stCondLst>
                                  <p:childTnLst>
                                    <p:set>
                                      <p:cBhvr>
                                        <p:cTn id="13" dur="1" fill="hold">
                                          <p:stCondLst>
                                            <p:cond delay="0"/>
                                          </p:stCondLst>
                                        </p:cTn>
                                        <p:tgtEl>
                                          <p:spTgt spid="55863"/>
                                        </p:tgtEl>
                                        <p:attrNameLst>
                                          <p:attrName>style.visibility</p:attrName>
                                        </p:attrNameLst>
                                      </p:cBhvr>
                                      <p:to>
                                        <p:strVal val="visible"/>
                                      </p:to>
                                    </p:set>
                                    <p:anim calcmode="lin" valueType="num">
                                      <p:cBhvr>
                                        <p:cTn id="14" dur="500" fill="hold"/>
                                        <p:tgtEl>
                                          <p:spTgt spid="55863"/>
                                        </p:tgtEl>
                                        <p:attrNameLst>
                                          <p:attrName>ppt_w</p:attrName>
                                        </p:attrNameLst>
                                      </p:cBhvr>
                                      <p:tavLst>
                                        <p:tav tm="0">
                                          <p:val>
                                            <p:fltVal val="0"/>
                                          </p:val>
                                        </p:tav>
                                        <p:tav tm="100000">
                                          <p:val>
                                            <p:strVal val="#ppt_w"/>
                                          </p:val>
                                        </p:tav>
                                      </p:tavLst>
                                    </p:anim>
                                    <p:anim calcmode="lin" valueType="num">
                                      <p:cBhvr>
                                        <p:cTn id="15" dur="500" fill="hold"/>
                                        <p:tgtEl>
                                          <p:spTgt spid="5586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861" grpId="0"/>
      <p:bldP spid="55863"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FFFF"/>
        </a:solidFill>
        <a:ln w="12700" cap="flat" cmpd="sng" algn="ctr">
          <a:solidFill>
            <a:srgbClr val="FFFF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rgbClr val="00FFFF"/>
        </a:solidFill>
        <a:ln w="12700" cap="flat" cmpd="sng" algn="ctr">
          <a:solidFill>
            <a:srgbClr val="FFFF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1495</TotalTime>
  <Words>1082</Words>
  <Application>Microsoft Office PowerPoint</Application>
  <PresentationFormat>On-screen Show (4:3)</PresentationFormat>
  <Paragraphs>111</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Times New Roman</vt:lpstr>
      <vt:lpstr>Arial</vt:lpstr>
      <vt:lpstr>Calibri</vt:lpstr>
      <vt:lpstr>Default Design</vt:lpstr>
      <vt:lpstr>Slide 1</vt:lpstr>
      <vt:lpstr>Slide 2</vt:lpstr>
      <vt:lpstr>Slide 3</vt:lpstr>
      <vt:lpstr> Tập đọc</vt:lpstr>
      <vt:lpstr> Tập đọc</vt:lpstr>
      <vt:lpstr> Tập đọc</vt:lpstr>
      <vt:lpstr> Tập đọc</vt:lpstr>
      <vt:lpstr> Tập đọc</vt:lpstr>
      <vt:lpstr> Tập đọc</vt:lpstr>
      <vt:lpstr> Tập đọc</vt:lpstr>
      <vt:lpstr> Tập đọc</vt:lpstr>
      <vt:lpstr> Tập đọc</vt:lpstr>
      <vt:lpstr> Tập đọc</vt:lpstr>
      <vt:lpstr> Tập đọc</vt:lpstr>
      <vt:lpstr> Tập đọc</vt:lpstr>
      <vt:lpstr> Tập đọc</vt:lpstr>
      <vt:lpstr> Tập đọc</vt:lpstr>
      <vt:lpstr> Tập đọc</vt:lpstr>
      <vt:lpstr> Tập đọc</vt:lpstr>
      <vt:lpstr> Tập đọc</vt:lpstr>
    </vt:vector>
  </TitlesOfParts>
  <Company>Thien Minh Co., 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CSTeam</cp:lastModifiedBy>
  <cp:revision>94</cp:revision>
  <dcterms:created xsi:type="dcterms:W3CDTF">2008-09-28T00:43:39Z</dcterms:created>
  <dcterms:modified xsi:type="dcterms:W3CDTF">2016-06-30T01:45:35Z</dcterms:modified>
</cp:coreProperties>
</file>