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25"/>
  </p:notesMasterIdLst>
  <p:sldIdLst>
    <p:sldId id="283" r:id="rId2"/>
    <p:sldId id="285" r:id="rId3"/>
    <p:sldId id="259" r:id="rId4"/>
    <p:sldId id="260" r:id="rId5"/>
    <p:sldId id="262" r:id="rId6"/>
    <p:sldId id="263" r:id="rId7"/>
    <p:sldId id="264" r:id="rId8"/>
    <p:sldId id="265" r:id="rId9"/>
    <p:sldId id="266" r:id="rId10"/>
    <p:sldId id="267" r:id="rId11"/>
    <p:sldId id="269" r:id="rId12"/>
    <p:sldId id="270" r:id="rId13"/>
    <p:sldId id="271" r:id="rId14"/>
    <p:sldId id="272" r:id="rId15"/>
    <p:sldId id="273" r:id="rId16"/>
    <p:sldId id="274" r:id="rId17"/>
    <p:sldId id="276" r:id="rId18"/>
    <p:sldId id="278" r:id="rId19"/>
    <p:sldId id="279" r:id="rId20"/>
    <p:sldId id="280" r:id="rId21"/>
    <p:sldId id="281" r:id="rId22"/>
    <p:sldId id="286" r:id="rId23"/>
    <p:sldId id="282" r:id="rId24"/>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505F2C04-C923-438B-8C0F-E0CD2BADF298}">
      <wppc:fontMiss xmlns:wppc="http://www.wps.cn/officeDocument/PresentationCustomData" xmlns=""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055"/>
        <p:cNvGrpSpPr/>
        <p:nvPr/>
      </p:nvGrpSpPr>
      <p:grpSpPr>
        <a:xfrm>
          <a:off x="0" y="0"/>
          <a:ext cx="0" cy="0"/>
          <a:chOff x="0" y="0"/>
          <a:chExt cx="0" cy="0"/>
        </a:xfrm>
      </p:grpSpPr>
      <p:sp>
        <p:nvSpPr>
          <p:cNvPr id="1056" name="Shape 1056"/>
          <p:cNvSpPr txBox="1">
            <a:spLocks noGrp="1"/>
          </p:cNvSpPr>
          <p:nvPr>
            <p:ph type="hdr" idx="2"/>
          </p:nvPr>
        </p:nvSpPr>
        <p:spPr>
          <a:xfrm>
            <a:off x="0" y="0"/>
            <a:ext cx="2971800"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57" name="Shape 1057"/>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58" name="Shape 1058"/>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a:headEnd type="none" w="med" len="med"/>
            <a:tailEnd type="none" w="med" len="med"/>
          </a:ln>
        </p:spPr>
      </p:sp>
      <p:sp>
        <p:nvSpPr>
          <p:cNvPr id="1059" name="Shape 1059"/>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normAutofit/>
          </a:bodyPr>
          <a:lstStyle>
            <a:lvl1pPr marL="0" marR="0" lvl="0" indent="0" algn="l" rtl="0">
              <a:spcBef>
                <a:spcPts val="0"/>
              </a:spcBef>
              <a:buNone/>
              <a:defRPr sz="1800" b="0" i="0" u="none" strike="noStrike" cap="none"/>
            </a:lvl1pPr>
            <a:lvl2pPr marL="457200" marR="0" lvl="1" indent="0" algn="l" rtl="0">
              <a:spcBef>
                <a:spcPts val="0"/>
              </a:spcBef>
              <a:buNone/>
              <a:defRPr sz="1800" b="0" i="0" u="none" strike="noStrike" cap="none"/>
            </a:lvl2pPr>
            <a:lvl3pPr marL="914400" marR="0" lvl="2" indent="0" algn="l" rtl="0">
              <a:spcBef>
                <a:spcPts val="0"/>
              </a:spcBef>
              <a:buNone/>
              <a:defRPr sz="1800" b="0" i="0" u="none" strike="noStrike" cap="none"/>
            </a:lvl3pPr>
            <a:lvl4pPr marL="1371600" marR="0" lvl="3" indent="0" algn="l" rtl="0">
              <a:spcBef>
                <a:spcPts val="0"/>
              </a:spcBef>
              <a:buNone/>
              <a:defRPr sz="1800" b="0" i="0" u="none" strike="noStrike" cap="none"/>
            </a:lvl4pPr>
            <a:lvl5pPr marL="1828800" marR="0" lvl="4" indent="0" algn="l" rtl="0">
              <a:spcBef>
                <a:spcPts val="0"/>
              </a:spcBef>
              <a:buNone/>
              <a:defRPr sz="1800" b="0" i="0" u="none" strike="noStrike" cap="none"/>
            </a:lvl5pPr>
            <a:lvl6pPr marL="2286000" marR="0" lvl="5" indent="0" algn="l" rtl="0">
              <a:spcBef>
                <a:spcPts val="0"/>
              </a:spcBef>
              <a:buNone/>
              <a:defRPr sz="1800" b="0" i="0" u="none" strike="noStrike" cap="none"/>
            </a:lvl6pPr>
            <a:lvl7pPr marL="2743200" marR="0" lvl="6" indent="0" algn="l" rtl="0">
              <a:spcBef>
                <a:spcPts val="0"/>
              </a:spcBef>
              <a:buNone/>
              <a:defRPr sz="1800" b="0" i="0" u="none" strike="noStrike" cap="none"/>
            </a:lvl7pPr>
            <a:lvl8pPr marL="3200400" marR="0" lvl="7" indent="0" algn="l" rtl="0">
              <a:spcBef>
                <a:spcPts val="0"/>
              </a:spcBef>
              <a:buNone/>
              <a:defRPr sz="1800" b="0" i="0" u="none" strike="noStrike" cap="none"/>
            </a:lvl8pPr>
            <a:lvl9pPr marL="3657600" marR="0" lvl="8" indent="0" algn="l" rtl="0">
              <a:spcBef>
                <a:spcPts val="0"/>
              </a:spcBef>
              <a:buNone/>
              <a:defRPr sz="1800" b="0" i="0" u="none" strike="noStrike" cap="none"/>
            </a:lvl9pPr>
          </a:lstStyle>
          <a:p>
            <a:endParaRPr/>
          </a:p>
        </p:txBody>
      </p:sp>
      <p:sp>
        <p:nvSpPr>
          <p:cNvPr id="1060" name="Shape 1060"/>
          <p:cNvSpPr txBox="1">
            <a:spLocks noGrp="1"/>
          </p:cNvSpPr>
          <p:nvPr>
            <p:ph type="ftr" idx="11"/>
          </p:nvPr>
        </p:nvSpPr>
        <p:spPr>
          <a:xfrm>
            <a:off x="0" y="8685212"/>
            <a:ext cx="2971800"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1pPr>
            <a:lvl2pPr marL="457200" marR="0" lvl="1"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2pPr>
            <a:lvl3pPr marL="914400" marR="0" lvl="2"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3pPr>
            <a:lvl4pPr marL="1371600" marR="0" lvl="3"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4pPr>
            <a:lvl5pPr marL="1828800" marR="0" lvl="4"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5pPr>
            <a:lvl6pPr marL="2286000" marR="0" lvl="5"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6pPr>
            <a:lvl7pPr marL="3200400" marR="0" lvl="6"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7pPr>
            <a:lvl8pPr marL="4572000" marR="0" lvl="7"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8pPr>
            <a:lvl9pPr marL="6400800" marR="0" lvl="8" indent="0" algn="l" rtl="0">
              <a:lnSpc>
                <a:spcPct val="100000"/>
              </a:lnSpc>
              <a:spcBef>
                <a:spcPts val="0"/>
              </a:spcBef>
              <a:spcAft>
                <a:spcPts val="0"/>
              </a:spcAft>
              <a:buNone/>
              <a:defRPr sz="18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61" name="Shape 1061"/>
          <p:cNvSpPr txBox="1">
            <a:spLocks noGrp="1"/>
          </p:cNvSpPr>
          <p:nvPr>
            <p:ph type="sldNum" idx="12"/>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panose="020F0502020204030204"/>
              <a:buNone/>
            </a:pPr>
            <a:fld id="{00000000-1234-1234-1234-123412341234}" type="slidenum">
              <a:rPr lang="vi-VN"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ct val="25000"/>
                <a:buFont typeface="Calibri" panose="020F0502020204030204"/>
                <a:buNone/>
              </a:pPr>
              <a:t>‹#›</a:t>
            </a:fld>
            <a:endParaRPr lang="vi-VN"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Shape 1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66" name="Shape 11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4"/>
        <p:cNvGrpSpPr/>
        <p:nvPr/>
      </p:nvGrpSpPr>
      <p:grpSpPr>
        <a:xfrm>
          <a:off x="0" y="0"/>
          <a:ext cx="0" cy="0"/>
          <a:chOff x="0" y="0"/>
          <a:chExt cx="0" cy="0"/>
        </a:xfrm>
      </p:grpSpPr>
      <p:sp>
        <p:nvSpPr>
          <p:cNvPr id="1355" name="Shape 135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356" name="Shape 1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Shape 1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69" name="Shape 1369"/>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r>
              <a:rPr lang="vi-VN"/>
              <a:t>Các e đã biết được lòng nhân ái của ông qua việc ông chữa bệnh cho con của người thuyền chài. Vậy trong việc chữa bệnh cho người phụ nữ thì lòng nhân ái của ông thể hiện như thế nào. </a:t>
            </a:r>
          </a:p>
          <a:p>
            <a:pPr marL="0" lvl="0" indent="0" algn="l" rtl="0">
              <a:spcBef>
                <a:spcPts val="0"/>
              </a:spcBef>
              <a:buSzPct val="25000"/>
              <a:buNone/>
            </a:pPr>
            <a:endParaRPr/>
          </a:p>
        </p:txBody>
      </p:sp>
      <p:sp>
        <p:nvSpPr>
          <p:cNvPr id="1370" name="Shape 1370"/>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panose="020F0502020204030204"/>
              <a:buNone/>
            </a:pPr>
            <a:fld id="{00000000-1234-1234-1234-123412341234}" type="slidenum">
              <a:rPr lang="vi-VN" sz="1200" b="0" i="0" u="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ct val="25000"/>
                <a:buFont typeface="Calibri" panose="020F0502020204030204"/>
                <a:buNone/>
              </a:pPr>
              <a:t>12</a:t>
            </a:fld>
            <a:endParaRPr lang="vi-VN" sz="1200" b="0" i="0" u="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Shape 1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84" name="Shape 138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Clr>
                <a:srgbClr val="0000CC"/>
              </a:buClr>
              <a:buSzPct val="25000"/>
              <a:buFont typeface="Times New Roman" panose="02020603050405020304"/>
              <a:buNone/>
            </a:pPr>
            <a:r>
              <a:rPr lang="vi-VN" sz="2000" b="1">
                <a:solidFill>
                  <a:srgbClr val="0000CC"/>
                </a:solidFill>
                <a:latin typeface="Times New Roman" panose="02020603050405020304"/>
                <a:ea typeface="Times New Roman" panose="02020603050405020304"/>
                <a:cs typeface="Times New Roman" panose="02020603050405020304"/>
                <a:sym typeface="Times New Roman" panose="02020603050405020304"/>
              </a:rPr>
              <a:t>V</a:t>
            </a:r>
            <a:r>
              <a:rPr lang="vi-VN" sz="2000" b="1"/>
              <a:t>Các em đã được biết HT Lan ong la một người thầy thuốc giàu lòng nhân ái, không màng danh lợi. lòng nhân ái của ông  các em da duoc tim hieu qua cau 1 và cau 2 vậy vì sao lại nói ông là một người không màng danh lợi co moi ca lop đoc luot phan 3 va trả loi cau hoi</a:t>
            </a:r>
          </a:p>
          <a:p>
            <a:pPr marL="0" lvl="0" indent="0" algn="l" rtl="0">
              <a:spcBef>
                <a:spcPts val="0"/>
              </a:spcBef>
              <a:buSzPct val="25000"/>
              <a:buNone/>
            </a:pPr>
            <a:endParaRPr sz="2000" b="1"/>
          </a:p>
        </p:txBody>
      </p:sp>
      <p:sp>
        <p:nvSpPr>
          <p:cNvPr id="1385" name="Shape 1385"/>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panose="020F0502020204030204"/>
              <a:buNone/>
            </a:pPr>
            <a:fld id="{00000000-1234-1234-1234-123412341234}" type="slidenum">
              <a:rPr lang="vi-VN" sz="1200" b="0" i="0" u="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ct val="25000"/>
                <a:buFont typeface="Calibri" panose="020F0502020204030204"/>
                <a:buNone/>
              </a:pPr>
              <a:t>13</a:t>
            </a:fld>
            <a:endParaRPr lang="vi-VN" sz="1200" b="0" i="0" u="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6"/>
        <p:cNvGrpSpPr/>
        <p:nvPr/>
      </p:nvGrpSpPr>
      <p:grpSpPr>
        <a:xfrm>
          <a:off x="0" y="0"/>
          <a:ext cx="0" cy="0"/>
          <a:chOff x="0" y="0"/>
          <a:chExt cx="0" cy="0"/>
        </a:xfrm>
      </p:grpSpPr>
      <p:sp>
        <p:nvSpPr>
          <p:cNvPr id="1397" name="Shape 13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398" name="Shape 1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Shape 14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412" name="Shape 14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3"/>
        <p:cNvGrpSpPr/>
        <p:nvPr/>
      </p:nvGrpSpPr>
      <p:grpSpPr>
        <a:xfrm>
          <a:off x="0" y="0"/>
          <a:ext cx="0" cy="0"/>
          <a:chOff x="0" y="0"/>
          <a:chExt cx="0" cy="0"/>
        </a:xfrm>
      </p:grpSpPr>
      <p:sp>
        <p:nvSpPr>
          <p:cNvPr id="1424" name="Shape 142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425" name="Shape 14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Shape 14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478" name="Shape 14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Shape 15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26" name="Shape 152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Để </a:t>
            </a:r>
          </a:p>
        </p:txBody>
      </p:sp>
      <p:sp>
        <p:nvSpPr>
          <p:cNvPr id="1527" name="Shape 1527"/>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panose="020F0502020204030204"/>
              <a:buNone/>
            </a:pPr>
            <a:fld id="{00000000-1234-1234-1234-123412341234}" type="slidenum">
              <a:rPr lang="vi-VN" sz="1200" b="0" i="0" u="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ct val="25000"/>
                <a:buFont typeface="Calibri" panose="020F0502020204030204"/>
                <a:buNone/>
              </a:pPr>
              <a:t>18</a:t>
            </a:fld>
            <a:endParaRPr lang="vi-VN" sz="1200" b="0" i="0" u="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8"/>
        <p:cNvGrpSpPr/>
        <p:nvPr/>
      </p:nvGrpSpPr>
      <p:grpSpPr>
        <a:xfrm>
          <a:off x="0" y="0"/>
          <a:ext cx="0" cy="0"/>
          <a:chOff x="0" y="0"/>
          <a:chExt cx="0" cy="0"/>
        </a:xfrm>
      </p:grpSpPr>
      <p:sp>
        <p:nvSpPr>
          <p:cNvPr id="1539" name="Shape 15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40" name="Shape 1540"/>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spcAft>
                <a:spcPts val="0"/>
              </a:spcAft>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Và tên tuổi của ông , nhunwx đóng góp của ông  cho lịch sử y học nước nhà,vì vậy rất nhiều con đường bệnh viện trên đát nước ta được mang tê</a:t>
            </a:r>
          </a:p>
          <a:p>
            <a:pPr marL="0" lvl="0" indent="0" algn="l" rtl="0">
              <a:spcBef>
                <a:spcPts val="0"/>
              </a:spcBef>
              <a:spcAft>
                <a:spcPts val="0"/>
              </a:spcAft>
              <a:buSzPct val="25000"/>
              <a:buFont typeface="Times New Roman" panose="02020603050405020304"/>
              <a:buNone/>
            </a:pPr>
            <a:r>
              <a:rPr lang="vi-VN">
                <a:latin typeface="Times New Roman" panose="02020603050405020304"/>
                <a:ea typeface="Times New Roman" panose="02020603050405020304"/>
                <a:cs typeface="Times New Roman" panose="02020603050405020304"/>
                <a:sym typeface="Times New Roman" panose="02020603050405020304"/>
              </a:rPr>
              <a:t>Hải Thượng Lãn Ông, niềm tự hào của nền y học Việt Nam, Ông là một tấm gương sáng về tài cao, đức rộng cho các thế hệ y, bác sĩ nước ta.</a:t>
            </a:r>
          </a:p>
          <a:p>
            <a:pPr marL="0" lvl="0" indent="0" algn="l" rtl="0">
              <a:spcBef>
                <a:spcPts val="0"/>
              </a:spcBef>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n ông</a:t>
            </a:r>
          </a:p>
        </p:txBody>
      </p:sp>
      <p:sp>
        <p:nvSpPr>
          <p:cNvPr id="1541" name="Shape 1541"/>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panose="020F0502020204030204"/>
              <a:buNone/>
            </a:pPr>
            <a:fld id="{00000000-1234-1234-1234-123412341234}" type="slidenum">
              <a:rPr lang="vi-VN" sz="1200" b="0" i="0" u="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ct val="25000"/>
                <a:buFont typeface="Calibri" panose="020F0502020204030204"/>
                <a:buNone/>
              </a:pPr>
              <a:t>19</a:t>
            </a:fld>
            <a:endParaRPr lang="vi-VN" sz="1200" b="0" i="0" u="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2"/>
        <p:cNvGrpSpPr/>
        <p:nvPr/>
      </p:nvGrpSpPr>
      <p:grpSpPr>
        <a:xfrm>
          <a:off x="0" y="0"/>
          <a:ext cx="0" cy="0"/>
          <a:chOff x="0" y="0"/>
          <a:chExt cx="0" cy="0"/>
        </a:xfrm>
      </p:grpSpPr>
      <p:sp>
        <p:nvSpPr>
          <p:cNvPr id="1553" name="Shape 15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54" name="Shape 155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Và tên tuổi của ông , nhunwx đóng góp của ông  cho lịch sử y học nước nhà,vì vậy rất nhiều trường học con đường bệnh viện trên đát nước ta được mang tên ông</a:t>
            </a:r>
          </a:p>
        </p:txBody>
      </p:sp>
      <p:sp>
        <p:nvSpPr>
          <p:cNvPr id="1555" name="Shape 1555"/>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panose="020F0502020204030204"/>
              <a:buNone/>
            </a:pPr>
            <a:fld id="{00000000-1234-1234-1234-123412341234}" type="slidenum">
              <a:rPr lang="vi-VN" sz="1200" b="0" i="0" u="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ct val="25000"/>
                <a:buFont typeface="Calibri" panose="020F0502020204030204"/>
                <a:buNone/>
              </a:pPr>
              <a:t>20</a:t>
            </a:fld>
            <a:endParaRPr lang="vi-VN" sz="1200" b="0" i="0" u="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Shape 11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179" name="Shape 11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5"/>
        <p:cNvGrpSpPr/>
        <p:nvPr/>
      </p:nvGrpSpPr>
      <p:grpSpPr>
        <a:xfrm>
          <a:off x="0" y="0"/>
          <a:ext cx="0" cy="0"/>
          <a:chOff x="0" y="0"/>
          <a:chExt cx="0" cy="0"/>
        </a:xfrm>
      </p:grpSpPr>
      <p:sp>
        <p:nvSpPr>
          <p:cNvPr id="1566" name="Shape 15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567" name="Shape 1567"/>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None/>
            </a:pPr>
            <a:r>
              <a:rPr lang="vi-VN"/>
              <a:t> </a:t>
            </a:r>
            <a:r>
              <a:rPr lang="vi-VN">
                <a:solidFill>
                  <a:srgbClr val="008000"/>
                </a:solidFill>
              </a:rPr>
              <a:t>- "</a:t>
            </a:r>
            <a:r>
              <a:rPr lang="vi-VN">
                <a:latin typeface="Arial" panose="020B0604020202020204"/>
                <a:ea typeface="Arial" panose="020B0604020202020204"/>
                <a:cs typeface="Arial" panose="020B0604020202020204"/>
                <a:sym typeface="Arial" panose="020B0604020202020204"/>
              </a:rPr>
              <a:t>Tên ông được đặt cho nhiều đường phố trên khắp Việt Nam như tại:</a:t>
            </a:r>
          </a:p>
        </p:txBody>
      </p:sp>
      <p:sp>
        <p:nvSpPr>
          <p:cNvPr id="1568" name="Shape 1568"/>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panose="020F0502020204030204"/>
              <a:buNone/>
            </a:pPr>
            <a:fld id="{00000000-1234-1234-1234-123412341234}" type="slidenum">
              <a:rPr lang="vi-VN" sz="1200" b="0" i="0" u="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ct val="25000"/>
                <a:buFont typeface="Calibri" panose="020F0502020204030204"/>
                <a:buNone/>
              </a:pPr>
              <a:t>21</a:t>
            </a:fld>
            <a:endParaRPr lang="vi-VN" sz="1200" b="0" i="0" u="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0"/>
        <p:cNvGrpSpPr/>
        <p:nvPr/>
      </p:nvGrpSpPr>
      <p:grpSpPr>
        <a:xfrm>
          <a:off x="0" y="0"/>
          <a:ext cx="0" cy="0"/>
          <a:chOff x="0" y="0"/>
          <a:chExt cx="0" cy="0"/>
        </a:xfrm>
      </p:grpSpPr>
      <p:sp>
        <p:nvSpPr>
          <p:cNvPr id="1511" name="Shape 15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512" name="Shape 15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Shape 15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
        <p:nvSpPr>
          <p:cNvPr id="1580" name="Shape 15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Shape 1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91" name="Shape 119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ỏ ra có khả năng chịu đựng những tác động bất lợi từ bên ngoài mà không thay đổi thái độ</a:t>
            </a:r>
          </a:p>
          <a:p>
            <a:pPr marL="0" lvl="0" indent="0" algn="l" rtl="0">
              <a:spcBef>
                <a:spcPts val="0"/>
              </a:spcBef>
              <a:buSzPct val="25000"/>
              <a:buNone/>
            </a:pPr>
            <a:endParaRPr>
              <a:latin typeface="Arial" panose="020B0604020202020204"/>
              <a:ea typeface="Arial" panose="020B0604020202020204"/>
              <a:cs typeface="Arial" panose="020B0604020202020204"/>
              <a:sym typeface="Arial" panose="020B0604020202020204"/>
            </a:endParaRPr>
          </a:p>
        </p:txBody>
      </p:sp>
      <p:sp>
        <p:nvSpPr>
          <p:cNvPr id="1192" name="Shape 1192"/>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panose="020F0502020204030204"/>
              <a:buNone/>
            </a:pPr>
            <a:fld id="{00000000-1234-1234-1234-123412341234}" type="slidenum">
              <a:rPr lang="vi-VN" sz="1200" b="0" i="0" u="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ct val="25000"/>
                <a:buFont typeface="Calibri" panose="020F0502020204030204"/>
                <a:buNone/>
              </a:pPr>
              <a:t>4</a:t>
            </a:fld>
            <a:endParaRPr lang="vi-VN" sz="1200" b="0" i="0" u="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Shape 1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21" name="Shape 122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ỏ ra có khả năng chịu đựng những tác động bất lợi từ bên ngoài mà không thay đổi thái độ</a:t>
            </a:r>
          </a:p>
          <a:p>
            <a:pPr marL="0" lvl="0" indent="0" algn="l" rtl="0">
              <a:spcBef>
                <a:spcPts val="0"/>
              </a:spcBef>
              <a:buSzPct val="25000"/>
              <a:buNone/>
            </a:pPr>
            <a:endParaRPr>
              <a:latin typeface="Arial" panose="020B0604020202020204"/>
              <a:ea typeface="Arial" panose="020B0604020202020204"/>
              <a:cs typeface="Arial" panose="020B0604020202020204"/>
              <a:sym typeface="Arial" panose="020B0604020202020204"/>
            </a:endParaRPr>
          </a:p>
        </p:txBody>
      </p:sp>
      <p:sp>
        <p:nvSpPr>
          <p:cNvPr id="1222" name="Shape 1222"/>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panose="020F0502020204030204"/>
              <a:buNone/>
            </a:pPr>
            <a:fld id="{00000000-1234-1234-1234-123412341234}" type="slidenum">
              <a:rPr lang="vi-VN" sz="1200" b="0" i="0" u="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ct val="25000"/>
                <a:buFont typeface="Calibri" panose="020F0502020204030204"/>
                <a:buNone/>
              </a:pPr>
              <a:t>5</a:t>
            </a:fld>
            <a:endParaRPr lang="vi-VN" sz="1200" b="0" i="0" u="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Shape 1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44" name="Shape 1244"/>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ỏ ra có khả năng chịu đựng những tác động bất lợi từ bên ngoài mà không thay đổi thái độ</a:t>
            </a:r>
          </a:p>
          <a:p>
            <a:pPr marL="0" lvl="0" indent="0" algn="l" rtl="0">
              <a:spcBef>
                <a:spcPts val="0"/>
              </a:spcBef>
              <a:buSzPct val="25000"/>
              <a:buNone/>
            </a:pPr>
            <a:endParaRPr>
              <a:latin typeface="Arial" panose="020B0604020202020204"/>
              <a:ea typeface="Arial" panose="020B0604020202020204"/>
              <a:cs typeface="Arial" panose="020B0604020202020204"/>
              <a:sym typeface="Arial" panose="020B0604020202020204"/>
            </a:endParaRPr>
          </a:p>
        </p:txBody>
      </p:sp>
      <p:sp>
        <p:nvSpPr>
          <p:cNvPr id="1245" name="Shape 1245"/>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panose="020F0502020204030204"/>
              <a:buNone/>
            </a:pPr>
            <a:fld id="{00000000-1234-1234-1234-123412341234}" type="slidenum">
              <a:rPr lang="vi-VN" sz="1200" b="0" i="0" u="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ct val="25000"/>
                <a:buFont typeface="Calibri" panose="020F0502020204030204"/>
                <a:buNone/>
              </a:pPr>
              <a:t>6</a:t>
            </a:fld>
            <a:endParaRPr lang="vi-VN" sz="1200" b="0" i="0" u="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Shape 12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62" name="Shape 1262"/>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spcAft>
                <a:spcPts val="0"/>
              </a:spcAft>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Hỉa thượng lãn ông chính là tên hiệu của danh y lê hữu trác</a:t>
            </a:r>
          </a:p>
          <a:p>
            <a:pPr marL="0" lvl="0" indent="0" algn="l" rtl="0">
              <a:spcBef>
                <a:spcPts val="0"/>
              </a:spcBef>
              <a:spcAft>
                <a:spcPts val="0"/>
              </a:spcAft>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Lãn ông owrddaay có nghia la ong lo luoi đay chihs là danh hiệu mà danh y lht tự đặt mình</a:t>
            </a:r>
          </a:p>
          <a:p>
            <a:pPr marL="0" lvl="0" indent="0" algn="l" rtl="0">
              <a:spcBef>
                <a:spcPts val="0"/>
              </a:spcBef>
              <a:spcAft>
                <a:spcPts val="0"/>
              </a:spcAft>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Ý chỉ ở ddaayddos là ông lười với việc danh lợi chứ k hải lười biếng chữa bệnh.</a:t>
            </a:r>
          </a:p>
          <a:p>
            <a:pPr marL="0" lvl="0" indent="0" algn="l" rtl="0">
              <a:spcBef>
                <a:spcPts val="0"/>
              </a:spcBef>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Và </a:t>
            </a:r>
          </a:p>
        </p:txBody>
      </p:sp>
      <p:sp>
        <p:nvSpPr>
          <p:cNvPr id="1263" name="Shape 1263"/>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panose="020F0502020204030204"/>
              <a:buNone/>
            </a:pPr>
            <a:fld id="{00000000-1234-1234-1234-123412341234}" type="slidenum">
              <a:rPr lang="vi-VN" sz="1200" b="0" i="0" u="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ct val="25000"/>
                <a:buFont typeface="Calibri" panose="020F0502020204030204"/>
                <a:buNone/>
              </a:pPr>
              <a:t>7</a:t>
            </a:fld>
            <a:endParaRPr lang="vi-VN" sz="1200" b="0" i="0" u="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Shape 12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76" name="Shape 127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ỏ ra có khả năng chịu đựng những tác động bất lợi từ bên ngoài mà không thay đổi thái độ</a:t>
            </a:r>
          </a:p>
          <a:p>
            <a:pPr marL="0" lvl="0" indent="0" algn="l" rtl="0">
              <a:spcBef>
                <a:spcPts val="0"/>
              </a:spcBef>
              <a:buSzPct val="25000"/>
              <a:buNone/>
            </a:pPr>
            <a:endParaRPr>
              <a:latin typeface="Arial" panose="020B0604020202020204"/>
              <a:ea typeface="Arial" panose="020B0604020202020204"/>
              <a:cs typeface="Arial" panose="020B0604020202020204"/>
              <a:sym typeface="Arial" panose="020B0604020202020204"/>
            </a:endParaRPr>
          </a:p>
        </p:txBody>
      </p:sp>
      <p:sp>
        <p:nvSpPr>
          <p:cNvPr id="1277" name="Shape 1277"/>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panose="020F0502020204030204"/>
              <a:buNone/>
            </a:pPr>
            <a:fld id="{00000000-1234-1234-1234-123412341234}" type="slidenum">
              <a:rPr lang="vi-VN" sz="1200" b="0" i="0" u="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ct val="25000"/>
                <a:buFont typeface="Calibri" panose="020F0502020204030204"/>
                <a:buNone/>
              </a:pPr>
              <a:t>8</a:t>
            </a:fld>
            <a:endParaRPr lang="vi-VN" sz="1200" b="0" i="0" u="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Shape 1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296" name="Shape 1296"/>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spcAft>
                <a:spcPts val="0"/>
              </a:spcAft>
              <a:buSzPct val="25000"/>
              <a:buNone/>
            </a:pPr>
            <a:r>
              <a:rPr lang="vi-VN"/>
              <a:t>Ngay nay chung ta goi la benh thuy dau tuy nhien bay gio chung ta dax co thuoc chua va chua benh 1 cach nhanh chong ma k bi de lai seo</a:t>
            </a:r>
          </a:p>
          <a:p>
            <a:pPr marL="0" lvl="0" indent="0" algn="l" rtl="0">
              <a:spcBef>
                <a:spcPts val="0"/>
              </a:spcBef>
              <a:buSzPct val="25000"/>
              <a:buNone/>
            </a:pPr>
            <a:r>
              <a:rPr lang="vi-VN"/>
              <a:t>Khi hieu nghix cua cac tu nay cac em se hieu ro hon ve noi dung cua bai</a:t>
            </a:r>
          </a:p>
          <a:p>
            <a:pPr marL="0" lvl="0" indent="0" algn="l" rtl="0">
              <a:spcBef>
                <a:spcPts val="0"/>
              </a:spcBef>
              <a:buSzPct val="25000"/>
              <a:buNone/>
            </a:pPr>
            <a:endParaRPr/>
          </a:p>
        </p:txBody>
      </p:sp>
      <p:sp>
        <p:nvSpPr>
          <p:cNvPr id="1297" name="Shape 1297"/>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panose="020F0502020204030204"/>
              <a:buNone/>
            </a:pPr>
            <a:fld id="{00000000-1234-1234-1234-123412341234}" type="slidenum">
              <a:rPr lang="vi-VN" sz="1200" b="0" i="0" u="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ct val="25000"/>
                <a:buFont typeface="Calibri" panose="020F0502020204030204"/>
                <a:buNone/>
              </a:pPr>
              <a:t>9</a:t>
            </a:fld>
            <a:endParaRPr lang="vi-VN" sz="1200" b="0" i="0" u="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9"/>
        <p:cNvGrpSpPr/>
        <p:nvPr/>
      </p:nvGrpSpPr>
      <p:grpSpPr>
        <a:xfrm>
          <a:off x="0" y="0"/>
          <a:ext cx="0" cy="0"/>
          <a:chOff x="0" y="0"/>
          <a:chExt cx="0" cy="0"/>
        </a:xfrm>
      </p:grpSpPr>
      <p:sp>
        <p:nvSpPr>
          <p:cNvPr id="1310" name="Shape 13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311" name="Shape 1311"/>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lvl="0" indent="0" algn="l" rtl="0">
              <a:spcBef>
                <a:spcPts val="0"/>
              </a:spcBef>
              <a:spcAft>
                <a:spcPts val="0"/>
              </a:spcAft>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ỏ ra có khả năng chịu đựng những tác động bất lợi từ bên ngoài mà không thay đổi thái độ</a:t>
            </a:r>
          </a:p>
          <a:p>
            <a:pPr marL="0" lvl="0" indent="0" algn="l" rtl="0">
              <a:spcBef>
                <a:spcPts val="0"/>
              </a:spcBef>
              <a:spcAft>
                <a:spcPts val="0"/>
              </a:spcAft>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Hỉa thượng lãn ông chính là tên hiệu của danh y lê hữu trác</a:t>
            </a:r>
          </a:p>
          <a:p>
            <a:pPr marL="0" lvl="0" indent="0" algn="l" rtl="0">
              <a:spcBef>
                <a:spcPts val="0"/>
              </a:spcBef>
              <a:spcAft>
                <a:spcPts val="0"/>
              </a:spcAft>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Lãn ông owrddaay có nghia la ong lo luoi đay chihs là danh hiệu mà danh y lht tự đặt mình</a:t>
            </a:r>
          </a:p>
          <a:p>
            <a:pPr marL="0" lvl="0" indent="0" algn="l" rtl="0">
              <a:spcBef>
                <a:spcPts val="0"/>
              </a:spcBef>
              <a:spcAft>
                <a:spcPts val="0"/>
              </a:spcAft>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Ý chỉ ở ddaayddos là ông lười với việc danh lợi chứ k hải lười biếng chữa bệnh.</a:t>
            </a:r>
          </a:p>
          <a:p>
            <a:pPr marL="0" lvl="0" indent="0" algn="l" rtl="0">
              <a:spcBef>
                <a:spcPts val="0"/>
              </a:spcBef>
              <a:buSzPct val="25000"/>
              <a:buFont typeface="Arial" panose="020B0604020202020204"/>
              <a:buNone/>
            </a:pPr>
            <a:r>
              <a:rPr lang="vi-VN">
                <a:latin typeface="Arial" panose="020B0604020202020204"/>
                <a:ea typeface="Arial" panose="020B0604020202020204"/>
                <a:cs typeface="Arial" panose="020B0604020202020204"/>
                <a:sym typeface="Arial" panose="020B0604020202020204"/>
              </a:rPr>
              <a:t>Và </a:t>
            </a:r>
          </a:p>
          <a:p>
            <a:pPr marL="0" lvl="0" indent="0" algn="l" rtl="0">
              <a:spcBef>
                <a:spcPts val="0"/>
              </a:spcBef>
              <a:buSzPct val="25000"/>
              <a:buNone/>
            </a:pPr>
            <a:endParaRPr>
              <a:latin typeface="Arial" panose="020B0604020202020204"/>
              <a:ea typeface="Arial" panose="020B0604020202020204"/>
              <a:cs typeface="Arial" panose="020B0604020202020204"/>
              <a:sym typeface="Arial" panose="020B0604020202020204"/>
            </a:endParaRPr>
          </a:p>
        </p:txBody>
      </p:sp>
      <p:sp>
        <p:nvSpPr>
          <p:cNvPr id="1312" name="Shape 1312"/>
          <p:cNvSpPr txBox="1"/>
          <p:nvPr/>
        </p:nvSpPr>
        <p:spPr>
          <a:xfrm>
            <a:off x="3884612" y="8685212"/>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Calibri" panose="020F0502020204030204"/>
              <a:buNone/>
            </a:pPr>
            <a:fld id="{00000000-1234-1234-1234-123412341234}" type="slidenum">
              <a:rPr lang="vi-VN" sz="1200" b="0" i="0" u="none">
                <a:solidFill>
                  <a:srgbClr val="000000"/>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000000"/>
                </a:buClr>
                <a:buSzPct val="25000"/>
                <a:buFont typeface="Calibri" panose="020F0502020204030204"/>
                <a:buNone/>
              </a:pPr>
              <a:t>10</a:t>
            </a:fld>
            <a:endParaRPr lang="vi-VN" sz="1200" b="0" i="0" u="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068"/>
        <p:cNvGrpSpPr/>
        <p:nvPr/>
      </p:nvGrpSpPr>
      <p:grpSpPr>
        <a:xfrm>
          <a:off x="0" y="0"/>
          <a:ext cx="0" cy="0"/>
          <a:chOff x="0" y="0"/>
          <a:chExt cx="0" cy="0"/>
        </a:xfrm>
      </p:grpSpPr>
      <p:sp>
        <p:nvSpPr>
          <p:cNvPr id="1069" name="Shape 1069"/>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lvl="0" indent="0" algn="ctr" rtl="0">
              <a:spcBef>
                <a:spcPts val="0"/>
              </a:spcBef>
              <a:spcAft>
                <a:spcPts val="0"/>
              </a:spcAft>
              <a:buNone/>
              <a:defRPr/>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1070" name="Shape 1070"/>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lvl="0" indent="0" algn="ctr" rtl="0">
              <a:spcBef>
                <a:spcPts val="640"/>
              </a:spcBef>
              <a:spcAft>
                <a:spcPts val="0"/>
              </a:spcAft>
              <a:buClr>
                <a:srgbClr val="888888"/>
              </a:buClr>
              <a:buNone/>
              <a:defRPr>
                <a:solidFill>
                  <a:srgbClr val="888888"/>
                </a:solidFill>
              </a:defRPr>
            </a:lvl1pPr>
            <a:lvl2pPr marL="457200" lvl="1" indent="0" algn="ctr" rtl="0">
              <a:spcBef>
                <a:spcPts val="560"/>
              </a:spcBef>
              <a:spcAft>
                <a:spcPts val="0"/>
              </a:spcAft>
              <a:buClr>
                <a:srgbClr val="888888"/>
              </a:buClr>
              <a:buNone/>
              <a:defRPr>
                <a:solidFill>
                  <a:srgbClr val="888888"/>
                </a:solidFill>
              </a:defRPr>
            </a:lvl2pPr>
            <a:lvl3pPr marL="914400" lvl="2" indent="0" algn="ctr" rtl="0">
              <a:spcBef>
                <a:spcPts val="480"/>
              </a:spcBef>
              <a:spcAft>
                <a:spcPts val="0"/>
              </a:spcAft>
              <a:buClr>
                <a:srgbClr val="888888"/>
              </a:buClr>
              <a:buNone/>
              <a:defRPr>
                <a:solidFill>
                  <a:srgbClr val="888888"/>
                </a:solidFill>
              </a:defRPr>
            </a:lvl3pPr>
            <a:lvl4pPr marL="1371600" lvl="3" indent="0" algn="ctr" rtl="0">
              <a:spcBef>
                <a:spcPts val="400"/>
              </a:spcBef>
              <a:spcAft>
                <a:spcPts val="0"/>
              </a:spcAft>
              <a:buClr>
                <a:srgbClr val="888888"/>
              </a:buClr>
              <a:buNone/>
              <a:defRPr>
                <a:solidFill>
                  <a:srgbClr val="888888"/>
                </a:solidFill>
              </a:defRPr>
            </a:lvl4pPr>
            <a:lvl5pPr marL="1828800" lvl="4" indent="0" algn="ctr" rtl="0">
              <a:spcBef>
                <a:spcPts val="400"/>
              </a:spcBef>
              <a:spcAft>
                <a:spcPts val="0"/>
              </a:spcAft>
              <a:buClr>
                <a:srgbClr val="888888"/>
              </a:buClr>
              <a:buNone/>
              <a:defRPr>
                <a:solidFill>
                  <a:srgbClr val="888888"/>
                </a:solidFill>
              </a:defRPr>
            </a:lvl5pPr>
            <a:lvl6pPr marL="2286000" lvl="5" indent="0" algn="ctr" rtl="0">
              <a:spcBef>
                <a:spcPts val="400"/>
              </a:spcBef>
              <a:buClr>
                <a:srgbClr val="888888"/>
              </a:buClr>
              <a:buNone/>
              <a:defRPr>
                <a:solidFill>
                  <a:srgbClr val="888888"/>
                </a:solidFill>
              </a:defRPr>
            </a:lvl6pPr>
            <a:lvl7pPr marL="2743200" lvl="6" indent="0" algn="ctr" rtl="0">
              <a:spcBef>
                <a:spcPts val="400"/>
              </a:spcBef>
              <a:buClr>
                <a:srgbClr val="888888"/>
              </a:buClr>
              <a:buNone/>
              <a:defRPr>
                <a:solidFill>
                  <a:srgbClr val="888888"/>
                </a:solidFill>
              </a:defRPr>
            </a:lvl7pPr>
            <a:lvl8pPr marL="3200400" lvl="7" indent="0" algn="ctr" rtl="0">
              <a:spcBef>
                <a:spcPts val="400"/>
              </a:spcBef>
              <a:buClr>
                <a:srgbClr val="888888"/>
              </a:buClr>
              <a:buNone/>
              <a:defRPr>
                <a:solidFill>
                  <a:srgbClr val="888888"/>
                </a:solidFill>
              </a:defRPr>
            </a:lvl8pPr>
            <a:lvl9pPr marL="3657600" lvl="8" indent="0" algn="ctr" rtl="0">
              <a:spcBef>
                <a:spcPts val="400"/>
              </a:spcBef>
              <a:buClr>
                <a:srgbClr val="888888"/>
              </a:buClr>
              <a:buNone/>
              <a:defRPr>
                <a:solidFill>
                  <a:srgbClr val="888888"/>
                </a:solidFill>
              </a:defRPr>
            </a:lvl9pPr>
          </a:lstStyle>
          <a:p>
            <a:endParaRPr/>
          </a:p>
        </p:txBody>
      </p:sp>
      <p:sp>
        <p:nvSpPr>
          <p:cNvPr id="1071" name="Shape 107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072" name="Shape 107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073" name="Shape 107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panose="020F0502020204030204"/>
              <a:buNone/>
            </a:pPr>
            <a:fld id="{00000000-1234-1234-1234-123412341234}" type="slidenum">
              <a:rPr lang="vi-VN" sz="1200" b="0" i="0" u="none" strike="noStrike" cap="none">
                <a:solidFill>
                  <a:srgbClr val="898989"/>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898989"/>
                </a:buClr>
                <a:buSzPct val="25000"/>
                <a:buFont typeface="Calibri" panose="020F0502020204030204"/>
                <a:buNone/>
              </a:pPr>
              <a:t>‹#›</a:t>
            </a:fld>
            <a:endParaRPr lang="vi-VN" sz="1200" b="0" i="0" u="none" strike="noStrike" cap="none">
              <a:solidFill>
                <a:srgbClr val="898989"/>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1124"/>
        <p:cNvGrpSpPr/>
        <p:nvPr/>
      </p:nvGrpSpPr>
      <p:grpSpPr>
        <a:xfrm>
          <a:off x="0" y="0"/>
          <a:ext cx="0" cy="0"/>
          <a:chOff x="0" y="0"/>
          <a:chExt cx="0" cy="0"/>
        </a:xfrm>
      </p:grpSpPr>
      <p:sp>
        <p:nvSpPr>
          <p:cNvPr id="1125" name="Shape 1125"/>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lstStyle>
            <a:lvl1pPr marL="0" lvl="0" indent="0" algn="ctr" rtl="0">
              <a:spcBef>
                <a:spcPts val="0"/>
              </a:spcBef>
              <a:spcAft>
                <a:spcPts val="0"/>
              </a:spcAft>
              <a:buNone/>
              <a:defRPr/>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1126" name="Shape 1126"/>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lvl="0" indent="-165100" algn="l" rtl="0">
              <a:spcBef>
                <a:spcPts val="560"/>
              </a:spcBef>
              <a:spcAft>
                <a:spcPts val="0"/>
              </a:spcAft>
              <a:buClr>
                <a:schemeClr val="dk1"/>
              </a:buClr>
              <a:buSzPct val="100000"/>
              <a:defRPr sz="2800"/>
            </a:lvl1pPr>
            <a:lvl2pPr marL="742950" lvl="1" indent="-133350" algn="l" rtl="0">
              <a:spcBef>
                <a:spcPts val="480"/>
              </a:spcBef>
              <a:spcAft>
                <a:spcPts val="0"/>
              </a:spcAft>
              <a:buClr>
                <a:schemeClr val="dk1"/>
              </a:buClr>
              <a:buSzPct val="100000"/>
              <a:defRPr sz="2400"/>
            </a:lvl2pPr>
            <a:lvl3pPr marL="1143000" lvl="2" indent="-101600" algn="l" rtl="0">
              <a:spcBef>
                <a:spcPts val="400"/>
              </a:spcBef>
              <a:spcAft>
                <a:spcPts val="0"/>
              </a:spcAft>
              <a:buClr>
                <a:schemeClr val="dk1"/>
              </a:buClr>
              <a:buSzPct val="100000"/>
              <a:defRPr sz="2000"/>
            </a:lvl3pPr>
            <a:lvl4pPr marL="1600200" lvl="3" indent="-114300" algn="l" rtl="0">
              <a:spcBef>
                <a:spcPts val="360"/>
              </a:spcBef>
              <a:spcAft>
                <a:spcPts val="0"/>
              </a:spcAft>
              <a:buClr>
                <a:schemeClr val="dk1"/>
              </a:buClr>
              <a:buSzPct val="100000"/>
              <a:defRPr sz="1800"/>
            </a:lvl4pPr>
            <a:lvl5pPr marL="2057400" lvl="4" indent="-114300" algn="l" rtl="0">
              <a:spcBef>
                <a:spcPts val="360"/>
              </a:spcBef>
              <a:spcAft>
                <a:spcPts val="0"/>
              </a:spcAft>
              <a:buClr>
                <a:schemeClr val="dk1"/>
              </a:buClr>
              <a:buSzPct val="100000"/>
              <a:defRPr sz="1800"/>
            </a:lvl5pPr>
            <a:lvl6pPr marL="2514600" lvl="5" indent="-114300" algn="l" rtl="0">
              <a:spcBef>
                <a:spcPts val="360"/>
              </a:spcBef>
              <a:buClr>
                <a:schemeClr val="dk1"/>
              </a:buClr>
              <a:buSzPct val="100000"/>
              <a:defRPr sz="1800"/>
            </a:lvl6pPr>
            <a:lvl7pPr marL="2971800" lvl="6" indent="-114300" algn="l" rtl="0">
              <a:spcBef>
                <a:spcPts val="360"/>
              </a:spcBef>
              <a:buClr>
                <a:schemeClr val="dk1"/>
              </a:buClr>
              <a:buSzPct val="100000"/>
              <a:defRPr sz="1800"/>
            </a:lvl7pPr>
            <a:lvl8pPr marL="3429000" lvl="7" indent="-114300" algn="l" rtl="0">
              <a:spcBef>
                <a:spcPts val="360"/>
              </a:spcBef>
              <a:buClr>
                <a:schemeClr val="dk1"/>
              </a:buClr>
              <a:buSzPct val="100000"/>
              <a:defRPr sz="1800"/>
            </a:lvl8pPr>
            <a:lvl9pPr marL="3886200" lvl="8" indent="-114300" algn="l" rtl="0">
              <a:spcBef>
                <a:spcPts val="360"/>
              </a:spcBef>
              <a:buClr>
                <a:schemeClr val="dk1"/>
              </a:buClr>
              <a:buSzPct val="100000"/>
              <a:defRPr sz="1800"/>
            </a:lvl9pPr>
          </a:lstStyle>
          <a:p>
            <a:endParaRPr/>
          </a:p>
        </p:txBody>
      </p:sp>
      <p:sp>
        <p:nvSpPr>
          <p:cNvPr id="1127" name="Shape 1127"/>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lvl="0" indent="-165100" algn="l" rtl="0">
              <a:spcBef>
                <a:spcPts val="560"/>
              </a:spcBef>
              <a:spcAft>
                <a:spcPts val="0"/>
              </a:spcAft>
              <a:buClr>
                <a:schemeClr val="dk1"/>
              </a:buClr>
              <a:buSzPct val="100000"/>
              <a:defRPr sz="2800"/>
            </a:lvl1pPr>
            <a:lvl2pPr marL="742950" lvl="1" indent="-133350" algn="l" rtl="0">
              <a:spcBef>
                <a:spcPts val="480"/>
              </a:spcBef>
              <a:spcAft>
                <a:spcPts val="0"/>
              </a:spcAft>
              <a:buClr>
                <a:schemeClr val="dk1"/>
              </a:buClr>
              <a:buSzPct val="100000"/>
              <a:defRPr sz="2400"/>
            </a:lvl2pPr>
            <a:lvl3pPr marL="1143000" lvl="2" indent="-101600" algn="l" rtl="0">
              <a:spcBef>
                <a:spcPts val="400"/>
              </a:spcBef>
              <a:spcAft>
                <a:spcPts val="0"/>
              </a:spcAft>
              <a:buClr>
                <a:schemeClr val="dk1"/>
              </a:buClr>
              <a:buSzPct val="100000"/>
              <a:defRPr sz="2000"/>
            </a:lvl3pPr>
            <a:lvl4pPr marL="1600200" lvl="3" indent="-114300" algn="l" rtl="0">
              <a:spcBef>
                <a:spcPts val="360"/>
              </a:spcBef>
              <a:spcAft>
                <a:spcPts val="0"/>
              </a:spcAft>
              <a:buClr>
                <a:schemeClr val="dk1"/>
              </a:buClr>
              <a:buSzPct val="100000"/>
              <a:defRPr sz="1800"/>
            </a:lvl4pPr>
            <a:lvl5pPr marL="2057400" lvl="4" indent="-114300" algn="l" rtl="0">
              <a:spcBef>
                <a:spcPts val="360"/>
              </a:spcBef>
              <a:spcAft>
                <a:spcPts val="0"/>
              </a:spcAft>
              <a:buClr>
                <a:schemeClr val="dk1"/>
              </a:buClr>
              <a:buSzPct val="100000"/>
              <a:defRPr sz="1800"/>
            </a:lvl5pPr>
            <a:lvl6pPr marL="2514600" lvl="5" indent="-114300" algn="l" rtl="0">
              <a:spcBef>
                <a:spcPts val="360"/>
              </a:spcBef>
              <a:buClr>
                <a:schemeClr val="dk1"/>
              </a:buClr>
              <a:buSzPct val="100000"/>
              <a:defRPr sz="1800"/>
            </a:lvl6pPr>
            <a:lvl7pPr marL="2971800" lvl="6" indent="-114300" algn="l" rtl="0">
              <a:spcBef>
                <a:spcPts val="360"/>
              </a:spcBef>
              <a:buClr>
                <a:schemeClr val="dk1"/>
              </a:buClr>
              <a:buSzPct val="100000"/>
              <a:defRPr sz="1800"/>
            </a:lvl7pPr>
            <a:lvl8pPr marL="3429000" lvl="7" indent="-114300" algn="l" rtl="0">
              <a:spcBef>
                <a:spcPts val="360"/>
              </a:spcBef>
              <a:buClr>
                <a:schemeClr val="dk1"/>
              </a:buClr>
              <a:buSzPct val="100000"/>
              <a:defRPr sz="1800"/>
            </a:lvl8pPr>
            <a:lvl9pPr marL="3886200" lvl="8" indent="-114300" algn="l" rtl="0">
              <a:spcBef>
                <a:spcPts val="360"/>
              </a:spcBef>
              <a:buClr>
                <a:schemeClr val="dk1"/>
              </a:buClr>
              <a:buSzPct val="100000"/>
              <a:defRPr sz="1800"/>
            </a:lvl9pPr>
          </a:lstStyle>
          <a:p>
            <a:endParaRPr/>
          </a:p>
        </p:txBody>
      </p:sp>
      <p:sp>
        <p:nvSpPr>
          <p:cNvPr id="1128" name="Shape 112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129" name="Shape 112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130" name="Shape 113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panose="020F0502020204030204"/>
              <a:buNone/>
            </a:pPr>
            <a:fld id="{00000000-1234-1234-1234-123412341234}" type="slidenum">
              <a:rPr lang="vi-VN" sz="1200" b="0" i="0" u="none">
                <a:solidFill>
                  <a:srgbClr val="898989"/>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898989"/>
                </a:buClr>
                <a:buSzPct val="25000"/>
                <a:buFont typeface="Calibri" panose="020F0502020204030204"/>
                <a:buNone/>
              </a:pPr>
              <a:t>‹#›</a:t>
            </a:fld>
            <a:endParaRPr lang="vi-VN" sz="1200" b="0" i="0" u="none">
              <a:solidFill>
                <a:srgbClr val="898989"/>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131"/>
        <p:cNvGrpSpPr/>
        <p:nvPr/>
      </p:nvGrpSpPr>
      <p:grpSpPr>
        <a:xfrm>
          <a:off x="0" y="0"/>
          <a:ext cx="0" cy="0"/>
          <a:chOff x="0" y="0"/>
          <a:chExt cx="0" cy="0"/>
        </a:xfrm>
      </p:grpSpPr>
      <p:sp>
        <p:nvSpPr>
          <p:cNvPr id="1132" name="Shape 1132"/>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lvl="0" indent="0" algn="l" rtl="0">
              <a:spcBef>
                <a:spcPts val="0"/>
              </a:spcBef>
              <a:spcAft>
                <a:spcPts val="0"/>
              </a:spcAft>
              <a:buNone/>
              <a:defRPr sz="4000" b="1" cap="none"/>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1133" name="Shape 1133"/>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lvl="0" indent="0" algn="l" rtl="0">
              <a:spcBef>
                <a:spcPts val="400"/>
              </a:spcBef>
              <a:spcAft>
                <a:spcPts val="0"/>
              </a:spcAft>
              <a:buClr>
                <a:srgbClr val="888888"/>
              </a:buClr>
              <a:buNone/>
              <a:defRPr sz="2000">
                <a:solidFill>
                  <a:srgbClr val="888888"/>
                </a:solidFill>
              </a:defRPr>
            </a:lvl1pPr>
            <a:lvl2pPr marL="457200" lvl="1" indent="0" algn="l" rtl="0">
              <a:spcBef>
                <a:spcPts val="360"/>
              </a:spcBef>
              <a:spcAft>
                <a:spcPts val="0"/>
              </a:spcAft>
              <a:buClr>
                <a:srgbClr val="888888"/>
              </a:buClr>
              <a:buNone/>
              <a:defRPr sz="1800">
                <a:solidFill>
                  <a:srgbClr val="888888"/>
                </a:solidFill>
              </a:defRPr>
            </a:lvl2pPr>
            <a:lvl3pPr marL="914400" lvl="2" indent="0" algn="l" rtl="0">
              <a:spcBef>
                <a:spcPts val="320"/>
              </a:spcBef>
              <a:spcAft>
                <a:spcPts val="0"/>
              </a:spcAft>
              <a:buClr>
                <a:srgbClr val="888888"/>
              </a:buClr>
              <a:buNone/>
              <a:defRPr sz="1600">
                <a:solidFill>
                  <a:srgbClr val="888888"/>
                </a:solidFill>
              </a:defRPr>
            </a:lvl3pPr>
            <a:lvl4pPr marL="1371600" lvl="3" indent="0" algn="l" rtl="0">
              <a:spcBef>
                <a:spcPts val="280"/>
              </a:spcBef>
              <a:spcAft>
                <a:spcPts val="0"/>
              </a:spcAft>
              <a:buClr>
                <a:srgbClr val="888888"/>
              </a:buClr>
              <a:buNone/>
              <a:defRPr sz="1400">
                <a:solidFill>
                  <a:srgbClr val="888888"/>
                </a:solidFill>
              </a:defRPr>
            </a:lvl4pPr>
            <a:lvl5pPr marL="1828800" lvl="4" indent="0" algn="l" rtl="0">
              <a:spcBef>
                <a:spcPts val="280"/>
              </a:spcBef>
              <a:spcAft>
                <a:spcPts val="0"/>
              </a:spcAft>
              <a:buClr>
                <a:srgbClr val="888888"/>
              </a:buClr>
              <a:buNone/>
              <a:defRPr sz="1400">
                <a:solidFill>
                  <a:srgbClr val="888888"/>
                </a:solidFill>
              </a:defRPr>
            </a:lvl5pPr>
            <a:lvl6pPr marL="2286000" lvl="5" indent="0" algn="l" rtl="0">
              <a:spcBef>
                <a:spcPts val="280"/>
              </a:spcBef>
              <a:buClr>
                <a:srgbClr val="888888"/>
              </a:buClr>
              <a:buNone/>
              <a:defRPr sz="1400">
                <a:solidFill>
                  <a:srgbClr val="888888"/>
                </a:solidFill>
              </a:defRPr>
            </a:lvl6pPr>
            <a:lvl7pPr marL="2743200" lvl="6" indent="0" algn="l" rtl="0">
              <a:spcBef>
                <a:spcPts val="280"/>
              </a:spcBef>
              <a:buClr>
                <a:srgbClr val="888888"/>
              </a:buClr>
              <a:buNone/>
              <a:defRPr sz="1400">
                <a:solidFill>
                  <a:srgbClr val="888888"/>
                </a:solidFill>
              </a:defRPr>
            </a:lvl7pPr>
            <a:lvl8pPr marL="3200400" lvl="7" indent="0" algn="l" rtl="0">
              <a:spcBef>
                <a:spcPts val="280"/>
              </a:spcBef>
              <a:buClr>
                <a:srgbClr val="888888"/>
              </a:buClr>
              <a:buNone/>
              <a:defRPr sz="1400">
                <a:solidFill>
                  <a:srgbClr val="888888"/>
                </a:solidFill>
              </a:defRPr>
            </a:lvl8pPr>
            <a:lvl9pPr marL="3657600" lvl="8" indent="0" algn="l" rtl="0">
              <a:spcBef>
                <a:spcPts val="280"/>
              </a:spcBef>
              <a:buClr>
                <a:srgbClr val="888888"/>
              </a:buClr>
              <a:buNone/>
              <a:defRPr sz="1400">
                <a:solidFill>
                  <a:srgbClr val="888888"/>
                </a:solidFill>
              </a:defRPr>
            </a:lvl9pPr>
          </a:lstStyle>
          <a:p>
            <a:endParaRPr/>
          </a:p>
        </p:txBody>
      </p:sp>
      <p:sp>
        <p:nvSpPr>
          <p:cNvPr id="1134" name="Shape 113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135" name="Shape 113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136" name="Shape 113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panose="020F0502020204030204"/>
              <a:buNone/>
            </a:pPr>
            <a:fld id="{00000000-1234-1234-1234-123412341234}" type="slidenum">
              <a:rPr lang="vi-VN" sz="1200" b="0" i="0" u="none">
                <a:solidFill>
                  <a:srgbClr val="898989"/>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898989"/>
                </a:buClr>
                <a:buSzPct val="25000"/>
                <a:buFont typeface="Calibri" panose="020F0502020204030204"/>
                <a:buNone/>
              </a:pPr>
              <a:t>‹#›</a:t>
            </a:fld>
            <a:endParaRPr lang="vi-VN" sz="1200" b="0" i="0" u="none">
              <a:solidFill>
                <a:srgbClr val="898989"/>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074"/>
        <p:cNvGrpSpPr/>
        <p:nvPr/>
      </p:nvGrpSpPr>
      <p:grpSpPr>
        <a:xfrm>
          <a:off x="0" y="0"/>
          <a:ext cx="0" cy="0"/>
          <a:chOff x="0" y="0"/>
          <a:chExt cx="0" cy="0"/>
        </a:xfrm>
      </p:grpSpPr>
      <p:sp>
        <p:nvSpPr>
          <p:cNvPr id="1075" name="Shape 1075"/>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lstStyle>
            <a:lvl1pPr marL="0" lvl="0" indent="0" algn="ctr" rtl="0">
              <a:spcBef>
                <a:spcPts val="0"/>
              </a:spcBef>
              <a:spcAft>
                <a:spcPts val="0"/>
              </a:spcAft>
              <a:buNone/>
              <a:defRPr/>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1076" name="Shape 1076"/>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lvl="0" indent="-228600" algn="l" rtl="0">
              <a:spcBef>
                <a:spcPts val="360"/>
              </a:spcBef>
              <a:spcAft>
                <a:spcPts val="0"/>
              </a:spcAft>
              <a:buClr>
                <a:schemeClr val="dk1"/>
              </a:buClr>
              <a:defRPr/>
            </a:lvl1pPr>
            <a:lvl2pPr marL="742950" lvl="1" indent="-171450" algn="l" rtl="0">
              <a:spcBef>
                <a:spcPts val="360"/>
              </a:spcBef>
              <a:spcAft>
                <a:spcPts val="0"/>
              </a:spcAft>
              <a:buClr>
                <a:schemeClr val="dk1"/>
              </a:buClr>
              <a:defRPr/>
            </a:lvl2pPr>
            <a:lvl3pPr marL="1143000" lvl="2" indent="-114300" algn="l" rtl="0">
              <a:spcBef>
                <a:spcPts val="360"/>
              </a:spcBef>
              <a:spcAft>
                <a:spcPts val="0"/>
              </a:spcAft>
              <a:buClr>
                <a:schemeClr val="dk1"/>
              </a:buClr>
              <a:defRPr/>
            </a:lvl3pPr>
            <a:lvl4pPr marL="1600200" lvl="3" indent="-114300" algn="l" rtl="0">
              <a:spcBef>
                <a:spcPts val="360"/>
              </a:spcBef>
              <a:spcAft>
                <a:spcPts val="0"/>
              </a:spcAft>
              <a:buClr>
                <a:schemeClr val="dk1"/>
              </a:buClr>
              <a:defRPr/>
            </a:lvl4pPr>
            <a:lvl5pPr marL="2057400" lvl="4" indent="-114300" algn="l" rtl="0">
              <a:spcBef>
                <a:spcPts val="360"/>
              </a:spcBef>
              <a:spcAft>
                <a:spcPts val="0"/>
              </a:spcAft>
              <a:buClr>
                <a:schemeClr val="dk1"/>
              </a:buClr>
              <a:defRPr/>
            </a:lvl5pPr>
            <a:lvl6pPr marL="2514600" lvl="5" indent="-114300" algn="l" rtl="0">
              <a:spcBef>
                <a:spcPts val="360"/>
              </a:spcBef>
              <a:buClr>
                <a:schemeClr val="dk1"/>
              </a:buClr>
              <a:defRPr/>
            </a:lvl6pPr>
            <a:lvl7pPr marL="2971800" lvl="6" indent="-114300" algn="l" rtl="0">
              <a:spcBef>
                <a:spcPts val="360"/>
              </a:spcBef>
              <a:buClr>
                <a:schemeClr val="dk1"/>
              </a:buClr>
              <a:defRPr/>
            </a:lvl7pPr>
            <a:lvl8pPr marL="3429000" lvl="7" indent="-114300" algn="l" rtl="0">
              <a:spcBef>
                <a:spcPts val="360"/>
              </a:spcBef>
              <a:buClr>
                <a:schemeClr val="dk1"/>
              </a:buClr>
              <a:defRPr/>
            </a:lvl8pPr>
            <a:lvl9pPr marL="3886200" lvl="8" indent="-114300" algn="l" rtl="0">
              <a:spcBef>
                <a:spcPts val="360"/>
              </a:spcBef>
              <a:buClr>
                <a:schemeClr val="dk1"/>
              </a:buClr>
              <a:defRPr/>
            </a:lvl9pPr>
          </a:lstStyle>
          <a:p>
            <a:endParaRPr/>
          </a:p>
        </p:txBody>
      </p:sp>
      <p:sp>
        <p:nvSpPr>
          <p:cNvPr id="1077" name="Shape 107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078" name="Shape 107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079" name="Shape 107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panose="020F0502020204030204"/>
              <a:buNone/>
            </a:pPr>
            <a:fld id="{00000000-1234-1234-1234-123412341234}" type="slidenum">
              <a:rPr lang="vi-VN" sz="1200" b="0" i="0" u="none">
                <a:solidFill>
                  <a:srgbClr val="898989"/>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898989"/>
                </a:buClr>
                <a:buSzPct val="25000"/>
                <a:buFont typeface="Calibri" panose="020F0502020204030204"/>
                <a:buNone/>
              </a:pPr>
              <a:t>‹#›</a:t>
            </a:fld>
            <a:endParaRPr lang="vi-VN" sz="1200" b="0" i="0" u="none">
              <a:solidFill>
                <a:srgbClr val="898989"/>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80"/>
        <p:cNvGrpSpPr/>
        <p:nvPr/>
      </p:nvGrpSpPr>
      <p:grpSpPr>
        <a:xfrm>
          <a:off x="0" y="0"/>
          <a:ext cx="0" cy="0"/>
          <a:chOff x="0" y="0"/>
          <a:chExt cx="0" cy="0"/>
        </a:xfrm>
      </p:grpSpPr>
      <p:sp>
        <p:nvSpPr>
          <p:cNvPr id="1081" name="Shape 108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082" name="Shape 108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083" name="Shape 108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panose="020F0502020204030204"/>
              <a:buNone/>
            </a:pPr>
            <a:fld id="{00000000-1234-1234-1234-123412341234}" type="slidenum">
              <a:rPr lang="vi-VN" sz="1200" b="0" i="0" u="none">
                <a:solidFill>
                  <a:srgbClr val="898989"/>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898989"/>
                </a:buClr>
                <a:buSzPct val="25000"/>
                <a:buFont typeface="Calibri" panose="020F0502020204030204"/>
                <a:buNone/>
              </a:pPr>
              <a:t>‹#›</a:t>
            </a:fld>
            <a:endParaRPr lang="vi-VN" sz="1200" b="0" i="0" u="none">
              <a:solidFill>
                <a:srgbClr val="898989"/>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84"/>
        <p:cNvGrpSpPr/>
        <p:nvPr/>
      </p:nvGrpSpPr>
      <p:grpSpPr>
        <a:xfrm>
          <a:off x="0" y="0"/>
          <a:ext cx="0" cy="0"/>
          <a:chOff x="0" y="0"/>
          <a:chExt cx="0" cy="0"/>
        </a:xfrm>
      </p:grpSpPr>
      <p:sp>
        <p:nvSpPr>
          <p:cNvPr id="1085" name="Shape 1085"/>
          <p:cNvSpPr txBox="1">
            <a:spLocks noGrp="1"/>
          </p:cNvSpPr>
          <p:nvPr>
            <p:ph type="title"/>
          </p:nvPr>
        </p:nvSpPr>
        <p:spPr>
          <a:xfrm rot="5400000">
            <a:off x="4732350" y="2171688"/>
            <a:ext cx="5851500" cy="2057400"/>
          </a:xfrm>
          <a:prstGeom prst="rect">
            <a:avLst/>
          </a:prstGeom>
          <a:noFill/>
          <a:ln>
            <a:noFill/>
          </a:ln>
        </p:spPr>
        <p:txBody>
          <a:bodyPr lIns="91425" tIns="91425" rIns="91425" bIns="91425" anchor="ctr" anchorCtr="0"/>
          <a:lstStyle>
            <a:lvl1pPr marL="0" lvl="0" indent="0" algn="ctr" rtl="0">
              <a:spcBef>
                <a:spcPts val="0"/>
              </a:spcBef>
              <a:spcAft>
                <a:spcPts val="0"/>
              </a:spcAft>
              <a:buNone/>
              <a:defRPr/>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1086" name="Shape 1086"/>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342900" lvl="0" indent="-228600" algn="l" rtl="0">
              <a:spcBef>
                <a:spcPts val="360"/>
              </a:spcBef>
              <a:spcAft>
                <a:spcPts val="0"/>
              </a:spcAft>
              <a:buClr>
                <a:schemeClr val="dk1"/>
              </a:buClr>
              <a:defRPr/>
            </a:lvl1pPr>
            <a:lvl2pPr marL="742950" lvl="1" indent="-171450" algn="l" rtl="0">
              <a:spcBef>
                <a:spcPts val="360"/>
              </a:spcBef>
              <a:spcAft>
                <a:spcPts val="0"/>
              </a:spcAft>
              <a:buClr>
                <a:schemeClr val="dk1"/>
              </a:buClr>
              <a:defRPr/>
            </a:lvl2pPr>
            <a:lvl3pPr marL="1143000" lvl="2" indent="-114300" algn="l" rtl="0">
              <a:spcBef>
                <a:spcPts val="360"/>
              </a:spcBef>
              <a:spcAft>
                <a:spcPts val="0"/>
              </a:spcAft>
              <a:buClr>
                <a:schemeClr val="dk1"/>
              </a:buClr>
              <a:defRPr/>
            </a:lvl3pPr>
            <a:lvl4pPr marL="1600200" lvl="3" indent="-114300" algn="l" rtl="0">
              <a:spcBef>
                <a:spcPts val="360"/>
              </a:spcBef>
              <a:spcAft>
                <a:spcPts val="0"/>
              </a:spcAft>
              <a:buClr>
                <a:schemeClr val="dk1"/>
              </a:buClr>
              <a:defRPr/>
            </a:lvl4pPr>
            <a:lvl5pPr marL="2057400" lvl="4" indent="-114300" algn="l" rtl="0">
              <a:spcBef>
                <a:spcPts val="360"/>
              </a:spcBef>
              <a:spcAft>
                <a:spcPts val="0"/>
              </a:spcAft>
              <a:buClr>
                <a:schemeClr val="dk1"/>
              </a:buClr>
              <a:defRPr/>
            </a:lvl5pPr>
            <a:lvl6pPr marL="2514600" lvl="5" indent="-114300" algn="l" rtl="0">
              <a:spcBef>
                <a:spcPts val="360"/>
              </a:spcBef>
              <a:buClr>
                <a:schemeClr val="dk1"/>
              </a:buClr>
              <a:defRPr/>
            </a:lvl6pPr>
            <a:lvl7pPr marL="2971800" lvl="6" indent="-114300" algn="l" rtl="0">
              <a:spcBef>
                <a:spcPts val="360"/>
              </a:spcBef>
              <a:buClr>
                <a:schemeClr val="dk1"/>
              </a:buClr>
              <a:defRPr/>
            </a:lvl7pPr>
            <a:lvl8pPr marL="3429000" lvl="7" indent="-114300" algn="l" rtl="0">
              <a:spcBef>
                <a:spcPts val="360"/>
              </a:spcBef>
              <a:buClr>
                <a:schemeClr val="dk1"/>
              </a:buClr>
              <a:defRPr/>
            </a:lvl8pPr>
            <a:lvl9pPr marL="3886200" lvl="8" indent="-114300" algn="l" rtl="0">
              <a:spcBef>
                <a:spcPts val="360"/>
              </a:spcBef>
              <a:buClr>
                <a:schemeClr val="dk1"/>
              </a:buClr>
              <a:defRPr/>
            </a:lvl9pPr>
          </a:lstStyle>
          <a:p>
            <a:endParaRPr/>
          </a:p>
        </p:txBody>
      </p:sp>
      <p:sp>
        <p:nvSpPr>
          <p:cNvPr id="1087" name="Shape 108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088" name="Shape 108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089" name="Shape 108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panose="020F0502020204030204"/>
              <a:buNone/>
            </a:pPr>
            <a:fld id="{00000000-1234-1234-1234-123412341234}" type="slidenum">
              <a:rPr lang="vi-VN" sz="1200" b="0" i="0" u="none">
                <a:solidFill>
                  <a:srgbClr val="898989"/>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898989"/>
                </a:buClr>
                <a:buSzPct val="25000"/>
                <a:buFont typeface="Calibri" panose="020F0502020204030204"/>
                <a:buNone/>
              </a:pPr>
              <a:t>‹#›</a:t>
            </a:fld>
            <a:endParaRPr lang="vi-VN" sz="1200" b="0" i="0" u="none">
              <a:solidFill>
                <a:srgbClr val="898989"/>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090"/>
        <p:cNvGrpSpPr/>
        <p:nvPr/>
      </p:nvGrpSpPr>
      <p:grpSpPr>
        <a:xfrm>
          <a:off x="0" y="0"/>
          <a:ext cx="0" cy="0"/>
          <a:chOff x="0" y="0"/>
          <a:chExt cx="0" cy="0"/>
        </a:xfrm>
      </p:grpSpPr>
      <p:sp>
        <p:nvSpPr>
          <p:cNvPr id="1091" name="Shape 1091"/>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lstStyle>
            <a:lvl1pPr marL="0" lvl="0" indent="0" algn="ctr" rtl="0">
              <a:spcBef>
                <a:spcPts val="0"/>
              </a:spcBef>
              <a:spcAft>
                <a:spcPts val="0"/>
              </a:spcAft>
              <a:buNone/>
              <a:defRPr/>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1092" name="Shape 1092"/>
          <p:cNvSpPr txBox="1">
            <a:spLocks noGrp="1"/>
          </p:cNvSpPr>
          <p:nvPr>
            <p:ph type="body" idx="1"/>
          </p:nvPr>
        </p:nvSpPr>
        <p:spPr>
          <a:xfrm rot="5400000">
            <a:off x="2308950" y="-251550"/>
            <a:ext cx="4526100" cy="8229600"/>
          </a:xfrm>
          <a:prstGeom prst="rect">
            <a:avLst/>
          </a:prstGeom>
          <a:noFill/>
          <a:ln>
            <a:noFill/>
          </a:ln>
        </p:spPr>
        <p:txBody>
          <a:bodyPr lIns="91425" tIns="91425" rIns="91425" bIns="91425" anchor="t" anchorCtr="0"/>
          <a:lstStyle>
            <a:lvl1pPr marL="342900" lvl="0" indent="-228600" algn="l" rtl="0">
              <a:spcBef>
                <a:spcPts val="360"/>
              </a:spcBef>
              <a:spcAft>
                <a:spcPts val="0"/>
              </a:spcAft>
              <a:buClr>
                <a:schemeClr val="dk1"/>
              </a:buClr>
              <a:defRPr/>
            </a:lvl1pPr>
            <a:lvl2pPr marL="742950" lvl="1" indent="-171450" algn="l" rtl="0">
              <a:spcBef>
                <a:spcPts val="360"/>
              </a:spcBef>
              <a:spcAft>
                <a:spcPts val="0"/>
              </a:spcAft>
              <a:buClr>
                <a:schemeClr val="dk1"/>
              </a:buClr>
              <a:defRPr/>
            </a:lvl2pPr>
            <a:lvl3pPr marL="1143000" lvl="2" indent="-114300" algn="l" rtl="0">
              <a:spcBef>
                <a:spcPts val="360"/>
              </a:spcBef>
              <a:spcAft>
                <a:spcPts val="0"/>
              </a:spcAft>
              <a:buClr>
                <a:schemeClr val="dk1"/>
              </a:buClr>
              <a:defRPr/>
            </a:lvl3pPr>
            <a:lvl4pPr marL="1600200" lvl="3" indent="-114300" algn="l" rtl="0">
              <a:spcBef>
                <a:spcPts val="360"/>
              </a:spcBef>
              <a:spcAft>
                <a:spcPts val="0"/>
              </a:spcAft>
              <a:buClr>
                <a:schemeClr val="dk1"/>
              </a:buClr>
              <a:defRPr/>
            </a:lvl4pPr>
            <a:lvl5pPr marL="2057400" lvl="4" indent="-114300" algn="l" rtl="0">
              <a:spcBef>
                <a:spcPts val="360"/>
              </a:spcBef>
              <a:spcAft>
                <a:spcPts val="0"/>
              </a:spcAft>
              <a:buClr>
                <a:schemeClr val="dk1"/>
              </a:buClr>
              <a:defRPr/>
            </a:lvl5pPr>
            <a:lvl6pPr marL="2514600" lvl="5" indent="-114300" algn="l" rtl="0">
              <a:spcBef>
                <a:spcPts val="360"/>
              </a:spcBef>
              <a:buClr>
                <a:schemeClr val="dk1"/>
              </a:buClr>
              <a:defRPr/>
            </a:lvl6pPr>
            <a:lvl7pPr marL="2971800" lvl="6" indent="-114300" algn="l" rtl="0">
              <a:spcBef>
                <a:spcPts val="360"/>
              </a:spcBef>
              <a:buClr>
                <a:schemeClr val="dk1"/>
              </a:buClr>
              <a:defRPr/>
            </a:lvl7pPr>
            <a:lvl8pPr marL="3429000" lvl="7" indent="-114300" algn="l" rtl="0">
              <a:spcBef>
                <a:spcPts val="360"/>
              </a:spcBef>
              <a:buClr>
                <a:schemeClr val="dk1"/>
              </a:buClr>
              <a:defRPr/>
            </a:lvl8pPr>
            <a:lvl9pPr marL="3886200" lvl="8" indent="-114300" algn="l" rtl="0">
              <a:spcBef>
                <a:spcPts val="360"/>
              </a:spcBef>
              <a:buClr>
                <a:schemeClr val="dk1"/>
              </a:buClr>
              <a:defRPr/>
            </a:lvl9pPr>
          </a:lstStyle>
          <a:p>
            <a:endParaRPr/>
          </a:p>
        </p:txBody>
      </p:sp>
      <p:sp>
        <p:nvSpPr>
          <p:cNvPr id="1093" name="Shape 1093"/>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094" name="Shape 1094"/>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095" name="Shape 1095"/>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panose="020F0502020204030204"/>
              <a:buNone/>
            </a:pPr>
            <a:fld id="{00000000-1234-1234-1234-123412341234}" type="slidenum">
              <a:rPr lang="vi-VN" sz="1200" b="0" i="0" u="none">
                <a:solidFill>
                  <a:srgbClr val="898989"/>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898989"/>
                </a:buClr>
                <a:buSzPct val="25000"/>
                <a:buFont typeface="Calibri" panose="020F0502020204030204"/>
                <a:buNone/>
              </a:pPr>
              <a:t>‹#›</a:t>
            </a:fld>
            <a:endParaRPr lang="vi-VN" sz="1200" b="0" i="0" u="none">
              <a:solidFill>
                <a:srgbClr val="898989"/>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096"/>
        <p:cNvGrpSpPr/>
        <p:nvPr/>
      </p:nvGrpSpPr>
      <p:grpSpPr>
        <a:xfrm>
          <a:off x="0" y="0"/>
          <a:ext cx="0" cy="0"/>
          <a:chOff x="0" y="0"/>
          <a:chExt cx="0" cy="0"/>
        </a:xfrm>
      </p:grpSpPr>
      <p:sp>
        <p:nvSpPr>
          <p:cNvPr id="1097" name="Shape 1097"/>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lvl="0" indent="0" algn="l" rtl="0">
              <a:spcBef>
                <a:spcPts val="0"/>
              </a:spcBef>
              <a:spcAft>
                <a:spcPts val="0"/>
              </a:spcAft>
              <a:buNone/>
              <a:defRPr sz="2000" b="1"/>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1098" name="Shape 1098"/>
          <p:cNvSpPr>
            <a:spLocks noGrp="1"/>
          </p:cNvSpPr>
          <p:nvPr>
            <p:ph type="pic" idx="2"/>
          </p:nvPr>
        </p:nvSpPr>
        <p:spPr>
          <a:xfrm>
            <a:off x="1792288" y="612775"/>
            <a:ext cx="5486400" cy="4114800"/>
          </a:xfrm>
          <a:prstGeom prst="rect">
            <a:avLst/>
          </a:prstGeom>
          <a:noFill/>
          <a:ln>
            <a:noFill/>
          </a:ln>
        </p:spPr>
        <p:txBody>
          <a:bodyPr lIns="91425" tIns="91425" rIns="91425" bIns="91425" anchor="t" anchorCtr="0">
            <a:normAutofit/>
          </a:bodyPr>
          <a:lstStyle>
            <a:lvl1pPr marL="0" marR="0" lvl="0" indent="0" algn="l" rtl="0">
              <a:spcBef>
                <a:spcPts val="640"/>
              </a:spcBef>
              <a:spcAft>
                <a:spcPts val="0"/>
              </a:spcAft>
              <a:buClr>
                <a:schemeClr val="dk1"/>
              </a:buClr>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457200" marR="0" lvl="1" indent="0" algn="l" rtl="0">
              <a:spcBef>
                <a:spcPts val="560"/>
              </a:spcBef>
              <a:spcAft>
                <a:spcPts val="0"/>
              </a:spcAft>
              <a:buClr>
                <a:schemeClr val="dk1"/>
              </a:buClr>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914400" marR="0" lvl="2" indent="0" algn="l" rtl="0">
              <a:spcBef>
                <a:spcPts val="480"/>
              </a:spcBef>
              <a:spcAft>
                <a:spcPts val="0"/>
              </a:spcAft>
              <a:buClr>
                <a:schemeClr val="dk1"/>
              </a:buClr>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371600" marR="0" lvl="3" indent="0" algn="l" rtl="0">
              <a:spcBef>
                <a:spcPts val="400"/>
              </a:spcBef>
              <a:spcAft>
                <a:spcPts val="0"/>
              </a:spcAft>
              <a:buClr>
                <a:schemeClr val="dk1"/>
              </a:buClr>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828800" marR="0" lvl="4" indent="0" algn="l" rtl="0">
              <a:spcBef>
                <a:spcPts val="400"/>
              </a:spcBef>
              <a:spcAft>
                <a:spcPts val="0"/>
              </a:spcAft>
              <a:buClr>
                <a:schemeClr val="dk1"/>
              </a:buClr>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286000" marR="0" lvl="5" indent="0" algn="l" rtl="0">
              <a:spcBef>
                <a:spcPts val="400"/>
              </a:spcBef>
              <a:buClr>
                <a:schemeClr val="dk1"/>
              </a:buClr>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743200" marR="0" lvl="6" indent="0" algn="l" rtl="0">
              <a:spcBef>
                <a:spcPts val="400"/>
              </a:spcBef>
              <a:buClr>
                <a:schemeClr val="dk1"/>
              </a:buClr>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200400" marR="0" lvl="7" indent="0" algn="l" rtl="0">
              <a:spcBef>
                <a:spcPts val="400"/>
              </a:spcBef>
              <a:buClr>
                <a:schemeClr val="dk1"/>
              </a:buClr>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3657600" marR="0" lvl="8" indent="0" algn="l" rtl="0">
              <a:spcBef>
                <a:spcPts val="400"/>
              </a:spcBef>
              <a:buClr>
                <a:schemeClr val="dk1"/>
              </a:buClr>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99" name="Shape 1099"/>
          <p:cNvSpPr txBox="1">
            <a:spLocks noGrp="1"/>
          </p:cNvSpPr>
          <p:nvPr>
            <p:ph type="body" idx="1"/>
          </p:nvPr>
        </p:nvSpPr>
        <p:spPr>
          <a:xfrm>
            <a:off x="1792288" y="5367338"/>
            <a:ext cx="5486400" cy="804900"/>
          </a:xfrm>
          <a:prstGeom prst="rect">
            <a:avLst/>
          </a:prstGeom>
          <a:noFill/>
          <a:ln>
            <a:noFill/>
          </a:ln>
        </p:spPr>
        <p:txBody>
          <a:bodyPr lIns="91425" tIns="91425" rIns="91425" bIns="91425" anchor="t" anchorCtr="0"/>
          <a:lstStyle>
            <a:lvl1pPr marL="0" lvl="0" indent="0" algn="l" rtl="0">
              <a:spcBef>
                <a:spcPts val="280"/>
              </a:spcBef>
              <a:spcAft>
                <a:spcPts val="0"/>
              </a:spcAft>
              <a:buClr>
                <a:schemeClr val="dk1"/>
              </a:buClr>
              <a:buNone/>
              <a:defRPr sz="1400"/>
            </a:lvl1pPr>
            <a:lvl2pPr marL="457200" lvl="1" indent="0" algn="l" rtl="0">
              <a:spcBef>
                <a:spcPts val="240"/>
              </a:spcBef>
              <a:spcAft>
                <a:spcPts val="0"/>
              </a:spcAft>
              <a:buClr>
                <a:schemeClr val="dk1"/>
              </a:buClr>
              <a:buNone/>
              <a:defRPr sz="1200"/>
            </a:lvl2pPr>
            <a:lvl3pPr marL="914400" lvl="2" indent="0" algn="l" rtl="0">
              <a:spcBef>
                <a:spcPts val="200"/>
              </a:spcBef>
              <a:spcAft>
                <a:spcPts val="0"/>
              </a:spcAft>
              <a:buClr>
                <a:schemeClr val="dk1"/>
              </a:buClr>
              <a:buNone/>
              <a:defRPr sz="1000"/>
            </a:lvl3pPr>
            <a:lvl4pPr marL="1371600" lvl="3" indent="0" algn="l" rtl="0">
              <a:spcBef>
                <a:spcPts val="180"/>
              </a:spcBef>
              <a:spcAft>
                <a:spcPts val="0"/>
              </a:spcAft>
              <a:buClr>
                <a:schemeClr val="dk1"/>
              </a:buClr>
              <a:buNone/>
              <a:defRPr sz="900"/>
            </a:lvl4pPr>
            <a:lvl5pPr marL="1828800" lvl="4" indent="0" algn="l" rtl="0">
              <a:spcBef>
                <a:spcPts val="180"/>
              </a:spcBef>
              <a:spcAft>
                <a:spcPts val="0"/>
              </a:spcAft>
              <a:buClr>
                <a:schemeClr val="dk1"/>
              </a:buClr>
              <a:buNone/>
              <a:defRPr sz="900"/>
            </a:lvl5pPr>
            <a:lvl6pPr marL="2286000" lvl="5" indent="0" algn="l" rtl="0">
              <a:spcBef>
                <a:spcPts val="180"/>
              </a:spcBef>
              <a:buClr>
                <a:schemeClr val="dk1"/>
              </a:buClr>
              <a:buNone/>
              <a:defRPr sz="900"/>
            </a:lvl6pPr>
            <a:lvl7pPr marL="2743200" lvl="6" indent="0" algn="l" rtl="0">
              <a:spcBef>
                <a:spcPts val="180"/>
              </a:spcBef>
              <a:buClr>
                <a:schemeClr val="dk1"/>
              </a:buClr>
              <a:buNone/>
              <a:defRPr sz="900"/>
            </a:lvl7pPr>
            <a:lvl8pPr marL="3200400" lvl="7" indent="0" algn="l" rtl="0">
              <a:spcBef>
                <a:spcPts val="180"/>
              </a:spcBef>
              <a:buClr>
                <a:schemeClr val="dk1"/>
              </a:buClr>
              <a:buNone/>
              <a:defRPr sz="900"/>
            </a:lvl8pPr>
            <a:lvl9pPr marL="3657600" lvl="8" indent="0" algn="l" rtl="0">
              <a:spcBef>
                <a:spcPts val="180"/>
              </a:spcBef>
              <a:buClr>
                <a:schemeClr val="dk1"/>
              </a:buClr>
              <a:buNone/>
              <a:defRPr sz="900"/>
            </a:lvl9pPr>
          </a:lstStyle>
          <a:p>
            <a:endParaRPr/>
          </a:p>
        </p:txBody>
      </p:sp>
      <p:sp>
        <p:nvSpPr>
          <p:cNvPr id="1100" name="Shape 110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101" name="Shape 110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102" name="Shape 110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panose="020F0502020204030204"/>
              <a:buNone/>
            </a:pPr>
            <a:fld id="{00000000-1234-1234-1234-123412341234}" type="slidenum">
              <a:rPr lang="vi-VN" sz="1200" b="0" i="0" u="none">
                <a:solidFill>
                  <a:srgbClr val="898989"/>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898989"/>
                </a:buClr>
                <a:buSzPct val="25000"/>
                <a:buFont typeface="Calibri" panose="020F0502020204030204"/>
                <a:buNone/>
              </a:pPr>
              <a:t>‹#›</a:t>
            </a:fld>
            <a:endParaRPr lang="vi-VN" sz="1200" b="0" i="0" u="none">
              <a:solidFill>
                <a:srgbClr val="898989"/>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03"/>
        <p:cNvGrpSpPr/>
        <p:nvPr/>
      </p:nvGrpSpPr>
      <p:grpSpPr>
        <a:xfrm>
          <a:off x="0" y="0"/>
          <a:ext cx="0" cy="0"/>
          <a:chOff x="0" y="0"/>
          <a:chExt cx="0" cy="0"/>
        </a:xfrm>
      </p:grpSpPr>
      <p:sp>
        <p:nvSpPr>
          <p:cNvPr id="1104" name="Shape 1104"/>
          <p:cNvSpPr txBox="1">
            <a:spLocks noGrp="1"/>
          </p:cNvSpPr>
          <p:nvPr>
            <p:ph type="title"/>
          </p:nvPr>
        </p:nvSpPr>
        <p:spPr>
          <a:xfrm>
            <a:off x="457200" y="273050"/>
            <a:ext cx="3008400" cy="1162200"/>
          </a:xfrm>
          <a:prstGeom prst="rect">
            <a:avLst/>
          </a:prstGeom>
          <a:noFill/>
          <a:ln>
            <a:noFill/>
          </a:ln>
        </p:spPr>
        <p:txBody>
          <a:bodyPr lIns="91425" tIns="91425" rIns="91425" bIns="91425" anchor="b" anchorCtr="0"/>
          <a:lstStyle>
            <a:lvl1pPr marL="0" lvl="0" indent="0" algn="l" rtl="0">
              <a:spcBef>
                <a:spcPts val="0"/>
              </a:spcBef>
              <a:spcAft>
                <a:spcPts val="0"/>
              </a:spcAft>
              <a:buNone/>
              <a:defRPr sz="2000" b="1"/>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1105" name="Shape 1105"/>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lvl="0" indent="-139700" algn="l" rtl="0">
              <a:spcBef>
                <a:spcPts val="640"/>
              </a:spcBef>
              <a:spcAft>
                <a:spcPts val="0"/>
              </a:spcAft>
              <a:buClr>
                <a:schemeClr val="dk1"/>
              </a:buClr>
              <a:buSzPct val="100000"/>
              <a:defRPr sz="3200"/>
            </a:lvl1pPr>
            <a:lvl2pPr marL="742950" lvl="1" indent="-107950" algn="l" rtl="0">
              <a:spcBef>
                <a:spcPts val="560"/>
              </a:spcBef>
              <a:spcAft>
                <a:spcPts val="0"/>
              </a:spcAft>
              <a:buClr>
                <a:schemeClr val="dk1"/>
              </a:buClr>
              <a:buSzPct val="100000"/>
              <a:defRPr sz="2800"/>
            </a:lvl2pPr>
            <a:lvl3pPr marL="1143000" lvl="2" indent="-76200" algn="l" rtl="0">
              <a:spcBef>
                <a:spcPts val="480"/>
              </a:spcBef>
              <a:spcAft>
                <a:spcPts val="0"/>
              </a:spcAft>
              <a:buClr>
                <a:schemeClr val="dk1"/>
              </a:buClr>
              <a:buSzPct val="100000"/>
              <a:defRPr sz="2400"/>
            </a:lvl3pPr>
            <a:lvl4pPr marL="1600200" lvl="3" indent="-101600" algn="l" rtl="0">
              <a:spcBef>
                <a:spcPts val="400"/>
              </a:spcBef>
              <a:spcAft>
                <a:spcPts val="0"/>
              </a:spcAft>
              <a:buClr>
                <a:schemeClr val="dk1"/>
              </a:buClr>
              <a:buSzPct val="100000"/>
              <a:defRPr sz="2000"/>
            </a:lvl4pPr>
            <a:lvl5pPr marL="2057400" lvl="4" indent="-101600" algn="l" rtl="0">
              <a:spcBef>
                <a:spcPts val="400"/>
              </a:spcBef>
              <a:spcAft>
                <a:spcPts val="0"/>
              </a:spcAft>
              <a:buClr>
                <a:schemeClr val="dk1"/>
              </a:buClr>
              <a:buSzPct val="100000"/>
              <a:defRPr sz="2000"/>
            </a:lvl5pPr>
            <a:lvl6pPr marL="2514600" lvl="5" indent="-101600" algn="l" rtl="0">
              <a:spcBef>
                <a:spcPts val="400"/>
              </a:spcBef>
              <a:buClr>
                <a:schemeClr val="dk1"/>
              </a:buClr>
              <a:buSzPct val="100000"/>
              <a:defRPr sz="2000"/>
            </a:lvl6pPr>
            <a:lvl7pPr marL="2971800" lvl="6" indent="-101600" algn="l" rtl="0">
              <a:spcBef>
                <a:spcPts val="400"/>
              </a:spcBef>
              <a:buClr>
                <a:schemeClr val="dk1"/>
              </a:buClr>
              <a:buSzPct val="100000"/>
              <a:defRPr sz="2000"/>
            </a:lvl7pPr>
            <a:lvl8pPr marL="3429000" lvl="7" indent="-101600" algn="l" rtl="0">
              <a:spcBef>
                <a:spcPts val="400"/>
              </a:spcBef>
              <a:buClr>
                <a:schemeClr val="dk1"/>
              </a:buClr>
              <a:buSzPct val="100000"/>
              <a:defRPr sz="2000"/>
            </a:lvl8pPr>
            <a:lvl9pPr marL="3886200" lvl="8" indent="-101600" algn="l" rtl="0">
              <a:spcBef>
                <a:spcPts val="400"/>
              </a:spcBef>
              <a:buClr>
                <a:schemeClr val="dk1"/>
              </a:buClr>
              <a:buSzPct val="100000"/>
              <a:defRPr sz="2000"/>
            </a:lvl9pPr>
          </a:lstStyle>
          <a:p>
            <a:endParaRPr/>
          </a:p>
        </p:txBody>
      </p:sp>
      <p:sp>
        <p:nvSpPr>
          <p:cNvPr id="1106" name="Shape 1106"/>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lvl="0" indent="0" algn="l" rtl="0">
              <a:spcBef>
                <a:spcPts val="280"/>
              </a:spcBef>
              <a:spcAft>
                <a:spcPts val="0"/>
              </a:spcAft>
              <a:buClr>
                <a:schemeClr val="dk1"/>
              </a:buClr>
              <a:buNone/>
              <a:defRPr sz="1400"/>
            </a:lvl1pPr>
            <a:lvl2pPr marL="457200" lvl="1" indent="0" algn="l" rtl="0">
              <a:spcBef>
                <a:spcPts val="240"/>
              </a:spcBef>
              <a:spcAft>
                <a:spcPts val="0"/>
              </a:spcAft>
              <a:buClr>
                <a:schemeClr val="dk1"/>
              </a:buClr>
              <a:buNone/>
              <a:defRPr sz="1200"/>
            </a:lvl2pPr>
            <a:lvl3pPr marL="914400" lvl="2" indent="0" algn="l" rtl="0">
              <a:spcBef>
                <a:spcPts val="200"/>
              </a:spcBef>
              <a:spcAft>
                <a:spcPts val="0"/>
              </a:spcAft>
              <a:buClr>
                <a:schemeClr val="dk1"/>
              </a:buClr>
              <a:buNone/>
              <a:defRPr sz="1000"/>
            </a:lvl3pPr>
            <a:lvl4pPr marL="1371600" lvl="3" indent="0" algn="l" rtl="0">
              <a:spcBef>
                <a:spcPts val="180"/>
              </a:spcBef>
              <a:spcAft>
                <a:spcPts val="0"/>
              </a:spcAft>
              <a:buClr>
                <a:schemeClr val="dk1"/>
              </a:buClr>
              <a:buNone/>
              <a:defRPr sz="900"/>
            </a:lvl4pPr>
            <a:lvl5pPr marL="1828800" lvl="4" indent="0" algn="l" rtl="0">
              <a:spcBef>
                <a:spcPts val="180"/>
              </a:spcBef>
              <a:spcAft>
                <a:spcPts val="0"/>
              </a:spcAft>
              <a:buClr>
                <a:schemeClr val="dk1"/>
              </a:buClr>
              <a:buNone/>
              <a:defRPr sz="900"/>
            </a:lvl5pPr>
            <a:lvl6pPr marL="2286000" lvl="5" indent="0" algn="l" rtl="0">
              <a:spcBef>
                <a:spcPts val="180"/>
              </a:spcBef>
              <a:buClr>
                <a:schemeClr val="dk1"/>
              </a:buClr>
              <a:buNone/>
              <a:defRPr sz="900"/>
            </a:lvl6pPr>
            <a:lvl7pPr marL="2743200" lvl="6" indent="0" algn="l" rtl="0">
              <a:spcBef>
                <a:spcPts val="180"/>
              </a:spcBef>
              <a:buClr>
                <a:schemeClr val="dk1"/>
              </a:buClr>
              <a:buNone/>
              <a:defRPr sz="900"/>
            </a:lvl7pPr>
            <a:lvl8pPr marL="3200400" lvl="7" indent="0" algn="l" rtl="0">
              <a:spcBef>
                <a:spcPts val="180"/>
              </a:spcBef>
              <a:buClr>
                <a:schemeClr val="dk1"/>
              </a:buClr>
              <a:buNone/>
              <a:defRPr sz="900"/>
            </a:lvl8pPr>
            <a:lvl9pPr marL="3657600" lvl="8" indent="0" algn="l" rtl="0">
              <a:spcBef>
                <a:spcPts val="180"/>
              </a:spcBef>
              <a:buClr>
                <a:schemeClr val="dk1"/>
              </a:buClr>
              <a:buNone/>
              <a:defRPr sz="900"/>
            </a:lvl9pPr>
          </a:lstStyle>
          <a:p>
            <a:endParaRPr/>
          </a:p>
        </p:txBody>
      </p:sp>
      <p:sp>
        <p:nvSpPr>
          <p:cNvPr id="1107" name="Shape 110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108" name="Shape 110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109" name="Shape 110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panose="020F0502020204030204"/>
              <a:buNone/>
            </a:pPr>
            <a:fld id="{00000000-1234-1234-1234-123412341234}" type="slidenum">
              <a:rPr lang="vi-VN" sz="1200" b="0" i="0" u="none">
                <a:solidFill>
                  <a:srgbClr val="898989"/>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898989"/>
                </a:buClr>
                <a:buSzPct val="25000"/>
                <a:buFont typeface="Calibri" panose="020F0502020204030204"/>
                <a:buNone/>
              </a:pPr>
              <a:t>‹#›</a:t>
            </a:fld>
            <a:endParaRPr lang="vi-VN" sz="1200" b="0" i="0" u="none">
              <a:solidFill>
                <a:srgbClr val="898989"/>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110"/>
        <p:cNvGrpSpPr/>
        <p:nvPr/>
      </p:nvGrpSpPr>
      <p:grpSpPr>
        <a:xfrm>
          <a:off x="0" y="0"/>
          <a:ext cx="0" cy="0"/>
          <a:chOff x="0" y="0"/>
          <a:chExt cx="0" cy="0"/>
        </a:xfrm>
      </p:grpSpPr>
      <p:sp>
        <p:nvSpPr>
          <p:cNvPr id="1111" name="Shape 1111"/>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lstStyle>
            <a:lvl1pPr marL="0" lvl="0" indent="0" algn="ctr" rtl="0">
              <a:spcBef>
                <a:spcPts val="0"/>
              </a:spcBef>
              <a:spcAft>
                <a:spcPts val="0"/>
              </a:spcAft>
              <a:buNone/>
              <a:defRPr/>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1112" name="Shape 111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113" name="Shape 111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114" name="Shape 111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panose="020F0502020204030204"/>
              <a:buNone/>
            </a:pPr>
            <a:fld id="{00000000-1234-1234-1234-123412341234}" type="slidenum">
              <a:rPr lang="vi-VN" sz="1200" b="0" i="0" u="none">
                <a:solidFill>
                  <a:srgbClr val="898989"/>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898989"/>
                </a:buClr>
                <a:buSzPct val="25000"/>
                <a:buFont typeface="Calibri" panose="020F0502020204030204"/>
                <a:buNone/>
              </a:pPr>
              <a:t>‹#›</a:t>
            </a:fld>
            <a:endParaRPr lang="vi-VN" sz="1200" b="0" i="0" u="none">
              <a:solidFill>
                <a:srgbClr val="898989"/>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115"/>
        <p:cNvGrpSpPr/>
        <p:nvPr/>
      </p:nvGrpSpPr>
      <p:grpSpPr>
        <a:xfrm>
          <a:off x="0" y="0"/>
          <a:ext cx="0" cy="0"/>
          <a:chOff x="0" y="0"/>
          <a:chExt cx="0" cy="0"/>
        </a:xfrm>
      </p:grpSpPr>
      <p:sp>
        <p:nvSpPr>
          <p:cNvPr id="1116" name="Shape 1116"/>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lstStyle>
            <a:lvl1pPr marL="0" lvl="0" indent="0" algn="ctr" rtl="0">
              <a:spcBef>
                <a:spcPts val="0"/>
              </a:spcBef>
              <a:spcAft>
                <a:spcPts val="0"/>
              </a:spcAft>
              <a:buNone/>
              <a:defRPr/>
            </a:lvl1pPr>
            <a:lvl2pPr marL="0" lvl="1" indent="0" algn="ctr" rtl="0">
              <a:spcBef>
                <a:spcPts val="0"/>
              </a:spcBef>
              <a:spcAft>
                <a:spcPts val="0"/>
              </a:spcAft>
              <a:buNone/>
              <a:defRPr/>
            </a:lvl2pPr>
            <a:lvl3pPr marL="0" lvl="2" indent="0" algn="ctr" rtl="0">
              <a:spcBef>
                <a:spcPts val="0"/>
              </a:spcBef>
              <a:spcAft>
                <a:spcPts val="0"/>
              </a:spcAft>
              <a:buNone/>
              <a:defRPr/>
            </a:lvl3pPr>
            <a:lvl4pPr marL="0" lvl="3" indent="0" algn="ctr" rtl="0">
              <a:spcBef>
                <a:spcPts val="0"/>
              </a:spcBef>
              <a:spcAft>
                <a:spcPts val="0"/>
              </a:spcAft>
              <a:buNone/>
              <a:defRPr/>
            </a:lvl4pPr>
            <a:lvl5pPr marL="0" lvl="4" indent="0" algn="ctr" rtl="0">
              <a:spcBef>
                <a:spcPts val="0"/>
              </a:spcBef>
              <a:spcAft>
                <a:spcPts val="0"/>
              </a:spcAft>
              <a:buNone/>
              <a:defRPr/>
            </a:lvl5pPr>
            <a:lvl6pPr marL="457200" lvl="5" indent="0" algn="ctr" rtl="0">
              <a:spcBef>
                <a:spcPts val="0"/>
              </a:spcBef>
              <a:spcAft>
                <a:spcPts val="0"/>
              </a:spcAft>
              <a:buNone/>
              <a:defRPr/>
            </a:lvl6pPr>
            <a:lvl7pPr marL="914400" lvl="6" indent="0" algn="ctr" rtl="0">
              <a:spcBef>
                <a:spcPts val="0"/>
              </a:spcBef>
              <a:spcAft>
                <a:spcPts val="0"/>
              </a:spcAft>
              <a:buNone/>
              <a:defRPr/>
            </a:lvl7pPr>
            <a:lvl8pPr marL="1371600" lvl="7" indent="0" algn="ctr" rtl="0">
              <a:spcBef>
                <a:spcPts val="0"/>
              </a:spcBef>
              <a:spcAft>
                <a:spcPts val="0"/>
              </a:spcAft>
              <a:buNone/>
              <a:defRPr/>
            </a:lvl8pPr>
            <a:lvl9pPr marL="1828800" lvl="8" indent="0" algn="ctr" rtl="0">
              <a:spcBef>
                <a:spcPts val="0"/>
              </a:spcBef>
              <a:spcAft>
                <a:spcPts val="0"/>
              </a:spcAft>
              <a:buNone/>
              <a:defRPr/>
            </a:lvl9pPr>
          </a:lstStyle>
          <a:p>
            <a:endParaRPr/>
          </a:p>
        </p:txBody>
      </p:sp>
      <p:sp>
        <p:nvSpPr>
          <p:cNvPr id="1117" name="Shape 1117"/>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lvl="0" indent="0" algn="l" rtl="0">
              <a:spcBef>
                <a:spcPts val="480"/>
              </a:spcBef>
              <a:spcAft>
                <a:spcPts val="0"/>
              </a:spcAft>
              <a:buClr>
                <a:schemeClr val="dk1"/>
              </a:buClr>
              <a:buNone/>
              <a:defRPr sz="2400" b="1"/>
            </a:lvl1pPr>
            <a:lvl2pPr marL="457200" lvl="1" indent="0" algn="l" rtl="0">
              <a:spcBef>
                <a:spcPts val="400"/>
              </a:spcBef>
              <a:spcAft>
                <a:spcPts val="0"/>
              </a:spcAft>
              <a:buClr>
                <a:schemeClr val="dk1"/>
              </a:buClr>
              <a:buNone/>
              <a:defRPr sz="2000" b="1"/>
            </a:lvl2pPr>
            <a:lvl3pPr marL="914400" lvl="2" indent="0" algn="l" rtl="0">
              <a:spcBef>
                <a:spcPts val="360"/>
              </a:spcBef>
              <a:spcAft>
                <a:spcPts val="0"/>
              </a:spcAft>
              <a:buClr>
                <a:schemeClr val="dk1"/>
              </a:buClr>
              <a:buNone/>
              <a:defRPr sz="1800" b="1"/>
            </a:lvl3pPr>
            <a:lvl4pPr marL="1371600" lvl="3" indent="0" algn="l" rtl="0">
              <a:spcBef>
                <a:spcPts val="320"/>
              </a:spcBef>
              <a:spcAft>
                <a:spcPts val="0"/>
              </a:spcAft>
              <a:buClr>
                <a:schemeClr val="dk1"/>
              </a:buClr>
              <a:buNone/>
              <a:defRPr sz="1600" b="1"/>
            </a:lvl4pPr>
            <a:lvl5pPr marL="1828800" lvl="4" indent="0" algn="l" rtl="0">
              <a:spcBef>
                <a:spcPts val="320"/>
              </a:spcBef>
              <a:spcAft>
                <a:spcPts val="0"/>
              </a:spcAft>
              <a:buClr>
                <a:schemeClr val="dk1"/>
              </a:buClr>
              <a:buNone/>
              <a:defRPr sz="1600" b="1"/>
            </a:lvl5pPr>
            <a:lvl6pPr marL="2286000" lvl="5" indent="0" algn="l" rtl="0">
              <a:spcBef>
                <a:spcPts val="320"/>
              </a:spcBef>
              <a:buClr>
                <a:schemeClr val="dk1"/>
              </a:buClr>
              <a:buNone/>
              <a:defRPr sz="1600" b="1"/>
            </a:lvl6pPr>
            <a:lvl7pPr marL="2743200" lvl="6" indent="0" algn="l" rtl="0">
              <a:spcBef>
                <a:spcPts val="320"/>
              </a:spcBef>
              <a:buClr>
                <a:schemeClr val="dk1"/>
              </a:buClr>
              <a:buNone/>
              <a:defRPr sz="1600" b="1"/>
            </a:lvl7pPr>
            <a:lvl8pPr marL="3200400" lvl="7" indent="0" algn="l" rtl="0">
              <a:spcBef>
                <a:spcPts val="320"/>
              </a:spcBef>
              <a:buClr>
                <a:schemeClr val="dk1"/>
              </a:buClr>
              <a:buNone/>
              <a:defRPr sz="1600" b="1"/>
            </a:lvl8pPr>
            <a:lvl9pPr marL="3657600" lvl="8" indent="0" algn="l" rtl="0">
              <a:spcBef>
                <a:spcPts val="320"/>
              </a:spcBef>
              <a:buClr>
                <a:schemeClr val="dk1"/>
              </a:buClr>
              <a:buNone/>
              <a:defRPr sz="1600" b="1"/>
            </a:lvl9pPr>
          </a:lstStyle>
          <a:p>
            <a:endParaRPr/>
          </a:p>
        </p:txBody>
      </p:sp>
      <p:sp>
        <p:nvSpPr>
          <p:cNvPr id="1118" name="Shape 1118"/>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lvl="0" indent="-190500" algn="l" rtl="0">
              <a:spcBef>
                <a:spcPts val="480"/>
              </a:spcBef>
              <a:spcAft>
                <a:spcPts val="0"/>
              </a:spcAft>
              <a:buClr>
                <a:schemeClr val="dk1"/>
              </a:buClr>
              <a:buSzPct val="100000"/>
              <a:defRPr sz="2400"/>
            </a:lvl1pPr>
            <a:lvl2pPr marL="742950" lvl="1" indent="-158750" algn="l" rtl="0">
              <a:spcBef>
                <a:spcPts val="400"/>
              </a:spcBef>
              <a:spcAft>
                <a:spcPts val="0"/>
              </a:spcAft>
              <a:buClr>
                <a:schemeClr val="dk1"/>
              </a:buClr>
              <a:buSzPct val="100000"/>
              <a:defRPr sz="2000"/>
            </a:lvl2pPr>
            <a:lvl3pPr marL="1143000" lvl="2" indent="-114300" algn="l" rtl="0">
              <a:spcBef>
                <a:spcPts val="360"/>
              </a:spcBef>
              <a:spcAft>
                <a:spcPts val="0"/>
              </a:spcAft>
              <a:buClr>
                <a:schemeClr val="dk1"/>
              </a:buClr>
              <a:buSzPct val="100000"/>
              <a:defRPr sz="1800"/>
            </a:lvl3pPr>
            <a:lvl4pPr marL="1600200" lvl="3" indent="-127000" algn="l" rtl="0">
              <a:spcBef>
                <a:spcPts val="320"/>
              </a:spcBef>
              <a:spcAft>
                <a:spcPts val="0"/>
              </a:spcAft>
              <a:buClr>
                <a:schemeClr val="dk1"/>
              </a:buClr>
              <a:buSzPct val="100000"/>
              <a:defRPr sz="1600"/>
            </a:lvl4pPr>
            <a:lvl5pPr marL="2057400" lvl="4" indent="-127000" algn="l" rtl="0">
              <a:spcBef>
                <a:spcPts val="320"/>
              </a:spcBef>
              <a:spcAft>
                <a:spcPts val="0"/>
              </a:spcAft>
              <a:buClr>
                <a:schemeClr val="dk1"/>
              </a:buClr>
              <a:buSzPct val="100000"/>
              <a:defRPr sz="1600"/>
            </a:lvl5pPr>
            <a:lvl6pPr marL="2514600" lvl="5" indent="-127000" algn="l" rtl="0">
              <a:spcBef>
                <a:spcPts val="320"/>
              </a:spcBef>
              <a:buClr>
                <a:schemeClr val="dk1"/>
              </a:buClr>
              <a:buSzPct val="100000"/>
              <a:defRPr sz="1600"/>
            </a:lvl6pPr>
            <a:lvl7pPr marL="2971800" lvl="6" indent="-127000" algn="l" rtl="0">
              <a:spcBef>
                <a:spcPts val="320"/>
              </a:spcBef>
              <a:buClr>
                <a:schemeClr val="dk1"/>
              </a:buClr>
              <a:buSzPct val="100000"/>
              <a:defRPr sz="1600"/>
            </a:lvl7pPr>
            <a:lvl8pPr marL="3429000" lvl="7" indent="-127000" algn="l" rtl="0">
              <a:spcBef>
                <a:spcPts val="320"/>
              </a:spcBef>
              <a:buClr>
                <a:schemeClr val="dk1"/>
              </a:buClr>
              <a:buSzPct val="100000"/>
              <a:defRPr sz="1600"/>
            </a:lvl8pPr>
            <a:lvl9pPr marL="3886200" lvl="8" indent="-127000" algn="l" rtl="0">
              <a:spcBef>
                <a:spcPts val="320"/>
              </a:spcBef>
              <a:buClr>
                <a:schemeClr val="dk1"/>
              </a:buClr>
              <a:buSzPct val="100000"/>
              <a:defRPr sz="1600"/>
            </a:lvl9pPr>
          </a:lstStyle>
          <a:p>
            <a:endParaRPr/>
          </a:p>
        </p:txBody>
      </p:sp>
      <p:sp>
        <p:nvSpPr>
          <p:cNvPr id="1119" name="Shape 1119"/>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lvl="0" indent="0" algn="l" rtl="0">
              <a:spcBef>
                <a:spcPts val="480"/>
              </a:spcBef>
              <a:spcAft>
                <a:spcPts val="0"/>
              </a:spcAft>
              <a:buClr>
                <a:schemeClr val="dk1"/>
              </a:buClr>
              <a:buNone/>
              <a:defRPr sz="2400" b="1"/>
            </a:lvl1pPr>
            <a:lvl2pPr marL="457200" lvl="1" indent="0" algn="l" rtl="0">
              <a:spcBef>
                <a:spcPts val="400"/>
              </a:spcBef>
              <a:spcAft>
                <a:spcPts val="0"/>
              </a:spcAft>
              <a:buClr>
                <a:schemeClr val="dk1"/>
              </a:buClr>
              <a:buNone/>
              <a:defRPr sz="2000" b="1"/>
            </a:lvl2pPr>
            <a:lvl3pPr marL="914400" lvl="2" indent="0" algn="l" rtl="0">
              <a:spcBef>
                <a:spcPts val="360"/>
              </a:spcBef>
              <a:spcAft>
                <a:spcPts val="0"/>
              </a:spcAft>
              <a:buClr>
                <a:schemeClr val="dk1"/>
              </a:buClr>
              <a:buNone/>
              <a:defRPr sz="1800" b="1"/>
            </a:lvl3pPr>
            <a:lvl4pPr marL="1371600" lvl="3" indent="0" algn="l" rtl="0">
              <a:spcBef>
                <a:spcPts val="320"/>
              </a:spcBef>
              <a:spcAft>
                <a:spcPts val="0"/>
              </a:spcAft>
              <a:buClr>
                <a:schemeClr val="dk1"/>
              </a:buClr>
              <a:buNone/>
              <a:defRPr sz="1600" b="1"/>
            </a:lvl4pPr>
            <a:lvl5pPr marL="1828800" lvl="4" indent="0" algn="l" rtl="0">
              <a:spcBef>
                <a:spcPts val="320"/>
              </a:spcBef>
              <a:spcAft>
                <a:spcPts val="0"/>
              </a:spcAft>
              <a:buClr>
                <a:schemeClr val="dk1"/>
              </a:buClr>
              <a:buNone/>
              <a:defRPr sz="1600" b="1"/>
            </a:lvl5pPr>
            <a:lvl6pPr marL="2286000" lvl="5" indent="0" algn="l" rtl="0">
              <a:spcBef>
                <a:spcPts val="320"/>
              </a:spcBef>
              <a:buClr>
                <a:schemeClr val="dk1"/>
              </a:buClr>
              <a:buNone/>
              <a:defRPr sz="1600" b="1"/>
            </a:lvl6pPr>
            <a:lvl7pPr marL="2743200" lvl="6" indent="0" algn="l" rtl="0">
              <a:spcBef>
                <a:spcPts val="320"/>
              </a:spcBef>
              <a:buClr>
                <a:schemeClr val="dk1"/>
              </a:buClr>
              <a:buNone/>
              <a:defRPr sz="1600" b="1"/>
            </a:lvl7pPr>
            <a:lvl8pPr marL="3200400" lvl="7" indent="0" algn="l" rtl="0">
              <a:spcBef>
                <a:spcPts val="320"/>
              </a:spcBef>
              <a:buClr>
                <a:schemeClr val="dk1"/>
              </a:buClr>
              <a:buNone/>
              <a:defRPr sz="1600" b="1"/>
            </a:lvl8pPr>
            <a:lvl9pPr marL="3657600" lvl="8" indent="0" algn="l" rtl="0">
              <a:spcBef>
                <a:spcPts val="320"/>
              </a:spcBef>
              <a:buClr>
                <a:schemeClr val="dk1"/>
              </a:buClr>
              <a:buNone/>
              <a:defRPr sz="1600" b="1"/>
            </a:lvl9pPr>
          </a:lstStyle>
          <a:p>
            <a:endParaRPr/>
          </a:p>
        </p:txBody>
      </p:sp>
      <p:sp>
        <p:nvSpPr>
          <p:cNvPr id="1120" name="Shape 1120"/>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lvl="0" indent="-190500" algn="l" rtl="0">
              <a:spcBef>
                <a:spcPts val="480"/>
              </a:spcBef>
              <a:spcAft>
                <a:spcPts val="0"/>
              </a:spcAft>
              <a:buClr>
                <a:schemeClr val="dk1"/>
              </a:buClr>
              <a:buSzPct val="100000"/>
              <a:defRPr sz="2400"/>
            </a:lvl1pPr>
            <a:lvl2pPr marL="742950" lvl="1" indent="-158750" algn="l" rtl="0">
              <a:spcBef>
                <a:spcPts val="400"/>
              </a:spcBef>
              <a:spcAft>
                <a:spcPts val="0"/>
              </a:spcAft>
              <a:buClr>
                <a:schemeClr val="dk1"/>
              </a:buClr>
              <a:buSzPct val="100000"/>
              <a:defRPr sz="2000"/>
            </a:lvl2pPr>
            <a:lvl3pPr marL="1143000" lvl="2" indent="-114300" algn="l" rtl="0">
              <a:spcBef>
                <a:spcPts val="360"/>
              </a:spcBef>
              <a:spcAft>
                <a:spcPts val="0"/>
              </a:spcAft>
              <a:buClr>
                <a:schemeClr val="dk1"/>
              </a:buClr>
              <a:buSzPct val="100000"/>
              <a:defRPr sz="1800"/>
            </a:lvl3pPr>
            <a:lvl4pPr marL="1600200" lvl="3" indent="-127000" algn="l" rtl="0">
              <a:spcBef>
                <a:spcPts val="320"/>
              </a:spcBef>
              <a:spcAft>
                <a:spcPts val="0"/>
              </a:spcAft>
              <a:buClr>
                <a:schemeClr val="dk1"/>
              </a:buClr>
              <a:buSzPct val="100000"/>
              <a:defRPr sz="1600"/>
            </a:lvl4pPr>
            <a:lvl5pPr marL="2057400" lvl="4" indent="-127000" algn="l" rtl="0">
              <a:spcBef>
                <a:spcPts val="320"/>
              </a:spcBef>
              <a:spcAft>
                <a:spcPts val="0"/>
              </a:spcAft>
              <a:buClr>
                <a:schemeClr val="dk1"/>
              </a:buClr>
              <a:buSzPct val="100000"/>
              <a:defRPr sz="1600"/>
            </a:lvl5pPr>
            <a:lvl6pPr marL="2514600" lvl="5" indent="-127000" algn="l" rtl="0">
              <a:spcBef>
                <a:spcPts val="320"/>
              </a:spcBef>
              <a:buClr>
                <a:schemeClr val="dk1"/>
              </a:buClr>
              <a:buSzPct val="100000"/>
              <a:defRPr sz="1600"/>
            </a:lvl6pPr>
            <a:lvl7pPr marL="2971800" lvl="6" indent="-127000" algn="l" rtl="0">
              <a:spcBef>
                <a:spcPts val="320"/>
              </a:spcBef>
              <a:buClr>
                <a:schemeClr val="dk1"/>
              </a:buClr>
              <a:buSzPct val="100000"/>
              <a:defRPr sz="1600"/>
            </a:lvl7pPr>
            <a:lvl8pPr marL="3429000" lvl="7" indent="-127000" algn="l" rtl="0">
              <a:spcBef>
                <a:spcPts val="320"/>
              </a:spcBef>
              <a:buClr>
                <a:schemeClr val="dk1"/>
              </a:buClr>
              <a:buSzPct val="100000"/>
              <a:defRPr sz="1600"/>
            </a:lvl8pPr>
            <a:lvl9pPr marL="3886200" lvl="8" indent="-127000" algn="l" rtl="0">
              <a:spcBef>
                <a:spcPts val="320"/>
              </a:spcBef>
              <a:buClr>
                <a:schemeClr val="dk1"/>
              </a:buClr>
              <a:buSzPct val="100000"/>
              <a:defRPr sz="1600"/>
            </a:lvl9pPr>
          </a:lstStyle>
          <a:p>
            <a:endParaRPr/>
          </a:p>
        </p:txBody>
      </p:sp>
      <p:sp>
        <p:nvSpPr>
          <p:cNvPr id="1121" name="Shape 112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sz="1200">
                <a:solidFill>
                  <a:srgbClr val="898989"/>
                </a:solidFill>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122" name="Shape 112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lvl="0" indent="0" algn="l" rtl="0">
              <a:lnSpc>
                <a:spcPct val="100000"/>
              </a:lnSpc>
              <a:spcBef>
                <a:spcPts val="0"/>
              </a:spcBef>
              <a:spcAft>
                <a:spcPts val="0"/>
              </a:spcAft>
              <a:buNone/>
              <a:defRPr/>
            </a:lvl1pPr>
            <a:lvl2pPr marL="457200" lvl="1" indent="0" algn="l" rtl="0">
              <a:lnSpc>
                <a:spcPct val="100000"/>
              </a:lnSpc>
              <a:spcBef>
                <a:spcPts val="0"/>
              </a:spcBef>
              <a:spcAft>
                <a:spcPts val="0"/>
              </a:spcAft>
              <a:buNone/>
              <a:defRPr/>
            </a:lvl2pPr>
            <a:lvl3pPr marL="914400" lvl="2" indent="0" algn="l" rtl="0">
              <a:lnSpc>
                <a:spcPct val="100000"/>
              </a:lnSpc>
              <a:spcBef>
                <a:spcPts val="0"/>
              </a:spcBef>
              <a:spcAft>
                <a:spcPts val="0"/>
              </a:spcAft>
              <a:buNone/>
              <a:defRPr/>
            </a:lvl3pPr>
            <a:lvl4pPr marL="1371600" lvl="3" indent="0" algn="l" rtl="0">
              <a:lnSpc>
                <a:spcPct val="100000"/>
              </a:lnSpc>
              <a:spcBef>
                <a:spcPts val="0"/>
              </a:spcBef>
              <a:spcAft>
                <a:spcPts val="0"/>
              </a:spcAft>
              <a:buNone/>
              <a:defRPr/>
            </a:lvl4pPr>
            <a:lvl5pPr marL="1828800" lvl="4" indent="0" algn="l" rtl="0">
              <a:lnSpc>
                <a:spcPct val="100000"/>
              </a:lnSpc>
              <a:spcBef>
                <a:spcPts val="0"/>
              </a:spcBef>
              <a:spcAft>
                <a:spcPts val="0"/>
              </a:spcAft>
              <a:buNone/>
              <a:defRPr/>
            </a:lvl5pPr>
            <a:lvl6pPr marL="2286000" lvl="5" indent="0" algn="l" rtl="0">
              <a:lnSpc>
                <a:spcPct val="100000"/>
              </a:lnSpc>
              <a:spcBef>
                <a:spcPts val="0"/>
              </a:spcBef>
              <a:spcAft>
                <a:spcPts val="0"/>
              </a:spcAft>
              <a:buNone/>
              <a:defRPr/>
            </a:lvl6pPr>
            <a:lvl7pPr marL="3200400" lvl="6" indent="0" algn="l" rtl="0">
              <a:lnSpc>
                <a:spcPct val="100000"/>
              </a:lnSpc>
              <a:spcBef>
                <a:spcPts val="0"/>
              </a:spcBef>
              <a:spcAft>
                <a:spcPts val="0"/>
              </a:spcAft>
              <a:buNone/>
              <a:defRPr/>
            </a:lvl7pPr>
            <a:lvl8pPr marL="4572000" lvl="7" indent="0" algn="l" rtl="0">
              <a:lnSpc>
                <a:spcPct val="100000"/>
              </a:lnSpc>
              <a:spcBef>
                <a:spcPts val="0"/>
              </a:spcBef>
              <a:spcAft>
                <a:spcPts val="0"/>
              </a:spcAft>
              <a:buNone/>
              <a:defRPr/>
            </a:lvl8pPr>
            <a:lvl9pPr marL="6400800" lvl="8" indent="0" algn="l" rtl="0">
              <a:lnSpc>
                <a:spcPct val="100000"/>
              </a:lnSpc>
              <a:spcBef>
                <a:spcPts val="0"/>
              </a:spcBef>
              <a:spcAft>
                <a:spcPts val="0"/>
              </a:spcAft>
              <a:buNone/>
              <a:defRPr/>
            </a:lvl9pPr>
          </a:lstStyle>
          <a:p>
            <a:endParaRPr/>
          </a:p>
        </p:txBody>
      </p:sp>
      <p:sp>
        <p:nvSpPr>
          <p:cNvPr id="1123" name="Shape 112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panose="020F0502020204030204"/>
              <a:buNone/>
            </a:pPr>
            <a:fld id="{00000000-1234-1234-1234-123412341234}" type="slidenum">
              <a:rPr lang="vi-VN" sz="1200" b="0" i="0" u="none">
                <a:solidFill>
                  <a:srgbClr val="898989"/>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898989"/>
                </a:buClr>
                <a:buSzPct val="25000"/>
                <a:buFont typeface="Calibri" panose="020F0502020204030204"/>
                <a:buNone/>
              </a:pPr>
              <a:t>‹#›</a:t>
            </a:fld>
            <a:endParaRPr lang="vi-VN" sz="1200" b="0" i="0" u="none">
              <a:solidFill>
                <a:srgbClr val="898989"/>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62"/>
        <p:cNvGrpSpPr/>
        <p:nvPr/>
      </p:nvGrpSpPr>
      <p:grpSpPr>
        <a:xfrm>
          <a:off x="0" y="0"/>
          <a:ext cx="0" cy="0"/>
          <a:chOff x="0" y="0"/>
          <a:chExt cx="0" cy="0"/>
        </a:xfrm>
      </p:grpSpPr>
      <p:sp>
        <p:nvSpPr>
          <p:cNvPr id="1063" name="Shape 1063"/>
          <p:cNvSpPr txBox="1">
            <a:spLocks noGrp="1"/>
          </p:cNvSpPr>
          <p:nvPr>
            <p:ph type="title"/>
          </p:nvPr>
        </p:nvSpPr>
        <p:spPr>
          <a:xfrm>
            <a:off x="457200" y="274636"/>
            <a:ext cx="8229600" cy="1143000"/>
          </a:xfrm>
          <a:prstGeom prst="rect">
            <a:avLst/>
          </a:prstGeom>
          <a:noFill/>
          <a:ln>
            <a:noFill/>
          </a:ln>
        </p:spPr>
        <p:txBody>
          <a:bodyPr lIns="91425" tIns="91425" rIns="91425" bIns="91425" anchor="ctr" anchorCtr="0"/>
          <a:lstStyle>
            <a:lvl1pPr marL="0" marR="0" lvl="0" indent="0" algn="ctr" rtl="0">
              <a:spcBef>
                <a:spcPts val="0"/>
              </a:spcBef>
              <a:spcAft>
                <a:spcPts val="0"/>
              </a:spcAft>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0" marR="0" lvl="1" indent="0" algn="ctr" rtl="0">
              <a:spcBef>
                <a:spcPts val="0"/>
              </a:spcBef>
              <a:spcAft>
                <a:spcPts val="0"/>
              </a:spcAft>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0" marR="0" lvl="2" indent="0" algn="ctr" rtl="0">
              <a:spcBef>
                <a:spcPts val="0"/>
              </a:spcBef>
              <a:spcAft>
                <a:spcPts val="0"/>
              </a:spcAft>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0" marR="0" lvl="3" indent="0" algn="ctr" rtl="0">
              <a:spcBef>
                <a:spcPts val="0"/>
              </a:spcBef>
              <a:spcAft>
                <a:spcPts val="0"/>
              </a:spcAft>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0" marR="0" lvl="4" indent="0" algn="ctr" rtl="0">
              <a:spcBef>
                <a:spcPts val="0"/>
              </a:spcBef>
              <a:spcAft>
                <a:spcPts val="0"/>
              </a:spcAft>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457200" marR="0" lvl="5" indent="0" algn="ctr" rtl="0">
              <a:spcBef>
                <a:spcPts val="0"/>
              </a:spcBef>
              <a:spcAft>
                <a:spcPts val="0"/>
              </a:spcAft>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914400" marR="0" lvl="6" indent="0" algn="ctr" rtl="0">
              <a:spcBef>
                <a:spcPts val="0"/>
              </a:spcBef>
              <a:spcAft>
                <a:spcPts val="0"/>
              </a:spcAft>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1371600" marR="0" lvl="7" indent="0" algn="ctr" rtl="0">
              <a:spcBef>
                <a:spcPts val="0"/>
              </a:spcBef>
              <a:spcAft>
                <a:spcPts val="0"/>
              </a:spcAft>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1828800" marR="0" lvl="8" indent="0" algn="ctr" rtl="0">
              <a:spcBef>
                <a:spcPts val="0"/>
              </a:spcBef>
              <a:spcAft>
                <a:spcPts val="0"/>
              </a:spcAft>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64" name="Shape 1064"/>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spcAft>
                <a:spcPts val="0"/>
              </a:spcAft>
              <a:buClr>
                <a:schemeClr val="dk1"/>
              </a:buClr>
              <a:buSzPct val="1000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742950" marR="0" lvl="1" indent="-107950" algn="l" rtl="0">
              <a:spcBef>
                <a:spcPts val="560"/>
              </a:spcBef>
              <a:spcAft>
                <a:spcPts val="0"/>
              </a:spcAft>
              <a:buClr>
                <a:schemeClr val="dk1"/>
              </a:buClr>
              <a:buSzPct val="1000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143000" marR="0" lvl="2" indent="-76200" algn="l" rtl="0">
              <a:spcBef>
                <a:spcPts val="480"/>
              </a:spcBef>
              <a:spcAft>
                <a:spcPts val="0"/>
              </a:spcAft>
              <a:buClr>
                <a:schemeClr val="dk1"/>
              </a:buClr>
              <a:buSzPct val="1000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600200" marR="0" lvl="3" indent="-101600" algn="l" rtl="0">
              <a:spcBef>
                <a:spcPts val="400"/>
              </a:spcBef>
              <a:spcAft>
                <a:spcPts val="0"/>
              </a:spcAft>
              <a:buClr>
                <a:schemeClr val="dk1"/>
              </a:buClr>
              <a:buSzPct val="100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057400" marR="0" lvl="4" indent="-101600" algn="l" rtl="0">
              <a:spcBef>
                <a:spcPts val="400"/>
              </a:spcBef>
              <a:spcAft>
                <a:spcPts val="0"/>
              </a:spcAft>
              <a:buClr>
                <a:schemeClr val="dk1"/>
              </a:buClr>
              <a:buSzPct val="100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514600" marR="0" lvl="5" indent="-101600" algn="l" rtl="0">
              <a:spcBef>
                <a:spcPts val="400"/>
              </a:spcBef>
              <a:buClr>
                <a:schemeClr val="dk1"/>
              </a:buClr>
              <a:buSzPct val="100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971800" marR="0" lvl="6" indent="-101600" algn="l" rtl="0">
              <a:spcBef>
                <a:spcPts val="400"/>
              </a:spcBef>
              <a:buClr>
                <a:schemeClr val="dk1"/>
              </a:buClr>
              <a:buSzPct val="100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429000" marR="0" lvl="7" indent="-101600" algn="l" rtl="0">
              <a:spcBef>
                <a:spcPts val="400"/>
              </a:spcBef>
              <a:buClr>
                <a:schemeClr val="dk1"/>
              </a:buClr>
              <a:buSzPct val="100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3886200" marR="0" lvl="8" indent="-101600" algn="l" rtl="0">
              <a:spcBef>
                <a:spcPts val="400"/>
              </a:spcBef>
              <a:buClr>
                <a:schemeClr val="dk1"/>
              </a:buClr>
              <a:buSzPct val="100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65" name="Shape 106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200" b="0" i="0" u="none" strike="noStrike" cap="none">
                <a:solidFill>
                  <a:srgbClr val="898989"/>
                </a:solidFill>
                <a:latin typeface="Calibri" panose="020F0502020204030204"/>
                <a:ea typeface="Calibri" panose="020F0502020204030204"/>
                <a:cs typeface="Calibri" panose="020F0502020204030204"/>
                <a:sym typeface="Calibri" panose="020F0502020204030204"/>
              </a:defRPr>
            </a:lvl1pPr>
            <a:lvl2pPr marL="457200" marR="0" lvl="1"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914400" marR="0" lvl="2"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66" name="Shape 106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457200" marR="0" lvl="1"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914400" marR="0" lvl="2"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371600" marR="0" lvl="3"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828800" marR="0" lvl="4"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286000" marR="0" lvl="5"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4572000" marR="0" lvl="7"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6400800" marR="0" lvl="8" indent="0" algn="l" rtl="0">
              <a:lnSpc>
                <a:spcPct val="100000"/>
              </a:lnSpc>
              <a:spcBef>
                <a:spcPts val="0"/>
              </a:spcBef>
              <a:spcAft>
                <a:spcPts val="0"/>
              </a:spcAft>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67" name="Shape 106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898989"/>
              </a:buClr>
              <a:buSzPct val="25000"/>
              <a:buFont typeface="Calibri" panose="020F0502020204030204"/>
              <a:buNone/>
            </a:pPr>
            <a:fld id="{00000000-1234-1234-1234-123412341234}" type="slidenum">
              <a:rPr lang="vi-VN" sz="1200" b="0" i="0" u="none" strike="noStrike" cap="none">
                <a:solidFill>
                  <a:srgbClr val="898989"/>
                </a:solidFill>
                <a:latin typeface="Calibri" panose="020F0502020204030204"/>
                <a:ea typeface="Calibri" panose="020F0502020204030204"/>
                <a:cs typeface="Calibri" panose="020F0502020204030204"/>
                <a:sym typeface="Calibri" panose="020F0502020204030204"/>
              </a:rPr>
              <a:pPr marL="0" marR="0" lvl="0" indent="0" algn="r" rtl="0">
                <a:lnSpc>
                  <a:spcPct val="100000"/>
                </a:lnSpc>
                <a:spcBef>
                  <a:spcPts val="0"/>
                </a:spcBef>
                <a:spcAft>
                  <a:spcPts val="0"/>
                </a:spcAft>
                <a:buClr>
                  <a:srgbClr val="898989"/>
                </a:buClr>
                <a:buSzPct val="25000"/>
                <a:buFont typeface="Calibri" panose="020F0502020204030204"/>
                <a:buNone/>
              </a:pPr>
              <a:t>‹#›</a:t>
            </a:fld>
            <a:endParaRPr lang="vi-VN" sz="1200" b="0" i="0" u="none" strike="noStrike" cap="none">
              <a:solidFill>
                <a:srgbClr val="898989"/>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None/>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71700"/>
            <a:ext cx="7772400" cy="1372791"/>
          </a:xfrm>
        </p:spPr>
        <p:txBody>
          <a:bodyPr anchor="b">
            <a:normAutofit/>
            <a:scene3d>
              <a:camera prst="orthographicFront"/>
              <a:lightRig rig="soft" dir="t"/>
            </a:scene3d>
            <a:sp3d prstMaterial="softEdge">
              <a:bevelT w="25400" h="25400"/>
            </a:sp3d>
          </a:bodyPr>
          <a:lstStyle/>
          <a:p>
            <a:pPr marL="0" marR="0" lvl="0" indent="0" algn="r" defTabSz="914400" rtl="0" eaLnBrk="1" fontAlgn="auto" latinLnBrk="0" hangingPunct="1">
              <a:lnSpc>
                <a:spcPct val="100000"/>
              </a:lnSpc>
              <a:spcBef>
                <a:spcPct val="0"/>
              </a:spcBef>
              <a:spcAft>
                <a:spcPts val="0"/>
              </a:spcAft>
              <a:buClrTx/>
              <a:buSzTx/>
              <a:buFontTx/>
              <a:buNone/>
              <a:defRPr/>
            </a:pPr>
            <a:endParaRPr kumimoji="0" lang="vi-VN" sz="3600" b="1" i="0" u="none" strike="noStrike" kern="1200" cap="none" spc="0" normalizeH="0" baseline="0" noProof="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39938" name="Subtitle 2"/>
          <p:cNvSpPr>
            <a:spLocks noGrp="1"/>
          </p:cNvSpPr>
          <p:nvPr>
            <p:ph type="subTitle" idx="1"/>
          </p:nvPr>
        </p:nvSpPr>
        <p:spPr>
          <a:xfrm>
            <a:off x="685800" y="3565922"/>
            <a:ext cx="7772400" cy="900113"/>
          </a:xfrm>
        </p:spPr>
        <p:txBody>
          <a:bodyPr vert="horz" wrap="square" lIns="34290" rIns="34290" anchor="t"/>
          <a:lstStyle/>
          <a:p>
            <a:pPr defTabSz="914400">
              <a:buClrTx/>
              <a:buSzPct val="100000"/>
              <a:buFont typeface="Wingdings 3" pitchFamily="18" charset="2"/>
            </a:pPr>
            <a:endParaRPr lang="vi-VN" altLang="x-none" kern="1200" baseline="0" dirty="0">
              <a:latin typeface="+mn-lt"/>
              <a:ea typeface="+mn-ea"/>
              <a:cs typeface="+mn-cs"/>
            </a:endParaRPr>
          </a:p>
        </p:txBody>
      </p:sp>
      <p:pic>
        <p:nvPicPr>
          <p:cNvPr id="39939" name="Picture 3"/>
          <p:cNvPicPr>
            <a:picLocks noChangeAspect="1"/>
          </p:cNvPicPr>
          <p:nvPr/>
        </p:nvPicPr>
        <p:blipFill>
          <a:blip r:embed="rId3"/>
          <a:stretch>
            <a:fillRect/>
          </a:stretch>
        </p:blipFill>
        <p:spPr>
          <a:xfrm>
            <a:off x="6985" y="66040"/>
            <a:ext cx="9137015" cy="6732905"/>
          </a:xfrm>
          <a:prstGeom prst="rect">
            <a:avLst/>
          </a:prstGeom>
          <a:noFill/>
          <a:ln w="9525">
            <a:noFill/>
          </a:ln>
        </p:spPr>
      </p:pic>
      <p:sp>
        <p:nvSpPr>
          <p:cNvPr id="21517" name="WordArt 16"/>
          <p:cNvSpPr>
            <a:spLocks noTextEdit="1"/>
          </p:cNvSpPr>
          <p:nvPr/>
        </p:nvSpPr>
        <p:spPr>
          <a:xfrm>
            <a:off x="1204357" y="66199"/>
            <a:ext cx="7675960" cy="547688"/>
          </a:xfrm>
          <a:prstGeom prst="rect">
            <a:avLst/>
          </a:prstGeom>
        </p:spPr>
        <p:txBody>
          <a:bodyPr wrap="none" fromWordArt="1">
            <a:prstTxWarp prst="textPlain">
              <a:avLst>
                <a:gd name="adj" fmla="val 50000"/>
              </a:avLst>
            </a:prstTxWarp>
            <a:normAutofit fontScale="87500" lnSpcReduction="10000"/>
          </a:bodyPr>
          <a:lstStyle/>
          <a:p>
            <a:pPr algn="ctr" fontAlgn="base"/>
            <a:r>
              <a:rPr lang="en-US" sz="3600" b="1" strike="noStrike" noProof="1" smtClean="0">
                <a:ln w="9525" cap="flat" cmpd="sng">
                  <a:solidFill>
                    <a:srgbClr val="0000FF"/>
                  </a:solidFill>
                  <a:prstDash val="solid"/>
                  <a:roun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mn-cs"/>
              </a:rPr>
              <a:t>TRƯỜNG TIỂU HỌC HẢI LẠNG</a:t>
            </a:r>
            <a:endParaRPr lang="en-US" sz="3600" b="1" strike="noStrike" noProof="1">
              <a:ln w="9525" cap="flat" cmpd="sng">
                <a:solidFill>
                  <a:srgbClr val="0000FF"/>
                </a:solidFill>
                <a:prstDash val="solid"/>
                <a:roun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
        <p:nvSpPr>
          <p:cNvPr id="3" name="WordArt 2"/>
          <p:cNvSpPr>
            <a:spLocks noTextEdit="1"/>
          </p:cNvSpPr>
          <p:nvPr/>
        </p:nvSpPr>
        <p:spPr>
          <a:xfrm>
            <a:off x="2678430" y="1953101"/>
            <a:ext cx="4961096" cy="1441133"/>
          </a:xfrm>
          <a:prstGeom prst="rect">
            <a:avLst/>
          </a:prstGeom>
        </p:spPr>
        <p:txBody>
          <a:bodyPr wrap="none" fromWordArt="1">
            <a:prstTxWarp prst="textPlain">
              <a:avLst>
                <a:gd name="adj" fmla="val 50000"/>
              </a:avLst>
            </a:prstTxWarp>
            <a:normAutofit/>
          </a:bodyPr>
          <a:lstStyle/>
          <a:p>
            <a:pPr algn="ctr" fontAlgn="base"/>
            <a:r>
              <a:rPr lang="en-US" sz="3600" b="1" strike="noStrike" noProof="1">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TẬP ĐỌC</a:t>
            </a:r>
          </a:p>
          <a:p>
            <a:pPr algn="ctr" fontAlgn="base"/>
            <a:r>
              <a:rPr lang="en-US" sz="3600" b="1" strike="noStrike" noProof="1">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mn-cs"/>
              </a:rPr>
              <a:t>LỚP </a:t>
            </a:r>
            <a:r>
              <a:rPr lang="en-US" sz="3600" b="1" strike="noStrike" noProof="1" smtClean="0">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mn-cs"/>
              </a:rPr>
              <a:t>5A1</a:t>
            </a:r>
            <a:endParaRPr lang="en-US" sz="3600" b="1" strike="noStrike" noProof="1">
              <a:ln w="9525" cap="flat" cmpd="sng">
                <a:solidFill>
                  <a:srgbClr val="008000"/>
                </a:solidFill>
                <a:prstDash val="solid"/>
                <a:headEnd type="none" w="med" len="med"/>
                <a:tailEnd type="none" w="med" len="med"/>
              </a:ln>
              <a:solidFill>
                <a:srgbClr val="FF0000"/>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cs typeface="+mn-cs"/>
            </a:endParaRPr>
          </a:p>
        </p:txBody>
      </p:sp>
    </p:spTree>
  </p:cSld>
  <p:clrMapOvr>
    <a:masterClrMapping/>
  </p:clrMapOvr>
  <p:transition spd="med">
    <p:wheel spokes="8"/>
    <p:sndAc>
      <p:stSnd>
        <p:snd r:embed="rId2" name="chimes.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3"/>
        <p:cNvGrpSpPr/>
        <p:nvPr/>
      </p:nvGrpSpPr>
      <p:grpSpPr>
        <a:xfrm>
          <a:off x="0" y="0"/>
          <a:ext cx="0" cy="0"/>
          <a:chOff x="0" y="0"/>
          <a:chExt cx="0" cy="0"/>
        </a:xfrm>
      </p:grpSpPr>
      <p:grpSp>
        <p:nvGrpSpPr>
          <p:cNvPr id="1314" name="Shape 1314"/>
          <p:cNvGrpSpPr/>
          <p:nvPr/>
        </p:nvGrpSpPr>
        <p:grpSpPr>
          <a:xfrm>
            <a:off x="3581400" y="3048019"/>
            <a:ext cx="2286000" cy="2971714"/>
            <a:chOff x="3200400" y="2438400"/>
            <a:chExt cx="2286000" cy="3033600"/>
          </a:xfrm>
        </p:grpSpPr>
        <p:cxnSp>
          <p:nvCxnSpPr>
            <p:cNvPr id="1315" name="Shape 1315"/>
            <p:cNvCxnSpPr/>
            <p:nvPr/>
          </p:nvCxnSpPr>
          <p:spPr>
            <a:xfrm>
              <a:off x="4343400" y="2438400"/>
              <a:ext cx="0" cy="3033600"/>
            </a:xfrm>
            <a:prstGeom prst="straightConnector1">
              <a:avLst/>
            </a:prstGeom>
            <a:noFill/>
            <a:ln w="9525" cap="flat" cmpd="sng">
              <a:solidFill>
                <a:schemeClr val="dk1"/>
              </a:solidFill>
              <a:prstDash val="solid"/>
              <a:miter/>
              <a:headEnd type="none" w="med" len="med"/>
              <a:tailEnd type="none" w="med" len="med"/>
            </a:ln>
          </p:spPr>
        </p:cxnSp>
        <p:cxnSp>
          <p:nvCxnSpPr>
            <p:cNvPr id="1316" name="Shape 1316"/>
            <p:cNvCxnSpPr/>
            <p:nvPr/>
          </p:nvCxnSpPr>
          <p:spPr>
            <a:xfrm>
              <a:off x="3200400" y="2438400"/>
              <a:ext cx="2286000" cy="0"/>
            </a:xfrm>
            <a:prstGeom prst="straightConnector1">
              <a:avLst/>
            </a:prstGeom>
            <a:noFill/>
            <a:ln w="9525" cap="flat" cmpd="sng">
              <a:solidFill>
                <a:schemeClr val="dk1"/>
              </a:solidFill>
              <a:prstDash val="solid"/>
              <a:miter/>
              <a:headEnd type="none" w="med" len="med"/>
              <a:tailEnd type="none" w="med" len="med"/>
            </a:ln>
          </p:spPr>
        </p:cxnSp>
      </p:grpSp>
      <p:sp>
        <p:nvSpPr>
          <p:cNvPr id="1317" name="Shape 1317"/>
          <p:cNvSpPr txBox="1"/>
          <p:nvPr/>
        </p:nvSpPr>
        <p:spPr>
          <a:xfrm>
            <a:off x="4800600" y="3124200"/>
            <a:ext cx="4343400"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305D9"/>
              </a:buClr>
              <a:buSzPct val="25000"/>
              <a:buFont typeface="Times New Roman" panose="02020603050405020304"/>
              <a:buNone/>
            </a:pPr>
            <a:r>
              <a:rPr lang="vi-VN" sz="32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Hải Thượng Lãn Ông</a:t>
            </a:r>
          </a:p>
        </p:txBody>
      </p:sp>
      <p:sp>
        <p:nvSpPr>
          <p:cNvPr id="1318" name="Shape 1318"/>
          <p:cNvSpPr txBox="1"/>
          <p:nvPr/>
        </p:nvSpPr>
        <p:spPr>
          <a:xfrm>
            <a:off x="4800600" y="3560762"/>
            <a:ext cx="4114800"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305D9"/>
              </a:buClr>
              <a:buSzPct val="25000"/>
              <a:buFont typeface="Times New Roman" panose="02020603050405020304"/>
              <a:buNone/>
            </a:pPr>
            <a:r>
              <a:rPr lang="vi-VN" sz="32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Danh lợi</a:t>
            </a:r>
          </a:p>
        </p:txBody>
      </p:sp>
      <p:sp>
        <p:nvSpPr>
          <p:cNvPr id="1319" name="Shape 1319"/>
          <p:cNvSpPr txBox="1"/>
          <p:nvPr/>
        </p:nvSpPr>
        <p:spPr>
          <a:xfrm>
            <a:off x="4800600" y="4094162"/>
            <a:ext cx="3962400"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305D9"/>
              </a:buClr>
              <a:buSzPct val="25000"/>
              <a:buFont typeface="Times New Roman" panose="02020603050405020304"/>
              <a:buNone/>
            </a:pPr>
            <a:r>
              <a:rPr lang="vi-VN" sz="32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Bệnh đậu</a:t>
            </a:r>
          </a:p>
        </p:txBody>
      </p:sp>
      <p:sp>
        <p:nvSpPr>
          <p:cNvPr id="1320" name="Shape 1320"/>
          <p:cNvSpPr txBox="1"/>
          <p:nvPr/>
        </p:nvSpPr>
        <p:spPr>
          <a:xfrm>
            <a:off x="4800600" y="4572000"/>
            <a:ext cx="3962400"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305D9"/>
              </a:buClr>
              <a:buSzPct val="25000"/>
              <a:buFont typeface="Times New Roman" panose="02020603050405020304"/>
              <a:buNone/>
            </a:pPr>
            <a:r>
              <a:rPr lang="vi-VN" sz="32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Tái phát</a:t>
            </a:r>
          </a:p>
        </p:txBody>
      </p:sp>
      <p:sp>
        <p:nvSpPr>
          <p:cNvPr id="1321" name="Shape 1321"/>
          <p:cNvSpPr txBox="1"/>
          <p:nvPr/>
        </p:nvSpPr>
        <p:spPr>
          <a:xfrm>
            <a:off x="4800600" y="5029200"/>
            <a:ext cx="4114800"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305D9"/>
              </a:buClr>
              <a:buSzPct val="25000"/>
              <a:buFont typeface="Times New Roman" panose="02020603050405020304"/>
              <a:buNone/>
            </a:pPr>
            <a:r>
              <a:rPr lang="vi-VN" sz="32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Ngự y</a:t>
            </a:r>
          </a:p>
        </p:txBody>
      </p:sp>
      <p:sp>
        <p:nvSpPr>
          <p:cNvPr id="1323" name="Shape 1323"/>
          <p:cNvSpPr txBox="1"/>
          <p:nvPr/>
        </p:nvSpPr>
        <p:spPr>
          <a:xfrm>
            <a:off x="914400" y="2371725"/>
            <a:ext cx="2057400" cy="523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Times New Roman" panose="02020603050405020304"/>
              <a:buNone/>
            </a:pPr>
            <a:r>
              <a:rPr lang="vi-VN" sz="28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Luyện đọc</a:t>
            </a:r>
            <a:r>
              <a:rPr lang="vi-VN" sz="28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p>
        </p:txBody>
      </p:sp>
      <p:sp>
        <p:nvSpPr>
          <p:cNvPr id="1324" name="Shape 1324"/>
          <p:cNvSpPr txBox="1"/>
          <p:nvPr/>
        </p:nvSpPr>
        <p:spPr>
          <a:xfrm>
            <a:off x="6400800" y="2373312"/>
            <a:ext cx="2057400" cy="522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Times New Roman" panose="02020603050405020304"/>
              <a:buNone/>
            </a:pPr>
            <a:r>
              <a:rPr lang="vi-VN" sz="28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Từ ngữ</a:t>
            </a:r>
            <a:r>
              <a:rPr lang="vi-VN" sz="28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p>
        </p:txBody>
      </p:sp>
      <p:sp>
        <p:nvSpPr>
          <p:cNvPr id="1327" name="Shape 1327"/>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29" name="Shape 1329"/>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330" name="Shape 1330"/>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16"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1"/>
                                        </p:tgtEl>
                                        <p:attrNameLst>
                                          <p:attrName>style.visibility</p:attrName>
                                        </p:attrNameLst>
                                      </p:cBhvr>
                                      <p:to>
                                        <p:strVal val="visible"/>
                                      </p:to>
                                    </p:set>
                                    <p:animEffect transition="in" filter="fade">
                                      <p:cBhvr>
                                        <p:cTn id="7" dur="1000"/>
                                        <p:tgtEl>
                                          <p:spTgt spid="1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57"/>
        <p:cNvGrpSpPr/>
        <p:nvPr/>
      </p:nvGrpSpPr>
      <p:grpSpPr>
        <a:xfrm>
          <a:off x="0" y="0"/>
          <a:ext cx="0" cy="0"/>
          <a:chOff x="0" y="0"/>
          <a:chExt cx="0" cy="0"/>
        </a:xfrm>
      </p:grpSpPr>
      <p:sp>
        <p:nvSpPr>
          <p:cNvPr id="1358" name="Shape 1358"/>
          <p:cNvSpPr/>
          <p:nvPr/>
        </p:nvSpPr>
        <p:spPr>
          <a:xfrm>
            <a:off x="685800" y="3276600"/>
            <a:ext cx="7620000" cy="1531800"/>
          </a:xfrm>
          <a:prstGeom prst="roundRect">
            <a:avLst>
              <a:gd name="adj" fmla="val 16667"/>
            </a:avLst>
          </a:prstGeom>
          <a:noFill/>
          <a:ln w="19050" cap="flat" cmpd="sng">
            <a:solidFill>
              <a:srgbClr val="FF0000"/>
            </a:solidFill>
            <a:prstDash val="solid"/>
            <a:miter/>
            <a:headEnd type="none" w="med" len="med"/>
            <a:tailEnd type="none" w="med" len="med"/>
          </a:ln>
          <a:effectLst>
            <a:outerShdw blurRad="63500" dist="20000" dir="5400000">
              <a:srgbClr val="000000">
                <a:alpha val="37650"/>
              </a:srgbClr>
            </a:outerShdw>
          </a:effectLst>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28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Câu 1</a:t>
            </a:r>
            <a:r>
              <a:rPr lang="vi-VN" sz="28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Tìm những chi tiết nói lên lòng nhân ái của Lãn Ông trong việc ông chữa bệnh cho con người thuyền chài.</a:t>
            </a:r>
          </a:p>
        </p:txBody>
      </p:sp>
      <p:sp>
        <p:nvSpPr>
          <p:cNvPr id="1363" name="Shape 1363"/>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65" name="Shape 1365"/>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366" name="Shape 1366"/>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7"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8"/>
                                        </p:tgtEl>
                                        <p:attrNameLst>
                                          <p:attrName>style.visibility</p:attrName>
                                        </p:attrNameLst>
                                      </p:cBhvr>
                                      <p:to>
                                        <p:strVal val="visible"/>
                                      </p:to>
                                    </p:set>
                                    <p:animEffect transition="in" filter="fade">
                                      <p:cBhvr>
                                        <p:cTn id="7" dur="2000"/>
                                        <p:tgtEl>
                                          <p:spTgt spid="1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1"/>
        <p:cNvGrpSpPr/>
        <p:nvPr/>
      </p:nvGrpSpPr>
      <p:grpSpPr>
        <a:xfrm>
          <a:off x="0" y="0"/>
          <a:ext cx="0" cy="0"/>
          <a:chOff x="0" y="0"/>
          <a:chExt cx="0" cy="0"/>
        </a:xfrm>
      </p:grpSpPr>
      <p:sp>
        <p:nvSpPr>
          <p:cNvPr id="1374" name="Shape 1374"/>
          <p:cNvSpPr/>
          <p:nvPr/>
        </p:nvSpPr>
        <p:spPr>
          <a:xfrm>
            <a:off x="609600" y="3103561"/>
            <a:ext cx="7772400" cy="1620899"/>
          </a:xfrm>
          <a:prstGeom prst="roundRect">
            <a:avLst>
              <a:gd name="adj" fmla="val 16667"/>
            </a:avLst>
          </a:prstGeom>
          <a:noFill/>
          <a:ln w="19050" cap="flat" cmpd="sng">
            <a:solidFill>
              <a:srgbClr val="FF0000"/>
            </a:solidFill>
            <a:prstDash val="solid"/>
            <a:miter/>
            <a:headEnd type="none" w="med" len="med"/>
            <a:tailEnd type="none" w="med" len="med"/>
          </a:ln>
          <a:effectLst>
            <a:outerShdw blurRad="63500" dist="20000" dir="5400000">
              <a:srgbClr val="000000">
                <a:alpha val="37650"/>
              </a:srgbClr>
            </a:outerShdw>
          </a:effectLst>
        </p:spPr>
        <p:txBody>
          <a:bodyPr lIns="91425" tIns="45700" rIns="91425" bIns="45700" anchor="t" anchorCtr="0">
            <a:sp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75" name="Shape 1375"/>
          <p:cNvSpPr txBox="1"/>
          <p:nvPr/>
        </p:nvSpPr>
        <p:spPr>
          <a:xfrm>
            <a:off x="990600" y="3238500"/>
            <a:ext cx="7367700" cy="1039800"/>
          </a:xfrm>
          <a:prstGeom prst="rect">
            <a:avLst/>
          </a:prstGeom>
          <a:noFill/>
          <a:ln>
            <a:noFill/>
          </a:ln>
        </p:spPr>
        <p:txBody>
          <a:bodyPr lIns="91425" tIns="45700" rIns="91425" bIns="45700" anchor="t" anchorCtr="0">
            <a:spAutoFit/>
          </a:bodyPr>
          <a:lstStyle/>
          <a:p>
            <a:pPr marL="0" marR="0" lvl="0" indent="0" algn="just" rtl="0">
              <a:lnSpc>
                <a:spcPct val="110000"/>
              </a:lnSpc>
              <a:spcBef>
                <a:spcPts val="0"/>
              </a:spcBef>
              <a:spcAft>
                <a:spcPts val="0"/>
              </a:spcAft>
              <a:buClr>
                <a:srgbClr val="FF0000"/>
              </a:buClr>
              <a:buSzPct val="25000"/>
              <a:buFont typeface="Times New Roman" panose="02020603050405020304"/>
              <a:buNone/>
            </a:pPr>
            <a:r>
              <a:rPr lang="vi-VN" sz="28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Câu 2</a:t>
            </a:r>
            <a:r>
              <a:rPr lang="vi-VN" sz="28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Điều gì thể hiện lòng nhân ái của Lãn Ông trong việc chữa bệnh cho người phụ nữ?</a:t>
            </a:r>
          </a:p>
        </p:txBody>
      </p:sp>
      <p:sp>
        <p:nvSpPr>
          <p:cNvPr id="1378" name="Shape 1378"/>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80" name="Shape 1380"/>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381" name="Shape 1381"/>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8"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4"/>
                                        </p:tgtEl>
                                        <p:attrNameLst>
                                          <p:attrName>style.visibility</p:attrName>
                                        </p:attrNameLst>
                                      </p:cBhvr>
                                      <p:to>
                                        <p:strVal val="visible"/>
                                      </p:to>
                                    </p:set>
                                    <p:animEffect transition="in" filter="fade">
                                      <p:cBhvr>
                                        <p:cTn id="7" dur="2000"/>
                                        <p:tgtEl>
                                          <p:spTgt spid="1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Shape 1387"/>
          <p:cNvSpPr/>
          <p:nvPr/>
        </p:nvSpPr>
        <p:spPr>
          <a:xfrm>
            <a:off x="1357312" y="3086100"/>
            <a:ext cx="6629400" cy="1150800"/>
          </a:xfrm>
          <a:prstGeom prst="roundRect">
            <a:avLst>
              <a:gd name="adj" fmla="val 16667"/>
            </a:avLst>
          </a:prstGeom>
          <a:noFill/>
          <a:ln w="19050" cap="flat" cmpd="sng">
            <a:solidFill>
              <a:srgbClr val="FF0000"/>
            </a:solidFill>
            <a:prstDash val="solid"/>
            <a:miter/>
            <a:headEnd type="none" w="med" len="med"/>
            <a:tailEnd type="none" w="med" len="med"/>
          </a:ln>
          <a:effectLst>
            <a:outerShdw blurRad="63500" dist="20000" dir="5400000">
              <a:srgbClr val="000000">
                <a:alpha val="37650"/>
              </a:srgbClr>
            </a:outerShdw>
          </a:effectLst>
        </p:spPr>
        <p:txBody>
          <a:bodyPr lIns="91425" tIns="45700" rIns="91425" bIns="45700" anchor="t" anchorCtr="0">
            <a:spAutoFit/>
          </a:bodyPr>
          <a:lstStyle/>
          <a:p>
            <a:pPr marL="0" marR="0" lvl="0" indent="0" algn="just" rtl="0">
              <a:lnSpc>
                <a:spcPct val="110000"/>
              </a:lnSpc>
              <a:spcBef>
                <a:spcPts val="0"/>
              </a:spcBef>
              <a:spcAft>
                <a:spcPts val="0"/>
              </a:spcAft>
              <a:buClr>
                <a:srgbClr val="FF0000"/>
              </a:buClr>
              <a:buSzPct val="25000"/>
              <a:buFont typeface="Times New Roman" panose="02020603050405020304"/>
              <a:buNone/>
            </a:pPr>
            <a:r>
              <a:rPr lang="vi-VN" sz="28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Câu 3:</a:t>
            </a:r>
            <a:r>
              <a:rPr lang="vi-VN" sz="28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Vì sao có thể nói Lãn Ông là một người không màng danh lợi?</a:t>
            </a:r>
          </a:p>
        </p:txBody>
      </p:sp>
      <p:sp>
        <p:nvSpPr>
          <p:cNvPr id="1392" name="Shape 1392"/>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94" name="Shape 1394"/>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395" name="Shape 1395"/>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7"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7"/>
                                        </p:tgtEl>
                                        <p:attrNameLst>
                                          <p:attrName>style.visibility</p:attrName>
                                        </p:attrNameLst>
                                      </p:cBhvr>
                                      <p:to>
                                        <p:strVal val="visible"/>
                                      </p:to>
                                    </p:set>
                                    <p:animEffect transition="in" filter="fade">
                                      <p:cBhvr>
                                        <p:cTn id="7" dur="500"/>
                                        <p:tgtEl>
                                          <p:spTgt spid="1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Shape 1400"/>
          <p:cNvSpPr/>
          <p:nvPr/>
        </p:nvSpPr>
        <p:spPr>
          <a:xfrm>
            <a:off x="381000" y="2362200"/>
            <a:ext cx="8305800" cy="2246400"/>
          </a:xfrm>
          <a:prstGeom prst="roundRect">
            <a:avLst>
              <a:gd name="adj" fmla="val 16667"/>
            </a:avLst>
          </a:prstGeom>
          <a:noFill/>
          <a:ln w="19050" cap="flat" cmpd="sng">
            <a:solidFill>
              <a:srgbClr val="FF0000"/>
            </a:solidFill>
            <a:prstDash val="solid"/>
            <a:miter/>
            <a:headEnd type="none" w="med" len="med"/>
            <a:tailEnd type="none" w="med" len="med"/>
          </a:ln>
          <a:effectLst>
            <a:outerShdw blurRad="63500" dist="20000" dir="5400000">
              <a:srgbClr val="000000">
                <a:alpha val="3765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02" name="Shape 1402"/>
          <p:cNvSpPr txBox="1"/>
          <p:nvPr/>
        </p:nvSpPr>
        <p:spPr>
          <a:xfrm>
            <a:off x="488950" y="3200400"/>
            <a:ext cx="8121600" cy="10779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2305D9"/>
              </a:buClr>
              <a:buSzPct val="25000"/>
              <a:buFont typeface="Times New Roman" panose="02020603050405020304"/>
              <a:buNone/>
            </a:pPr>
            <a:r>
              <a:rPr lang="vi-VN" sz="3200" b="1"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Ca ngợi tài năng, tấm lòng nhân hậu và nhân cách cao thượng của Hải Thượng Lãn Ông </a:t>
            </a:r>
          </a:p>
        </p:txBody>
      </p:sp>
      <p:sp>
        <p:nvSpPr>
          <p:cNvPr id="1403" name="Shape 1403"/>
          <p:cNvSpPr txBox="1"/>
          <p:nvPr/>
        </p:nvSpPr>
        <p:spPr>
          <a:xfrm>
            <a:off x="371475" y="2341562"/>
            <a:ext cx="3133800" cy="962099"/>
          </a:xfrm>
          <a:prstGeom prst="rect">
            <a:avLst/>
          </a:prstGeom>
          <a:noFill/>
          <a:ln>
            <a:noFill/>
          </a:ln>
        </p:spPr>
        <p:txBody>
          <a:bodyPr lIns="91425" tIns="45700" rIns="91425" bIns="45700" anchor="t" anchorCtr="0">
            <a:spAutoFit/>
          </a:bodyPr>
          <a:lstStyle/>
          <a:p>
            <a:pPr marL="571500" marR="0" lvl="0" indent="-571500" algn="l" rtl="0">
              <a:lnSpc>
                <a:spcPct val="100000"/>
              </a:lnSpc>
              <a:spcBef>
                <a:spcPts val="0"/>
              </a:spcBef>
              <a:spcAft>
                <a:spcPts val="0"/>
              </a:spcAft>
              <a:buClr>
                <a:srgbClr val="FF0000"/>
              </a:buClr>
              <a:buSzPct val="100000"/>
              <a:buFont typeface="Noto Sans Symbols"/>
              <a:buChar char="❖"/>
            </a:pPr>
            <a:r>
              <a:rPr lang="vi-VN" sz="3600" b="1" i="0" u="sng" strike="noStrike" cap="none">
                <a:solidFill>
                  <a:srgbClr val="FF0000"/>
                </a:solidFill>
                <a:effectLst>
                  <a:innerShdw blurRad="69850" dist="43180" dir="5400000">
                    <a:srgbClr val="000000">
                      <a:alpha val="65000"/>
                    </a:srgbClr>
                  </a:innerShdw>
                </a:effectLst>
                <a:latin typeface="Times New Roman" panose="02020603050405020304"/>
                <a:ea typeface="Times New Roman" panose="02020603050405020304"/>
                <a:cs typeface="Times New Roman" panose="02020603050405020304"/>
                <a:sym typeface="Times New Roman" panose="02020603050405020304"/>
              </a:rPr>
              <a:t>Nội dung:</a:t>
            </a:r>
          </a:p>
        </p:txBody>
      </p:sp>
      <p:sp>
        <p:nvSpPr>
          <p:cNvPr id="1406" name="Shape 1406"/>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08" name="Shape 1408"/>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409" name="Shape 1409"/>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9"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2"/>
                                        </p:tgtEl>
                                        <p:attrNameLst>
                                          <p:attrName>style.visibility</p:attrName>
                                        </p:attrNameLst>
                                      </p:cBhvr>
                                      <p:to>
                                        <p:strVal val="visible"/>
                                      </p:to>
                                    </p:set>
                                    <p:anim calcmode="lin" valueType="num">
                                      <p:cBhvr additive="base">
                                        <p:cTn id="7" dur="500"/>
                                        <p:tgtEl>
                                          <p:spTgt spid="1402"/>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0"/>
                                        </p:tgtEl>
                                        <p:attrNameLst>
                                          <p:attrName>style.visibility</p:attrName>
                                        </p:attrNameLst>
                                      </p:cBhvr>
                                      <p:to>
                                        <p:strVal val="visible"/>
                                      </p:to>
                                    </p:set>
                                    <p:animEffect transition="in" filter="fade">
                                      <p:cBhvr>
                                        <p:cTn id="12" dur="2000"/>
                                        <p:tgtEl>
                                          <p:spTgt spid="1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4" name="Shape 1414"/>
          <p:cNvSpPr txBox="1"/>
          <p:nvPr/>
        </p:nvSpPr>
        <p:spPr>
          <a:xfrm>
            <a:off x="0" y="1808162"/>
            <a:ext cx="4076700" cy="554100"/>
          </a:xfrm>
          <a:prstGeom prst="rect">
            <a:avLst/>
          </a:prstGeom>
          <a:noFill/>
          <a:ln>
            <a:noFill/>
          </a:ln>
        </p:spPr>
        <p:txBody>
          <a:bodyPr lIns="91425" tIns="45700" rIns="91425" bIns="45700" anchor="t" anchorCtr="0">
            <a:spAutoFit/>
          </a:bodyPr>
          <a:lstStyle/>
          <a:p>
            <a:pPr marL="457200" marR="0" lvl="0" indent="-457200" algn="l" rtl="0">
              <a:lnSpc>
                <a:spcPct val="100000"/>
              </a:lnSpc>
              <a:spcBef>
                <a:spcPts val="0"/>
              </a:spcBef>
              <a:spcAft>
                <a:spcPts val="0"/>
              </a:spcAft>
              <a:buClr>
                <a:srgbClr val="FF0000"/>
              </a:buClr>
              <a:buSzPct val="100000"/>
              <a:buFont typeface="Noto Sans Symbols"/>
              <a:buChar char="❖"/>
            </a:pPr>
            <a:r>
              <a:rPr lang="vi-VN" sz="30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Luyện đọc diễn cảm</a:t>
            </a:r>
            <a:r>
              <a:rPr lang="vi-VN" sz="3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p>
        </p:txBody>
      </p:sp>
      <p:sp>
        <p:nvSpPr>
          <p:cNvPr id="1415" name="Shape 1415"/>
          <p:cNvSpPr txBox="1"/>
          <p:nvPr/>
        </p:nvSpPr>
        <p:spPr>
          <a:xfrm>
            <a:off x="76200" y="2327275"/>
            <a:ext cx="8915400" cy="44544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2305D9"/>
              </a:buClr>
              <a:buSzPct val="25000"/>
              <a:buFont typeface="Times New Roman" panose="02020603050405020304"/>
              <a:buNone/>
            </a:pP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Hải Thượng Lãn Ông là một thầy thuốc giàu lòng nhân ái,  không màng danh lợi.</a:t>
            </a:r>
          </a:p>
          <a:p>
            <a:pPr marL="0" marR="0" lvl="0" indent="0" algn="just" rtl="0">
              <a:lnSpc>
                <a:spcPct val="100000"/>
              </a:lnSpc>
              <a:spcBef>
                <a:spcPts val="1350"/>
              </a:spcBef>
              <a:spcAft>
                <a:spcPts val="0"/>
              </a:spcAft>
              <a:buClr>
                <a:srgbClr val="2305D9"/>
              </a:buClr>
              <a:buSzPct val="25000"/>
              <a:buFont typeface="Times New Roman" panose="02020603050405020304"/>
              <a:buNone/>
            </a:pP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Có lần, một người thuyền chài có đứa con nhỏ bị bệnh đậu nặng, nhưng nhà nghèo, không có tiền chữa. Lãn Ông biết tin bèn đến thăm. Giữa mùa hè nóng nực, cháu bé nằm trong chiếc thuyền nhỏ hẹp, người đầy mụn mủ, mùi hôi tanh bốc lên nồng nặc. Nhưng Lãn Ông vẫn không ngại khổ. Ông ân cần chăm sóc đứa bé suốt một tháng trời và chữa khỏi bệnh cho nó. Khi từ giã nhà thuyền chài, ông chẳng những không lấy tiền  mà còn cho thêm gạo, củi.</a:t>
            </a:r>
          </a:p>
        </p:txBody>
      </p:sp>
      <p:sp>
        <p:nvSpPr>
          <p:cNvPr id="1419" name="Shape 1419"/>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21" name="Shape 1421"/>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422" name="Shape 1422"/>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8"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15"/>
                                        </p:tgtEl>
                                        <p:attrNameLst>
                                          <p:attrName>style.visibility</p:attrName>
                                        </p:attrNameLst>
                                      </p:cBhvr>
                                      <p:to>
                                        <p:strVal val="visible"/>
                                      </p:to>
                                    </p:set>
                                    <p:animEffect transition="in" filter="fade">
                                      <p:cBhvr>
                                        <p:cTn id="7" dur="800"/>
                                        <p:tgtEl>
                                          <p:spTgt spid="1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26"/>
        <p:cNvGrpSpPr/>
        <p:nvPr/>
      </p:nvGrpSpPr>
      <p:grpSpPr>
        <a:xfrm>
          <a:off x="0" y="0"/>
          <a:ext cx="0" cy="0"/>
          <a:chOff x="0" y="0"/>
          <a:chExt cx="0" cy="0"/>
        </a:xfrm>
      </p:grpSpPr>
      <p:sp>
        <p:nvSpPr>
          <p:cNvPr id="1427" name="Shape 1427"/>
          <p:cNvSpPr txBox="1"/>
          <p:nvPr/>
        </p:nvSpPr>
        <p:spPr>
          <a:xfrm>
            <a:off x="60325" y="1614487"/>
            <a:ext cx="4076700" cy="554100"/>
          </a:xfrm>
          <a:prstGeom prst="rect">
            <a:avLst/>
          </a:prstGeom>
          <a:noFill/>
          <a:ln>
            <a:noFill/>
          </a:ln>
        </p:spPr>
        <p:txBody>
          <a:bodyPr lIns="91425" tIns="45700" rIns="91425" bIns="45700" anchor="t" anchorCtr="0">
            <a:spAutoFit/>
          </a:bodyPr>
          <a:lstStyle/>
          <a:p>
            <a:pPr marL="457200" marR="0" lvl="0" indent="-457200" algn="l" rtl="0">
              <a:lnSpc>
                <a:spcPct val="100000"/>
              </a:lnSpc>
              <a:spcBef>
                <a:spcPts val="0"/>
              </a:spcBef>
              <a:spcAft>
                <a:spcPts val="0"/>
              </a:spcAft>
              <a:buClr>
                <a:srgbClr val="FF0000"/>
              </a:buClr>
              <a:buSzPct val="100000"/>
              <a:buFont typeface="Noto Sans Symbols"/>
              <a:buChar char="❖"/>
            </a:pPr>
            <a:r>
              <a:rPr lang="vi-VN" sz="30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Luyện đọc diễn cảm</a:t>
            </a:r>
            <a:r>
              <a:rPr lang="vi-VN" sz="3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p>
        </p:txBody>
      </p:sp>
      <p:sp>
        <p:nvSpPr>
          <p:cNvPr id="1428" name="Shape 1428"/>
          <p:cNvSpPr txBox="1"/>
          <p:nvPr/>
        </p:nvSpPr>
        <p:spPr>
          <a:xfrm>
            <a:off x="228600" y="2133600"/>
            <a:ext cx="8686800" cy="44544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2305D9"/>
              </a:buClr>
              <a:buSzPct val="25000"/>
              <a:buFont typeface="Times New Roman" panose="02020603050405020304"/>
              <a:buNone/>
            </a:pP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Hải Thượng Lãn Ông là một thầy thuốc giàu lòng nhân ái,  không màng danh lợi.</a:t>
            </a:r>
          </a:p>
          <a:p>
            <a:pPr marL="0" marR="0" lvl="0" indent="0" algn="just" rtl="0">
              <a:lnSpc>
                <a:spcPct val="100000"/>
              </a:lnSpc>
              <a:spcBef>
                <a:spcPts val="1350"/>
              </a:spcBef>
              <a:spcAft>
                <a:spcPts val="0"/>
              </a:spcAft>
              <a:buClr>
                <a:srgbClr val="2305D9"/>
              </a:buClr>
              <a:buSzPct val="25000"/>
              <a:buFont typeface="Times New Roman" panose="02020603050405020304"/>
              <a:buNone/>
            </a:pP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Có lần,  một người thuyền chài có đứa con nhỏ bị bệnh đậu nặng,  nhưng </a:t>
            </a:r>
            <a:r>
              <a:rPr lang="vi-VN" sz="27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nhà nghèo</a:t>
            </a:r>
            <a:r>
              <a:rPr lang="vi-VN" sz="27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không có tiền chữa.  Lãn Ông biết tin  bèn đến thăm.  Giữa mùa hè nóng nực,  cháu bé nằm trong chiếc thuyền nhỏ hẹp,  người </a:t>
            </a:r>
            <a:r>
              <a:rPr lang="vi-VN" sz="27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đầy mụn mủ</a:t>
            </a:r>
            <a:r>
              <a:rPr lang="vi-VN" sz="27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mùi hôi tanh bốc lên </a:t>
            </a:r>
            <a:r>
              <a:rPr lang="vi-VN" sz="27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nồng nặc</a:t>
            </a:r>
            <a:r>
              <a:rPr lang="vi-VN" sz="27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Nhưng Lãn Ông </a:t>
            </a:r>
            <a:r>
              <a:rPr lang="vi-VN" sz="27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vẫn </a:t>
            </a:r>
            <a:r>
              <a:rPr lang="vi-VN" sz="27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không ngại khổ</a:t>
            </a: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Ông </a:t>
            </a:r>
            <a:r>
              <a:rPr lang="vi-VN" sz="27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ân cần</a:t>
            </a:r>
            <a:r>
              <a:rPr lang="vi-VN" sz="2700" b="0"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chăm sóc đứa bé </a:t>
            </a:r>
            <a:r>
              <a:rPr lang="vi-VN" sz="27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suốt một tháng </a:t>
            </a:r>
            <a:r>
              <a:rPr lang="vi-VN" sz="2700" b="1"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trời </a:t>
            </a: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và chữa khỏi bệnh cho nó. Khi từ giã nhà thuyền chài, ông chẳng những không lấy tiền  mà còn </a:t>
            </a:r>
            <a:r>
              <a:rPr lang="vi-VN" sz="27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cho thêm </a:t>
            </a: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gạo, củi.</a:t>
            </a:r>
          </a:p>
        </p:txBody>
      </p:sp>
      <p:cxnSp>
        <p:nvCxnSpPr>
          <p:cNvPr id="1429" name="Shape 1429"/>
          <p:cNvCxnSpPr/>
          <p:nvPr/>
        </p:nvCxnSpPr>
        <p:spPr>
          <a:xfrm flipH="1">
            <a:off x="685737" y="254635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30" name="Shape 1430"/>
          <p:cNvCxnSpPr/>
          <p:nvPr/>
        </p:nvCxnSpPr>
        <p:spPr>
          <a:xfrm flipH="1">
            <a:off x="2057337" y="3198811"/>
            <a:ext cx="96900" cy="382499"/>
          </a:xfrm>
          <a:prstGeom prst="straightConnector1">
            <a:avLst/>
          </a:prstGeom>
          <a:noFill/>
          <a:ln w="28575" cap="flat" cmpd="sng">
            <a:solidFill>
              <a:srgbClr val="FF0000"/>
            </a:solidFill>
            <a:prstDash val="solid"/>
            <a:miter/>
            <a:headEnd type="none" w="med" len="med"/>
            <a:tailEnd type="none" w="med" len="med"/>
          </a:ln>
        </p:spPr>
      </p:cxnSp>
      <p:cxnSp>
        <p:nvCxnSpPr>
          <p:cNvPr id="1431" name="Shape 1431"/>
          <p:cNvCxnSpPr/>
          <p:nvPr/>
        </p:nvCxnSpPr>
        <p:spPr>
          <a:xfrm flipH="1">
            <a:off x="7391336" y="358140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32" name="Shape 1432"/>
          <p:cNvCxnSpPr/>
          <p:nvPr/>
        </p:nvCxnSpPr>
        <p:spPr>
          <a:xfrm flipH="1">
            <a:off x="7467536" y="358140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33" name="Shape 1433"/>
          <p:cNvCxnSpPr/>
          <p:nvPr/>
        </p:nvCxnSpPr>
        <p:spPr>
          <a:xfrm flipH="1">
            <a:off x="3484499" y="396240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34" name="Shape 1434"/>
          <p:cNvCxnSpPr/>
          <p:nvPr/>
        </p:nvCxnSpPr>
        <p:spPr>
          <a:xfrm flipH="1">
            <a:off x="3560699" y="396240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35" name="Shape 1435"/>
          <p:cNvCxnSpPr/>
          <p:nvPr/>
        </p:nvCxnSpPr>
        <p:spPr>
          <a:xfrm flipH="1">
            <a:off x="6913499" y="396240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36" name="Shape 1436"/>
          <p:cNvCxnSpPr/>
          <p:nvPr/>
        </p:nvCxnSpPr>
        <p:spPr>
          <a:xfrm flipH="1">
            <a:off x="4398899" y="441801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37" name="Shape 1437"/>
          <p:cNvCxnSpPr/>
          <p:nvPr/>
        </p:nvCxnSpPr>
        <p:spPr>
          <a:xfrm flipH="1">
            <a:off x="7523099" y="441801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38" name="Shape 1438"/>
          <p:cNvCxnSpPr/>
          <p:nvPr/>
        </p:nvCxnSpPr>
        <p:spPr>
          <a:xfrm flipH="1">
            <a:off x="3789299" y="480060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39" name="Shape 1439"/>
          <p:cNvCxnSpPr/>
          <p:nvPr/>
        </p:nvCxnSpPr>
        <p:spPr>
          <a:xfrm flipH="1">
            <a:off x="3865499" y="480060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40" name="Shape 1440"/>
          <p:cNvCxnSpPr/>
          <p:nvPr/>
        </p:nvCxnSpPr>
        <p:spPr>
          <a:xfrm flipH="1">
            <a:off x="1350899" y="399256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41" name="Shape 1441"/>
          <p:cNvCxnSpPr/>
          <p:nvPr/>
        </p:nvCxnSpPr>
        <p:spPr>
          <a:xfrm flipH="1">
            <a:off x="1736575" y="3581400"/>
            <a:ext cx="95400" cy="382500"/>
          </a:xfrm>
          <a:prstGeom prst="straightConnector1">
            <a:avLst/>
          </a:prstGeom>
          <a:noFill/>
          <a:ln w="28575" cap="flat" cmpd="sng">
            <a:solidFill>
              <a:srgbClr val="FF0000"/>
            </a:solidFill>
            <a:prstDash val="solid"/>
            <a:miter/>
            <a:headEnd type="none" w="med" len="med"/>
            <a:tailEnd type="none" w="med" len="med"/>
          </a:ln>
        </p:spPr>
      </p:cxnSp>
      <p:cxnSp>
        <p:nvCxnSpPr>
          <p:cNvPr id="1442" name="Shape 1442"/>
          <p:cNvCxnSpPr/>
          <p:nvPr/>
        </p:nvCxnSpPr>
        <p:spPr>
          <a:xfrm flipH="1">
            <a:off x="990537" y="525621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43" name="Shape 1443"/>
          <p:cNvCxnSpPr/>
          <p:nvPr/>
        </p:nvCxnSpPr>
        <p:spPr>
          <a:xfrm flipH="1">
            <a:off x="1066737" y="525621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44" name="Shape 1444"/>
          <p:cNvCxnSpPr/>
          <p:nvPr/>
        </p:nvCxnSpPr>
        <p:spPr>
          <a:xfrm flipH="1">
            <a:off x="3865499" y="563721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45" name="Shape 1445"/>
          <p:cNvCxnSpPr/>
          <p:nvPr/>
        </p:nvCxnSpPr>
        <p:spPr>
          <a:xfrm flipH="1">
            <a:off x="3941699" y="563721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46" name="Shape 1446"/>
          <p:cNvCxnSpPr/>
          <p:nvPr/>
        </p:nvCxnSpPr>
        <p:spPr>
          <a:xfrm flipH="1">
            <a:off x="8208899" y="563880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47" name="Shape 1447"/>
          <p:cNvCxnSpPr/>
          <p:nvPr/>
        </p:nvCxnSpPr>
        <p:spPr>
          <a:xfrm flipH="1">
            <a:off x="8000937" y="601821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48" name="Shape 1448"/>
          <p:cNvCxnSpPr/>
          <p:nvPr/>
        </p:nvCxnSpPr>
        <p:spPr>
          <a:xfrm flipH="1">
            <a:off x="8077137" y="6018212"/>
            <a:ext cx="96900" cy="382500"/>
          </a:xfrm>
          <a:prstGeom prst="straightConnector1">
            <a:avLst/>
          </a:prstGeom>
          <a:noFill/>
          <a:ln w="28575" cap="flat" cmpd="sng">
            <a:solidFill>
              <a:srgbClr val="FF0000"/>
            </a:solidFill>
            <a:prstDash val="solid"/>
            <a:miter/>
            <a:headEnd type="none" w="med" len="med"/>
            <a:tailEnd type="none" w="med" len="med"/>
          </a:ln>
        </p:spPr>
      </p:cxnSp>
      <p:sp>
        <p:nvSpPr>
          <p:cNvPr id="1449" name="Shape 1449"/>
          <p:cNvSpPr txBox="1"/>
          <p:nvPr/>
        </p:nvSpPr>
        <p:spPr>
          <a:xfrm>
            <a:off x="4595811" y="1519237"/>
            <a:ext cx="4183199"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2305D9"/>
              </a:buClr>
              <a:buSzPct val="25000"/>
              <a:buFont typeface="Times New Roman" panose="02020603050405020304"/>
              <a:buNone/>
            </a:pPr>
            <a:r>
              <a:rPr lang="vi-VN" sz="2800" b="1"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Theo Trần Phương Hạnh</a:t>
            </a:r>
          </a:p>
        </p:txBody>
      </p:sp>
      <p:cxnSp>
        <p:nvCxnSpPr>
          <p:cNvPr id="1450" name="Shape 1450"/>
          <p:cNvCxnSpPr/>
          <p:nvPr/>
        </p:nvCxnSpPr>
        <p:spPr>
          <a:xfrm flipH="1">
            <a:off x="4495737" y="3609975"/>
            <a:ext cx="96900" cy="382500"/>
          </a:xfrm>
          <a:prstGeom prst="straightConnector1">
            <a:avLst/>
          </a:prstGeom>
          <a:noFill/>
          <a:ln w="28575" cap="flat" cmpd="sng">
            <a:solidFill>
              <a:srgbClr val="FF0000"/>
            </a:solidFill>
            <a:prstDash val="solid"/>
            <a:miter/>
            <a:headEnd type="none" w="med" len="med"/>
            <a:tailEnd type="none" w="med" len="med"/>
          </a:ln>
        </p:spPr>
      </p:cxnSp>
      <p:sp>
        <p:nvSpPr>
          <p:cNvPr id="1453" name="Shape 1453"/>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455" name="Shape 1455"/>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456" name="Shape 1456"/>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30"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9"/>
                                        </p:tgtEl>
                                        <p:attrNameLst>
                                          <p:attrName>style.visibility</p:attrName>
                                        </p:attrNameLst>
                                      </p:cBhvr>
                                      <p:to>
                                        <p:strVal val="visible"/>
                                      </p:to>
                                    </p:set>
                                    <p:animEffect transition="in" filter="fade">
                                      <p:cBhvr>
                                        <p:cTn id="7" dur="500"/>
                                        <p:tgtEl>
                                          <p:spTgt spid="1429"/>
                                        </p:tgtEl>
                                      </p:cBhvr>
                                    </p:animEffect>
                                  </p:childTnLst>
                                </p:cTn>
                              </p:par>
                              <p:par>
                                <p:cTn id="8" presetID="10" presetClass="entr" presetSubtype="0" fill="hold" nodeType="withEffect">
                                  <p:stCondLst>
                                    <p:cond delay="0"/>
                                  </p:stCondLst>
                                  <p:childTnLst>
                                    <p:set>
                                      <p:cBhvr>
                                        <p:cTn id="9" dur="1" fill="hold">
                                          <p:stCondLst>
                                            <p:cond delay="0"/>
                                          </p:stCondLst>
                                        </p:cTn>
                                        <p:tgtEl>
                                          <p:spTgt spid="1430"/>
                                        </p:tgtEl>
                                        <p:attrNameLst>
                                          <p:attrName>style.visibility</p:attrName>
                                        </p:attrNameLst>
                                      </p:cBhvr>
                                      <p:to>
                                        <p:strVal val="visible"/>
                                      </p:to>
                                    </p:set>
                                    <p:animEffect transition="in" filter="fade">
                                      <p:cBhvr>
                                        <p:cTn id="10" dur="500"/>
                                        <p:tgtEl>
                                          <p:spTgt spid="1430"/>
                                        </p:tgtEl>
                                      </p:cBhvr>
                                    </p:animEffect>
                                  </p:childTnLst>
                                </p:cTn>
                              </p:par>
                              <p:par>
                                <p:cTn id="11" presetID="10" presetClass="entr" presetSubtype="0" fill="hold" nodeType="withEffect">
                                  <p:stCondLst>
                                    <p:cond delay="0"/>
                                  </p:stCondLst>
                                  <p:childTnLst>
                                    <p:set>
                                      <p:cBhvr>
                                        <p:cTn id="12" dur="1" fill="hold">
                                          <p:stCondLst>
                                            <p:cond delay="0"/>
                                          </p:stCondLst>
                                        </p:cTn>
                                        <p:tgtEl>
                                          <p:spTgt spid="1441"/>
                                        </p:tgtEl>
                                        <p:attrNameLst>
                                          <p:attrName>style.visibility</p:attrName>
                                        </p:attrNameLst>
                                      </p:cBhvr>
                                      <p:to>
                                        <p:strVal val="visible"/>
                                      </p:to>
                                    </p:set>
                                    <p:animEffect transition="in" filter="fade">
                                      <p:cBhvr>
                                        <p:cTn id="13" dur="500"/>
                                        <p:tgtEl>
                                          <p:spTgt spid="1441"/>
                                        </p:tgtEl>
                                      </p:cBhvr>
                                    </p:animEffect>
                                  </p:childTnLst>
                                </p:cTn>
                              </p:par>
                              <p:par>
                                <p:cTn id="14" presetID="10" presetClass="entr" presetSubtype="0" fill="hold" nodeType="withEffect">
                                  <p:stCondLst>
                                    <p:cond delay="0"/>
                                  </p:stCondLst>
                                  <p:childTnLst>
                                    <p:set>
                                      <p:cBhvr>
                                        <p:cTn id="15" dur="1" fill="hold">
                                          <p:stCondLst>
                                            <p:cond delay="0"/>
                                          </p:stCondLst>
                                        </p:cTn>
                                        <p:tgtEl>
                                          <p:spTgt spid="1440"/>
                                        </p:tgtEl>
                                        <p:attrNameLst>
                                          <p:attrName>style.visibility</p:attrName>
                                        </p:attrNameLst>
                                      </p:cBhvr>
                                      <p:to>
                                        <p:strVal val="visible"/>
                                      </p:to>
                                    </p:set>
                                    <p:animEffect transition="in" filter="fade">
                                      <p:cBhvr>
                                        <p:cTn id="16" dur="500"/>
                                        <p:tgtEl>
                                          <p:spTgt spid="1440"/>
                                        </p:tgtEl>
                                      </p:cBhvr>
                                    </p:animEffect>
                                  </p:childTnLst>
                                </p:cTn>
                              </p:par>
                              <p:par>
                                <p:cTn id="17" presetID="10" presetClass="entr" presetSubtype="0" fill="hold" nodeType="withEffect">
                                  <p:stCondLst>
                                    <p:cond delay="0"/>
                                  </p:stCondLst>
                                  <p:childTnLst>
                                    <p:set>
                                      <p:cBhvr>
                                        <p:cTn id="18" dur="1" fill="hold">
                                          <p:stCondLst>
                                            <p:cond delay="0"/>
                                          </p:stCondLst>
                                        </p:cTn>
                                        <p:tgtEl>
                                          <p:spTgt spid="1436"/>
                                        </p:tgtEl>
                                        <p:attrNameLst>
                                          <p:attrName>style.visibility</p:attrName>
                                        </p:attrNameLst>
                                      </p:cBhvr>
                                      <p:to>
                                        <p:strVal val="visible"/>
                                      </p:to>
                                    </p:set>
                                    <p:animEffect transition="in" filter="fade">
                                      <p:cBhvr>
                                        <p:cTn id="19" dur="500"/>
                                        <p:tgtEl>
                                          <p:spTgt spid="1436"/>
                                        </p:tgtEl>
                                      </p:cBhvr>
                                    </p:animEffect>
                                  </p:childTnLst>
                                </p:cTn>
                              </p:par>
                              <p:par>
                                <p:cTn id="20" presetID="10" presetClass="entr" presetSubtype="0" fill="hold" nodeType="withEffect">
                                  <p:stCondLst>
                                    <p:cond delay="0"/>
                                  </p:stCondLst>
                                  <p:childTnLst>
                                    <p:set>
                                      <p:cBhvr>
                                        <p:cTn id="21" dur="1" fill="hold">
                                          <p:stCondLst>
                                            <p:cond delay="0"/>
                                          </p:stCondLst>
                                        </p:cTn>
                                        <p:tgtEl>
                                          <p:spTgt spid="1437"/>
                                        </p:tgtEl>
                                        <p:attrNameLst>
                                          <p:attrName>style.visibility</p:attrName>
                                        </p:attrNameLst>
                                      </p:cBhvr>
                                      <p:to>
                                        <p:strVal val="visible"/>
                                      </p:to>
                                    </p:set>
                                    <p:animEffect transition="in" filter="fade">
                                      <p:cBhvr>
                                        <p:cTn id="22" dur="500"/>
                                        <p:tgtEl>
                                          <p:spTgt spid="1437"/>
                                        </p:tgtEl>
                                      </p:cBhvr>
                                    </p:animEffect>
                                  </p:childTnLst>
                                </p:cTn>
                              </p:par>
                              <p:par>
                                <p:cTn id="23" presetID="10" presetClass="entr" presetSubtype="0" fill="hold" nodeType="withEffect">
                                  <p:stCondLst>
                                    <p:cond delay="0"/>
                                  </p:stCondLst>
                                  <p:childTnLst>
                                    <p:set>
                                      <p:cBhvr>
                                        <p:cTn id="24" dur="1" fill="hold">
                                          <p:stCondLst>
                                            <p:cond delay="0"/>
                                          </p:stCondLst>
                                        </p:cTn>
                                        <p:tgtEl>
                                          <p:spTgt spid="1435"/>
                                        </p:tgtEl>
                                        <p:attrNameLst>
                                          <p:attrName>style.visibility</p:attrName>
                                        </p:attrNameLst>
                                      </p:cBhvr>
                                      <p:to>
                                        <p:strVal val="visible"/>
                                      </p:to>
                                    </p:set>
                                    <p:animEffect transition="in" filter="fade">
                                      <p:cBhvr>
                                        <p:cTn id="25" dur="500"/>
                                        <p:tgtEl>
                                          <p:spTgt spid="1435"/>
                                        </p:tgtEl>
                                      </p:cBhvr>
                                    </p:animEffect>
                                  </p:childTnLst>
                                </p:cTn>
                              </p:par>
                              <p:par>
                                <p:cTn id="26" presetID="10" presetClass="entr" presetSubtype="0" fill="hold" nodeType="withEffect">
                                  <p:stCondLst>
                                    <p:cond delay="0"/>
                                  </p:stCondLst>
                                  <p:childTnLst>
                                    <p:set>
                                      <p:cBhvr>
                                        <p:cTn id="27" dur="1" fill="hold">
                                          <p:stCondLst>
                                            <p:cond delay="0"/>
                                          </p:stCondLst>
                                        </p:cTn>
                                        <p:tgtEl>
                                          <p:spTgt spid="1446"/>
                                        </p:tgtEl>
                                        <p:attrNameLst>
                                          <p:attrName>style.visibility</p:attrName>
                                        </p:attrNameLst>
                                      </p:cBhvr>
                                      <p:to>
                                        <p:strVal val="visible"/>
                                      </p:to>
                                    </p:set>
                                    <p:animEffect transition="in" filter="fade">
                                      <p:cBhvr>
                                        <p:cTn id="28" dur="500"/>
                                        <p:tgtEl>
                                          <p:spTgt spid="1446"/>
                                        </p:tgtEl>
                                      </p:cBhvr>
                                    </p:animEffect>
                                  </p:childTnLst>
                                </p:cTn>
                              </p:par>
                              <p:par>
                                <p:cTn id="29" presetID="10" presetClass="entr" presetSubtype="0" fill="hold" nodeType="withEffect">
                                  <p:stCondLst>
                                    <p:cond delay="0"/>
                                  </p:stCondLst>
                                  <p:childTnLst>
                                    <p:set>
                                      <p:cBhvr>
                                        <p:cTn id="30" dur="1" fill="hold">
                                          <p:stCondLst>
                                            <p:cond delay="0"/>
                                          </p:stCondLst>
                                        </p:cTn>
                                        <p:tgtEl>
                                          <p:spTgt spid="1450"/>
                                        </p:tgtEl>
                                        <p:attrNameLst>
                                          <p:attrName>style.visibility</p:attrName>
                                        </p:attrNameLst>
                                      </p:cBhvr>
                                      <p:to>
                                        <p:strVal val="visible"/>
                                      </p:to>
                                    </p:set>
                                    <p:animEffect transition="in" filter="fade">
                                      <p:cBhvr>
                                        <p:cTn id="31" dur="500"/>
                                        <p:tgtEl>
                                          <p:spTgt spid="145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431"/>
                                        </p:tgtEl>
                                        <p:attrNameLst>
                                          <p:attrName>style.visibility</p:attrName>
                                        </p:attrNameLst>
                                      </p:cBhvr>
                                      <p:to>
                                        <p:strVal val="visible"/>
                                      </p:to>
                                    </p:set>
                                    <p:animEffect transition="in" filter="fade">
                                      <p:cBhvr>
                                        <p:cTn id="36" dur="500"/>
                                        <p:tgtEl>
                                          <p:spTgt spid="1431"/>
                                        </p:tgtEl>
                                      </p:cBhvr>
                                    </p:animEffect>
                                  </p:childTnLst>
                                </p:cTn>
                              </p:par>
                              <p:par>
                                <p:cTn id="37" presetID="10" presetClass="entr" presetSubtype="0" fill="hold" nodeType="withEffect">
                                  <p:stCondLst>
                                    <p:cond delay="0"/>
                                  </p:stCondLst>
                                  <p:childTnLst>
                                    <p:set>
                                      <p:cBhvr>
                                        <p:cTn id="38" dur="1" fill="hold">
                                          <p:stCondLst>
                                            <p:cond delay="0"/>
                                          </p:stCondLst>
                                        </p:cTn>
                                        <p:tgtEl>
                                          <p:spTgt spid="1432"/>
                                        </p:tgtEl>
                                        <p:attrNameLst>
                                          <p:attrName>style.visibility</p:attrName>
                                        </p:attrNameLst>
                                      </p:cBhvr>
                                      <p:to>
                                        <p:strVal val="visible"/>
                                      </p:to>
                                    </p:set>
                                    <p:animEffect transition="in" filter="fade">
                                      <p:cBhvr>
                                        <p:cTn id="39" dur="500"/>
                                        <p:tgtEl>
                                          <p:spTgt spid="1432"/>
                                        </p:tgtEl>
                                      </p:cBhvr>
                                    </p:animEffect>
                                  </p:childTnLst>
                                </p:cTn>
                              </p:par>
                              <p:par>
                                <p:cTn id="40" presetID="10" presetClass="entr" presetSubtype="0" fill="hold" nodeType="withEffect">
                                  <p:stCondLst>
                                    <p:cond delay="0"/>
                                  </p:stCondLst>
                                  <p:childTnLst>
                                    <p:set>
                                      <p:cBhvr>
                                        <p:cTn id="41" dur="1" fill="hold">
                                          <p:stCondLst>
                                            <p:cond delay="0"/>
                                          </p:stCondLst>
                                        </p:cTn>
                                        <p:tgtEl>
                                          <p:spTgt spid="1433"/>
                                        </p:tgtEl>
                                        <p:attrNameLst>
                                          <p:attrName>style.visibility</p:attrName>
                                        </p:attrNameLst>
                                      </p:cBhvr>
                                      <p:to>
                                        <p:strVal val="visible"/>
                                      </p:to>
                                    </p:set>
                                    <p:animEffect transition="in" filter="fade">
                                      <p:cBhvr>
                                        <p:cTn id="42" dur="500"/>
                                        <p:tgtEl>
                                          <p:spTgt spid="1433"/>
                                        </p:tgtEl>
                                      </p:cBhvr>
                                    </p:animEffect>
                                  </p:childTnLst>
                                </p:cTn>
                              </p:par>
                              <p:par>
                                <p:cTn id="43" presetID="10" presetClass="entr" presetSubtype="0" fill="hold" nodeType="withEffect">
                                  <p:stCondLst>
                                    <p:cond delay="0"/>
                                  </p:stCondLst>
                                  <p:childTnLst>
                                    <p:set>
                                      <p:cBhvr>
                                        <p:cTn id="44" dur="1" fill="hold">
                                          <p:stCondLst>
                                            <p:cond delay="0"/>
                                          </p:stCondLst>
                                        </p:cTn>
                                        <p:tgtEl>
                                          <p:spTgt spid="1434"/>
                                        </p:tgtEl>
                                        <p:attrNameLst>
                                          <p:attrName>style.visibility</p:attrName>
                                        </p:attrNameLst>
                                      </p:cBhvr>
                                      <p:to>
                                        <p:strVal val="visible"/>
                                      </p:to>
                                    </p:set>
                                    <p:animEffect transition="in" filter="fade">
                                      <p:cBhvr>
                                        <p:cTn id="45" dur="500"/>
                                        <p:tgtEl>
                                          <p:spTgt spid="1434"/>
                                        </p:tgtEl>
                                      </p:cBhvr>
                                    </p:animEffect>
                                  </p:childTnLst>
                                </p:cTn>
                              </p:par>
                              <p:par>
                                <p:cTn id="46" presetID="10" presetClass="entr" presetSubtype="0" fill="hold" nodeType="withEffect">
                                  <p:stCondLst>
                                    <p:cond delay="0"/>
                                  </p:stCondLst>
                                  <p:childTnLst>
                                    <p:set>
                                      <p:cBhvr>
                                        <p:cTn id="47" dur="1" fill="hold">
                                          <p:stCondLst>
                                            <p:cond delay="0"/>
                                          </p:stCondLst>
                                        </p:cTn>
                                        <p:tgtEl>
                                          <p:spTgt spid="1439"/>
                                        </p:tgtEl>
                                        <p:attrNameLst>
                                          <p:attrName>style.visibility</p:attrName>
                                        </p:attrNameLst>
                                      </p:cBhvr>
                                      <p:to>
                                        <p:strVal val="visible"/>
                                      </p:to>
                                    </p:set>
                                    <p:animEffect transition="in" filter="fade">
                                      <p:cBhvr>
                                        <p:cTn id="48" dur="500"/>
                                        <p:tgtEl>
                                          <p:spTgt spid="1439"/>
                                        </p:tgtEl>
                                      </p:cBhvr>
                                    </p:animEffect>
                                  </p:childTnLst>
                                </p:cTn>
                              </p:par>
                              <p:par>
                                <p:cTn id="49" presetID="10" presetClass="entr" presetSubtype="0" fill="hold" nodeType="withEffect">
                                  <p:stCondLst>
                                    <p:cond delay="0"/>
                                  </p:stCondLst>
                                  <p:childTnLst>
                                    <p:set>
                                      <p:cBhvr>
                                        <p:cTn id="50" dur="1" fill="hold">
                                          <p:stCondLst>
                                            <p:cond delay="0"/>
                                          </p:stCondLst>
                                        </p:cTn>
                                        <p:tgtEl>
                                          <p:spTgt spid="1438"/>
                                        </p:tgtEl>
                                        <p:attrNameLst>
                                          <p:attrName>style.visibility</p:attrName>
                                        </p:attrNameLst>
                                      </p:cBhvr>
                                      <p:to>
                                        <p:strVal val="visible"/>
                                      </p:to>
                                    </p:set>
                                    <p:animEffect transition="in" filter="fade">
                                      <p:cBhvr>
                                        <p:cTn id="51" dur="500"/>
                                        <p:tgtEl>
                                          <p:spTgt spid="1438"/>
                                        </p:tgtEl>
                                      </p:cBhvr>
                                    </p:animEffect>
                                  </p:childTnLst>
                                </p:cTn>
                              </p:par>
                              <p:par>
                                <p:cTn id="52" presetID="10" presetClass="entr" presetSubtype="0" fill="hold" nodeType="withEffect">
                                  <p:stCondLst>
                                    <p:cond delay="0"/>
                                  </p:stCondLst>
                                  <p:childTnLst>
                                    <p:set>
                                      <p:cBhvr>
                                        <p:cTn id="53" dur="1" fill="hold">
                                          <p:stCondLst>
                                            <p:cond delay="0"/>
                                          </p:stCondLst>
                                        </p:cTn>
                                        <p:tgtEl>
                                          <p:spTgt spid="1443"/>
                                        </p:tgtEl>
                                        <p:attrNameLst>
                                          <p:attrName>style.visibility</p:attrName>
                                        </p:attrNameLst>
                                      </p:cBhvr>
                                      <p:to>
                                        <p:strVal val="visible"/>
                                      </p:to>
                                    </p:set>
                                    <p:animEffect transition="in" filter="fade">
                                      <p:cBhvr>
                                        <p:cTn id="54" dur="500"/>
                                        <p:tgtEl>
                                          <p:spTgt spid="1443"/>
                                        </p:tgtEl>
                                      </p:cBhvr>
                                    </p:animEffect>
                                  </p:childTnLst>
                                </p:cTn>
                              </p:par>
                              <p:par>
                                <p:cTn id="55" presetID="10" presetClass="entr" presetSubtype="0" fill="hold" nodeType="withEffect">
                                  <p:stCondLst>
                                    <p:cond delay="0"/>
                                  </p:stCondLst>
                                  <p:childTnLst>
                                    <p:set>
                                      <p:cBhvr>
                                        <p:cTn id="56" dur="1" fill="hold">
                                          <p:stCondLst>
                                            <p:cond delay="0"/>
                                          </p:stCondLst>
                                        </p:cTn>
                                        <p:tgtEl>
                                          <p:spTgt spid="1442"/>
                                        </p:tgtEl>
                                        <p:attrNameLst>
                                          <p:attrName>style.visibility</p:attrName>
                                        </p:attrNameLst>
                                      </p:cBhvr>
                                      <p:to>
                                        <p:strVal val="visible"/>
                                      </p:to>
                                    </p:set>
                                    <p:animEffect transition="in" filter="fade">
                                      <p:cBhvr>
                                        <p:cTn id="57" dur="500"/>
                                        <p:tgtEl>
                                          <p:spTgt spid="1442"/>
                                        </p:tgtEl>
                                      </p:cBhvr>
                                    </p:animEffect>
                                  </p:childTnLst>
                                </p:cTn>
                              </p:par>
                              <p:par>
                                <p:cTn id="58" presetID="10" presetClass="entr" presetSubtype="0" fill="hold" nodeType="withEffect">
                                  <p:stCondLst>
                                    <p:cond delay="0"/>
                                  </p:stCondLst>
                                  <p:childTnLst>
                                    <p:set>
                                      <p:cBhvr>
                                        <p:cTn id="59" dur="1" fill="hold">
                                          <p:stCondLst>
                                            <p:cond delay="0"/>
                                          </p:stCondLst>
                                        </p:cTn>
                                        <p:tgtEl>
                                          <p:spTgt spid="1445"/>
                                        </p:tgtEl>
                                        <p:attrNameLst>
                                          <p:attrName>style.visibility</p:attrName>
                                        </p:attrNameLst>
                                      </p:cBhvr>
                                      <p:to>
                                        <p:strVal val="visible"/>
                                      </p:to>
                                    </p:set>
                                    <p:animEffect transition="in" filter="fade">
                                      <p:cBhvr>
                                        <p:cTn id="60" dur="500"/>
                                        <p:tgtEl>
                                          <p:spTgt spid="1445"/>
                                        </p:tgtEl>
                                      </p:cBhvr>
                                    </p:animEffect>
                                  </p:childTnLst>
                                </p:cTn>
                              </p:par>
                              <p:par>
                                <p:cTn id="61" presetID="10" presetClass="entr" presetSubtype="0" fill="hold" nodeType="withEffect">
                                  <p:stCondLst>
                                    <p:cond delay="0"/>
                                  </p:stCondLst>
                                  <p:childTnLst>
                                    <p:set>
                                      <p:cBhvr>
                                        <p:cTn id="62" dur="1" fill="hold">
                                          <p:stCondLst>
                                            <p:cond delay="0"/>
                                          </p:stCondLst>
                                        </p:cTn>
                                        <p:tgtEl>
                                          <p:spTgt spid="1444"/>
                                        </p:tgtEl>
                                        <p:attrNameLst>
                                          <p:attrName>style.visibility</p:attrName>
                                        </p:attrNameLst>
                                      </p:cBhvr>
                                      <p:to>
                                        <p:strVal val="visible"/>
                                      </p:to>
                                    </p:set>
                                    <p:animEffect transition="in" filter="fade">
                                      <p:cBhvr>
                                        <p:cTn id="63" dur="500"/>
                                        <p:tgtEl>
                                          <p:spTgt spid="1444"/>
                                        </p:tgtEl>
                                      </p:cBhvr>
                                    </p:animEffect>
                                  </p:childTnLst>
                                </p:cTn>
                              </p:par>
                              <p:par>
                                <p:cTn id="64" presetID="10" presetClass="entr" presetSubtype="0" fill="hold" nodeType="withEffect">
                                  <p:stCondLst>
                                    <p:cond delay="0"/>
                                  </p:stCondLst>
                                  <p:childTnLst>
                                    <p:set>
                                      <p:cBhvr>
                                        <p:cTn id="65" dur="1" fill="hold">
                                          <p:stCondLst>
                                            <p:cond delay="0"/>
                                          </p:stCondLst>
                                        </p:cTn>
                                        <p:tgtEl>
                                          <p:spTgt spid="1448"/>
                                        </p:tgtEl>
                                        <p:attrNameLst>
                                          <p:attrName>style.visibility</p:attrName>
                                        </p:attrNameLst>
                                      </p:cBhvr>
                                      <p:to>
                                        <p:strVal val="visible"/>
                                      </p:to>
                                    </p:set>
                                    <p:animEffect transition="in" filter="fade">
                                      <p:cBhvr>
                                        <p:cTn id="66" dur="500"/>
                                        <p:tgtEl>
                                          <p:spTgt spid="1448"/>
                                        </p:tgtEl>
                                      </p:cBhvr>
                                    </p:animEffect>
                                  </p:childTnLst>
                                </p:cTn>
                              </p:par>
                              <p:par>
                                <p:cTn id="67" presetID="10" presetClass="entr" presetSubtype="0" fill="hold" nodeType="withEffect">
                                  <p:stCondLst>
                                    <p:cond delay="0"/>
                                  </p:stCondLst>
                                  <p:childTnLst>
                                    <p:set>
                                      <p:cBhvr>
                                        <p:cTn id="68" dur="1" fill="hold">
                                          <p:stCondLst>
                                            <p:cond delay="0"/>
                                          </p:stCondLst>
                                        </p:cTn>
                                        <p:tgtEl>
                                          <p:spTgt spid="1447"/>
                                        </p:tgtEl>
                                        <p:attrNameLst>
                                          <p:attrName>style.visibility</p:attrName>
                                        </p:attrNameLst>
                                      </p:cBhvr>
                                      <p:to>
                                        <p:strVal val="visible"/>
                                      </p:to>
                                    </p:set>
                                    <p:animEffect transition="in" filter="fade">
                                      <p:cBhvr>
                                        <p:cTn id="69" dur="500"/>
                                        <p:tgtEl>
                                          <p:spTgt spid="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9"/>
        <p:cNvGrpSpPr/>
        <p:nvPr/>
      </p:nvGrpSpPr>
      <p:grpSpPr>
        <a:xfrm>
          <a:off x="0" y="0"/>
          <a:ext cx="0" cy="0"/>
          <a:chOff x="0" y="0"/>
          <a:chExt cx="0" cy="0"/>
        </a:xfrm>
      </p:grpSpPr>
      <p:sp>
        <p:nvSpPr>
          <p:cNvPr id="1480" name="Shape 1480"/>
          <p:cNvSpPr txBox="1"/>
          <p:nvPr/>
        </p:nvSpPr>
        <p:spPr>
          <a:xfrm>
            <a:off x="60325" y="1550987"/>
            <a:ext cx="4076700" cy="554100"/>
          </a:xfrm>
          <a:prstGeom prst="rect">
            <a:avLst/>
          </a:prstGeom>
          <a:noFill/>
          <a:ln>
            <a:noFill/>
          </a:ln>
        </p:spPr>
        <p:txBody>
          <a:bodyPr lIns="91425" tIns="45700" rIns="91425" bIns="45700" anchor="t" anchorCtr="0">
            <a:spAutoFit/>
          </a:bodyPr>
          <a:lstStyle/>
          <a:p>
            <a:pPr marL="457200" marR="0" lvl="0" indent="-457200" algn="l" rtl="0">
              <a:lnSpc>
                <a:spcPct val="100000"/>
              </a:lnSpc>
              <a:spcBef>
                <a:spcPts val="0"/>
              </a:spcBef>
              <a:spcAft>
                <a:spcPts val="0"/>
              </a:spcAft>
              <a:buClr>
                <a:srgbClr val="FF0000"/>
              </a:buClr>
              <a:buSzPct val="100000"/>
              <a:buFont typeface="Noto Sans Symbols"/>
              <a:buChar char="❖"/>
            </a:pPr>
            <a:r>
              <a:rPr lang="vi-VN" sz="30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Luyện đọc diễn cảm</a:t>
            </a:r>
            <a:r>
              <a:rPr lang="vi-VN" sz="3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p>
        </p:txBody>
      </p:sp>
      <p:sp>
        <p:nvSpPr>
          <p:cNvPr id="1481" name="Shape 1481"/>
          <p:cNvSpPr txBox="1"/>
          <p:nvPr/>
        </p:nvSpPr>
        <p:spPr>
          <a:xfrm>
            <a:off x="228600" y="2089150"/>
            <a:ext cx="8686800" cy="44544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chemeClr val="dk1"/>
              </a:buClr>
              <a:buSzPct val="25000"/>
              <a:buFont typeface="Times New Roman" panose="02020603050405020304"/>
              <a:buNone/>
            </a:pPr>
            <a:r>
              <a:rPr lang="vi-VN" sz="27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Hải Thượng Lãn Ông là một thầy thuốc giàu lòng nhân ái,  không màng danh lợi.</a:t>
            </a:r>
          </a:p>
          <a:p>
            <a:pPr marL="0" marR="0" lvl="0" indent="0" algn="just" rtl="0">
              <a:lnSpc>
                <a:spcPct val="100000"/>
              </a:lnSpc>
              <a:spcBef>
                <a:spcPts val="1350"/>
              </a:spcBef>
              <a:spcAft>
                <a:spcPts val="0"/>
              </a:spcAft>
              <a:buClr>
                <a:srgbClr val="2305D9"/>
              </a:buClr>
              <a:buSzPct val="25000"/>
              <a:buFont typeface="Times New Roman" panose="02020603050405020304"/>
              <a:buNone/>
            </a:pP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Có lần,  một người thuyền chài có đứa con nhỏ bị bệnh đậu nặng,  nhưng</a:t>
            </a:r>
            <a:r>
              <a:rPr lang="vi-VN" sz="27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vi-VN" sz="27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nhà nghèo</a:t>
            </a: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không có tiền chữa.  Lãn Ông biết tin  bèn đến thăm.  Giữa mùa hè nóng nực,  cháu bé nằm trong chiếc thuyền nhỏ hẹp,  người</a:t>
            </a:r>
            <a:r>
              <a:rPr lang="vi-VN" sz="27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vi-VN" sz="27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đầy mụn mủ</a:t>
            </a: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mùi hôi tanh bốc lên </a:t>
            </a:r>
            <a:r>
              <a:rPr lang="vi-VN" sz="27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nồng nặc</a:t>
            </a: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Nhưng Lãn Ông vẫn </a:t>
            </a:r>
            <a:r>
              <a:rPr lang="vi-VN" sz="27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không ngại khổ</a:t>
            </a: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Ông </a:t>
            </a:r>
            <a:r>
              <a:rPr lang="vi-VN" sz="27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ân cần</a:t>
            </a:r>
            <a:r>
              <a:rPr lang="vi-VN" sz="2700" b="0"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 </a:t>
            </a: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chăm sóc đứa bé </a:t>
            </a:r>
            <a:r>
              <a:rPr lang="vi-VN" sz="27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suốt một tháng trời </a:t>
            </a: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và chữa khỏi bệnh cho nó. Khi từ giã nhà thuyền chài, ông chẳng những không lấy tiền  mà còn</a:t>
            </a:r>
            <a:r>
              <a:rPr lang="vi-VN" sz="2700" b="0" i="0" u="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vi-VN" sz="27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cho thêm </a:t>
            </a:r>
            <a:r>
              <a:rPr lang="vi-VN" sz="27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gạo, củi.</a:t>
            </a:r>
          </a:p>
        </p:txBody>
      </p:sp>
      <p:cxnSp>
        <p:nvCxnSpPr>
          <p:cNvPr id="1482" name="Shape 1482"/>
          <p:cNvCxnSpPr/>
          <p:nvPr/>
        </p:nvCxnSpPr>
        <p:spPr>
          <a:xfrm flipH="1">
            <a:off x="685737" y="254635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83" name="Shape 1483"/>
          <p:cNvCxnSpPr/>
          <p:nvPr/>
        </p:nvCxnSpPr>
        <p:spPr>
          <a:xfrm flipH="1">
            <a:off x="2057337" y="3198811"/>
            <a:ext cx="96900" cy="382499"/>
          </a:xfrm>
          <a:prstGeom prst="straightConnector1">
            <a:avLst/>
          </a:prstGeom>
          <a:noFill/>
          <a:ln w="28575" cap="flat" cmpd="sng">
            <a:solidFill>
              <a:srgbClr val="FF0000"/>
            </a:solidFill>
            <a:prstDash val="solid"/>
            <a:miter/>
            <a:headEnd type="none" w="med" len="med"/>
            <a:tailEnd type="none" w="med" len="med"/>
          </a:ln>
        </p:spPr>
      </p:cxnSp>
      <p:cxnSp>
        <p:nvCxnSpPr>
          <p:cNvPr id="1484" name="Shape 1484"/>
          <p:cNvCxnSpPr/>
          <p:nvPr/>
        </p:nvCxnSpPr>
        <p:spPr>
          <a:xfrm flipH="1">
            <a:off x="7391336" y="358140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85" name="Shape 1485"/>
          <p:cNvCxnSpPr/>
          <p:nvPr/>
        </p:nvCxnSpPr>
        <p:spPr>
          <a:xfrm flipH="1">
            <a:off x="7467536" y="358140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86" name="Shape 1486"/>
          <p:cNvCxnSpPr/>
          <p:nvPr/>
        </p:nvCxnSpPr>
        <p:spPr>
          <a:xfrm flipH="1">
            <a:off x="3484499" y="396240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87" name="Shape 1487"/>
          <p:cNvCxnSpPr/>
          <p:nvPr/>
        </p:nvCxnSpPr>
        <p:spPr>
          <a:xfrm flipH="1">
            <a:off x="3560699" y="396240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88" name="Shape 1488"/>
          <p:cNvCxnSpPr/>
          <p:nvPr/>
        </p:nvCxnSpPr>
        <p:spPr>
          <a:xfrm flipH="1">
            <a:off x="6913499" y="396240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89" name="Shape 1489"/>
          <p:cNvCxnSpPr/>
          <p:nvPr/>
        </p:nvCxnSpPr>
        <p:spPr>
          <a:xfrm flipH="1">
            <a:off x="4398899" y="441801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90" name="Shape 1490"/>
          <p:cNvCxnSpPr/>
          <p:nvPr/>
        </p:nvCxnSpPr>
        <p:spPr>
          <a:xfrm flipH="1">
            <a:off x="7523099" y="441801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91" name="Shape 1491"/>
          <p:cNvCxnSpPr/>
          <p:nvPr/>
        </p:nvCxnSpPr>
        <p:spPr>
          <a:xfrm flipH="1">
            <a:off x="3789299" y="480060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92" name="Shape 1492"/>
          <p:cNvCxnSpPr/>
          <p:nvPr/>
        </p:nvCxnSpPr>
        <p:spPr>
          <a:xfrm flipH="1">
            <a:off x="3865499" y="480060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93" name="Shape 1493"/>
          <p:cNvCxnSpPr/>
          <p:nvPr/>
        </p:nvCxnSpPr>
        <p:spPr>
          <a:xfrm flipH="1">
            <a:off x="1350899" y="399256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94" name="Shape 1494"/>
          <p:cNvCxnSpPr/>
          <p:nvPr/>
        </p:nvCxnSpPr>
        <p:spPr>
          <a:xfrm flipH="1">
            <a:off x="1736575" y="3581400"/>
            <a:ext cx="95400" cy="382500"/>
          </a:xfrm>
          <a:prstGeom prst="straightConnector1">
            <a:avLst/>
          </a:prstGeom>
          <a:noFill/>
          <a:ln w="28575" cap="flat" cmpd="sng">
            <a:solidFill>
              <a:srgbClr val="FF0000"/>
            </a:solidFill>
            <a:prstDash val="solid"/>
            <a:miter/>
            <a:headEnd type="none" w="med" len="med"/>
            <a:tailEnd type="none" w="med" len="med"/>
          </a:ln>
        </p:spPr>
      </p:cxnSp>
      <p:cxnSp>
        <p:nvCxnSpPr>
          <p:cNvPr id="1495" name="Shape 1495"/>
          <p:cNvCxnSpPr/>
          <p:nvPr/>
        </p:nvCxnSpPr>
        <p:spPr>
          <a:xfrm flipH="1">
            <a:off x="990537" y="525621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96" name="Shape 1496"/>
          <p:cNvCxnSpPr/>
          <p:nvPr/>
        </p:nvCxnSpPr>
        <p:spPr>
          <a:xfrm flipH="1">
            <a:off x="1066737" y="525621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97" name="Shape 1497"/>
          <p:cNvCxnSpPr/>
          <p:nvPr/>
        </p:nvCxnSpPr>
        <p:spPr>
          <a:xfrm flipH="1">
            <a:off x="3865499" y="563721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98" name="Shape 1498"/>
          <p:cNvCxnSpPr/>
          <p:nvPr/>
        </p:nvCxnSpPr>
        <p:spPr>
          <a:xfrm flipH="1">
            <a:off x="3941699" y="563721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499" name="Shape 1499"/>
          <p:cNvCxnSpPr/>
          <p:nvPr/>
        </p:nvCxnSpPr>
        <p:spPr>
          <a:xfrm flipH="1">
            <a:off x="8208899" y="5638800"/>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500" name="Shape 1500"/>
          <p:cNvCxnSpPr/>
          <p:nvPr/>
        </p:nvCxnSpPr>
        <p:spPr>
          <a:xfrm flipH="1">
            <a:off x="8000937" y="601821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501" name="Shape 1501"/>
          <p:cNvCxnSpPr/>
          <p:nvPr/>
        </p:nvCxnSpPr>
        <p:spPr>
          <a:xfrm flipH="1">
            <a:off x="8077137" y="6018212"/>
            <a:ext cx="96900" cy="382500"/>
          </a:xfrm>
          <a:prstGeom prst="straightConnector1">
            <a:avLst/>
          </a:prstGeom>
          <a:noFill/>
          <a:ln w="28575" cap="flat" cmpd="sng">
            <a:solidFill>
              <a:srgbClr val="FF0000"/>
            </a:solidFill>
            <a:prstDash val="solid"/>
            <a:miter/>
            <a:headEnd type="none" w="med" len="med"/>
            <a:tailEnd type="none" w="med" len="med"/>
          </a:ln>
        </p:spPr>
      </p:cxnSp>
      <p:cxnSp>
        <p:nvCxnSpPr>
          <p:cNvPr id="1503" name="Shape 1503"/>
          <p:cNvCxnSpPr/>
          <p:nvPr/>
        </p:nvCxnSpPr>
        <p:spPr>
          <a:xfrm flipH="1">
            <a:off x="4475099" y="3657600"/>
            <a:ext cx="96900" cy="382500"/>
          </a:xfrm>
          <a:prstGeom prst="straightConnector1">
            <a:avLst/>
          </a:prstGeom>
          <a:noFill/>
          <a:ln w="28575" cap="flat" cmpd="sng">
            <a:solidFill>
              <a:srgbClr val="FF0000"/>
            </a:solidFill>
            <a:prstDash val="solid"/>
            <a:miter/>
            <a:headEnd type="none" w="med" len="med"/>
            <a:tailEnd type="none" w="med" len="med"/>
          </a:ln>
        </p:spPr>
      </p:cxnSp>
      <p:sp>
        <p:nvSpPr>
          <p:cNvPr id="1506" name="Shape 1506"/>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08" name="Shape 1508"/>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509" name="Shape 1509"/>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29"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pic>
        <p:nvPicPr>
          <p:cNvPr id="1529" name="Shape 1529" descr="C:\Users\Dell\Desktop\1_52234.jpg"/>
          <p:cNvPicPr preferRelativeResize="0"/>
          <p:nvPr/>
        </p:nvPicPr>
        <p:blipFill rotWithShape="1">
          <a:blip r:embed="rId3"/>
          <a:srcRect l="-499" t="2499" r="2556" b="15539"/>
          <a:stretch>
            <a:fillRect/>
          </a:stretch>
        </p:blipFill>
        <p:spPr>
          <a:xfrm>
            <a:off x="806450" y="1852611"/>
            <a:ext cx="7499400" cy="4167300"/>
          </a:xfrm>
          <a:prstGeom prst="rect">
            <a:avLst/>
          </a:prstGeom>
          <a:noFill/>
          <a:ln>
            <a:noFill/>
          </a:ln>
        </p:spPr>
      </p:pic>
      <p:sp>
        <p:nvSpPr>
          <p:cNvPr id="1531" name="Shape 1531"/>
          <p:cNvSpPr txBox="1">
            <a:spLocks noGrp="1"/>
          </p:cNvSpPr>
          <p:nvPr>
            <p:ph type="title"/>
          </p:nvPr>
        </p:nvSpPr>
        <p:spPr>
          <a:xfrm>
            <a:off x="79375" y="5876925"/>
            <a:ext cx="9064500" cy="1103400"/>
          </a:xfrm>
          <a:prstGeom prst="rect">
            <a:avLst/>
          </a:prstGeom>
          <a:noFill/>
          <a:ln>
            <a:noFill/>
          </a:ln>
        </p:spPr>
        <p:txBody>
          <a:bodyPr lIns="91425" tIns="45700" rIns="91425" bIns="45700" anchor="ctr" anchorCtr="0">
            <a:normAutofit/>
          </a:bodyPr>
          <a:lstStyle/>
          <a:p>
            <a:pPr marL="0" marR="0" lvl="0" indent="0" algn="ctr" rtl="0">
              <a:lnSpc>
                <a:spcPct val="100000"/>
              </a:lnSpc>
              <a:spcBef>
                <a:spcPts val="0"/>
              </a:spcBef>
              <a:spcAft>
                <a:spcPts val="0"/>
              </a:spcAft>
              <a:buClr>
                <a:srgbClr val="2305D9"/>
              </a:buClr>
              <a:buSzPct val="25000"/>
              <a:buFont typeface="Calibri" panose="020F0502020204030204"/>
              <a:buNone/>
            </a:pPr>
            <a:r>
              <a:rPr lang="vi-VN" sz="2520" b="1" i="0" u="none" strike="noStrike" cap="none">
                <a:solidFill>
                  <a:srgbClr val="2305D9"/>
                </a:solidFill>
                <a:latin typeface="Calibri" panose="020F0502020204030204"/>
                <a:ea typeface="Calibri" panose="020F0502020204030204"/>
                <a:cs typeface="Calibri" panose="020F0502020204030204"/>
                <a:sym typeface="Calibri" panose="020F0502020204030204"/>
              </a:rPr>
              <a:t>Tượng đài Đại danh y Hải Thượng Lãn Ông Lê Hữu Trác-</a:t>
            </a:r>
            <a:br>
              <a:rPr lang="vi-VN" sz="2520" b="1" i="0" u="none" strike="noStrike" cap="none">
                <a:solidFill>
                  <a:srgbClr val="2305D9"/>
                </a:solidFill>
                <a:latin typeface="Calibri" panose="020F0502020204030204"/>
                <a:ea typeface="Calibri" panose="020F0502020204030204"/>
                <a:cs typeface="Calibri" panose="020F0502020204030204"/>
                <a:sym typeface="Calibri" panose="020F0502020204030204"/>
              </a:rPr>
            </a:br>
            <a:r>
              <a:rPr lang="vi-VN" sz="2520" b="1" i="0" u="none" strike="noStrike" cap="none">
                <a:solidFill>
                  <a:srgbClr val="2305D9"/>
                </a:solidFill>
                <a:effectLst>
                  <a:innerShdw blurRad="69850" dist="43180" dir="5400000">
                    <a:srgbClr val="000000">
                      <a:alpha val="65000"/>
                    </a:srgbClr>
                  </a:innerShdw>
                </a:effectLst>
                <a:latin typeface="Times New Roman" panose="02020603050405020304"/>
                <a:ea typeface="Times New Roman" panose="02020603050405020304"/>
                <a:cs typeface="Times New Roman" panose="02020603050405020304"/>
                <a:sym typeface="Times New Roman" panose="02020603050405020304"/>
              </a:rPr>
              <a:t>thuộc xã Sơn Quang, huyện Hương Sơn - Hà Tĩnh</a:t>
            </a:r>
          </a:p>
        </p:txBody>
      </p:sp>
      <p:sp>
        <p:nvSpPr>
          <p:cNvPr id="1534" name="Shape 1534"/>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36" name="Shape 1536"/>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537" name="Shape 1537"/>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8"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9"/>
                                        </p:tgtEl>
                                        <p:attrNameLst>
                                          <p:attrName>style.visibility</p:attrName>
                                        </p:attrNameLst>
                                      </p:cBhvr>
                                      <p:to>
                                        <p:strVal val="visible"/>
                                      </p:to>
                                    </p:set>
                                    <p:animEffect transition="in" filter="fade">
                                      <p:cBhvr>
                                        <p:cTn id="7" dur="1000"/>
                                        <p:tgtEl>
                                          <p:spTgt spid="1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2"/>
        <p:cNvGrpSpPr/>
        <p:nvPr/>
      </p:nvGrpSpPr>
      <p:grpSpPr>
        <a:xfrm>
          <a:off x="0" y="0"/>
          <a:ext cx="0" cy="0"/>
          <a:chOff x="0" y="0"/>
          <a:chExt cx="0" cy="0"/>
        </a:xfrm>
      </p:grpSpPr>
      <p:sp>
        <p:nvSpPr>
          <p:cNvPr id="1543" name="Shape 1543"/>
          <p:cNvSpPr txBox="1">
            <a:spLocks noGrp="1"/>
          </p:cNvSpPr>
          <p:nvPr>
            <p:ph type="title"/>
          </p:nvPr>
        </p:nvSpPr>
        <p:spPr>
          <a:xfrm>
            <a:off x="384175" y="5943600"/>
            <a:ext cx="8302500" cy="1047900"/>
          </a:xfrm>
          <a:prstGeom prst="rect">
            <a:avLst/>
          </a:prstGeom>
          <a:noFill/>
          <a:ln>
            <a:noFill/>
          </a:ln>
        </p:spPr>
        <p:txBody>
          <a:bodyPr lIns="91425" tIns="45700" rIns="91425" bIns="45700" anchor="ctr" anchorCtr="0">
            <a:normAutofit/>
          </a:bodyPr>
          <a:lstStyle/>
          <a:p>
            <a:pPr marL="0" marR="0" lvl="0" indent="0" algn="ctr" rtl="0">
              <a:lnSpc>
                <a:spcPct val="100000"/>
              </a:lnSpc>
              <a:spcBef>
                <a:spcPts val="0"/>
              </a:spcBef>
              <a:spcAft>
                <a:spcPts val="0"/>
              </a:spcAft>
              <a:buClr>
                <a:srgbClr val="2305D9"/>
              </a:buClr>
              <a:buSzPct val="25000"/>
              <a:buFont typeface="Times New Roman" panose="02020603050405020304"/>
              <a:buNone/>
            </a:pPr>
            <a:r>
              <a:rPr lang="vi-VN" sz="2400" b="1" i="0" u="none" strike="noStrike" cap="none">
                <a:solidFill>
                  <a:srgbClr val="2305D9"/>
                </a:solidFill>
                <a:effectLst>
                  <a:innerShdw blurRad="69850" dist="43180" dir="5400000">
                    <a:srgbClr val="000000">
                      <a:alpha val="65000"/>
                    </a:srgbClr>
                  </a:innerShdw>
                </a:effectLst>
                <a:latin typeface="Times New Roman" panose="02020603050405020304"/>
                <a:ea typeface="Times New Roman" panose="02020603050405020304"/>
                <a:cs typeface="Times New Roman" panose="02020603050405020304"/>
                <a:sym typeface="Times New Roman" panose="02020603050405020304"/>
              </a:rPr>
              <a:t>Mộ Lê Hữu Trác thuộc xã Sơn Quang, </a:t>
            </a:r>
            <a:r>
              <a:rPr lang="vi-VN" sz="2400" b="1" i="0" u="none" strike="noStrike" cap="none">
                <a:solidFill>
                  <a:srgbClr val="2305D9"/>
                </a:solidFill>
                <a:effectLst>
                  <a:innerShdw blurRad="69850" dist="43180" dir="5400000">
                    <a:srgbClr val="000000">
                      <a:alpha val="65000"/>
                    </a:srgbClr>
                  </a:innerShdw>
                </a:effectLst>
                <a:latin typeface="Calibri" panose="020F0502020204030204"/>
                <a:ea typeface="Calibri" panose="020F0502020204030204"/>
                <a:cs typeface="Calibri" panose="020F0502020204030204"/>
                <a:sym typeface="Calibri" panose="020F0502020204030204"/>
              </a:rPr>
              <a:t/>
            </a:r>
            <a:br>
              <a:rPr lang="vi-VN" sz="2400" b="1" i="0" u="none" strike="noStrike" cap="none">
                <a:solidFill>
                  <a:srgbClr val="2305D9"/>
                </a:solidFill>
                <a:effectLst>
                  <a:innerShdw blurRad="69850" dist="43180" dir="5400000">
                    <a:srgbClr val="000000">
                      <a:alpha val="65000"/>
                    </a:srgbClr>
                  </a:innerShdw>
                </a:effectLst>
                <a:latin typeface="Calibri" panose="020F0502020204030204"/>
                <a:ea typeface="Calibri" panose="020F0502020204030204"/>
                <a:cs typeface="Calibri" panose="020F0502020204030204"/>
                <a:sym typeface="Calibri" panose="020F0502020204030204"/>
              </a:rPr>
            </a:br>
            <a:r>
              <a:rPr lang="vi-VN" sz="2400" b="1" i="0" u="none" strike="noStrike" cap="none">
                <a:solidFill>
                  <a:srgbClr val="2305D9"/>
                </a:solidFill>
                <a:effectLst>
                  <a:innerShdw blurRad="69850" dist="43180" dir="5400000">
                    <a:srgbClr val="000000">
                      <a:alpha val="65000"/>
                    </a:srgbClr>
                  </a:innerShdw>
                </a:effectLst>
                <a:latin typeface="Times New Roman" panose="02020603050405020304"/>
                <a:ea typeface="Times New Roman" panose="02020603050405020304"/>
                <a:cs typeface="Times New Roman" panose="02020603050405020304"/>
                <a:sym typeface="Times New Roman" panose="02020603050405020304"/>
              </a:rPr>
              <a:t>huyện Hương Sơn - Hà Tĩnh</a:t>
            </a:r>
          </a:p>
        </p:txBody>
      </p:sp>
      <p:pic>
        <p:nvPicPr>
          <p:cNvPr id="1544" name="Shape 1544" descr="%C3%A1das"/>
          <p:cNvPicPr preferRelativeResize="0"/>
          <p:nvPr/>
        </p:nvPicPr>
        <p:blipFill rotWithShape="1">
          <a:blip r:embed="rId3"/>
          <a:srcRect/>
          <a:stretch>
            <a:fillRect/>
          </a:stretch>
        </p:blipFill>
        <p:spPr>
          <a:xfrm>
            <a:off x="990600" y="1966911"/>
            <a:ext cx="6934200" cy="4129200"/>
          </a:xfrm>
          <a:prstGeom prst="rect">
            <a:avLst/>
          </a:prstGeom>
          <a:noFill/>
          <a:ln>
            <a:noFill/>
          </a:ln>
        </p:spPr>
      </p:pic>
      <p:sp>
        <p:nvSpPr>
          <p:cNvPr id="1548" name="Shape 1548"/>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50" name="Shape 1550"/>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551" name="Shape 1551"/>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8"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7"/>
        <p:cNvGrpSpPr/>
        <p:nvPr/>
      </p:nvGrpSpPr>
      <p:grpSpPr>
        <a:xfrm>
          <a:off x="0" y="0"/>
          <a:ext cx="0" cy="0"/>
          <a:chOff x="0" y="0"/>
          <a:chExt cx="0" cy="0"/>
        </a:xfrm>
      </p:grpSpPr>
      <p:sp>
        <p:nvSpPr>
          <p:cNvPr id="1168"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1175" name="Shape 1175"/>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Tree>
  </p:cSld>
  <p:clrMapOvr>
    <a:masterClrMapping/>
  </p:clrMapOvr>
  <p:transition spd="slow">
    <p:randomBa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56"/>
        <p:cNvGrpSpPr/>
        <p:nvPr/>
      </p:nvGrpSpPr>
      <p:grpSpPr>
        <a:xfrm>
          <a:off x="0" y="0"/>
          <a:ext cx="0" cy="0"/>
          <a:chOff x="0" y="0"/>
          <a:chExt cx="0" cy="0"/>
        </a:xfrm>
      </p:grpSpPr>
      <p:pic>
        <p:nvPicPr>
          <p:cNvPr id="1557" name="Shape 1557" descr="C:\Users\Dell\Desktop\truong-hoc-hhen-nie-blogtamsuvn.jpg"/>
          <p:cNvPicPr preferRelativeResize="0"/>
          <p:nvPr/>
        </p:nvPicPr>
        <p:blipFill rotWithShape="1">
          <a:blip r:embed="rId3"/>
          <a:srcRect/>
          <a:stretch>
            <a:fillRect/>
          </a:stretch>
        </p:blipFill>
        <p:spPr>
          <a:xfrm>
            <a:off x="838200" y="1905000"/>
            <a:ext cx="7307400" cy="4876800"/>
          </a:xfrm>
          <a:prstGeom prst="rect">
            <a:avLst/>
          </a:prstGeom>
          <a:noFill/>
          <a:ln>
            <a:noFill/>
          </a:ln>
        </p:spPr>
      </p:pic>
      <p:sp>
        <p:nvSpPr>
          <p:cNvPr id="1561" name="Shape 1561"/>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63" name="Shape 1563"/>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564" name="Shape 1564"/>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7"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69"/>
        <p:cNvGrpSpPr/>
        <p:nvPr/>
      </p:nvGrpSpPr>
      <p:grpSpPr>
        <a:xfrm>
          <a:off x="0" y="0"/>
          <a:ext cx="0" cy="0"/>
          <a:chOff x="0" y="0"/>
          <a:chExt cx="0" cy="0"/>
        </a:xfrm>
      </p:grpSpPr>
      <p:pic>
        <p:nvPicPr>
          <p:cNvPr id="1570" name="Shape 1570" descr="C:\Users\Dell\Desktop\da-thay-bien-ten-pho-nhech-nhac-47-083756.jpg"/>
          <p:cNvPicPr preferRelativeResize="0"/>
          <p:nvPr/>
        </p:nvPicPr>
        <p:blipFill rotWithShape="1">
          <a:blip r:embed="rId3"/>
          <a:srcRect l="50000"/>
          <a:stretch>
            <a:fillRect/>
          </a:stretch>
        </p:blipFill>
        <p:spPr>
          <a:xfrm>
            <a:off x="1703386" y="2084386"/>
            <a:ext cx="5638800" cy="4676700"/>
          </a:xfrm>
          <a:prstGeom prst="rect">
            <a:avLst/>
          </a:prstGeom>
          <a:noFill/>
          <a:ln>
            <a:noFill/>
          </a:ln>
        </p:spPr>
      </p:pic>
      <p:sp>
        <p:nvSpPr>
          <p:cNvPr id="1574" name="Shape 1574"/>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76" name="Shape 1576"/>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1577" name="Shape 1577"/>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7"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13"/>
        <p:cNvGrpSpPr/>
        <p:nvPr/>
      </p:nvGrpSpPr>
      <p:grpSpPr>
        <a:xfrm>
          <a:off x="0" y="0"/>
          <a:ext cx="0" cy="0"/>
          <a:chOff x="0" y="0"/>
          <a:chExt cx="0" cy="0"/>
        </a:xfrm>
      </p:grpSpPr>
      <p:sp>
        <p:nvSpPr>
          <p:cNvPr id="1515" name="Shape 1515"/>
          <p:cNvSpPr/>
          <p:nvPr/>
        </p:nvSpPr>
        <p:spPr>
          <a:xfrm>
            <a:off x="304800" y="3124200"/>
            <a:ext cx="8550300" cy="2170200"/>
          </a:xfrm>
          <a:prstGeom prst="roundRect">
            <a:avLst>
              <a:gd name="adj" fmla="val 16667"/>
            </a:avLst>
          </a:prstGeom>
          <a:gradFill>
            <a:gsLst>
              <a:gs pos="0">
                <a:srgbClr val="DAFDA7"/>
              </a:gs>
              <a:gs pos="35000">
                <a:srgbClr val="E4FDC2"/>
              </a:gs>
              <a:gs pos="100000">
                <a:srgbClr val="F5FFE6"/>
              </a:gs>
            </a:gsLst>
            <a:lin ang="16200038" scaled="0"/>
          </a:gradFill>
          <a:ln w="19050" cap="flat" cmpd="sng">
            <a:solidFill>
              <a:srgbClr val="FF0000"/>
            </a:solidFill>
            <a:prstDash val="solid"/>
            <a:miter/>
            <a:headEnd type="none" w="med" len="med"/>
            <a:tailEnd type="none" w="med" len="med"/>
          </a:ln>
          <a:effectLst>
            <a:outerShdw blurRad="63500" dist="20000" dir="5400000">
              <a:srgbClr val="000000">
                <a:alpha val="37650"/>
              </a:srgbClr>
            </a:outerShdw>
          </a:effectLst>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16" name="Shape 1516"/>
          <p:cNvSpPr txBox="1"/>
          <p:nvPr/>
        </p:nvSpPr>
        <p:spPr>
          <a:xfrm>
            <a:off x="304800" y="3875087"/>
            <a:ext cx="8550300" cy="10779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2305D9"/>
              </a:buClr>
              <a:buSzPct val="25000"/>
              <a:buFont typeface="Times New Roman" panose="02020603050405020304"/>
              <a:buNone/>
            </a:pPr>
            <a:r>
              <a:rPr lang="vi-VN" sz="3200" b="1"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Ca ngợi tài năng, tấm lòng nhân hậu và nhân cách cao thượng của Hải Thượng Lãn Ông.</a:t>
            </a:r>
          </a:p>
        </p:txBody>
      </p:sp>
      <p:sp>
        <p:nvSpPr>
          <p:cNvPr id="1517" name="Shape 1517"/>
          <p:cNvSpPr txBox="1"/>
          <p:nvPr/>
        </p:nvSpPr>
        <p:spPr>
          <a:xfrm>
            <a:off x="298450" y="3140075"/>
            <a:ext cx="3030600" cy="962100"/>
          </a:xfrm>
          <a:prstGeom prst="rect">
            <a:avLst/>
          </a:prstGeom>
          <a:noFill/>
          <a:ln>
            <a:noFill/>
          </a:ln>
        </p:spPr>
        <p:txBody>
          <a:bodyPr lIns="91425" tIns="45700" rIns="91425" bIns="45700" anchor="t" anchorCtr="0">
            <a:spAutoFit/>
          </a:bodyPr>
          <a:lstStyle/>
          <a:p>
            <a:pPr marL="571500" marR="0" lvl="0" indent="-571500" algn="l" rtl="0">
              <a:lnSpc>
                <a:spcPct val="100000"/>
              </a:lnSpc>
              <a:spcBef>
                <a:spcPts val="0"/>
              </a:spcBef>
              <a:spcAft>
                <a:spcPts val="0"/>
              </a:spcAft>
              <a:buClr>
                <a:srgbClr val="FF0000"/>
              </a:buClr>
              <a:buSzPct val="100000"/>
              <a:buFont typeface="Noto Sans Symbols"/>
              <a:buChar char="❖"/>
            </a:pPr>
            <a:r>
              <a:rPr lang="vi-VN" sz="3600" b="1" i="0" u="sng" strike="noStrike" cap="none">
                <a:solidFill>
                  <a:srgbClr val="FF0000"/>
                </a:solidFill>
                <a:effectLst>
                  <a:innerShdw blurRad="69850" dist="43180" dir="5400000">
                    <a:srgbClr val="000000">
                      <a:alpha val="65000"/>
                    </a:srgbClr>
                  </a:innerShdw>
                </a:effectLst>
                <a:latin typeface="Times New Roman" panose="02020603050405020304"/>
                <a:ea typeface="Times New Roman" panose="02020603050405020304"/>
                <a:cs typeface="Times New Roman" panose="02020603050405020304"/>
                <a:sym typeface="Times New Roman" panose="02020603050405020304"/>
              </a:rPr>
              <a:t>Nội dung:</a:t>
            </a:r>
          </a:p>
        </p:txBody>
      </p:sp>
      <p:sp>
        <p:nvSpPr>
          <p:cNvPr id="1520" name="Shape 1520"/>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522" name="Shape 1522"/>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523" name="Shape 1523"/>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9"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spli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81"/>
        <p:cNvGrpSpPr/>
        <p:nvPr/>
      </p:nvGrpSpPr>
      <p:grpSpPr>
        <a:xfrm>
          <a:off x="0" y="0"/>
          <a:ext cx="0" cy="0"/>
          <a:chOff x="0" y="0"/>
          <a:chExt cx="0" cy="0"/>
        </a:xfrm>
      </p:grpSpPr>
      <p:pic>
        <p:nvPicPr>
          <p:cNvPr id="1582" name="Shape 1582" descr="D:\thuc\NH 17-18\HINH ANH\hoa-tam-giac-mach-ha-giang.jpg"/>
          <p:cNvPicPr preferRelativeResize="0"/>
          <p:nvPr/>
        </p:nvPicPr>
        <p:blipFill rotWithShape="1">
          <a:blip r:embed="rId3"/>
          <a:srcRect/>
          <a:stretch>
            <a:fillRect/>
          </a:stretch>
        </p:blipFill>
        <p:spPr>
          <a:xfrm>
            <a:off x="0" y="0"/>
            <a:ext cx="9144000" cy="6858000"/>
          </a:xfrm>
          <a:prstGeom prst="rect">
            <a:avLst/>
          </a:prstGeom>
          <a:noFill/>
          <a:ln>
            <a:noFill/>
          </a:ln>
        </p:spPr>
      </p:pic>
      <p:sp>
        <p:nvSpPr>
          <p:cNvPr id="1583" name="Shape 1583"/>
          <p:cNvSpPr/>
          <p:nvPr/>
        </p:nvSpPr>
        <p:spPr>
          <a:xfrm>
            <a:off x="762000" y="1295400"/>
            <a:ext cx="7772400" cy="4419600"/>
          </a:xfrm>
          <a:prstGeom prst="rect">
            <a:avLst/>
          </a:prstGeom>
          <a:gradFill>
            <a:gsLst>
              <a:gs pos="0">
                <a:srgbClr val="FFE701"/>
              </a:gs>
              <a:gs pos="100000">
                <a:srgbClr val="FE3E02"/>
              </a:gs>
            </a:gsLst>
            <a:lin ang="5400000" scaled="0"/>
          </a:gradFill>
          <a:ln cap="flat" cmpd="sng" algn="ctr">
            <a:solidFill>
              <a:srgbClr val="000000"/>
            </a:solidFill>
            <a:miter lim="800000"/>
          </a:ln>
        </p:spPr>
        <p:txBody>
          <a:bodyPr fromWordArt="1"/>
          <a:lstStyle>
            <a:defPPr lvl="0"/>
            <a:lvl1pPr lvl="0"/>
            <a:lvl2pPr lvl="1"/>
            <a:lvl3pPr lvl="2"/>
            <a:lvl4pPr lvl="3"/>
            <a:lvl5pPr lvl="4"/>
            <a:lvl6pPr lvl="5"/>
            <a:lvl7pPr lvl="6"/>
            <a:lvl8pPr lvl="7"/>
            <a:lvl9pPr lvl="8"/>
          </a:lstStyle>
          <a:p>
            <a:r>
              <a:rPr b="0" i="1" u="none" cap="none">
                <a:latin typeface="Times New Roman" panose="02020603050405020304"/>
              </a:rPr>
              <a:t>CHÀO CÁC EM !
</a:t>
            </a:r>
          </a:p>
        </p:txBody>
      </p:sp>
      <p:sp>
        <p:nvSpPr>
          <p:cNvPr id="1584" name="Shape 1584"/>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pic>
        <p:nvPicPr>
          <p:cNvPr id="1182" name="Shape 1182" descr="C:\Users\Dell\Desktop\6e32ecac22f8c1a698e9.jpg"/>
          <p:cNvPicPr preferRelativeResize="0"/>
          <p:nvPr/>
        </p:nvPicPr>
        <p:blipFill rotWithShape="1">
          <a:blip r:embed="rId3"/>
          <a:srcRect l="9686" t="13332" r="2969" b="22293"/>
          <a:stretch>
            <a:fillRect/>
          </a:stretch>
        </p:blipFill>
        <p:spPr>
          <a:xfrm>
            <a:off x="184150" y="2035175"/>
            <a:ext cx="8726400" cy="4822800"/>
          </a:xfrm>
          <a:prstGeom prst="rect">
            <a:avLst/>
          </a:prstGeom>
          <a:noFill/>
          <a:ln>
            <a:noFill/>
          </a:ln>
        </p:spPr>
      </p:pic>
      <p:sp>
        <p:nvSpPr>
          <p:cNvPr id="1185" name="Shape 1185"/>
          <p:cNvSpPr txBox="1"/>
          <p:nvPr/>
        </p:nvSpPr>
        <p:spPr>
          <a:xfrm>
            <a:off x="0" y="990600"/>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1186" name="Shape 1186"/>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188" name="Shape 1188"/>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7"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1182"/>
                                        </p:tgtEl>
                                      </p:cBhvr>
                                    </p:animEffect>
                                    <p:set>
                                      <p:cBhvr>
                                        <p:cTn id="7" dur="1" fill="hold">
                                          <p:stCondLst>
                                            <p:cond delay="1000"/>
                                          </p:stCondLst>
                                        </p:cTn>
                                        <p:tgtEl>
                                          <p:spTgt spid="11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grpSp>
        <p:nvGrpSpPr>
          <p:cNvPr id="1194" name="Shape 1194"/>
          <p:cNvGrpSpPr/>
          <p:nvPr/>
        </p:nvGrpSpPr>
        <p:grpSpPr>
          <a:xfrm>
            <a:off x="3581400" y="2819419"/>
            <a:ext cx="2286000" cy="3657630"/>
            <a:chOff x="3200400" y="2438400"/>
            <a:chExt cx="2286000" cy="3733800"/>
          </a:xfrm>
        </p:grpSpPr>
        <p:cxnSp>
          <p:nvCxnSpPr>
            <p:cNvPr id="1195" name="Shape 1195"/>
            <p:cNvCxnSpPr/>
            <p:nvPr/>
          </p:nvCxnSpPr>
          <p:spPr>
            <a:xfrm>
              <a:off x="4343400" y="2438400"/>
              <a:ext cx="0" cy="3733800"/>
            </a:xfrm>
            <a:prstGeom prst="straightConnector1">
              <a:avLst/>
            </a:prstGeom>
            <a:noFill/>
            <a:ln w="9525" cap="flat" cmpd="sng">
              <a:solidFill>
                <a:schemeClr val="dk1"/>
              </a:solidFill>
              <a:prstDash val="solid"/>
              <a:miter/>
              <a:headEnd type="none" w="med" len="med"/>
              <a:tailEnd type="none" w="med" len="med"/>
            </a:ln>
          </p:spPr>
        </p:cxnSp>
        <p:cxnSp>
          <p:nvCxnSpPr>
            <p:cNvPr id="1196" name="Shape 1196"/>
            <p:cNvCxnSpPr/>
            <p:nvPr/>
          </p:nvCxnSpPr>
          <p:spPr>
            <a:xfrm>
              <a:off x="3200400" y="2438400"/>
              <a:ext cx="2286000" cy="0"/>
            </a:xfrm>
            <a:prstGeom prst="straightConnector1">
              <a:avLst/>
            </a:prstGeom>
            <a:noFill/>
            <a:ln w="9525" cap="flat" cmpd="sng">
              <a:solidFill>
                <a:schemeClr val="dk1"/>
              </a:solidFill>
              <a:prstDash val="solid"/>
              <a:miter/>
              <a:headEnd type="none" w="med" len="med"/>
              <a:tailEnd type="none" w="med" len="med"/>
            </a:ln>
          </p:spPr>
        </p:cxnSp>
      </p:grpSp>
      <p:sp>
        <p:nvSpPr>
          <p:cNvPr id="1198" name="Shape 1198"/>
          <p:cNvSpPr txBox="1"/>
          <p:nvPr/>
        </p:nvSpPr>
        <p:spPr>
          <a:xfrm>
            <a:off x="914400" y="2219325"/>
            <a:ext cx="2057400" cy="523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Times New Roman" panose="02020603050405020304"/>
              <a:buNone/>
            </a:pPr>
            <a:r>
              <a:rPr lang="vi-VN" sz="28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Luyện đọc</a:t>
            </a:r>
            <a:r>
              <a:rPr lang="vi-VN" sz="28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p>
        </p:txBody>
      </p:sp>
      <p:sp>
        <p:nvSpPr>
          <p:cNvPr id="1199" name="Shape 1199"/>
          <p:cNvSpPr txBox="1"/>
          <p:nvPr/>
        </p:nvSpPr>
        <p:spPr>
          <a:xfrm>
            <a:off x="6400800" y="2220912"/>
            <a:ext cx="2057400" cy="522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Times New Roman" panose="02020603050405020304"/>
              <a:buNone/>
            </a:pPr>
            <a:r>
              <a:rPr lang="vi-VN" sz="28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Từ ngữ</a:t>
            </a:r>
            <a:r>
              <a:rPr lang="vi-VN" sz="28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p>
        </p:txBody>
      </p:sp>
      <p:sp>
        <p:nvSpPr>
          <p:cNvPr id="1202" name="Shape 1202"/>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04" name="Shape 1204"/>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205" name="Shape 1205"/>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11"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3"/>
        <p:cNvGrpSpPr/>
        <p:nvPr/>
      </p:nvGrpSpPr>
      <p:grpSpPr>
        <a:xfrm>
          <a:off x="0" y="0"/>
          <a:ext cx="0" cy="0"/>
          <a:chOff x="0" y="0"/>
          <a:chExt cx="0" cy="0"/>
        </a:xfrm>
      </p:grpSpPr>
      <p:sp>
        <p:nvSpPr>
          <p:cNvPr id="1224" name="Shape 1224"/>
          <p:cNvSpPr txBox="1"/>
          <p:nvPr/>
        </p:nvSpPr>
        <p:spPr>
          <a:xfrm>
            <a:off x="0" y="3554412"/>
            <a:ext cx="6629400" cy="1170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Times New Roman" panose="02020603050405020304"/>
              <a:buNone/>
            </a:pPr>
            <a:r>
              <a:rPr lang="vi-VN" sz="2800" b="0" i="1" u="none">
                <a:solidFill>
                  <a:schemeClr val="dk1"/>
                </a:solidFill>
                <a:latin typeface="Times New Roman" panose="02020603050405020304"/>
                <a:ea typeface="Times New Roman" panose="02020603050405020304"/>
                <a:cs typeface="Times New Roman" panose="02020603050405020304"/>
                <a:sym typeface="Times New Roman" panose="02020603050405020304"/>
              </a:rPr>
              <a:t>   Công danh  trước mắt  trôi như nước          </a:t>
            </a:r>
          </a:p>
          <a:p>
            <a:pPr marL="0" marR="0" lvl="0" indent="0" algn="l" rtl="0">
              <a:lnSpc>
                <a:spcPct val="100000"/>
              </a:lnSpc>
              <a:spcBef>
                <a:spcPts val="1400"/>
              </a:spcBef>
              <a:spcAft>
                <a:spcPts val="0"/>
              </a:spcAft>
              <a:buClr>
                <a:schemeClr val="dk1"/>
              </a:buClr>
              <a:buSzPct val="25000"/>
              <a:buFont typeface="Times New Roman" panose="02020603050405020304"/>
              <a:buNone/>
            </a:pPr>
            <a:r>
              <a:rPr lang="vi-VN" sz="2800" b="0" i="1" u="none">
                <a:solidFill>
                  <a:schemeClr val="dk1"/>
                </a:solidFill>
                <a:latin typeface="Times New Roman" panose="02020603050405020304"/>
                <a:ea typeface="Times New Roman" panose="02020603050405020304"/>
                <a:cs typeface="Times New Roman" panose="02020603050405020304"/>
                <a:sym typeface="Times New Roman" panose="02020603050405020304"/>
              </a:rPr>
              <a:t>Nhân nghĩa  trong lòng  chẳng đổi phương.</a:t>
            </a:r>
          </a:p>
        </p:txBody>
      </p:sp>
      <p:grpSp>
        <p:nvGrpSpPr>
          <p:cNvPr id="1225" name="Shape 1225"/>
          <p:cNvGrpSpPr/>
          <p:nvPr/>
        </p:nvGrpSpPr>
        <p:grpSpPr>
          <a:xfrm>
            <a:off x="5638693" y="2895619"/>
            <a:ext cx="1447723" cy="3124238"/>
            <a:chOff x="3200400" y="2438400"/>
            <a:chExt cx="2286000" cy="3189300"/>
          </a:xfrm>
        </p:grpSpPr>
        <p:cxnSp>
          <p:nvCxnSpPr>
            <p:cNvPr id="1226" name="Shape 1226"/>
            <p:cNvCxnSpPr/>
            <p:nvPr/>
          </p:nvCxnSpPr>
          <p:spPr>
            <a:xfrm>
              <a:off x="4343400" y="2438400"/>
              <a:ext cx="0" cy="3189300"/>
            </a:xfrm>
            <a:prstGeom prst="straightConnector1">
              <a:avLst/>
            </a:prstGeom>
            <a:noFill/>
            <a:ln w="9525" cap="flat" cmpd="sng">
              <a:solidFill>
                <a:schemeClr val="dk1"/>
              </a:solidFill>
              <a:prstDash val="solid"/>
              <a:miter/>
              <a:headEnd type="none" w="med" len="med"/>
              <a:tailEnd type="none" w="med" len="med"/>
            </a:ln>
          </p:spPr>
        </p:cxnSp>
        <p:cxnSp>
          <p:nvCxnSpPr>
            <p:cNvPr id="1227" name="Shape 1227"/>
            <p:cNvCxnSpPr/>
            <p:nvPr/>
          </p:nvCxnSpPr>
          <p:spPr>
            <a:xfrm>
              <a:off x="3200400" y="2438400"/>
              <a:ext cx="2286000" cy="0"/>
            </a:xfrm>
            <a:prstGeom prst="straightConnector1">
              <a:avLst/>
            </a:prstGeom>
            <a:noFill/>
            <a:ln w="9525" cap="flat" cmpd="sng">
              <a:solidFill>
                <a:schemeClr val="dk1"/>
              </a:solidFill>
              <a:prstDash val="solid"/>
              <a:miter/>
              <a:headEnd type="none" w="med" len="med"/>
              <a:tailEnd type="none" w="med" len="med"/>
            </a:ln>
          </p:spPr>
        </p:cxnSp>
      </p:grpSp>
      <p:sp>
        <p:nvSpPr>
          <p:cNvPr id="1229" name="Shape 1229"/>
          <p:cNvSpPr txBox="1"/>
          <p:nvPr/>
        </p:nvSpPr>
        <p:spPr>
          <a:xfrm>
            <a:off x="0" y="3560762"/>
            <a:ext cx="6629400" cy="11700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chemeClr val="dk1"/>
              </a:buClr>
              <a:buSzPct val="25000"/>
              <a:buFont typeface="Times New Roman" panose="02020603050405020304"/>
              <a:buNone/>
            </a:pPr>
            <a:r>
              <a:rPr lang="vi-VN" sz="2800" b="0" i="1" u="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vi-VN" sz="2800" b="0" i="1" u="none">
                <a:solidFill>
                  <a:srgbClr val="FF0000"/>
                </a:solidFill>
                <a:latin typeface="Times New Roman" panose="02020603050405020304"/>
                <a:ea typeface="Times New Roman" panose="02020603050405020304"/>
                <a:cs typeface="Times New Roman" panose="02020603050405020304"/>
                <a:sym typeface="Times New Roman" panose="02020603050405020304"/>
              </a:rPr>
              <a:t>Công danh</a:t>
            </a:r>
            <a:r>
              <a:rPr lang="vi-VN" sz="2800" b="0" i="1" u="none">
                <a:solidFill>
                  <a:schemeClr val="dk1"/>
                </a:solidFill>
                <a:latin typeface="Times New Roman" panose="02020603050405020304"/>
                <a:ea typeface="Times New Roman" panose="02020603050405020304"/>
                <a:cs typeface="Times New Roman" panose="02020603050405020304"/>
                <a:sym typeface="Times New Roman" panose="02020603050405020304"/>
              </a:rPr>
              <a:t>  </a:t>
            </a:r>
            <a:r>
              <a:rPr lang="vi-VN" sz="2800" b="0" i="1" u="none">
                <a:solidFill>
                  <a:srgbClr val="1230AE"/>
                </a:solidFill>
                <a:latin typeface="Times New Roman" panose="02020603050405020304"/>
                <a:ea typeface="Times New Roman" panose="02020603050405020304"/>
                <a:cs typeface="Times New Roman" panose="02020603050405020304"/>
                <a:sym typeface="Times New Roman" panose="02020603050405020304"/>
              </a:rPr>
              <a:t>trước mắt  </a:t>
            </a:r>
            <a:r>
              <a:rPr lang="vi-VN" sz="2800" b="0" i="1"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trôi như nước          </a:t>
            </a:r>
          </a:p>
          <a:p>
            <a:pPr marL="0" marR="0" lvl="0" indent="0" algn="l" rtl="0">
              <a:lnSpc>
                <a:spcPct val="100000"/>
              </a:lnSpc>
              <a:spcBef>
                <a:spcPts val="1400"/>
              </a:spcBef>
              <a:spcAft>
                <a:spcPts val="0"/>
              </a:spcAft>
              <a:buClr>
                <a:srgbClr val="FF0000"/>
              </a:buClr>
              <a:buSzPct val="25000"/>
              <a:buFont typeface="Times New Roman" panose="02020603050405020304"/>
              <a:buNone/>
            </a:pPr>
            <a:r>
              <a:rPr lang="vi-VN" sz="2800" b="0" i="1" u="none">
                <a:solidFill>
                  <a:srgbClr val="FF0000"/>
                </a:solidFill>
                <a:latin typeface="Times New Roman" panose="02020603050405020304"/>
                <a:ea typeface="Times New Roman" panose="02020603050405020304"/>
                <a:cs typeface="Times New Roman" panose="02020603050405020304"/>
                <a:sym typeface="Times New Roman" panose="02020603050405020304"/>
              </a:rPr>
              <a:t>Nhân nghĩa  </a:t>
            </a:r>
            <a:r>
              <a:rPr lang="vi-VN" sz="2800" b="0" i="1" u="none">
                <a:solidFill>
                  <a:srgbClr val="1230AE"/>
                </a:solidFill>
                <a:latin typeface="Times New Roman" panose="02020603050405020304"/>
                <a:ea typeface="Times New Roman" panose="02020603050405020304"/>
                <a:cs typeface="Times New Roman" panose="02020603050405020304"/>
                <a:sym typeface="Times New Roman" panose="02020603050405020304"/>
              </a:rPr>
              <a:t>trong lòng  </a:t>
            </a:r>
            <a:r>
              <a:rPr lang="vi-VN" sz="2800" b="0" i="1" u="none">
                <a:solidFill>
                  <a:srgbClr val="FF0000"/>
                </a:solidFill>
                <a:latin typeface="Times New Roman" panose="02020603050405020304"/>
                <a:ea typeface="Times New Roman" panose="02020603050405020304"/>
                <a:cs typeface="Times New Roman" panose="02020603050405020304"/>
                <a:sym typeface="Times New Roman" panose="02020603050405020304"/>
              </a:rPr>
              <a:t>chẳng đổi phương</a:t>
            </a:r>
            <a:r>
              <a:rPr lang="vi-VN" sz="2800" b="0" i="1" u="none">
                <a:solidFill>
                  <a:schemeClr val="dk1"/>
                </a:solidFill>
                <a:latin typeface="Times New Roman" panose="02020603050405020304"/>
                <a:ea typeface="Times New Roman" panose="02020603050405020304"/>
                <a:cs typeface="Times New Roman" panose="02020603050405020304"/>
                <a:sym typeface="Times New Roman" panose="02020603050405020304"/>
              </a:rPr>
              <a:t>.</a:t>
            </a:r>
          </a:p>
        </p:txBody>
      </p:sp>
      <p:cxnSp>
        <p:nvCxnSpPr>
          <p:cNvPr id="1230" name="Shape 1230"/>
          <p:cNvCxnSpPr/>
          <p:nvPr/>
        </p:nvCxnSpPr>
        <p:spPr>
          <a:xfrm flipH="1">
            <a:off x="3532199" y="3733800"/>
            <a:ext cx="125400" cy="276300"/>
          </a:xfrm>
          <a:prstGeom prst="straightConnector1">
            <a:avLst/>
          </a:prstGeom>
          <a:noFill/>
          <a:ln w="38100" cap="flat" cmpd="sng">
            <a:solidFill>
              <a:srgbClr val="8064A2"/>
            </a:solidFill>
            <a:prstDash val="solid"/>
            <a:miter/>
            <a:headEnd type="none" w="med" len="med"/>
            <a:tailEnd type="none" w="med" len="med"/>
          </a:ln>
          <a:effectLst>
            <a:outerShdw blurRad="63500" dist="23000" dir="5400000">
              <a:srgbClr val="000000">
                <a:alpha val="34900"/>
              </a:srgbClr>
            </a:outerShdw>
          </a:effectLst>
        </p:spPr>
      </p:cxnSp>
      <p:cxnSp>
        <p:nvCxnSpPr>
          <p:cNvPr id="1231" name="Shape 1231"/>
          <p:cNvCxnSpPr/>
          <p:nvPr/>
        </p:nvCxnSpPr>
        <p:spPr>
          <a:xfrm flipH="1">
            <a:off x="3455999" y="4371975"/>
            <a:ext cx="125400" cy="276300"/>
          </a:xfrm>
          <a:prstGeom prst="straightConnector1">
            <a:avLst/>
          </a:prstGeom>
          <a:noFill/>
          <a:ln w="38100" cap="flat" cmpd="sng">
            <a:solidFill>
              <a:srgbClr val="8064A2"/>
            </a:solidFill>
            <a:prstDash val="solid"/>
            <a:miter/>
            <a:headEnd type="none" w="med" len="med"/>
            <a:tailEnd type="none" w="med" len="med"/>
          </a:ln>
          <a:effectLst>
            <a:outerShdw blurRad="63500" dist="23000" dir="5400000">
              <a:srgbClr val="000000">
                <a:alpha val="34900"/>
              </a:srgbClr>
            </a:outerShdw>
          </a:effectLst>
        </p:spPr>
      </p:cxnSp>
      <p:cxnSp>
        <p:nvCxnSpPr>
          <p:cNvPr id="1232" name="Shape 1232"/>
          <p:cNvCxnSpPr/>
          <p:nvPr/>
        </p:nvCxnSpPr>
        <p:spPr>
          <a:xfrm flipH="1">
            <a:off x="1855799" y="4371975"/>
            <a:ext cx="125400" cy="276300"/>
          </a:xfrm>
          <a:prstGeom prst="straightConnector1">
            <a:avLst/>
          </a:prstGeom>
          <a:noFill/>
          <a:ln w="38100" cap="flat" cmpd="sng">
            <a:solidFill>
              <a:srgbClr val="8064A2"/>
            </a:solidFill>
            <a:prstDash val="solid"/>
            <a:miter/>
            <a:headEnd type="none" w="med" len="med"/>
            <a:tailEnd type="none" w="med" len="med"/>
          </a:ln>
          <a:effectLst>
            <a:outerShdw blurRad="63500" dist="23000" dir="5400000">
              <a:srgbClr val="000000">
                <a:alpha val="34900"/>
              </a:srgbClr>
            </a:outerShdw>
          </a:effectLst>
        </p:spPr>
      </p:cxnSp>
      <p:cxnSp>
        <p:nvCxnSpPr>
          <p:cNvPr id="1233" name="Shape 1233"/>
          <p:cNvCxnSpPr/>
          <p:nvPr/>
        </p:nvCxnSpPr>
        <p:spPr>
          <a:xfrm flipH="1">
            <a:off x="2008199" y="3733800"/>
            <a:ext cx="125400" cy="276300"/>
          </a:xfrm>
          <a:prstGeom prst="straightConnector1">
            <a:avLst/>
          </a:prstGeom>
          <a:noFill/>
          <a:ln w="38100" cap="flat" cmpd="sng">
            <a:solidFill>
              <a:srgbClr val="8064A2"/>
            </a:solidFill>
            <a:prstDash val="solid"/>
            <a:miter/>
            <a:headEnd type="none" w="med" len="med"/>
            <a:tailEnd type="none" w="med" len="med"/>
          </a:ln>
          <a:effectLst>
            <a:outerShdw blurRad="63500" dist="23000" dir="5400000">
              <a:srgbClr val="000000">
                <a:alpha val="34900"/>
              </a:srgbClr>
            </a:outerShdw>
          </a:effectLst>
        </p:spPr>
      </p:cxnSp>
      <p:sp>
        <p:nvSpPr>
          <p:cNvPr id="1234" name="Shape 1234"/>
          <p:cNvSpPr txBox="1"/>
          <p:nvPr/>
        </p:nvSpPr>
        <p:spPr>
          <a:xfrm>
            <a:off x="1143000" y="2371725"/>
            <a:ext cx="2057400" cy="523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Times New Roman" panose="02020603050405020304"/>
              <a:buNone/>
            </a:pPr>
            <a:r>
              <a:rPr lang="vi-VN" sz="28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Luyện đọc</a:t>
            </a:r>
            <a:r>
              <a:rPr lang="vi-VN" sz="28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p>
        </p:txBody>
      </p:sp>
      <p:sp>
        <p:nvSpPr>
          <p:cNvPr id="1235" name="Shape 1235"/>
          <p:cNvSpPr txBox="1"/>
          <p:nvPr/>
        </p:nvSpPr>
        <p:spPr>
          <a:xfrm>
            <a:off x="6934200" y="2286000"/>
            <a:ext cx="2057400" cy="523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Times New Roman" panose="02020603050405020304"/>
              <a:buNone/>
            </a:pPr>
            <a:r>
              <a:rPr lang="vi-VN" sz="28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Từ ngữ</a:t>
            </a:r>
            <a:r>
              <a:rPr lang="vi-VN" sz="28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p>
        </p:txBody>
      </p:sp>
      <p:sp>
        <p:nvSpPr>
          <p:cNvPr id="1238" name="Shape 1238"/>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40" name="Shape 1240"/>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241" name="Shape 1241"/>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17"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4"/>
                                        </p:tgtEl>
                                        <p:attrNameLst>
                                          <p:attrName>style.visibility</p:attrName>
                                        </p:attrNameLst>
                                      </p:cBhvr>
                                      <p:to>
                                        <p:strVal val="visible"/>
                                      </p:to>
                                    </p:set>
                                    <p:animEffect transition="in" filter="fade">
                                      <p:cBhvr>
                                        <p:cTn id="7" dur="1000"/>
                                        <p:tgtEl>
                                          <p:spTgt spid="1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
                                        </p:tgtEl>
                                        <p:attrNameLst>
                                          <p:attrName>style.visibility</p:attrName>
                                        </p:attrNameLst>
                                      </p:cBhvr>
                                      <p:to>
                                        <p:strVal val="visible"/>
                                      </p:to>
                                    </p:set>
                                    <p:animEffect transition="in" filter="fade">
                                      <p:cBhvr>
                                        <p:cTn id="12" dur="1000"/>
                                        <p:tgtEl>
                                          <p:spTgt spid="1229"/>
                                        </p:tgtEl>
                                      </p:cBhvr>
                                    </p:animEffect>
                                  </p:childTnLst>
                                </p:cTn>
                              </p:par>
                              <p:par>
                                <p:cTn id="13" presetID="10" presetClass="entr" presetSubtype="0" fill="hold" nodeType="withEffect">
                                  <p:stCondLst>
                                    <p:cond delay="0"/>
                                  </p:stCondLst>
                                  <p:childTnLst>
                                    <p:set>
                                      <p:cBhvr>
                                        <p:cTn id="14" dur="1" fill="hold">
                                          <p:stCondLst>
                                            <p:cond delay="0"/>
                                          </p:stCondLst>
                                        </p:cTn>
                                        <p:tgtEl>
                                          <p:spTgt spid="1230"/>
                                        </p:tgtEl>
                                        <p:attrNameLst>
                                          <p:attrName>style.visibility</p:attrName>
                                        </p:attrNameLst>
                                      </p:cBhvr>
                                      <p:to>
                                        <p:strVal val="visible"/>
                                      </p:to>
                                    </p:set>
                                    <p:animEffect transition="in" filter="fade">
                                      <p:cBhvr>
                                        <p:cTn id="15" dur="1000"/>
                                        <p:tgtEl>
                                          <p:spTgt spid="1230"/>
                                        </p:tgtEl>
                                      </p:cBhvr>
                                    </p:animEffect>
                                  </p:childTnLst>
                                </p:cTn>
                              </p:par>
                              <p:par>
                                <p:cTn id="16" presetID="10" presetClass="entr" presetSubtype="0" fill="hold" nodeType="withEffect">
                                  <p:stCondLst>
                                    <p:cond delay="0"/>
                                  </p:stCondLst>
                                  <p:childTnLst>
                                    <p:set>
                                      <p:cBhvr>
                                        <p:cTn id="17" dur="1" fill="hold">
                                          <p:stCondLst>
                                            <p:cond delay="0"/>
                                          </p:stCondLst>
                                        </p:cTn>
                                        <p:tgtEl>
                                          <p:spTgt spid="1233"/>
                                        </p:tgtEl>
                                        <p:attrNameLst>
                                          <p:attrName>style.visibility</p:attrName>
                                        </p:attrNameLst>
                                      </p:cBhvr>
                                      <p:to>
                                        <p:strVal val="visible"/>
                                      </p:to>
                                    </p:set>
                                    <p:animEffect transition="in" filter="fade">
                                      <p:cBhvr>
                                        <p:cTn id="18" dur="1000"/>
                                        <p:tgtEl>
                                          <p:spTgt spid="1233"/>
                                        </p:tgtEl>
                                      </p:cBhvr>
                                    </p:animEffect>
                                  </p:childTnLst>
                                </p:cTn>
                              </p:par>
                              <p:par>
                                <p:cTn id="19" presetID="10" presetClass="entr" presetSubtype="0" fill="hold" nodeType="withEffect">
                                  <p:stCondLst>
                                    <p:cond delay="0"/>
                                  </p:stCondLst>
                                  <p:childTnLst>
                                    <p:set>
                                      <p:cBhvr>
                                        <p:cTn id="20" dur="1" fill="hold">
                                          <p:stCondLst>
                                            <p:cond delay="0"/>
                                          </p:stCondLst>
                                        </p:cTn>
                                        <p:tgtEl>
                                          <p:spTgt spid="1232"/>
                                        </p:tgtEl>
                                        <p:attrNameLst>
                                          <p:attrName>style.visibility</p:attrName>
                                        </p:attrNameLst>
                                      </p:cBhvr>
                                      <p:to>
                                        <p:strVal val="visible"/>
                                      </p:to>
                                    </p:set>
                                    <p:animEffect transition="in" filter="fade">
                                      <p:cBhvr>
                                        <p:cTn id="21" dur="1000"/>
                                        <p:tgtEl>
                                          <p:spTgt spid="1232"/>
                                        </p:tgtEl>
                                      </p:cBhvr>
                                    </p:animEffect>
                                  </p:childTnLst>
                                </p:cTn>
                              </p:par>
                              <p:par>
                                <p:cTn id="22" presetID="10" presetClass="entr" presetSubtype="0" fill="hold" nodeType="withEffect">
                                  <p:stCondLst>
                                    <p:cond delay="0"/>
                                  </p:stCondLst>
                                  <p:childTnLst>
                                    <p:set>
                                      <p:cBhvr>
                                        <p:cTn id="23" dur="1" fill="hold">
                                          <p:stCondLst>
                                            <p:cond delay="0"/>
                                          </p:stCondLst>
                                        </p:cTn>
                                        <p:tgtEl>
                                          <p:spTgt spid="1231"/>
                                        </p:tgtEl>
                                        <p:attrNameLst>
                                          <p:attrName>style.visibility</p:attrName>
                                        </p:attrNameLst>
                                      </p:cBhvr>
                                      <p:to>
                                        <p:strVal val="visible"/>
                                      </p:to>
                                    </p:set>
                                    <p:animEffect transition="in" filter="fade">
                                      <p:cBhvr>
                                        <p:cTn id="24" dur="1000"/>
                                        <p:tgtEl>
                                          <p:spTgt spid="1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46"/>
        <p:cNvGrpSpPr/>
        <p:nvPr/>
      </p:nvGrpSpPr>
      <p:grpSpPr>
        <a:xfrm>
          <a:off x="0" y="0"/>
          <a:ext cx="0" cy="0"/>
          <a:chOff x="0" y="0"/>
          <a:chExt cx="0" cy="0"/>
        </a:xfrm>
      </p:grpSpPr>
      <p:grpSp>
        <p:nvGrpSpPr>
          <p:cNvPr id="1247" name="Shape 1247"/>
          <p:cNvGrpSpPr/>
          <p:nvPr/>
        </p:nvGrpSpPr>
        <p:grpSpPr>
          <a:xfrm>
            <a:off x="3657600" y="2895619"/>
            <a:ext cx="2286000" cy="3124238"/>
            <a:chOff x="3200400" y="2438400"/>
            <a:chExt cx="2286000" cy="3189300"/>
          </a:xfrm>
        </p:grpSpPr>
        <p:cxnSp>
          <p:nvCxnSpPr>
            <p:cNvPr id="1248" name="Shape 1248"/>
            <p:cNvCxnSpPr/>
            <p:nvPr/>
          </p:nvCxnSpPr>
          <p:spPr>
            <a:xfrm>
              <a:off x="4343400" y="2438400"/>
              <a:ext cx="0" cy="3189300"/>
            </a:xfrm>
            <a:prstGeom prst="straightConnector1">
              <a:avLst/>
            </a:prstGeom>
            <a:noFill/>
            <a:ln w="9525" cap="flat" cmpd="sng">
              <a:solidFill>
                <a:schemeClr val="dk1"/>
              </a:solidFill>
              <a:prstDash val="solid"/>
              <a:miter/>
              <a:headEnd type="none" w="med" len="med"/>
              <a:tailEnd type="none" w="med" len="med"/>
            </a:ln>
          </p:spPr>
        </p:cxnSp>
        <p:cxnSp>
          <p:nvCxnSpPr>
            <p:cNvPr id="1249" name="Shape 1249"/>
            <p:cNvCxnSpPr/>
            <p:nvPr/>
          </p:nvCxnSpPr>
          <p:spPr>
            <a:xfrm>
              <a:off x="3200400" y="2438400"/>
              <a:ext cx="2286000" cy="0"/>
            </a:xfrm>
            <a:prstGeom prst="straightConnector1">
              <a:avLst/>
            </a:prstGeom>
            <a:noFill/>
            <a:ln w="9525" cap="flat" cmpd="sng">
              <a:solidFill>
                <a:schemeClr val="dk1"/>
              </a:solidFill>
              <a:prstDash val="solid"/>
              <a:miter/>
              <a:headEnd type="none" w="med" len="med"/>
              <a:tailEnd type="none" w="med" len="med"/>
            </a:ln>
          </p:spPr>
        </p:cxnSp>
      </p:grpSp>
      <p:sp>
        <p:nvSpPr>
          <p:cNvPr id="1250" name="Shape 1250"/>
          <p:cNvSpPr txBox="1"/>
          <p:nvPr/>
        </p:nvSpPr>
        <p:spPr>
          <a:xfrm>
            <a:off x="4800600" y="3124200"/>
            <a:ext cx="4191000"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1230AE"/>
              </a:buClr>
              <a:buSzPct val="25000"/>
              <a:buFont typeface="Times New Roman" panose="02020603050405020304"/>
              <a:buNone/>
            </a:pPr>
            <a:r>
              <a:rPr lang="vi-VN" sz="3200" b="0" i="0" u="none">
                <a:solidFill>
                  <a:srgbClr val="1230AE"/>
                </a:solidFill>
                <a:latin typeface="Times New Roman" panose="02020603050405020304"/>
                <a:ea typeface="Times New Roman" panose="02020603050405020304"/>
                <a:cs typeface="Times New Roman" panose="02020603050405020304"/>
                <a:sym typeface="Times New Roman" panose="02020603050405020304"/>
              </a:rPr>
              <a:t>- Hải Thượng Lãn Ông</a:t>
            </a:r>
          </a:p>
        </p:txBody>
      </p:sp>
      <p:sp>
        <p:nvSpPr>
          <p:cNvPr id="1252" name="Shape 1252"/>
          <p:cNvSpPr txBox="1"/>
          <p:nvPr/>
        </p:nvSpPr>
        <p:spPr>
          <a:xfrm>
            <a:off x="914400" y="2219325"/>
            <a:ext cx="2057400" cy="523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Times New Roman" panose="02020603050405020304"/>
              <a:buNone/>
            </a:pPr>
            <a:r>
              <a:rPr lang="vi-VN" sz="28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Luyện đọc</a:t>
            </a:r>
            <a:r>
              <a:rPr lang="vi-VN" sz="28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p>
        </p:txBody>
      </p:sp>
      <p:sp>
        <p:nvSpPr>
          <p:cNvPr id="1253" name="Shape 1253"/>
          <p:cNvSpPr txBox="1"/>
          <p:nvPr/>
        </p:nvSpPr>
        <p:spPr>
          <a:xfrm>
            <a:off x="6400800" y="2220912"/>
            <a:ext cx="2057400" cy="522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Times New Roman" panose="02020603050405020304"/>
              <a:buNone/>
            </a:pPr>
            <a:r>
              <a:rPr lang="vi-VN" sz="28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Từ ngữ</a:t>
            </a:r>
            <a:r>
              <a:rPr lang="vi-VN" sz="28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p>
        </p:txBody>
      </p:sp>
      <p:sp>
        <p:nvSpPr>
          <p:cNvPr id="1256" name="Shape 1256"/>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58" name="Shape 1258"/>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259" name="Shape 1259"/>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12"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0"/>
                                        </p:tgtEl>
                                        <p:attrNameLst>
                                          <p:attrName>style.visibility</p:attrName>
                                        </p:attrNameLst>
                                      </p:cBhvr>
                                      <p:to>
                                        <p:strVal val="visible"/>
                                      </p:to>
                                    </p:set>
                                    <p:animEffect transition="in" filter="fade">
                                      <p:cBhvr>
                                        <p:cTn id="7" dur="1000"/>
                                        <p:tgtEl>
                                          <p:spTgt spid="1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Shape 1265"/>
          <p:cNvSpPr txBox="1"/>
          <p:nvPr/>
        </p:nvSpPr>
        <p:spPr>
          <a:xfrm>
            <a:off x="4495800" y="2925761"/>
            <a:ext cx="4267200" cy="1569899"/>
          </a:xfrm>
          <a:prstGeom prst="rect">
            <a:avLst/>
          </a:prstGeom>
          <a:solidFill>
            <a:schemeClr val="lt1"/>
          </a:solid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2305D9"/>
              </a:buClr>
              <a:buSzPct val="25000"/>
              <a:buFont typeface="Times New Roman" panose="02020603050405020304"/>
              <a:buNone/>
            </a:pPr>
            <a:r>
              <a:rPr lang="vi-VN" sz="2400" b="1" i="0" u="none" dirty="0">
                <a:solidFill>
                  <a:srgbClr val="2305D9"/>
                </a:solidFill>
                <a:latin typeface="Times New Roman" panose="02020603050405020304"/>
                <a:ea typeface="Times New Roman" panose="02020603050405020304"/>
                <a:cs typeface="Times New Roman" panose="02020603050405020304"/>
                <a:sym typeface="Times New Roman" panose="02020603050405020304"/>
              </a:rPr>
              <a:t>      Hải Thượng Lãn Ông</a:t>
            </a:r>
            <a:r>
              <a:rPr lang="vi-VN" sz="2400" b="0" i="0" u="none" dirty="0">
                <a:solidFill>
                  <a:srgbClr val="2305D9"/>
                </a:solidFill>
                <a:latin typeface="Times New Roman" panose="02020603050405020304"/>
                <a:ea typeface="Times New Roman" panose="02020603050405020304"/>
                <a:cs typeface="Times New Roman" panose="02020603050405020304"/>
                <a:sym typeface="Times New Roman" panose="02020603050405020304"/>
              </a:rPr>
              <a:t>: </a:t>
            </a:r>
          </a:p>
          <a:p>
            <a:pPr marL="0" marR="0" lvl="0" indent="0" algn="just" rtl="0">
              <a:lnSpc>
                <a:spcPct val="100000"/>
              </a:lnSpc>
              <a:spcBef>
                <a:spcPts val="0"/>
              </a:spcBef>
              <a:spcAft>
                <a:spcPts val="0"/>
              </a:spcAft>
              <a:buClr>
                <a:srgbClr val="2305D9"/>
              </a:buClr>
              <a:buSzPct val="25000"/>
              <a:buFont typeface="Times New Roman" panose="02020603050405020304"/>
              <a:buNone/>
            </a:pPr>
            <a:r>
              <a:rPr lang="vi-VN" sz="2400" b="0" i="0" u="none" dirty="0">
                <a:solidFill>
                  <a:srgbClr val="2305D9"/>
                </a:solidFill>
                <a:latin typeface="Times New Roman" panose="02020603050405020304"/>
                <a:ea typeface="Times New Roman" panose="02020603050405020304"/>
                <a:cs typeface="Times New Roman" panose="02020603050405020304"/>
                <a:sym typeface="Times New Roman" panose="02020603050405020304"/>
              </a:rPr>
              <a:t>(1720- 1791) tên thật Lê Hữu Trác, thầy thuốc nổi tiếng của nước ta ngày xưa. </a:t>
            </a:r>
          </a:p>
        </p:txBody>
      </p:sp>
      <p:sp>
        <p:nvSpPr>
          <p:cNvPr id="1266" name="Shape 1266"/>
          <p:cNvSpPr txBox="1"/>
          <p:nvPr/>
        </p:nvSpPr>
        <p:spPr>
          <a:xfrm>
            <a:off x="4672011" y="1524000"/>
            <a:ext cx="4183199"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2305D9"/>
              </a:buClr>
              <a:buSzPct val="25000"/>
              <a:buFont typeface="Times New Roman" panose="02020603050405020304"/>
              <a:buNone/>
            </a:pPr>
            <a:r>
              <a:rPr lang="vi-VN" sz="2800" b="1"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Theo Trần Phương Hạnh</a:t>
            </a:r>
          </a:p>
        </p:txBody>
      </p:sp>
      <p:pic>
        <p:nvPicPr>
          <p:cNvPr id="1267" name="Shape 1267" descr="Kết quả hình ảnh cho hải thượng lãn ông"/>
          <p:cNvPicPr preferRelativeResize="0"/>
          <p:nvPr/>
        </p:nvPicPr>
        <p:blipFill rotWithShape="1">
          <a:blip r:embed="rId3"/>
          <a:srcRect/>
          <a:stretch>
            <a:fillRect/>
          </a:stretch>
        </p:blipFill>
        <p:spPr>
          <a:xfrm>
            <a:off x="76200" y="1685925"/>
            <a:ext cx="4229100" cy="5115000"/>
          </a:xfrm>
          <a:prstGeom prst="rect">
            <a:avLst/>
          </a:prstGeom>
          <a:noFill/>
          <a:ln>
            <a:noFill/>
          </a:ln>
        </p:spPr>
      </p:pic>
      <p:sp>
        <p:nvSpPr>
          <p:cNvPr id="1270" name="Shape 1270"/>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72" name="Shape 1272"/>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273" name="Shape 1273"/>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9"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7"/>
                                        </p:tgtEl>
                                        <p:attrNameLst>
                                          <p:attrName>style.visibility</p:attrName>
                                        </p:attrNameLst>
                                      </p:cBhvr>
                                      <p:to>
                                        <p:strVal val="visible"/>
                                      </p:to>
                                    </p:set>
                                    <p:animEffect transition="in" filter="fade">
                                      <p:cBhvr>
                                        <p:cTn id="7" dur="500"/>
                                        <p:tgtEl>
                                          <p:spTgt spid="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grpSp>
        <p:nvGrpSpPr>
          <p:cNvPr id="1279" name="Shape 1279"/>
          <p:cNvGrpSpPr/>
          <p:nvPr/>
        </p:nvGrpSpPr>
        <p:grpSpPr>
          <a:xfrm>
            <a:off x="3581400" y="2971819"/>
            <a:ext cx="2286000" cy="3124238"/>
            <a:chOff x="3200400" y="2438400"/>
            <a:chExt cx="2286000" cy="3189300"/>
          </a:xfrm>
        </p:grpSpPr>
        <p:cxnSp>
          <p:nvCxnSpPr>
            <p:cNvPr id="1280" name="Shape 1280"/>
            <p:cNvCxnSpPr/>
            <p:nvPr/>
          </p:nvCxnSpPr>
          <p:spPr>
            <a:xfrm>
              <a:off x="4343400" y="2438400"/>
              <a:ext cx="0" cy="3189300"/>
            </a:xfrm>
            <a:prstGeom prst="straightConnector1">
              <a:avLst/>
            </a:prstGeom>
            <a:noFill/>
            <a:ln w="9525" cap="flat" cmpd="sng">
              <a:solidFill>
                <a:schemeClr val="dk1"/>
              </a:solidFill>
              <a:prstDash val="solid"/>
              <a:miter/>
              <a:headEnd type="none" w="med" len="med"/>
              <a:tailEnd type="none" w="med" len="med"/>
            </a:ln>
          </p:spPr>
        </p:cxnSp>
        <p:cxnSp>
          <p:nvCxnSpPr>
            <p:cNvPr id="1281" name="Shape 1281"/>
            <p:cNvCxnSpPr/>
            <p:nvPr/>
          </p:nvCxnSpPr>
          <p:spPr>
            <a:xfrm>
              <a:off x="3200400" y="2438400"/>
              <a:ext cx="2286000" cy="0"/>
            </a:xfrm>
            <a:prstGeom prst="straightConnector1">
              <a:avLst/>
            </a:prstGeom>
            <a:noFill/>
            <a:ln w="9525" cap="flat" cmpd="sng">
              <a:solidFill>
                <a:schemeClr val="dk1"/>
              </a:solidFill>
              <a:prstDash val="solid"/>
              <a:miter/>
              <a:headEnd type="none" w="med" len="med"/>
              <a:tailEnd type="none" w="med" len="med"/>
            </a:ln>
          </p:spPr>
        </p:cxnSp>
      </p:grpSp>
      <p:sp>
        <p:nvSpPr>
          <p:cNvPr id="1282" name="Shape 1282"/>
          <p:cNvSpPr txBox="1"/>
          <p:nvPr/>
        </p:nvSpPr>
        <p:spPr>
          <a:xfrm>
            <a:off x="4800600" y="3124200"/>
            <a:ext cx="4343400"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305D9"/>
              </a:buClr>
              <a:buSzPct val="25000"/>
              <a:buFont typeface="Times New Roman" panose="02020603050405020304"/>
              <a:buNone/>
            </a:pPr>
            <a:r>
              <a:rPr lang="vi-VN" sz="32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Hải Thượng Lãn Ông</a:t>
            </a:r>
          </a:p>
        </p:txBody>
      </p:sp>
      <p:sp>
        <p:nvSpPr>
          <p:cNvPr id="1283" name="Shape 1283"/>
          <p:cNvSpPr txBox="1"/>
          <p:nvPr/>
        </p:nvSpPr>
        <p:spPr>
          <a:xfrm>
            <a:off x="4800600" y="3560762"/>
            <a:ext cx="4343400"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305D9"/>
              </a:buClr>
              <a:buSzPct val="25000"/>
              <a:buFont typeface="Times New Roman" panose="02020603050405020304"/>
              <a:buNone/>
            </a:pPr>
            <a:r>
              <a:rPr lang="vi-VN" sz="32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Danh lợi</a:t>
            </a:r>
          </a:p>
        </p:txBody>
      </p:sp>
      <p:sp>
        <p:nvSpPr>
          <p:cNvPr id="1284" name="Shape 1284"/>
          <p:cNvSpPr txBox="1"/>
          <p:nvPr/>
        </p:nvSpPr>
        <p:spPr>
          <a:xfrm>
            <a:off x="4800600" y="4094162"/>
            <a:ext cx="4114800" cy="5841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2305D9"/>
              </a:buClr>
              <a:buSzPct val="25000"/>
              <a:buFont typeface="Times New Roman" panose="02020603050405020304"/>
              <a:buNone/>
            </a:pPr>
            <a:r>
              <a:rPr lang="vi-VN" sz="32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 Bệnh đậu</a:t>
            </a:r>
          </a:p>
        </p:txBody>
      </p:sp>
      <p:sp>
        <p:nvSpPr>
          <p:cNvPr id="1286" name="Shape 1286"/>
          <p:cNvSpPr txBox="1"/>
          <p:nvPr/>
        </p:nvSpPr>
        <p:spPr>
          <a:xfrm>
            <a:off x="914400" y="2295525"/>
            <a:ext cx="2057400" cy="5238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Times New Roman" panose="02020603050405020304"/>
              <a:buNone/>
            </a:pPr>
            <a:r>
              <a:rPr lang="vi-VN" sz="28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Luyện đọc</a:t>
            </a:r>
            <a:r>
              <a:rPr lang="vi-VN" sz="28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p>
        </p:txBody>
      </p:sp>
      <p:sp>
        <p:nvSpPr>
          <p:cNvPr id="1287" name="Shape 1287"/>
          <p:cNvSpPr txBox="1"/>
          <p:nvPr/>
        </p:nvSpPr>
        <p:spPr>
          <a:xfrm>
            <a:off x="6400800" y="2297112"/>
            <a:ext cx="2057400" cy="522300"/>
          </a:xfrm>
          <a:prstGeom prst="rect">
            <a:avLst/>
          </a:prstGeom>
          <a:noFill/>
          <a:ln>
            <a:noFill/>
          </a:ln>
        </p:spPr>
        <p:txBody>
          <a:bodyPr lIns="91425" tIns="45700" rIns="91425" bIns="45700" anchor="t" anchorCtr="0">
            <a:spAutoFit/>
          </a:bodyPr>
          <a:lstStyle/>
          <a:p>
            <a:pPr marL="0" marR="0" lvl="0" indent="0" algn="l" rtl="0">
              <a:lnSpc>
                <a:spcPct val="100000"/>
              </a:lnSpc>
              <a:spcBef>
                <a:spcPts val="0"/>
              </a:spcBef>
              <a:spcAft>
                <a:spcPts val="0"/>
              </a:spcAft>
              <a:buClr>
                <a:srgbClr val="FF0000"/>
              </a:buClr>
              <a:buSzPct val="25000"/>
              <a:buFont typeface="Times New Roman" panose="02020603050405020304"/>
              <a:buNone/>
            </a:pPr>
            <a:r>
              <a:rPr lang="vi-VN" sz="2800" b="1" i="0" u="sng">
                <a:solidFill>
                  <a:srgbClr val="FF0000"/>
                </a:solidFill>
                <a:latin typeface="Times New Roman" panose="02020603050405020304"/>
                <a:ea typeface="Times New Roman" panose="02020603050405020304"/>
                <a:cs typeface="Times New Roman" panose="02020603050405020304"/>
                <a:sym typeface="Times New Roman" panose="02020603050405020304"/>
              </a:rPr>
              <a:t>Từ ngữ</a:t>
            </a:r>
            <a:r>
              <a:rPr lang="vi-VN" sz="28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a:t>
            </a:r>
          </a:p>
        </p:txBody>
      </p:sp>
      <p:sp>
        <p:nvSpPr>
          <p:cNvPr id="1290" name="Shape 1290"/>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92" name="Shape 1292"/>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293" name="Shape 1293"/>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14"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4"/>
                                        </p:tgtEl>
                                        <p:attrNameLst>
                                          <p:attrName>style.visibility</p:attrName>
                                        </p:attrNameLst>
                                      </p:cBhvr>
                                      <p:to>
                                        <p:strVal val="visible"/>
                                      </p:to>
                                    </p:set>
                                    <p:animEffect transition="in" filter="fade">
                                      <p:cBhvr>
                                        <p:cTn id="7" dur="2000"/>
                                        <p:tgtEl>
                                          <p:spTgt spid="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8"/>
        <p:cNvGrpSpPr/>
        <p:nvPr/>
      </p:nvGrpSpPr>
      <p:grpSpPr>
        <a:xfrm>
          <a:off x="0" y="0"/>
          <a:ext cx="0" cy="0"/>
          <a:chOff x="0" y="0"/>
          <a:chExt cx="0" cy="0"/>
        </a:xfrm>
      </p:grpSpPr>
      <p:sp>
        <p:nvSpPr>
          <p:cNvPr id="1299" name="Shape 1299"/>
          <p:cNvSpPr txBox="1"/>
          <p:nvPr/>
        </p:nvSpPr>
        <p:spPr>
          <a:xfrm>
            <a:off x="4475161" y="1524000"/>
            <a:ext cx="4183199"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2305D9"/>
              </a:buClr>
              <a:buSzPct val="25000"/>
              <a:buFont typeface="Times New Roman" panose="02020603050405020304"/>
              <a:buNone/>
            </a:pPr>
            <a:r>
              <a:rPr lang="vi-VN" sz="2800" b="1"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Theo Trần Phương Hạnh</a:t>
            </a:r>
          </a:p>
        </p:txBody>
      </p:sp>
      <p:pic>
        <p:nvPicPr>
          <p:cNvPr id="1300" name="Shape 1300" descr="C:\Users\Dell\Desktop\benh_thuy_dau_lay_duong_nao.jpg"/>
          <p:cNvPicPr preferRelativeResize="0"/>
          <p:nvPr/>
        </p:nvPicPr>
        <p:blipFill rotWithShape="1">
          <a:blip r:embed="rId3"/>
          <a:srcRect l="8322" r="13680"/>
          <a:stretch>
            <a:fillRect/>
          </a:stretch>
        </p:blipFill>
        <p:spPr>
          <a:xfrm>
            <a:off x="4953000" y="3200400"/>
            <a:ext cx="4154400" cy="3581400"/>
          </a:xfrm>
          <a:prstGeom prst="rect">
            <a:avLst/>
          </a:prstGeom>
          <a:noFill/>
          <a:ln>
            <a:noFill/>
          </a:ln>
        </p:spPr>
      </p:pic>
      <p:sp>
        <p:nvSpPr>
          <p:cNvPr id="1301" name="Shape 1301"/>
          <p:cNvSpPr txBox="1"/>
          <p:nvPr/>
        </p:nvSpPr>
        <p:spPr>
          <a:xfrm>
            <a:off x="65087" y="2246312"/>
            <a:ext cx="9078900" cy="954000"/>
          </a:xfrm>
          <a:prstGeom prst="rect">
            <a:avLst/>
          </a:prstGeom>
          <a:noFill/>
          <a:ln>
            <a:noFill/>
          </a:ln>
        </p:spPr>
        <p:txBody>
          <a:bodyPr lIns="91425" tIns="45700" rIns="91425" bIns="45700" anchor="t" anchorCtr="0">
            <a:spAutoFit/>
          </a:bodyPr>
          <a:lstStyle/>
          <a:p>
            <a:pPr marL="0" marR="0" lvl="0" indent="0" algn="just" rtl="0">
              <a:lnSpc>
                <a:spcPct val="100000"/>
              </a:lnSpc>
              <a:spcBef>
                <a:spcPts val="0"/>
              </a:spcBef>
              <a:spcAft>
                <a:spcPts val="0"/>
              </a:spcAft>
              <a:buClr>
                <a:srgbClr val="2305D9"/>
              </a:buClr>
              <a:buSzPct val="25000"/>
              <a:buFont typeface="Times New Roman" panose="02020603050405020304"/>
              <a:buNone/>
            </a:pPr>
            <a:r>
              <a:rPr lang="vi-VN" sz="2800" b="0" i="0" u="none">
                <a:solidFill>
                  <a:srgbClr val="2305D9"/>
                </a:solidFill>
                <a:latin typeface="Times New Roman" panose="02020603050405020304"/>
                <a:ea typeface="Times New Roman" panose="02020603050405020304"/>
                <a:cs typeface="Times New Roman" panose="02020603050405020304"/>
                <a:sym typeface="Times New Roman" panose="02020603050405020304"/>
              </a:rPr>
              <a:t>Bệnh đậu (đậu mùa): bệnh gây sốt cao với những mụn  chấm đỏ, có thể gây tử vong hoặc để lại những nốt rỗ trên da mặt</a:t>
            </a:r>
          </a:p>
        </p:txBody>
      </p:sp>
      <p:pic>
        <p:nvPicPr>
          <p:cNvPr id="1302" name="Shape 1302" descr="C:\Users\Dell\Desktop\da2f8e1d3c5ad5048c4b.jpg"/>
          <p:cNvPicPr preferRelativeResize="0"/>
          <p:nvPr/>
        </p:nvPicPr>
        <p:blipFill rotWithShape="1">
          <a:blip r:embed="rId4"/>
          <a:srcRect/>
          <a:stretch>
            <a:fillRect/>
          </a:stretch>
        </p:blipFill>
        <p:spPr>
          <a:xfrm>
            <a:off x="76200" y="3200400"/>
            <a:ext cx="4749900" cy="3562200"/>
          </a:xfrm>
          <a:prstGeom prst="rect">
            <a:avLst/>
          </a:prstGeom>
          <a:noFill/>
          <a:ln>
            <a:noFill/>
          </a:ln>
        </p:spPr>
      </p:pic>
      <p:sp>
        <p:nvSpPr>
          <p:cNvPr id="1305" name="Shape 1305"/>
          <p:cNvSpPr txBox="1"/>
          <p:nvPr/>
        </p:nvSpPr>
        <p:spPr>
          <a:xfrm>
            <a:off x="0" y="0"/>
            <a:ext cx="9144000" cy="6858000"/>
          </a:xfrm>
          <a:prstGeom prst="rect">
            <a:avLst/>
          </a:prstGeom>
          <a:noFill/>
          <a:ln w="57150" cap="flat" cmpd="sng">
            <a:solidFill>
              <a:srgbClr val="0000FF"/>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307" name="Shape 1307"/>
          <p:cNvSpPr txBox="1"/>
          <p:nvPr/>
        </p:nvSpPr>
        <p:spPr>
          <a:xfrm>
            <a:off x="0" y="557212"/>
            <a:ext cx="9144000" cy="523799"/>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sng">
                <a:solidFill>
                  <a:srgbClr val="1230AE"/>
                </a:solidFill>
                <a:latin typeface="Times New Roman" panose="02020603050405020304"/>
                <a:ea typeface="Times New Roman" panose="02020603050405020304"/>
                <a:cs typeface="Times New Roman" panose="02020603050405020304"/>
                <a:sym typeface="Times New Roman" panose="02020603050405020304"/>
              </a:rPr>
              <a:t>Tập đọc</a:t>
            </a:r>
          </a:p>
        </p:txBody>
      </p:sp>
      <p:sp>
        <p:nvSpPr>
          <p:cNvPr id="1308" name="Shape 1308"/>
          <p:cNvSpPr txBox="1"/>
          <p:nvPr/>
        </p:nvSpPr>
        <p:spPr>
          <a:xfrm>
            <a:off x="0" y="1004887"/>
            <a:ext cx="9144000" cy="5841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FF0000"/>
              </a:buClr>
              <a:buSzPct val="25000"/>
              <a:buFont typeface="Times New Roman" panose="02020603050405020304"/>
              <a:buNone/>
            </a:pPr>
            <a:r>
              <a:rPr lang="vi-VN" sz="32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Thầy thuốc như mẹ hiền</a:t>
            </a:r>
          </a:p>
        </p:txBody>
      </p:sp>
      <p:sp>
        <p:nvSpPr>
          <p:cNvPr id="11" name="Shape 1168"/>
          <p:cNvSpPr txBox="1"/>
          <p:nvPr/>
        </p:nvSpPr>
        <p:spPr>
          <a:xfrm>
            <a:off x="0" y="63500"/>
            <a:ext cx="9144000" cy="523800"/>
          </a:xfrm>
          <a:prstGeom prst="rect">
            <a:avLst/>
          </a:prstGeom>
          <a:noFill/>
          <a:ln>
            <a:noFill/>
          </a:ln>
        </p:spPr>
        <p:txBody>
          <a:bodyPr lIns="91425" tIns="45700" rIns="91425" bIns="45700" anchor="t" anchorCtr="0">
            <a:spAutoFit/>
          </a:bodyPr>
          <a:lstStyle/>
          <a:p>
            <a:pPr marL="0" marR="0" lvl="0" indent="0" algn="ctr" rtl="0">
              <a:lnSpc>
                <a:spcPct val="100000"/>
              </a:lnSpc>
              <a:spcBef>
                <a:spcPts val="0"/>
              </a:spcBef>
              <a:spcAft>
                <a:spcPts val="0"/>
              </a:spcAft>
              <a:buClr>
                <a:srgbClr val="1230AE"/>
              </a:buClr>
              <a:buSzPct val="25000"/>
              <a:buFont typeface="Times New Roman" panose="02020603050405020304"/>
              <a:buNone/>
            </a:pP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Thứ hai, ngày  </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21</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  </a:t>
            </a:r>
            <a:r>
              <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rPr>
              <a:t>tháng  12  năm  </a:t>
            </a:r>
            <a:r>
              <a:rPr lang="vi-VN"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r>
              <a:rPr lang="en-US" sz="2800" b="1" i="0" u="none" dirty="0" smtClean="0">
                <a:solidFill>
                  <a:srgbClr val="1230AE"/>
                </a:solidFill>
                <a:latin typeface="Times New Roman" panose="02020603050405020304"/>
                <a:ea typeface="Times New Roman" panose="02020603050405020304"/>
                <a:cs typeface="Times New Roman" panose="02020603050405020304"/>
                <a:sym typeface="Times New Roman" panose="02020603050405020304"/>
              </a:rPr>
              <a:t>20</a:t>
            </a:r>
            <a:endParaRPr lang="vi-VN" sz="2800" b="1" i="0" u="none" dirty="0">
              <a:solidFill>
                <a:srgbClr val="1230AE"/>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1572</Words>
  <Application>WPS Presentation</Application>
  <PresentationFormat>On-screen Show (4:3)</PresentationFormat>
  <Paragraphs>149</Paragraphs>
  <Slides>23</Slides>
  <Notes>22</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Tượng đài Đại danh y Hải Thượng Lãn Ông Lê Hữu Trác- thuộc xã Sơn Quang, huyện Hương Sơn - Hà Tĩnh</vt:lpstr>
      <vt:lpstr>Mộ Lê Hữu Trác thuộc xã Sơn Quang,  huyện Hương Sơn - Hà Tĩnh</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ADMIN</cp:lastModifiedBy>
  <cp:revision>5</cp:revision>
  <dcterms:created xsi:type="dcterms:W3CDTF">2019-12-09T01:27:02Z</dcterms:created>
  <dcterms:modified xsi:type="dcterms:W3CDTF">2020-12-20T12:48:57Z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1033-11.2.0.9070</vt:lpwstr>
  </property>
</Properties>
</file>