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wmf" ContentType="image/x-wmf"/>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0" r:id="rId2"/>
    <p:sldMasterId id="2147483708" r:id="rId3"/>
    <p:sldMasterId id="2147483710" r:id="rId4"/>
    <p:sldMasterId id="2147483714" r:id="rId5"/>
    <p:sldMasterId id="2147483716" r:id="rId6"/>
    <p:sldMasterId id="2147483718" r:id="rId7"/>
    <p:sldMasterId id="2147483724" r:id="rId8"/>
    <p:sldMasterId id="2147483732" r:id="rId9"/>
    <p:sldMasterId id="2147483736" r:id="rId10"/>
    <p:sldMasterId id="2147483738" r:id="rId11"/>
    <p:sldMasterId id="2147483740" r:id="rId12"/>
    <p:sldMasterId id="2147483742" r:id="rId13"/>
    <p:sldMasterId id="2147483744" r:id="rId14"/>
    <p:sldMasterId id="2147483746" r:id="rId15"/>
  </p:sldMasterIdLst>
  <p:sldIdLst>
    <p:sldId id="256" r:id="rId16"/>
    <p:sldId id="273" r:id="rId17"/>
    <p:sldId id="274" r:id="rId18"/>
    <p:sldId id="276" r:id="rId19"/>
    <p:sldId id="275" r:id="rId20"/>
    <p:sldId id="290" r:id="rId21"/>
    <p:sldId id="291" r:id="rId22"/>
    <p:sldId id="279" r:id="rId23"/>
    <p:sldId id="283" r:id="rId24"/>
    <p:sldId id="292" r:id="rId25"/>
    <p:sldId id="285" r:id="rId26"/>
    <p:sldId id="286" r:id="rId27"/>
    <p:sldId id="287" r:id="rId28"/>
    <p:sldId id="295" r:id="rId29"/>
    <p:sldId id="296" r:id="rId30"/>
    <p:sldId id="297" r:id="rId31"/>
    <p:sldId id="298" r:id="rId32"/>
    <p:sldId id="299" r:id="rId33"/>
    <p:sldId id="300" r:id="rId34"/>
    <p:sldId id="301" r:id="rId35"/>
    <p:sldId id="302" r:id="rId36"/>
    <p:sldId id="304" r:id="rId37"/>
    <p:sldId id="306" r:id="rId38"/>
    <p:sldId id="307" r:id="rId39"/>
    <p:sldId id="308" r:id="rId40"/>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Arial" charset="0"/>
        <a:ea typeface="+mn-ea"/>
        <a:cs typeface="+mn-cs"/>
      </a:defRPr>
    </a:lvl1pPr>
    <a:lvl2pPr marL="457200" algn="l" rtl="0" eaLnBrk="0" fontAlgn="base" hangingPunct="0">
      <a:spcBef>
        <a:spcPct val="0"/>
      </a:spcBef>
      <a:spcAft>
        <a:spcPct val="0"/>
      </a:spcAft>
      <a:defRPr sz="3600" kern="1200">
        <a:solidFill>
          <a:schemeClr val="tx1"/>
        </a:solidFill>
        <a:latin typeface="Arial" charset="0"/>
        <a:ea typeface="+mn-ea"/>
        <a:cs typeface="+mn-cs"/>
      </a:defRPr>
    </a:lvl2pPr>
    <a:lvl3pPr marL="914400" algn="l" rtl="0" eaLnBrk="0" fontAlgn="base" hangingPunct="0">
      <a:spcBef>
        <a:spcPct val="0"/>
      </a:spcBef>
      <a:spcAft>
        <a:spcPct val="0"/>
      </a:spcAft>
      <a:defRPr sz="3600" kern="1200">
        <a:solidFill>
          <a:schemeClr val="tx1"/>
        </a:solidFill>
        <a:latin typeface="Arial" charset="0"/>
        <a:ea typeface="+mn-ea"/>
        <a:cs typeface="+mn-cs"/>
      </a:defRPr>
    </a:lvl3pPr>
    <a:lvl4pPr marL="1371600" algn="l" rtl="0" eaLnBrk="0" fontAlgn="base" hangingPunct="0">
      <a:spcBef>
        <a:spcPct val="0"/>
      </a:spcBef>
      <a:spcAft>
        <a:spcPct val="0"/>
      </a:spcAft>
      <a:defRPr sz="3600" kern="1200">
        <a:solidFill>
          <a:schemeClr val="tx1"/>
        </a:solidFill>
        <a:latin typeface="Arial" charset="0"/>
        <a:ea typeface="+mn-ea"/>
        <a:cs typeface="+mn-cs"/>
      </a:defRPr>
    </a:lvl4pPr>
    <a:lvl5pPr marL="1828800" algn="l" rtl="0" eaLnBrk="0" fontAlgn="base" hangingPunct="0">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CC"/>
    <a:srgbClr val="FFFF99"/>
    <a:srgbClr val="FF7C80"/>
    <a:srgbClr val="FFCCCC"/>
    <a:srgbClr val="FF5050"/>
    <a:srgbClr val="66FF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28" autoAdjust="0"/>
  </p:normalViewPr>
  <p:slideViewPr>
    <p:cSldViewPr>
      <p:cViewPr varScale="1">
        <p:scale>
          <a:sx n="41" d="100"/>
          <a:sy n="41"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92182" name="Rectangle 22"/>
          <p:cNvSpPr>
            <a:spLocks noGrp="1" noChangeArrowheads="1"/>
          </p:cNvSpPr>
          <p:nvPr>
            <p:ph type="ctrTitle" sz="quarter"/>
          </p:nvPr>
        </p:nvSpPr>
        <p:spPr>
          <a:xfrm>
            <a:off x="457200" y="1447800"/>
            <a:ext cx="8229600" cy="1736725"/>
          </a:xfrm>
        </p:spPr>
        <p:txBody>
          <a:bodyPr/>
          <a:lstStyle>
            <a:lvl1pPr>
              <a:defRPr/>
            </a:lvl1pPr>
          </a:lstStyle>
          <a:p>
            <a:r>
              <a:rPr lang="en-US"/>
              <a:t>Click to edit Master title style</a:t>
            </a:r>
          </a:p>
        </p:txBody>
      </p:sp>
      <p:sp>
        <p:nvSpPr>
          <p:cNvPr id="9218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fld id="{4479C492-9709-49F5-9B1A-0E1F34DE84C2}" type="slidenum">
              <a:rPr lang="ar-SA"/>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9C3927E6-D6B7-4EB1-BD79-E70145B24286}" type="slidenum">
              <a:rPr lang="ar-SA"/>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FB5764BB-C610-4946-B284-3E27AADF6891}" type="slidenum">
              <a:rPr lang="ar-SA"/>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E04AE644-F055-4212-8050-DCAF78044DDC}" type="slidenum">
              <a:rPr lang="ar-SA"/>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0002E193-FE48-4B13-8083-21D1C75CF412}" type="slidenum">
              <a:rPr lang="ar-SA"/>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1E87987B-14E1-43F7-9C75-43FA6EACBE59}" type="slidenum">
              <a:rPr lang="ar-SA"/>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2314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314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A45A56F9-31E8-497F-B786-0233333EBB94}" type="slidenum">
              <a:rPr lang="ar-SA"/>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051338-EB9A-4C25-86C4-8E2FBDADE56C}" type="slidenum">
              <a:rPr lang="ar-SA"/>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44496D-7FE6-498C-A3B6-062992171F0F}" type="slidenum">
              <a:rPr lang="ar-SA"/>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61FDD76-BF0D-4733-99C5-0343AC64A84C}" type="slidenum">
              <a:rPr lang="ar-SA"/>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E6CFCC7-DEF0-48CB-A822-56634469EC89}" type="slidenum">
              <a:rPr lang="ar-SA"/>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9D4DA3A-1051-4668-8652-78C1A8E3E354}"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5F9904A4-75C7-4458-90CD-AE4378F2997B}" type="slidenum">
              <a:rPr lang="ar-SA"/>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9D54A0F-CEEA-4307-9024-0CF647E139D6}" type="slidenum">
              <a:rPr lang="ar-SA"/>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A88BD8B-F9D9-40FB-9801-F6EBF7A57E2F}" type="slidenum">
              <a:rPr lang="ar-SA"/>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F68ABA-1313-4520-A9E0-8601FFC4F1BE}" type="slidenum">
              <a:rPr lang="ar-SA"/>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A144F38-180F-44AB-84BC-20A1EDE41821}" type="slidenum">
              <a:rPr lang="ar-SA"/>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C0FED3-3A4F-4316-8A45-DB83DC059FF8}" type="slidenum">
              <a:rPr lang="ar-SA"/>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w="9525">
              <a:noFill/>
              <a:round/>
              <a:headEnd/>
              <a:tailEnd/>
            </a:ln>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234505"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234506"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fld id="{1F37114E-E786-4F7C-B609-7BB5A06D0B94}" type="slidenum">
              <a:rPr lang="ar-SA"/>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CAC33FCF-9AA4-422E-BC3F-91E8687E3B91}" type="slidenum">
              <a:rPr lang="ar-SA"/>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4843ABC6-8B76-4A6F-AD8D-7EB7501204CD}" type="slidenum">
              <a:rPr lang="ar-SA"/>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99161820-DA65-4032-9FE6-0642EE82722A}" type="slidenum">
              <a:rPr lang="ar-SA"/>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5C09ABDF-CA68-4AAB-A4AB-33965899F813}"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1800" smtClean="0"/>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1800" smtClean="0"/>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vi-VN" sz="1800"/>
            </a:p>
          </p:txBody>
        </p:sp>
        <p:grpSp>
          <p:nvGrpSpPr>
            <p:cNvPr id="8" name="Group 6"/>
            <p:cNvGrpSpPr>
              <a:grpSpLocks/>
            </p:cNvGrpSpPr>
            <p:nvPr/>
          </p:nvGrpSpPr>
          <p:grpSpPr bwMode="auto">
            <a:xfrm>
              <a:off x="4944" y="-1"/>
              <a:ext cx="816" cy="3976"/>
              <a:chOff x="4944" y="-1"/>
              <a:chExt cx="816" cy="3976"/>
            </a:xfrm>
          </p:grpSpPr>
          <p:grpSp>
            <p:nvGrpSpPr>
              <p:cNvPr id="20" name="Group 7"/>
              <p:cNvGrpSpPr>
                <a:grpSpLocks/>
              </p:cNvGrpSpPr>
              <p:nvPr userDrawn="1"/>
            </p:nvGrpSpPr>
            <p:grpSpPr bwMode="auto">
              <a:xfrm>
                <a:off x="5280" y="-1"/>
                <a:ext cx="480" cy="1432"/>
                <a:chOff x="5280" y="-1"/>
                <a:chExt cx="480" cy="1432"/>
              </a:xfrm>
            </p:grpSpPr>
            <p:grpSp>
              <p:nvGrpSpPr>
                <p:cNvPr id="41" name="Group 8"/>
                <p:cNvGrpSpPr>
                  <a:grpSpLocks/>
                </p:cNvGrpSpPr>
                <p:nvPr userDrawn="1"/>
              </p:nvGrpSpPr>
              <p:grpSpPr bwMode="auto">
                <a:xfrm rot="-5400000">
                  <a:off x="5486" y="-2"/>
                  <a:ext cx="174" cy="176"/>
                  <a:chOff x="1677" y="323"/>
                  <a:chExt cx="1690" cy="2560"/>
                </a:xfrm>
              </p:grpSpPr>
              <p:grpSp>
                <p:nvGrpSpPr>
                  <p:cNvPr id="50" name="Group 9"/>
                  <p:cNvGrpSpPr>
                    <a:grpSpLocks/>
                  </p:cNvGrpSpPr>
                  <p:nvPr/>
                </p:nvGrpSpPr>
                <p:grpSpPr bwMode="auto">
                  <a:xfrm>
                    <a:off x="1677" y="323"/>
                    <a:ext cx="1690" cy="2560"/>
                    <a:chOff x="1677" y="323"/>
                    <a:chExt cx="1690" cy="2560"/>
                  </a:xfrm>
                </p:grpSpPr>
                <p:sp>
                  <p:nvSpPr>
                    <p:cNvPr id="57" name="Freeform 10"/>
                    <p:cNvSpPr>
                      <a:spLocks/>
                    </p:cNvSpPr>
                    <p:nvPr/>
                  </p:nvSpPr>
                  <p:spPr bwMode="auto">
                    <a:xfrm>
                      <a:off x="2133" y="323"/>
                      <a:ext cx="1234" cy="2560"/>
                    </a:xfrm>
                    <a:custGeom>
                      <a:avLst/>
                      <a:gdLst>
                        <a:gd name="T0" fmla="*/ 338 w 1231"/>
                        <a:gd name="T1" fmla="*/ 283 h 2560"/>
                        <a:gd name="T2" fmla="*/ 416 w 1231"/>
                        <a:gd name="T3" fmla="*/ 115 h 2560"/>
                        <a:gd name="T4" fmla="*/ 584 w 1231"/>
                        <a:gd name="T5" fmla="*/ 7 h 2560"/>
                        <a:gd name="T6" fmla="*/ 897 w 1231"/>
                        <a:gd name="T7" fmla="*/ 61 h 2560"/>
                        <a:gd name="T8" fmla="*/ 1054 w 1231"/>
                        <a:gd name="T9" fmla="*/ 349 h 2560"/>
                        <a:gd name="T10" fmla="*/ 981 w 1231"/>
                        <a:gd name="T11" fmla="*/ 769 h 2560"/>
                        <a:gd name="T12" fmla="*/ 945 w 1231"/>
                        <a:gd name="T13" fmla="*/ 943 h 2560"/>
                        <a:gd name="T14" fmla="*/ 1108 w 1231"/>
                        <a:gd name="T15" fmla="*/ 1075 h 2560"/>
                        <a:gd name="T16" fmla="*/ 1234 w 1231"/>
                        <a:gd name="T17" fmla="*/ 1525 h 2560"/>
                        <a:gd name="T18" fmla="*/ 1126 w 1231"/>
                        <a:gd name="T19" fmla="*/ 1969 h 2560"/>
                        <a:gd name="T20" fmla="*/ 909 w 1231"/>
                        <a:gd name="T21" fmla="*/ 2077 h 2560"/>
                        <a:gd name="T22" fmla="*/ 723 w 1231"/>
                        <a:gd name="T23" fmla="*/ 2059 h 2560"/>
                        <a:gd name="T24" fmla="*/ 657 w 1231"/>
                        <a:gd name="T25" fmla="*/ 2251 h 2560"/>
                        <a:gd name="T26" fmla="*/ 530 w 1231"/>
                        <a:gd name="T27" fmla="*/ 2527 h 2560"/>
                        <a:gd name="T28" fmla="*/ 212 w 1231"/>
                        <a:gd name="T29" fmla="*/ 2509 h 2560"/>
                        <a:gd name="T30" fmla="*/ 31 w 1231"/>
                        <a:gd name="T31" fmla="*/ 2227 h 2560"/>
                        <a:gd name="T32" fmla="*/ 25 w 1231"/>
                        <a:gd name="T33" fmla="*/ 1969 h 2560"/>
                        <a:gd name="T34" fmla="*/ 145 w 1231"/>
                        <a:gd name="T35" fmla="*/ 1651 h 2560"/>
                        <a:gd name="T36" fmla="*/ 260 w 1231"/>
                        <a:gd name="T37" fmla="*/ 1513 h 2560"/>
                        <a:gd name="T38" fmla="*/ 218 w 1231"/>
                        <a:gd name="T39" fmla="*/ 1729 h 2560"/>
                        <a:gd name="T40" fmla="*/ 73 w 1231"/>
                        <a:gd name="T41" fmla="*/ 2023 h 2560"/>
                        <a:gd name="T42" fmla="*/ 169 w 1231"/>
                        <a:gd name="T43" fmla="*/ 2323 h 2560"/>
                        <a:gd name="T44" fmla="*/ 440 w 1231"/>
                        <a:gd name="T45" fmla="*/ 2431 h 2560"/>
                        <a:gd name="T46" fmla="*/ 596 w 1231"/>
                        <a:gd name="T47" fmla="*/ 2227 h 2560"/>
                        <a:gd name="T48" fmla="*/ 578 w 1231"/>
                        <a:gd name="T49" fmla="*/ 1807 h 2560"/>
                        <a:gd name="T50" fmla="*/ 494 w 1231"/>
                        <a:gd name="T51" fmla="*/ 1531 h 2560"/>
                        <a:gd name="T52" fmla="*/ 536 w 1231"/>
                        <a:gd name="T53" fmla="*/ 1459 h 2560"/>
                        <a:gd name="T54" fmla="*/ 627 w 1231"/>
                        <a:gd name="T55" fmla="*/ 1633 h 2560"/>
                        <a:gd name="T56" fmla="*/ 723 w 1231"/>
                        <a:gd name="T57" fmla="*/ 1933 h 2560"/>
                        <a:gd name="T58" fmla="*/ 969 w 1231"/>
                        <a:gd name="T59" fmla="*/ 1963 h 2560"/>
                        <a:gd name="T60" fmla="*/ 1138 w 1231"/>
                        <a:gd name="T61" fmla="*/ 1687 h 2560"/>
                        <a:gd name="T62" fmla="*/ 1120 w 1231"/>
                        <a:gd name="T63" fmla="*/ 1273 h 2560"/>
                        <a:gd name="T64" fmla="*/ 885 w 1231"/>
                        <a:gd name="T65" fmla="*/ 1057 h 2560"/>
                        <a:gd name="T66" fmla="*/ 681 w 1231"/>
                        <a:gd name="T67" fmla="*/ 1129 h 2560"/>
                        <a:gd name="T68" fmla="*/ 578 w 1231"/>
                        <a:gd name="T69" fmla="*/ 1117 h 2560"/>
                        <a:gd name="T70" fmla="*/ 621 w 1231"/>
                        <a:gd name="T71" fmla="*/ 1033 h 2560"/>
                        <a:gd name="T72" fmla="*/ 813 w 1231"/>
                        <a:gd name="T73" fmla="*/ 937 h 2560"/>
                        <a:gd name="T74" fmla="*/ 951 w 1231"/>
                        <a:gd name="T75" fmla="*/ 613 h 2560"/>
                        <a:gd name="T76" fmla="*/ 885 w 1231"/>
                        <a:gd name="T77" fmla="*/ 175 h 2560"/>
                        <a:gd name="T78" fmla="*/ 621 w 1231"/>
                        <a:gd name="T79" fmla="*/ 103 h 2560"/>
                        <a:gd name="T80" fmla="*/ 392 w 1231"/>
                        <a:gd name="T81" fmla="*/ 355 h 2560"/>
                        <a:gd name="T82" fmla="*/ 404 w 1231"/>
                        <a:gd name="T83" fmla="*/ 763 h 2560"/>
                        <a:gd name="T84" fmla="*/ 344 w 1231"/>
                        <a:gd name="T85" fmla="*/ 949 h 2560"/>
                        <a:gd name="T86" fmla="*/ 290 w 1231"/>
                        <a:gd name="T87" fmla="*/ 685 h 2560"/>
                        <a:gd name="T88" fmla="*/ 308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8" name="Freeform 11"/>
                    <p:cNvSpPr>
                      <a:spLocks/>
                    </p:cNvSpPr>
                    <p:nvPr/>
                  </p:nvSpPr>
                  <p:spPr bwMode="auto">
                    <a:xfrm>
                      <a:off x="1677" y="381"/>
                      <a:ext cx="864" cy="2065"/>
                    </a:xfrm>
                    <a:custGeom>
                      <a:avLst/>
                      <a:gdLst>
                        <a:gd name="T0" fmla="*/ 784 w 865"/>
                        <a:gd name="T1" fmla="*/ 528 h 2071"/>
                        <a:gd name="T2" fmla="*/ 796 w 865"/>
                        <a:gd name="T3" fmla="*/ 349 h 2071"/>
                        <a:gd name="T4" fmla="*/ 862 w 865"/>
                        <a:gd name="T5" fmla="*/ 205 h 2071"/>
                        <a:gd name="T6" fmla="*/ 808 w 865"/>
                        <a:gd name="T7" fmla="*/ 217 h 2071"/>
                        <a:gd name="T8" fmla="*/ 748 w 865"/>
                        <a:gd name="T9" fmla="*/ 217 h 2071"/>
                        <a:gd name="T10" fmla="*/ 682 w 865"/>
                        <a:gd name="T11" fmla="*/ 116 h 2071"/>
                        <a:gd name="T12" fmla="*/ 610 w 865"/>
                        <a:gd name="T13" fmla="*/ 32 h 2071"/>
                        <a:gd name="T14" fmla="*/ 508 w 865"/>
                        <a:gd name="T15" fmla="*/ 2 h 2071"/>
                        <a:gd name="T16" fmla="*/ 407 w 865"/>
                        <a:gd name="T17" fmla="*/ 20 h 2071"/>
                        <a:gd name="T18" fmla="*/ 281 w 865"/>
                        <a:gd name="T19" fmla="*/ 74 h 2071"/>
                        <a:gd name="T20" fmla="*/ 173 w 865"/>
                        <a:gd name="T21" fmla="*/ 205 h 2071"/>
                        <a:gd name="T22" fmla="*/ 119 w 865"/>
                        <a:gd name="T23" fmla="*/ 403 h 2071"/>
                        <a:gd name="T24" fmla="*/ 131 w 865"/>
                        <a:gd name="T25" fmla="*/ 588 h 2071"/>
                        <a:gd name="T26" fmla="*/ 173 w 865"/>
                        <a:gd name="T27" fmla="*/ 780 h 2071"/>
                        <a:gd name="T28" fmla="*/ 197 w 865"/>
                        <a:gd name="T29" fmla="*/ 881 h 2071"/>
                        <a:gd name="T30" fmla="*/ 167 w 865"/>
                        <a:gd name="T31" fmla="*/ 983 h 2071"/>
                        <a:gd name="T32" fmla="*/ 65 w 865"/>
                        <a:gd name="T33" fmla="*/ 1121 h 2071"/>
                        <a:gd name="T34" fmla="*/ 17 w 865"/>
                        <a:gd name="T35" fmla="*/ 1294 h 2071"/>
                        <a:gd name="T36" fmla="*/ 5 w 865"/>
                        <a:gd name="T37" fmla="*/ 1546 h 2071"/>
                        <a:gd name="T38" fmla="*/ 47 w 865"/>
                        <a:gd name="T39" fmla="*/ 1743 h 2071"/>
                        <a:gd name="T40" fmla="*/ 131 w 865"/>
                        <a:gd name="T41" fmla="*/ 1893 h 2071"/>
                        <a:gd name="T42" fmla="*/ 299 w 865"/>
                        <a:gd name="T43" fmla="*/ 1982 h 2071"/>
                        <a:gd name="T44" fmla="*/ 425 w 865"/>
                        <a:gd name="T45" fmla="*/ 1976 h 2071"/>
                        <a:gd name="T46" fmla="*/ 466 w 865"/>
                        <a:gd name="T47" fmla="*/ 1988 h 2071"/>
                        <a:gd name="T48" fmla="*/ 496 w 865"/>
                        <a:gd name="T49" fmla="*/ 2060 h 2071"/>
                        <a:gd name="T50" fmla="*/ 496 w 865"/>
                        <a:gd name="T51" fmla="*/ 1958 h 2071"/>
                        <a:gd name="T52" fmla="*/ 556 w 865"/>
                        <a:gd name="T53" fmla="*/ 1773 h 2071"/>
                        <a:gd name="T54" fmla="*/ 616 w 865"/>
                        <a:gd name="T55" fmla="*/ 1653 h 2071"/>
                        <a:gd name="T56" fmla="*/ 580 w 865"/>
                        <a:gd name="T57" fmla="*/ 1695 h 2071"/>
                        <a:gd name="T58" fmla="*/ 514 w 865"/>
                        <a:gd name="T59" fmla="*/ 1815 h 2071"/>
                        <a:gd name="T60" fmla="*/ 407 w 865"/>
                        <a:gd name="T61" fmla="*/ 1898 h 2071"/>
                        <a:gd name="T62" fmla="*/ 269 w 865"/>
                        <a:gd name="T63" fmla="*/ 1893 h 2071"/>
                        <a:gd name="T64" fmla="*/ 179 w 865"/>
                        <a:gd name="T65" fmla="*/ 1809 h 2071"/>
                        <a:gd name="T66" fmla="*/ 113 w 865"/>
                        <a:gd name="T67" fmla="*/ 1635 h 2071"/>
                        <a:gd name="T68" fmla="*/ 107 w 865"/>
                        <a:gd name="T69" fmla="*/ 1390 h 2071"/>
                        <a:gd name="T70" fmla="*/ 137 w 865"/>
                        <a:gd name="T71" fmla="*/ 1187 h 2071"/>
                        <a:gd name="T72" fmla="*/ 203 w 865"/>
                        <a:gd name="T73" fmla="*/ 1067 h 2071"/>
                        <a:gd name="T74" fmla="*/ 323 w 865"/>
                        <a:gd name="T75" fmla="*/ 1019 h 2071"/>
                        <a:gd name="T76" fmla="*/ 508 w 865"/>
                        <a:gd name="T77" fmla="*/ 1073 h 2071"/>
                        <a:gd name="T78" fmla="*/ 610 w 865"/>
                        <a:gd name="T79" fmla="*/ 1121 h 2071"/>
                        <a:gd name="T80" fmla="*/ 664 w 865"/>
                        <a:gd name="T81" fmla="*/ 1097 h 2071"/>
                        <a:gd name="T82" fmla="*/ 658 w 865"/>
                        <a:gd name="T83" fmla="*/ 1043 h 2071"/>
                        <a:gd name="T84" fmla="*/ 610 w 865"/>
                        <a:gd name="T85" fmla="*/ 1001 h 2071"/>
                        <a:gd name="T86" fmla="*/ 496 w 865"/>
                        <a:gd name="T87" fmla="*/ 977 h 2071"/>
                        <a:gd name="T88" fmla="*/ 323 w 865"/>
                        <a:gd name="T89" fmla="*/ 893 h 2071"/>
                        <a:gd name="T90" fmla="*/ 233 w 865"/>
                        <a:gd name="T91" fmla="*/ 678 h 2071"/>
                        <a:gd name="T92" fmla="*/ 209 w 865"/>
                        <a:gd name="T93" fmla="*/ 415 h 2071"/>
                        <a:gd name="T94" fmla="*/ 317 w 865"/>
                        <a:gd name="T95" fmla="*/ 170 h 2071"/>
                        <a:gd name="T96" fmla="*/ 484 w 865"/>
                        <a:gd name="T97" fmla="*/ 110 h 2071"/>
                        <a:gd name="T98" fmla="*/ 616 w 865"/>
                        <a:gd name="T99" fmla="*/ 164 h 2071"/>
                        <a:gd name="T100" fmla="*/ 706 w 865"/>
                        <a:gd name="T101" fmla="*/ 289 h 2071"/>
                        <a:gd name="T102" fmla="*/ 736 w 865"/>
                        <a:gd name="T103" fmla="*/ 427 h 2071"/>
                        <a:gd name="T104" fmla="*/ 772 w 865"/>
                        <a:gd name="T105" fmla="*/ 600 h 2071"/>
                        <a:gd name="T106" fmla="*/ 808 w 865"/>
                        <a:gd name="T107" fmla="*/ 582 h 2071"/>
                        <a:gd name="T108" fmla="*/ 784 w 865"/>
                        <a:gd name="T109" fmla="*/ 528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grpSp>
              <p:sp>
                <p:nvSpPr>
                  <p:cNvPr id="51" name="Oval 12"/>
                  <p:cNvSpPr>
                    <a:spLocks noChangeArrowheads="1"/>
                  </p:cNvSpPr>
                  <p:nvPr/>
                </p:nvSpPr>
                <p:spPr bwMode="auto">
                  <a:xfrm>
                    <a:off x="2395" y="1428"/>
                    <a:ext cx="175" cy="247"/>
                  </a:xfrm>
                  <a:prstGeom prst="ellipse">
                    <a:avLst/>
                  </a:pr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endParaRPr lang="en-US" smtClean="0"/>
                  </a:p>
                </p:txBody>
              </p:sp>
              <p:sp>
                <p:nvSpPr>
                  <p:cNvPr id="52" name="Freeform 13"/>
                  <p:cNvSpPr>
                    <a:spLocks/>
                  </p:cNvSpPr>
                  <p:nvPr/>
                </p:nvSpPr>
                <p:spPr bwMode="auto">
                  <a:xfrm>
                    <a:off x="2619" y="745"/>
                    <a:ext cx="262" cy="524"/>
                  </a:xfrm>
                  <a:custGeom>
                    <a:avLst/>
                    <a:gdLst>
                      <a:gd name="T0" fmla="*/ 3 w 266"/>
                      <a:gd name="T1" fmla="*/ 486 h 521"/>
                      <a:gd name="T2" fmla="*/ 27 w 266"/>
                      <a:gd name="T3" fmla="*/ 275 h 521"/>
                      <a:gd name="T4" fmla="*/ 109 w 266"/>
                      <a:gd name="T5" fmla="*/ 45 h 521"/>
                      <a:gd name="T6" fmla="*/ 180 w 266"/>
                      <a:gd name="T7" fmla="*/ 3 h 521"/>
                      <a:gd name="T8" fmla="*/ 233 w 266"/>
                      <a:gd name="T9" fmla="*/ 39 h 521"/>
                      <a:gd name="T10" fmla="*/ 257 w 266"/>
                      <a:gd name="T11" fmla="*/ 130 h 521"/>
                      <a:gd name="T12" fmla="*/ 204 w 266"/>
                      <a:gd name="T13" fmla="*/ 275 h 521"/>
                      <a:gd name="T14" fmla="*/ 103 w 266"/>
                      <a:gd name="T15" fmla="*/ 480 h 521"/>
                      <a:gd name="T16" fmla="*/ 44 w 266"/>
                      <a:gd name="T17" fmla="*/ 504 h 521"/>
                      <a:gd name="T18" fmla="*/ 3 w 266"/>
                      <a:gd name="T19" fmla="*/ 486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3" name="Freeform 14"/>
                  <p:cNvSpPr>
                    <a:spLocks/>
                  </p:cNvSpPr>
                  <p:nvPr/>
                </p:nvSpPr>
                <p:spPr bwMode="auto">
                  <a:xfrm>
                    <a:off x="2687" y="1588"/>
                    <a:ext cx="398" cy="349"/>
                  </a:xfrm>
                  <a:custGeom>
                    <a:avLst/>
                    <a:gdLst>
                      <a:gd name="T0" fmla="*/ 102 w 392"/>
                      <a:gd name="T1" fmla="*/ 206 h 340"/>
                      <a:gd name="T2" fmla="*/ 16 w 392"/>
                      <a:gd name="T3" fmla="*/ 89 h 340"/>
                      <a:gd name="T4" fmla="*/ 4 w 392"/>
                      <a:gd name="T5" fmla="*/ 46 h 340"/>
                      <a:gd name="T6" fmla="*/ 28 w 392"/>
                      <a:gd name="T7" fmla="*/ 3 h 340"/>
                      <a:gd name="T8" fmla="*/ 132 w 392"/>
                      <a:gd name="T9" fmla="*/ 28 h 340"/>
                      <a:gd name="T10" fmla="*/ 254 w 392"/>
                      <a:gd name="T11" fmla="*/ 77 h 340"/>
                      <a:gd name="T12" fmla="*/ 370 w 392"/>
                      <a:gd name="T13" fmla="*/ 163 h 340"/>
                      <a:gd name="T14" fmla="*/ 394 w 392"/>
                      <a:gd name="T15" fmla="*/ 280 h 340"/>
                      <a:gd name="T16" fmla="*/ 345 w 392"/>
                      <a:gd name="T17" fmla="*/ 342 h 340"/>
                      <a:gd name="T18" fmla="*/ 248 w 392"/>
                      <a:gd name="T19" fmla="*/ 323 h 340"/>
                      <a:gd name="T20" fmla="*/ 102 w 392"/>
                      <a:gd name="T21" fmla="*/ 20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4" name="Freeform 15"/>
                  <p:cNvSpPr>
                    <a:spLocks/>
                  </p:cNvSpPr>
                  <p:nvPr/>
                </p:nvSpPr>
                <p:spPr bwMode="auto">
                  <a:xfrm>
                    <a:off x="2434" y="1923"/>
                    <a:ext cx="146" cy="567"/>
                  </a:xfrm>
                  <a:custGeom>
                    <a:avLst/>
                    <a:gdLst>
                      <a:gd name="T0" fmla="*/ 17 w 151"/>
                      <a:gd name="T1" fmla="*/ 168 h 558"/>
                      <a:gd name="T2" fmla="*/ 41 w 151"/>
                      <a:gd name="T3" fmla="*/ 40 h 558"/>
                      <a:gd name="T4" fmla="*/ 64 w 151"/>
                      <a:gd name="T5" fmla="*/ 3 h 558"/>
                      <a:gd name="T6" fmla="*/ 104 w 151"/>
                      <a:gd name="T7" fmla="*/ 27 h 558"/>
                      <a:gd name="T8" fmla="*/ 133 w 151"/>
                      <a:gd name="T9" fmla="*/ 168 h 558"/>
                      <a:gd name="T10" fmla="*/ 139 w 151"/>
                      <a:gd name="T11" fmla="*/ 430 h 558"/>
                      <a:gd name="T12" fmla="*/ 93 w 151"/>
                      <a:gd name="T13" fmla="*/ 552 h 558"/>
                      <a:gd name="T14" fmla="*/ 23 w 151"/>
                      <a:gd name="T15" fmla="*/ 521 h 558"/>
                      <a:gd name="T16" fmla="*/ 0 w 151"/>
                      <a:gd name="T17" fmla="*/ 320 h 558"/>
                      <a:gd name="T18" fmla="*/ 17 w 151"/>
                      <a:gd name="T19" fmla="*/ 168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5" name="Freeform 16"/>
                  <p:cNvSpPr>
                    <a:spLocks/>
                  </p:cNvSpPr>
                  <p:nvPr/>
                </p:nvSpPr>
                <p:spPr bwMode="auto">
                  <a:xfrm>
                    <a:off x="1910" y="1588"/>
                    <a:ext cx="389" cy="247"/>
                  </a:xfrm>
                  <a:custGeom>
                    <a:avLst/>
                    <a:gdLst>
                      <a:gd name="T0" fmla="*/ 174 w 392"/>
                      <a:gd name="T1" fmla="*/ 60 h 253"/>
                      <a:gd name="T2" fmla="*/ 305 w 392"/>
                      <a:gd name="T3" fmla="*/ 19 h 253"/>
                      <a:gd name="T4" fmla="*/ 364 w 392"/>
                      <a:gd name="T5" fmla="*/ 7 h 253"/>
                      <a:gd name="T6" fmla="*/ 382 w 392"/>
                      <a:gd name="T7" fmla="*/ 60 h 253"/>
                      <a:gd name="T8" fmla="*/ 323 w 392"/>
                      <a:gd name="T9" fmla="*/ 130 h 253"/>
                      <a:gd name="T10" fmla="*/ 192 w 392"/>
                      <a:gd name="T11" fmla="*/ 218 h 253"/>
                      <a:gd name="T12" fmla="*/ 37 w 392"/>
                      <a:gd name="T13" fmla="*/ 241 h 253"/>
                      <a:gd name="T14" fmla="*/ 1 w 392"/>
                      <a:gd name="T15" fmla="*/ 183 h 253"/>
                      <a:gd name="T16" fmla="*/ 43 w 392"/>
                      <a:gd name="T17" fmla="*/ 112 h 253"/>
                      <a:gd name="T18" fmla="*/ 174 w 392"/>
                      <a:gd name="T19" fmla="*/ 6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56" name="Freeform 17"/>
                  <p:cNvSpPr>
                    <a:spLocks/>
                  </p:cNvSpPr>
                  <p:nvPr/>
                </p:nvSpPr>
                <p:spPr bwMode="auto">
                  <a:xfrm>
                    <a:off x="2094" y="934"/>
                    <a:ext cx="233" cy="378"/>
                  </a:xfrm>
                  <a:custGeom>
                    <a:avLst/>
                    <a:gdLst>
                      <a:gd name="T0" fmla="*/ 76 w 238"/>
                      <a:gd name="T1" fmla="*/ 264 h 386"/>
                      <a:gd name="T2" fmla="*/ 23 w 238"/>
                      <a:gd name="T3" fmla="*/ 188 h 386"/>
                      <a:gd name="T4" fmla="*/ 0 w 238"/>
                      <a:gd name="T5" fmla="*/ 94 h 386"/>
                      <a:gd name="T6" fmla="*/ 23 w 238"/>
                      <a:gd name="T7" fmla="*/ 12 h 386"/>
                      <a:gd name="T8" fmla="*/ 117 w 238"/>
                      <a:gd name="T9" fmla="*/ 24 h 386"/>
                      <a:gd name="T10" fmla="*/ 176 w 238"/>
                      <a:gd name="T11" fmla="*/ 129 h 386"/>
                      <a:gd name="T12" fmla="*/ 229 w 238"/>
                      <a:gd name="T13" fmla="*/ 300 h 386"/>
                      <a:gd name="T14" fmla="*/ 200 w 238"/>
                      <a:gd name="T15" fmla="*/ 370 h 386"/>
                      <a:gd name="T16" fmla="*/ 164 w 238"/>
                      <a:gd name="T17" fmla="*/ 347 h 386"/>
                      <a:gd name="T18" fmla="*/ 76 w 238"/>
                      <a:gd name="T19" fmla="*/ 264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grpSp>
            <p:pic>
              <p:nvPicPr>
                <p:cNvPr id="42" name="Picture 18"/>
                <p:cNvPicPr>
                  <a:picLocks noChangeAspect="1" noChangeArrowheads="1"/>
                </p:cNvPicPr>
                <p:nvPr userDrawn="1"/>
              </p:nvPicPr>
              <p:blipFill>
                <a:blip r:embed="rId2"/>
                <a:srcRect/>
                <a:stretch>
                  <a:fillRect/>
                </a:stretch>
              </p:blipFill>
              <p:spPr bwMode="auto">
                <a:xfrm>
                  <a:off x="5280" y="144"/>
                  <a:ext cx="186" cy="183"/>
                </a:xfrm>
                <a:prstGeom prst="rect">
                  <a:avLst/>
                </a:prstGeom>
                <a:noFill/>
                <a:ln w="9525">
                  <a:noFill/>
                  <a:miter lim="800000"/>
                  <a:headEnd/>
                  <a:tailEnd/>
                </a:ln>
              </p:spPr>
            </p:pic>
            <p:pic>
              <p:nvPicPr>
                <p:cNvPr id="43" name="Picture 19"/>
                <p:cNvPicPr>
                  <a:picLocks noChangeAspect="1" noChangeArrowheads="1"/>
                </p:cNvPicPr>
                <p:nvPr userDrawn="1"/>
              </p:nvPicPr>
              <p:blipFill>
                <a:blip r:embed="rId2"/>
                <a:srcRect/>
                <a:stretch>
                  <a:fillRect/>
                </a:stretch>
              </p:blipFill>
              <p:spPr bwMode="auto">
                <a:xfrm>
                  <a:off x="5574" y="144"/>
                  <a:ext cx="186" cy="183"/>
                </a:xfrm>
                <a:prstGeom prst="rect">
                  <a:avLst/>
                </a:prstGeom>
                <a:noFill/>
                <a:ln w="9525">
                  <a:noFill/>
                  <a:miter lim="800000"/>
                  <a:headEnd/>
                  <a:tailEnd/>
                </a:ln>
              </p:spPr>
            </p:pic>
            <p:pic>
              <p:nvPicPr>
                <p:cNvPr id="44" name="Picture 20"/>
                <p:cNvPicPr>
                  <a:picLocks noChangeAspect="1" noChangeArrowheads="1"/>
                </p:cNvPicPr>
                <p:nvPr userDrawn="1"/>
              </p:nvPicPr>
              <p:blipFill>
                <a:blip r:embed="rId2"/>
                <a:srcRect/>
                <a:stretch>
                  <a:fillRect/>
                </a:stretch>
              </p:blipFill>
              <p:spPr bwMode="auto">
                <a:xfrm>
                  <a:off x="5424" y="336"/>
                  <a:ext cx="186" cy="183"/>
                </a:xfrm>
                <a:prstGeom prst="rect">
                  <a:avLst/>
                </a:prstGeom>
                <a:noFill/>
                <a:ln w="9525">
                  <a:noFill/>
                  <a:miter lim="800000"/>
                  <a:headEnd/>
                  <a:tailEnd/>
                </a:ln>
              </p:spPr>
            </p:pic>
            <p:pic>
              <p:nvPicPr>
                <p:cNvPr id="45" name="Picture 21"/>
                <p:cNvPicPr>
                  <a:picLocks noChangeAspect="1" noChangeArrowheads="1"/>
                </p:cNvPicPr>
                <p:nvPr userDrawn="1"/>
              </p:nvPicPr>
              <p:blipFill>
                <a:blip r:embed="rId2"/>
                <a:srcRect/>
                <a:stretch>
                  <a:fillRect/>
                </a:stretch>
              </p:blipFill>
              <p:spPr bwMode="auto">
                <a:xfrm>
                  <a:off x="5376" y="576"/>
                  <a:ext cx="186" cy="183"/>
                </a:xfrm>
                <a:prstGeom prst="rect">
                  <a:avLst/>
                </a:prstGeom>
                <a:noFill/>
                <a:ln w="9525">
                  <a:noFill/>
                  <a:miter lim="800000"/>
                  <a:headEnd/>
                  <a:tailEnd/>
                </a:ln>
              </p:spPr>
            </p:pic>
            <p:pic>
              <p:nvPicPr>
                <p:cNvPr id="46" name="Picture 22"/>
                <p:cNvPicPr>
                  <a:picLocks noChangeAspect="1" noChangeArrowheads="1"/>
                </p:cNvPicPr>
                <p:nvPr userDrawn="1"/>
              </p:nvPicPr>
              <p:blipFill>
                <a:blip r:embed="rId2"/>
                <a:srcRect/>
                <a:stretch>
                  <a:fillRect/>
                </a:stretch>
              </p:blipFill>
              <p:spPr bwMode="auto">
                <a:xfrm>
                  <a:off x="5574" y="528"/>
                  <a:ext cx="186" cy="183"/>
                </a:xfrm>
                <a:prstGeom prst="rect">
                  <a:avLst/>
                </a:prstGeom>
                <a:noFill/>
                <a:ln w="9525">
                  <a:noFill/>
                  <a:miter lim="800000"/>
                  <a:headEnd/>
                  <a:tailEnd/>
                </a:ln>
              </p:spPr>
            </p:pic>
            <p:pic>
              <p:nvPicPr>
                <p:cNvPr id="47" name="Picture 23"/>
                <p:cNvPicPr>
                  <a:picLocks noChangeAspect="1" noChangeArrowheads="1"/>
                </p:cNvPicPr>
                <p:nvPr userDrawn="1"/>
              </p:nvPicPr>
              <p:blipFill>
                <a:blip r:embed="rId2"/>
                <a:srcRect/>
                <a:stretch>
                  <a:fillRect/>
                </a:stretch>
              </p:blipFill>
              <p:spPr bwMode="auto">
                <a:xfrm>
                  <a:off x="5472" y="768"/>
                  <a:ext cx="186" cy="183"/>
                </a:xfrm>
                <a:prstGeom prst="rect">
                  <a:avLst/>
                </a:prstGeom>
                <a:noFill/>
                <a:ln w="9525">
                  <a:noFill/>
                  <a:miter lim="800000"/>
                  <a:headEnd/>
                  <a:tailEnd/>
                </a:ln>
              </p:spPr>
            </p:pic>
            <p:pic>
              <p:nvPicPr>
                <p:cNvPr id="48" name="Picture 24"/>
                <p:cNvPicPr>
                  <a:picLocks noChangeAspect="1" noChangeArrowheads="1"/>
                </p:cNvPicPr>
                <p:nvPr userDrawn="1"/>
              </p:nvPicPr>
              <p:blipFill>
                <a:blip r:embed="rId2"/>
                <a:srcRect/>
                <a:stretch>
                  <a:fillRect/>
                </a:stretch>
              </p:blipFill>
              <p:spPr bwMode="auto">
                <a:xfrm>
                  <a:off x="5574" y="1008"/>
                  <a:ext cx="186" cy="183"/>
                </a:xfrm>
                <a:prstGeom prst="rect">
                  <a:avLst/>
                </a:prstGeom>
                <a:noFill/>
                <a:ln w="9525">
                  <a:noFill/>
                  <a:miter lim="800000"/>
                  <a:headEnd/>
                  <a:tailEnd/>
                </a:ln>
              </p:spPr>
            </p:pic>
            <p:pic>
              <p:nvPicPr>
                <p:cNvPr id="49" name="Picture 25"/>
                <p:cNvPicPr>
                  <a:picLocks noChangeAspect="1" noChangeArrowheads="1"/>
                </p:cNvPicPr>
                <p:nvPr userDrawn="1"/>
              </p:nvPicPr>
              <p:blipFill>
                <a:blip r:embed="rId2"/>
                <a:srcRect/>
                <a:stretch>
                  <a:fillRect/>
                </a:stretch>
              </p:blipFill>
              <p:spPr bwMode="auto">
                <a:xfrm>
                  <a:off x="5574" y="1248"/>
                  <a:ext cx="186" cy="183"/>
                </a:xfrm>
                <a:prstGeom prst="rect">
                  <a:avLst/>
                </a:prstGeom>
                <a:noFill/>
                <a:ln w="9525">
                  <a:noFill/>
                  <a:miter lim="800000"/>
                  <a:headEnd/>
                  <a:tailEnd/>
                </a:ln>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a:srcRect/>
                <a:stretch>
                  <a:fillRect/>
                </a:stretch>
              </p:blipFill>
              <p:spPr bwMode="auto">
                <a:xfrm>
                  <a:off x="5136" y="1008"/>
                  <a:ext cx="186" cy="183"/>
                </a:xfrm>
                <a:prstGeom prst="rect">
                  <a:avLst/>
                </a:prstGeom>
                <a:noFill/>
                <a:ln w="9525">
                  <a:noFill/>
                  <a:miter lim="800000"/>
                  <a:headEnd/>
                  <a:tailEnd/>
                </a:ln>
              </p:spPr>
            </p:pic>
            <p:pic>
              <p:nvPicPr>
                <p:cNvPr id="23" name="Picture 28"/>
                <p:cNvPicPr>
                  <a:picLocks noChangeAspect="1" noChangeArrowheads="1"/>
                </p:cNvPicPr>
                <p:nvPr userDrawn="1"/>
              </p:nvPicPr>
              <p:blipFill>
                <a:blip r:embed="rId2"/>
                <a:srcRect/>
                <a:stretch>
                  <a:fillRect/>
                </a:stretch>
              </p:blipFill>
              <p:spPr bwMode="auto">
                <a:xfrm>
                  <a:off x="5184" y="1200"/>
                  <a:ext cx="186" cy="183"/>
                </a:xfrm>
                <a:prstGeom prst="rect">
                  <a:avLst/>
                </a:prstGeom>
                <a:noFill/>
                <a:ln w="9525">
                  <a:noFill/>
                  <a:miter lim="800000"/>
                  <a:headEnd/>
                  <a:tailEnd/>
                </a:ln>
              </p:spPr>
            </p:pic>
            <p:pic>
              <p:nvPicPr>
                <p:cNvPr id="24" name="Picture 29"/>
                <p:cNvPicPr>
                  <a:picLocks noChangeAspect="1" noChangeArrowheads="1"/>
                </p:cNvPicPr>
                <p:nvPr userDrawn="1"/>
              </p:nvPicPr>
              <p:blipFill>
                <a:blip r:embed="rId2"/>
                <a:srcRect/>
                <a:stretch>
                  <a:fillRect/>
                </a:stretch>
              </p:blipFill>
              <p:spPr bwMode="auto">
                <a:xfrm>
                  <a:off x="5136" y="1584"/>
                  <a:ext cx="186" cy="183"/>
                </a:xfrm>
                <a:prstGeom prst="rect">
                  <a:avLst/>
                </a:prstGeom>
                <a:noFill/>
                <a:ln w="9525">
                  <a:noFill/>
                  <a:miter lim="800000"/>
                  <a:headEnd/>
                  <a:tailEnd/>
                </a:ln>
              </p:spPr>
            </p:pic>
            <p:pic>
              <p:nvPicPr>
                <p:cNvPr id="25" name="Picture 30"/>
                <p:cNvPicPr>
                  <a:picLocks noChangeAspect="1" noChangeArrowheads="1"/>
                </p:cNvPicPr>
                <p:nvPr userDrawn="1"/>
              </p:nvPicPr>
              <p:blipFill>
                <a:blip r:embed="rId2"/>
                <a:srcRect/>
                <a:stretch>
                  <a:fillRect/>
                </a:stretch>
              </p:blipFill>
              <p:spPr bwMode="auto">
                <a:xfrm>
                  <a:off x="5280" y="1728"/>
                  <a:ext cx="186" cy="183"/>
                </a:xfrm>
                <a:prstGeom prst="rect">
                  <a:avLst/>
                </a:prstGeom>
                <a:noFill/>
                <a:ln w="9525">
                  <a:noFill/>
                  <a:miter lim="800000"/>
                  <a:headEnd/>
                  <a:tailEnd/>
                </a:ln>
              </p:spPr>
            </p:pic>
            <p:pic>
              <p:nvPicPr>
                <p:cNvPr id="26" name="Picture 31"/>
                <p:cNvPicPr>
                  <a:picLocks noChangeAspect="1" noChangeArrowheads="1"/>
                </p:cNvPicPr>
                <p:nvPr userDrawn="1"/>
              </p:nvPicPr>
              <p:blipFill>
                <a:blip r:embed="rId2"/>
                <a:srcRect/>
                <a:stretch>
                  <a:fillRect/>
                </a:stretch>
              </p:blipFill>
              <p:spPr bwMode="auto">
                <a:xfrm>
                  <a:off x="5040" y="1824"/>
                  <a:ext cx="186" cy="183"/>
                </a:xfrm>
                <a:prstGeom prst="rect">
                  <a:avLst/>
                </a:prstGeom>
                <a:noFill/>
                <a:ln w="9525">
                  <a:noFill/>
                  <a:miter lim="800000"/>
                  <a:headEnd/>
                  <a:tailEnd/>
                </a:ln>
              </p:spPr>
            </p:pic>
            <p:pic>
              <p:nvPicPr>
                <p:cNvPr id="27" name="Picture 32"/>
                <p:cNvPicPr>
                  <a:picLocks noChangeAspect="1" noChangeArrowheads="1"/>
                </p:cNvPicPr>
                <p:nvPr userDrawn="1"/>
              </p:nvPicPr>
              <p:blipFill>
                <a:blip r:embed="rId2"/>
                <a:srcRect/>
                <a:stretch>
                  <a:fillRect/>
                </a:stretch>
              </p:blipFill>
              <p:spPr bwMode="auto">
                <a:xfrm>
                  <a:off x="5088" y="2016"/>
                  <a:ext cx="186" cy="183"/>
                </a:xfrm>
                <a:prstGeom prst="rect">
                  <a:avLst/>
                </a:prstGeom>
                <a:noFill/>
                <a:ln w="9525">
                  <a:noFill/>
                  <a:miter lim="800000"/>
                  <a:headEnd/>
                  <a:tailEnd/>
                </a:ln>
              </p:spPr>
            </p:pic>
            <p:pic>
              <p:nvPicPr>
                <p:cNvPr id="28" name="Picture 33"/>
                <p:cNvPicPr>
                  <a:picLocks noChangeAspect="1" noChangeArrowheads="1"/>
                </p:cNvPicPr>
                <p:nvPr userDrawn="1"/>
              </p:nvPicPr>
              <p:blipFill>
                <a:blip r:embed="rId2"/>
                <a:srcRect/>
                <a:stretch>
                  <a:fillRect/>
                </a:stretch>
              </p:blipFill>
              <p:spPr bwMode="auto">
                <a:xfrm>
                  <a:off x="5280" y="2064"/>
                  <a:ext cx="186" cy="183"/>
                </a:xfrm>
                <a:prstGeom prst="rect">
                  <a:avLst/>
                </a:prstGeom>
                <a:noFill/>
                <a:ln w="9525">
                  <a:noFill/>
                  <a:miter lim="800000"/>
                  <a:headEnd/>
                  <a:tailEnd/>
                </a:ln>
              </p:spPr>
            </p:pic>
            <p:pic>
              <p:nvPicPr>
                <p:cNvPr id="29" name="Picture 34"/>
                <p:cNvPicPr>
                  <a:picLocks noChangeAspect="1" noChangeArrowheads="1"/>
                </p:cNvPicPr>
                <p:nvPr userDrawn="1"/>
              </p:nvPicPr>
              <p:blipFill>
                <a:blip r:embed="rId2"/>
                <a:srcRect/>
                <a:stretch>
                  <a:fillRect/>
                </a:stretch>
              </p:blipFill>
              <p:spPr bwMode="auto">
                <a:xfrm>
                  <a:off x="5232" y="2352"/>
                  <a:ext cx="186" cy="183"/>
                </a:xfrm>
                <a:prstGeom prst="rect">
                  <a:avLst/>
                </a:prstGeom>
                <a:noFill/>
                <a:ln w="9525">
                  <a:noFill/>
                  <a:miter lim="800000"/>
                  <a:headEnd/>
                  <a:tailEnd/>
                </a:ln>
              </p:spPr>
            </p:pic>
            <p:pic>
              <p:nvPicPr>
                <p:cNvPr id="30" name="Picture 35"/>
                <p:cNvPicPr>
                  <a:picLocks noChangeAspect="1" noChangeArrowheads="1"/>
                </p:cNvPicPr>
                <p:nvPr userDrawn="1"/>
              </p:nvPicPr>
              <p:blipFill>
                <a:blip r:embed="rId2"/>
                <a:srcRect/>
                <a:stretch>
                  <a:fillRect/>
                </a:stretch>
              </p:blipFill>
              <p:spPr bwMode="auto">
                <a:xfrm>
                  <a:off x="4992" y="2208"/>
                  <a:ext cx="186" cy="183"/>
                </a:xfrm>
                <a:prstGeom prst="rect">
                  <a:avLst/>
                </a:prstGeom>
                <a:noFill/>
                <a:ln w="9525">
                  <a:noFill/>
                  <a:miter lim="800000"/>
                  <a:headEnd/>
                  <a:tailEnd/>
                </a:ln>
              </p:spPr>
            </p:pic>
            <p:pic>
              <p:nvPicPr>
                <p:cNvPr id="31" name="Picture 36"/>
                <p:cNvPicPr>
                  <a:picLocks noChangeAspect="1" noChangeArrowheads="1"/>
                </p:cNvPicPr>
                <p:nvPr userDrawn="1"/>
              </p:nvPicPr>
              <p:blipFill>
                <a:blip r:embed="rId2"/>
                <a:srcRect/>
                <a:stretch>
                  <a:fillRect/>
                </a:stretch>
              </p:blipFill>
              <p:spPr bwMode="auto">
                <a:xfrm>
                  <a:off x="4992" y="2448"/>
                  <a:ext cx="186" cy="183"/>
                </a:xfrm>
                <a:prstGeom prst="rect">
                  <a:avLst/>
                </a:prstGeom>
                <a:noFill/>
                <a:ln w="9525">
                  <a:noFill/>
                  <a:miter lim="800000"/>
                  <a:headEnd/>
                  <a:tailEnd/>
                </a:ln>
              </p:spPr>
            </p:pic>
            <p:pic>
              <p:nvPicPr>
                <p:cNvPr id="32" name="Picture 37"/>
                <p:cNvPicPr>
                  <a:picLocks noChangeAspect="1" noChangeArrowheads="1"/>
                </p:cNvPicPr>
                <p:nvPr userDrawn="1"/>
              </p:nvPicPr>
              <p:blipFill>
                <a:blip r:embed="rId2"/>
                <a:srcRect/>
                <a:stretch>
                  <a:fillRect/>
                </a:stretch>
              </p:blipFill>
              <p:spPr bwMode="auto">
                <a:xfrm>
                  <a:off x="5136" y="2592"/>
                  <a:ext cx="186" cy="183"/>
                </a:xfrm>
                <a:prstGeom prst="rect">
                  <a:avLst/>
                </a:prstGeom>
                <a:noFill/>
                <a:ln w="9525">
                  <a:noFill/>
                  <a:miter lim="800000"/>
                  <a:headEnd/>
                  <a:tailEnd/>
                </a:ln>
              </p:spPr>
            </p:pic>
            <p:pic>
              <p:nvPicPr>
                <p:cNvPr id="33" name="Picture 38"/>
                <p:cNvPicPr>
                  <a:picLocks noChangeAspect="1" noChangeArrowheads="1"/>
                </p:cNvPicPr>
                <p:nvPr userDrawn="1"/>
              </p:nvPicPr>
              <p:blipFill>
                <a:blip r:embed="rId2"/>
                <a:srcRect/>
                <a:stretch>
                  <a:fillRect/>
                </a:stretch>
              </p:blipFill>
              <p:spPr bwMode="auto">
                <a:xfrm>
                  <a:off x="5232" y="1392"/>
                  <a:ext cx="186" cy="183"/>
                </a:xfrm>
                <a:prstGeom prst="rect">
                  <a:avLst/>
                </a:prstGeom>
                <a:noFill/>
                <a:ln w="9525">
                  <a:noFill/>
                  <a:miter lim="800000"/>
                  <a:headEnd/>
                  <a:tailEnd/>
                </a:ln>
              </p:spPr>
            </p:pic>
            <p:pic>
              <p:nvPicPr>
                <p:cNvPr id="34" name="Picture 39"/>
                <p:cNvPicPr>
                  <a:picLocks noChangeAspect="1" noChangeArrowheads="1"/>
                </p:cNvPicPr>
                <p:nvPr userDrawn="1"/>
              </p:nvPicPr>
              <p:blipFill>
                <a:blip r:embed="rId2"/>
                <a:srcRect/>
                <a:stretch>
                  <a:fillRect/>
                </a:stretch>
              </p:blipFill>
              <p:spPr bwMode="auto">
                <a:xfrm>
                  <a:off x="4944" y="2736"/>
                  <a:ext cx="186" cy="183"/>
                </a:xfrm>
                <a:prstGeom prst="rect">
                  <a:avLst/>
                </a:prstGeom>
                <a:noFill/>
                <a:ln w="9525">
                  <a:noFill/>
                  <a:miter lim="800000"/>
                  <a:headEnd/>
                  <a:tailEnd/>
                </a:ln>
              </p:spPr>
            </p:pic>
            <p:pic>
              <p:nvPicPr>
                <p:cNvPr id="35" name="Picture 40"/>
                <p:cNvPicPr>
                  <a:picLocks noChangeAspect="1" noChangeArrowheads="1"/>
                </p:cNvPicPr>
                <p:nvPr userDrawn="1"/>
              </p:nvPicPr>
              <p:blipFill>
                <a:blip r:embed="rId2"/>
                <a:srcRect/>
                <a:stretch>
                  <a:fillRect/>
                </a:stretch>
              </p:blipFill>
              <p:spPr bwMode="auto">
                <a:xfrm>
                  <a:off x="4992" y="3072"/>
                  <a:ext cx="186" cy="183"/>
                </a:xfrm>
                <a:prstGeom prst="rect">
                  <a:avLst/>
                </a:prstGeom>
                <a:noFill/>
                <a:ln w="9525">
                  <a:noFill/>
                  <a:miter lim="800000"/>
                  <a:headEnd/>
                  <a:tailEnd/>
                </a:ln>
              </p:spPr>
            </p:pic>
            <p:pic>
              <p:nvPicPr>
                <p:cNvPr id="36" name="Picture 41"/>
                <p:cNvPicPr>
                  <a:picLocks noChangeAspect="1" noChangeArrowheads="1"/>
                </p:cNvPicPr>
                <p:nvPr userDrawn="1"/>
              </p:nvPicPr>
              <p:blipFill>
                <a:blip r:embed="rId2"/>
                <a:srcRect/>
                <a:stretch>
                  <a:fillRect/>
                </a:stretch>
              </p:blipFill>
              <p:spPr bwMode="auto">
                <a:xfrm>
                  <a:off x="5232" y="3312"/>
                  <a:ext cx="186" cy="183"/>
                </a:xfrm>
                <a:prstGeom prst="rect">
                  <a:avLst/>
                </a:prstGeom>
                <a:noFill/>
                <a:ln w="9525">
                  <a:noFill/>
                  <a:miter lim="800000"/>
                  <a:headEnd/>
                  <a:tailEnd/>
                </a:ln>
              </p:spPr>
            </p:pic>
            <p:pic>
              <p:nvPicPr>
                <p:cNvPr id="37" name="Picture 42"/>
                <p:cNvPicPr>
                  <a:picLocks noChangeAspect="1" noChangeArrowheads="1"/>
                </p:cNvPicPr>
                <p:nvPr userDrawn="1"/>
              </p:nvPicPr>
              <p:blipFill>
                <a:blip r:embed="rId2"/>
                <a:srcRect/>
                <a:stretch>
                  <a:fillRect/>
                </a:stretch>
              </p:blipFill>
              <p:spPr bwMode="auto">
                <a:xfrm>
                  <a:off x="4992" y="3408"/>
                  <a:ext cx="186" cy="183"/>
                </a:xfrm>
                <a:prstGeom prst="rect">
                  <a:avLst/>
                </a:prstGeom>
                <a:noFill/>
                <a:ln w="9525">
                  <a:noFill/>
                  <a:miter lim="800000"/>
                  <a:headEnd/>
                  <a:tailEnd/>
                </a:ln>
              </p:spPr>
            </p:pic>
            <p:pic>
              <p:nvPicPr>
                <p:cNvPr id="38" name="Picture 43"/>
                <p:cNvPicPr>
                  <a:picLocks noChangeAspect="1" noChangeArrowheads="1"/>
                </p:cNvPicPr>
                <p:nvPr userDrawn="1"/>
              </p:nvPicPr>
              <p:blipFill>
                <a:blip r:embed="rId2"/>
                <a:srcRect/>
                <a:stretch>
                  <a:fillRect/>
                </a:stretch>
              </p:blipFill>
              <p:spPr bwMode="auto">
                <a:xfrm>
                  <a:off x="5088" y="3552"/>
                  <a:ext cx="186" cy="183"/>
                </a:xfrm>
                <a:prstGeom prst="rect">
                  <a:avLst/>
                </a:prstGeom>
                <a:noFill/>
                <a:ln w="9525">
                  <a:noFill/>
                  <a:miter lim="800000"/>
                  <a:headEnd/>
                  <a:tailEnd/>
                </a:ln>
              </p:spPr>
            </p:pic>
            <p:pic>
              <p:nvPicPr>
                <p:cNvPr id="39" name="Picture 44"/>
                <p:cNvPicPr>
                  <a:picLocks noChangeAspect="1" noChangeArrowheads="1"/>
                </p:cNvPicPr>
                <p:nvPr userDrawn="1"/>
              </p:nvPicPr>
              <p:blipFill>
                <a:blip r:embed="rId2"/>
                <a:srcRect/>
                <a:stretch>
                  <a:fillRect/>
                </a:stretch>
              </p:blipFill>
              <p:spPr bwMode="auto">
                <a:xfrm>
                  <a:off x="4992" y="3792"/>
                  <a:ext cx="186" cy="183"/>
                </a:xfrm>
                <a:prstGeom prst="rect">
                  <a:avLst/>
                </a:prstGeom>
                <a:noFill/>
                <a:ln w="9525">
                  <a:noFill/>
                  <a:miter lim="800000"/>
                  <a:headEnd/>
                  <a:tailEnd/>
                </a:ln>
              </p:spPr>
            </p:pic>
            <p:pic>
              <p:nvPicPr>
                <p:cNvPr id="40" name="Picture 45"/>
                <p:cNvPicPr>
                  <a:picLocks noChangeAspect="1" noChangeArrowheads="1"/>
                </p:cNvPicPr>
                <p:nvPr userDrawn="1"/>
              </p:nvPicPr>
              <p:blipFill>
                <a:blip r:embed="rId2"/>
                <a:srcRect/>
                <a:stretch>
                  <a:fillRect/>
                </a:stretch>
              </p:blipFill>
              <p:spPr bwMode="auto">
                <a:xfrm>
                  <a:off x="5184" y="3696"/>
                  <a:ext cx="186" cy="183"/>
                </a:xfrm>
                <a:prstGeom prst="rect">
                  <a:avLst/>
                </a:prstGeom>
                <a:noFill/>
                <a:ln w="9525">
                  <a:noFill/>
                  <a:miter lim="800000"/>
                  <a:headEnd/>
                  <a:tailEnd/>
                </a:ln>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p:spPr>
          <p:txBody>
            <a:bodyPr wrap="none" anchor="ctr"/>
            <a:lstStyle/>
            <a:p>
              <a:endParaRPr lang="en-US"/>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p:spPr>
          <p:txBody>
            <a:bodyPr wrap="none" anchor="ctr"/>
            <a:lstStyle/>
            <a:p>
              <a:endParaRPr lang="en-US"/>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p:spPr>
          <p:txBody>
            <a:bodyPr wrap="none" anchor="ctr"/>
            <a:lstStyle/>
            <a:p>
              <a:endParaRPr lang="en-US"/>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p:spPr>
          <p:txBody>
            <a:bodyPr wrap="none" anchor="ctr"/>
            <a:lstStyle/>
            <a:p>
              <a:endParaRPr lang="en-US"/>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1800" smtClean="0"/>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9" name="AutoShape 56"/>
            <p:cNvSpPr>
              <a:spLocks noChangeArrowheads="1"/>
            </p:cNvSpPr>
            <p:nvPr/>
          </p:nvSpPr>
          <p:spPr bwMode="hidden">
            <a:xfrm rot="5400000">
              <a:off x="2724" y="2089"/>
              <a:ext cx="4320" cy="142"/>
            </a:xfrm>
            <a:custGeom>
              <a:avLst/>
              <a:gdLst>
                <a:gd name="T0" fmla="*/ 852 w 21600"/>
                <a:gd name="T1" fmla="*/ 0 h 21600"/>
                <a:gd name="T2" fmla="*/ 432 w 21600"/>
                <a:gd name="T3" fmla="*/ 1 h 21600"/>
                <a:gd name="T4" fmla="*/ 12 w 21600"/>
                <a:gd name="T5" fmla="*/ 0 h 21600"/>
                <a:gd name="T6" fmla="*/ 432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w="9525">
              <a:noFill/>
              <a:miter lim="800000"/>
              <a:headEnd/>
              <a:tailEnd/>
            </a:ln>
          </p:spPr>
          <p:txBody>
            <a:bodyPr rot="10800000" vert="eaVert" wrap="none" anchor="ctr"/>
            <a:lstStyle/>
            <a:p>
              <a:endParaRPr lang="en-US"/>
            </a:p>
          </p:txBody>
        </p:sp>
      </p:grpSp>
      <p:sp>
        <p:nvSpPr>
          <p:cNvPr id="110649"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110650"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fld id="{5A3B40BA-6E26-40F0-9A6C-CFFEE1CC5902}" type="slidenum">
              <a:rPr lang="ar-SA"/>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DBDFEBE8-3B21-47BF-9666-3AC6342CA270}" type="slidenum">
              <a:rPr lang="ar-SA"/>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84C6E875-5A5C-43C6-98E7-E1B5C1443D70}" type="slidenum">
              <a:rPr lang="ar-SA"/>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1B4A7B19-9638-4220-AD27-0744EF99A952}" type="slidenum">
              <a:rPr lang="ar-SA"/>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232675D7-085F-46CC-B80F-CF4D1291A00B}" type="slidenum">
              <a:rPr lang="ar-SA"/>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1F7F5F8-6C8C-4C68-B59B-0DC418B2B186}" type="slidenum">
              <a:rPr lang="ar-SA"/>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4535B390-34EC-4DCF-A174-F3B8E7AA7D24}" type="slidenum">
              <a:rPr lang="ar-SA"/>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087 w 4917"/>
                <a:gd name="T3" fmla="*/ 0 h 1000"/>
                <a:gd name="T4" fmla="*/ 5664 w 4917"/>
                <a:gd name="T5" fmla="*/ 576 h 1000"/>
                <a:gd name="T6" fmla="*/ 5088 w 4917"/>
                <a:gd name="T7" fmla="*/ 1152 h 1000"/>
                <a:gd name="T8" fmla="*/ 0 w 4917"/>
                <a:gd name="T9" fmla="*/ 1152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w="9525">
              <a:noFill/>
              <a:miter lim="800000"/>
              <a:headEnd/>
              <a:tailEnd/>
            </a:ln>
          </p:spPr>
          <p:txBody>
            <a:bodyPr/>
            <a:lstStyle/>
            <a:p>
              <a:endParaRPr lang="en-US"/>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p:spPr>
          <p:txBody>
            <a:bodyPr/>
            <a:lstStyle/>
            <a:p>
              <a:endParaRPr lang="en-US"/>
            </a:p>
          </p:txBody>
        </p:sp>
      </p:grpSp>
      <p:sp>
        <p:nvSpPr>
          <p:cNvPr id="237575"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237576"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D50B2918-BF2A-4AB1-9E42-93BF27CF15AE}" type="slidenum">
              <a:rPr lang="ar-SA"/>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32BE4FD8-D396-4BAB-B05C-4B4F62C62F08}" type="slidenum">
              <a:rPr lang="ar-SA"/>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71F5C8E6-BF85-45FE-8B81-E23D50FEF8C5}" type="slidenum">
              <a:rPr lang="ar-SA"/>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D1840A76-CCFB-4F76-A63F-09F2B08C76CE}"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9E60A04C-0421-4BC9-8797-DF168D64E2F7}" type="slidenum">
              <a:rPr lang="ar-SA"/>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CF3E2286-7B67-4FCF-9C0C-3D1AFFA1E2B1}" type="slidenum">
              <a:rPr lang="ar-SA"/>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8CEC7750-0868-4DD8-BBFD-5DA80F123974}" type="slidenum">
              <a:rPr lang="ar-SA"/>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29FDF6B5-B5B1-4032-A6A5-FBB563526D79}" type="slidenum">
              <a:rPr lang="ar-SA"/>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300F009C-D2CF-4921-B82C-3350BFE119D0}" type="slidenum">
              <a:rPr lang="ar-SA"/>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8284CE26-0308-4236-9369-8BE952735411}" type="slidenum">
              <a:rPr lang="ar-SA"/>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8BEC08B0-0238-4FFB-928F-19843FAE6373}" type="slidenum">
              <a:rPr lang="ar-SA"/>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E7B6C0BC-DF5F-4F87-B0F1-76984E82A9F5}" type="slidenum">
              <a:rPr lang="ar-SA"/>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95263" y="228600"/>
            <a:ext cx="8015287"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86200"/>
            <a:ext cx="38862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CCD5FCD4-EF8E-4C27-B583-6AAEA2A9A49A}" type="slidenum">
              <a:rPr lang="ar-SA"/>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77 w 2780"/>
                <a:gd name="T1" fmla="*/ 18 h 953"/>
                <a:gd name="T2" fmla="*/ 2687 w 2780"/>
                <a:gd name="T3" fmla="*/ 24 h 953"/>
                <a:gd name="T4" fmla="*/ 2621 w 2780"/>
                <a:gd name="T5" fmla="*/ 102 h 953"/>
                <a:gd name="T6" fmla="*/ 2519 w 2780"/>
                <a:gd name="T7" fmla="*/ 156 h 953"/>
                <a:gd name="T8" fmla="*/ 2513 w 2780"/>
                <a:gd name="T9" fmla="*/ 222 h 953"/>
                <a:gd name="T10" fmla="*/ 2495 w 2780"/>
                <a:gd name="T11" fmla="*/ 246 h 953"/>
                <a:gd name="T12" fmla="*/ 2477 w 2780"/>
                <a:gd name="T13" fmla="*/ 252 h 953"/>
                <a:gd name="T14" fmla="*/ 2405 w 2780"/>
                <a:gd name="T15" fmla="*/ 210 h 953"/>
                <a:gd name="T16" fmla="*/ 2267 w 2780"/>
                <a:gd name="T17" fmla="*/ 192 h 953"/>
                <a:gd name="T18" fmla="*/ 2243 w 2780"/>
                <a:gd name="T19" fmla="*/ 186 h 953"/>
                <a:gd name="T20" fmla="*/ 2225 w 2780"/>
                <a:gd name="T21" fmla="*/ 192 h 953"/>
                <a:gd name="T22" fmla="*/ 2153 w 2780"/>
                <a:gd name="T23" fmla="*/ 228 h 953"/>
                <a:gd name="T24" fmla="*/ 2117 w 2780"/>
                <a:gd name="T25" fmla="*/ 240 h 953"/>
                <a:gd name="T26" fmla="*/ 2093 w 2780"/>
                <a:gd name="T27" fmla="*/ 246 h 953"/>
                <a:gd name="T28" fmla="*/ 2081 w 2780"/>
                <a:gd name="T29" fmla="*/ 258 h 953"/>
                <a:gd name="T30" fmla="*/ 2081 w 2780"/>
                <a:gd name="T31" fmla="*/ 276 h 953"/>
                <a:gd name="T32" fmla="*/ 2058 w 2780"/>
                <a:gd name="T33" fmla="*/ 300 h 953"/>
                <a:gd name="T34" fmla="*/ 2040 w 2780"/>
                <a:gd name="T35" fmla="*/ 312 h 953"/>
                <a:gd name="T36" fmla="*/ 2028 w 2780"/>
                <a:gd name="T37" fmla="*/ 324 h 953"/>
                <a:gd name="T38" fmla="*/ 2016 w 2780"/>
                <a:gd name="T39" fmla="*/ 336 h 953"/>
                <a:gd name="T40" fmla="*/ 1985 w 2780"/>
                <a:gd name="T41" fmla="*/ 342 h 953"/>
                <a:gd name="T42" fmla="*/ 1919 w 2780"/>
                <a:gd name="T43" fmla="*/ 336 h 953"/>
                <a:gd name="T44" fmla="*/ 1883 w 2780"/>
                <a:gd name="T45" fmla="*/ 330 h 953"/>
                <a:gd name="T46" fmla="*/ 1871 w 2780"/>
                <a:gd name="T47" fmla="*/ 342 h 953"/>
                <a:gd name="T48" fmla="*/ 1859 w 2780"/>
                <a:gd name="T49" fmla="*/ 354 h 953"/>
                <a:gd name="T50" fmla="*/ 1829 w 2780"/>
                <a:gd name="T51" fmla="*/ 360 h 953"/>
                <a:gd name="T52" fmla="*/ 1770 w 2780"/>
                <a:gd name="T53" fmla="*/ 342 h 953"/>
                <a:gd name="T54" fmla="*/ 1746 w 2780"/>
                <a:gd name="T55" fmla="*/ 342 h 953"/>
                <a:gd name="T56" fmla="*/ 1722 w 2780"/>
                <a:gd name="T57" fmla="*/ 354 h 953"/>
                <a:gd name="T58" fmla="*/ 1661 w 2780"/>
                <a:gd name="T59" fmla="*/ 425 h 953"/>
                <a:gd name="T60" fmla="*/ 1619 w 2780"/>
                <a:gd name="T61" fmla="*/ 569 h 953"/>
                <a:gd name="T62" fmla="*/ 1619 w 2780"/>
                <a:gd name="T63" fmla="*/ 593 h 953"/>
                <a:gd name="T64" fmla="*/ 1625 w 2780"/>
                <a:gd name="T65" fmla="*/ 641 h 953"/>
                <a:gd name="T66" fmla="*/ 1643 w 2780"/>
                <a:gd name="T67" fmla="*/ 659 h 953"/>
                <a:gd name="T68" fmla="*/ 1637 w 2780"/>
                <a:gd name="T69" fmla="*/ 671 h 953"/>
                <a:gd name="T70" fmla="*/ 1625 w 2780"/>
                <a:gd name="T71" fmla="*/ 683 h 953"/>
                <a:gd name="T72" fmla="*/ 1547 w 2780"/>
                <a:gd name="T73" fmla="*/ 689 h 953"/>
                <a:gd name="T74" fmla="*/ 1470 w 2780"/>
                <a:gd name="T75" fmla="*/ 629 h 953"/>
                <a:gd name="T76" fmla="*/ 1337 w 2780"/>
                <a:gd name="T77" fmla="*/ 587 h 953"/>
                <a:gd name="T78" fmla="*/ 1188 w 2780"/>
                <a:gd name="T79" fmla="*/ 671 h 953"/>
                <a:gd name="T80" fmla="*/ 1019 w 2780"/>
                <a:gd name="T81" fmla="*/ 731 h 953"/>
                <a:gd name="T82" fmla="*/ 816 w 2780"/>
                <a:gd name="T83" fmla="*/ 743 h 953"/>
                <a:gd name="T84" fmla="*/ 630 w 2780"/>
                <a:gd name="T85" fmla="*/ 701 h 953"/>
                <a:gd name="T86" fmla="*/ 570 w 2780"/>
                <a:gd name="T87" fmla="*/ 695 h 953"/>
                <a:gd name="T88" fmla="*/ 558 w 2780"/>
                <a:gd name="T89" fmla="*/ 701 h 953"/>
                <a:gd name="T90" fmla="*/ 522 w 2780"/>
                <a:gd name="T91" fmla="*/ 731 h 953"/>
                <a:gd name="T92" fmla="*/ 437 w 2780"/>
                <a:gd name="T93" fmla="*/ 809 h 953"/>
                <a:gd name="T94" fmla="*/ 407 w 2780"/>
                <a:gd name="T95" fmla="*/ 821 h 953"/>
                <a:gd name="T96" fmla="*/ 383 w 2780"/>
                <a:gd name="T97" fmla="*/ 821 h 953"/>
                <a:gd name="T98" fmla="*/ 336 w 2780"/>
                <a:gd name="T99" fmla="*/ 827 h 953"/>
                <a:gd name="T100" fmla="*/ 210 w 2780"/>
                <a:gd name="T101" fmla="*/ 851 h 953"/>
                <a:gd name="T102" fmla="*/ 17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9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240658"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240659"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a:lvl1pPr>
          </a:lstStyle>
          <a:p>
            <a:fld id="{A0BFA56A-182C-4C76-A0F6-D5471C164049}" type="slidenum">
              <a:rPr lang="ar-SA"/>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E7DB4CF2-C079-4D85-9102-C08AF03F1551}" type="slidenum">
              <a:rPr lang="ar-SA"/>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6441D88D-4DED-4824-BCF0-20D9470D53E5}" type="slidenum">
              <a:rPr lang="ar-SA"/>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EEAB6D90-A9CC-4152-9293-99D43207B9A4}" type="slidenum">
              <a:rPr lang="ar-SA"/>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94444396-1E1D-4E32-A2FB-DAC76B201BF4}" type="slidenum">
              <a:rPr lang="ar-SA"/>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fld id="{DF1BCFA4-8C29-4338-81C2-32A5FA71E72C}" type="slidenum">
              <a:rPr lang="ar-SA"/>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fld id="{399E13AF-C16C-42EF-94A7-5208A0A24F03}" type="slidenum">
              <a:rPr lang="ar-SA"/>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fld id="{D0F475C1-AB42-40DA-8359-3EA3EFA838CD}" type="slidenum">
              <a:rPr lang="ar-SA"/>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55C79F20-7570-4BC3-A1FB-C939AC974343}" type="slidenum">
              <a:rPr lang="ar-SA"/>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fld id="{51521000-F50B-4D35-BCBD-6136464A0FBB}" type="slidenum">
              <a:rPr lang="ar-SA"/>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87A61BA7-CA34-4190-A92C-89A5095F7406}" type="slidenum">
              <a:rPr lang="ar-SA"/>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fld id="{EFA40172-2429-4CAB-9FB5-F4D8AAC3765F}" type="slidenum">
              <a:rPr lang="ar-SA"/>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13"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16"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25706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5706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fld id="{553E6CD7-8CA9-495D-A524-2BC4A964FE02}" type="slidenum">
              <a:rPr lang="ar-SA"/>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27FFFC6B-76BA-4C3C-A9EA-0E6E98C04B0B}" type="slidenum">
              <a:rPr lang="ar-SA"/>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E040380B-9460-460D-BD96-992263ECD627}" type="slidenum">
              <a:rPr lang="ar-SA"/>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A52D904B-A7A6-4AFD-97F5-C6F87E3F063B}" type="slidenum">
              <a:rPr lang="ar-SA"/>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BF5CCDC-DB80-4410-AAFA-4175D2BDC4DC}" type="slidenum">
              <a:rPr lang="ar-SA"/>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fld id="{9D94986C-DC2D-4070-9C7E-892041E722A9}" type="slidenum">
              <a:rPr lang="ar-SA"/>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fld id="{4104EE9D-D38B-4428-836E-F4A261965B39}" type="slidenum">
              <a:rPr lang="ar-SA"/>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fld id="{FF1B41FC-E114-4320-8B79-C25C18BE22AD}" type="slidenum">
              <a:rPr lang="ar-SA"/>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5679DDCB-9CA4-4CD9-84FC-E5A29D39CC77}" type="slidenum">
              <a:rPr lang="ar-SA"/>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8B1EE53-FB0A-4D3E-97DE-C498B45CF297}" type="slidenum">
              <a:rPr lang="ar-SA"/>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5DFEBBBF-4407-41D9-9906-AA600612416C}" type="slidenum">
              <a:rPr lang="ar-SA"/>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fld id="{B57705DB-85CE-4FF9-835F-D841D582A353}" type="slidenum">
              <a:rPr lang="ar-SA"/>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fld id="{2808582D-6031-4BC2-B32A-0BAEA7229F3E}" type="slidenum">
              <a:rPr lang="ar-SA"/>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endParaRPr lang="en-US" smtClean="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endParaRPr lang="en-US" smtClean="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endParaRPr lang="en-US" smtClean="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endParaRPr lang="en-US" smtClean="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endParaRPr lang="en-US" smtClean="0"/>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endParaRPr lang="en-US" smtClean="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endParaRPr lang="en-US" smtClean="0"/>
            </a:p>
          </p:txBody>
        </p:sp>
      </p:grpSp>
      <p:sp>
        <p:nvSpPr>
          <p:cNvPr id="26010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2601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3B5CD109-A60D-4A70-B5DB-C98B4493C47D}" type="slidenum">
              <a:rPr lang="ar-SA"/>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EB111F16-2766-48DF-84A1-EEC7DD56DCCB}" type="slidenum">
              <a:rPr lang="ar-SA"/>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2FA088CE-3EB7-4FA5-8C13-5F5F0B614753}" type="slidenum">
              <a:rPr lang="ar-SA"/>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B127590B-4E57-4E3D-A786-282999ED180E}" type="slidenum">
              <a:rPr lang="ar-SA"/>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fld id="{31ADF5F4-B7CF-4F80-8D9A-ACA2A20AD57B}" type="slidenum">
              <a:rPr lang="ar-SA"/>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fld id="{F9F2A1D9-5924-468E-8702-FA4DB9C675D2}" type="slidenum">
              <a:rPr lang="ar-SA"/>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fld id="{EE1184EF-D163-42FE-8D3A-3A3F426515AE}" type="slidenum">
              <a:rPr lang="ar-SA"/>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A81F7C17-5928-41F7-9409-465171697DD0}" type="slidenum">
              <a:rPr lang="ar-SA"/>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fld id="{AE754E4E-E1DD-4B81-9402-1CDC5A699226}" type="slidenum">
              <a:rPr lang="ar-SA"/>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0759D2AF-79EA-4B2F-9F41-9DCF4D556194}" type="slidenum">
              <a:rPr lang="ar-SA"/>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fld id="{D99E67D4-F562-4556-855D-5423D4561F62}" type="slidenum">
              <a:rPr lang="ar-SA"/>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fld id="{EE84AD19-2294-4D98-A55D-9E1619477579}" type="slidenum">
              <a:rPr lang="ar-SA"/>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fld id="{08F82B9B-1E76-400C-9C84-BC68888F7487}" type="slidenum">
              <a:rPr lang="ar-SA"/>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1A685B57-25AB-498C-88FC-9568219BFEB1}"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7F5F65FF-FD7C-4922-88BF-87A485980AD1}" type="slidenum">
              <a:rPr lang="ar-SA"/>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fld id="{5B342C8C-BC8C-4224-BFB4-2F3269274D5D}" type="slidenum">
              <a:rPr lang="ar-SA"/>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7A29DCEC-59A9-47EF-AAA9-14E3204EB6B0}" type="slidenum">
              <a:rPr lang="ar-SA"/>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fld id="{564F5026-8C11-4D8B-94EE-EC3C8BEEB6BE}" type="slidenum">
              <a:rPr lang="ar-SA"/>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endParaRPr lang="en-US"/>
          </a:p>
        </p:txBody>
      </p:sp>
      <p:sp>
        <p:nvSpPr>
          <p:cNvPr id="12185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2185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fld id="{DB7AAC1D-7DBA-4438-91A8-7369CA936D5C}" type="slidenum">
              <a:rPr lang="ar-SA"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6F9AB8-62C3-45EC-943F-A11160280F7E}" type="slidenum">
              <a:rPr lang="ar-SA" altLang="en-US"/>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3DF41F1-FFA0-4EAB-B027-580661899E8F}" type="slidenum">
              <a:rPr lang="ar-SA" altLang="en-US"/>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8E0D6C81-3435-4662-B6AB-24B6121DAF9B}" type="slidenum">
              <a:rPr lang="ar-SA" altLang="en-US"/>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56B50C60-2536-4A53-9254-006212159ED4}" type="slidenum">
              <a:rPr lang="ar-SA" altLang="en-US"/>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6C3E615B-1B92-4751-89F8-54EF3FC1963F}" type="slidenum">
              <a:rPr lang="ar-SA"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23876B0-E25E-4B57-8B6B-567A8629AF81}" type="slidenum">
              <a:rPr lang="ar-SA"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fld id="{BBCC1994-E7D4-4709-9E48-5964536F7A1A}" type="slidenum">
              <a:rPr lang="ar-SA"/>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69D70F0-6737-4216-9D05-1FB0E57A35DA}" type="slidenum">
              <a:rPr lang="ar-SA"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1BE9CEEA-034C-4199-995E-064A5E090838}" type="slidenum">
              <a:rPr lang="ar-SA"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9D8050A-582F-4C9E-8AF3-5F5B39E88A3E}" type="slidenum">
              <a:rPr lang="ar-SA"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2B5175D-EEE6-4E89-9BDA-FB8A1E375D57}" type="slidenum">
              <a:rPr lang="ar-SA"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gd name="T0" fmla="*/ 6300000 w 3985"/>
              <a:gd name="T1" fmla="*/ 0 h 3619"/>
              <a:gd name="T2" fmla="*/ 0 w 3985"/>
              <a:gd name="T3" fmla="*/ 1826667 h 3619"/>
              <a:gd name="T4" fmla="*/ 4842204 w 3985"/>
              <a:gd name="T5" fmla="*/ 6780213 h 3619"/>
              <a:gd name="T6" fmla="*/ 8896350 w 3985"/>
              <a:gd name="T7" fmla="*/ 2107693 h 3619"/>
              <a:gd name="T8" fmla="*/ 6300000 w 3985"/>
              <a:gd name="T9" fmla="*/ 0 h 3619"/>
              <a:gd name="T10" fmla="*/ 6300000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gd name="T0" fmla="*/ 2250 w 794"/>
                <a:gd name="T1" fmla="*/ 970 h 414"/>
                <a:gd name="T2" fmla="*/ 2012 w 794"/>
                <a:gd name="T3" fmla="*/ 781 h 414"/>
                <a:gd name="T4" fmla="*/ 1576 w 794"/>
                <a:gd name="T5" fmla="*/ 516 h 414"/>
                <a:gd name="T6" fmla="*/ 201 w 794"/>
                <a:gd name="T7" fmla="*/ 0 h 414"/>
                <a:gd name="T8" fmla="*/ 65 w 794"/>
                <a:gd name="T9" fmla="*/ 49 h 414"/>
                <a:gd name="T10" fmla="*/ 0 w 794"/>
                <a:gd name="T11" fmla="*/ 204 h 414"/>
                <a:gd name="T12" fmla="*/ 79 w 794"/>
                <a:gd name="T13" fmla="*/ 381 h 414"/>
                <a:gd name="T14" fmla="*/ 1615 w 794"/>
                <a:gd name="T15" fmla="*/ 1005 h 414"/>
                <a:gd name="T16" fmla="*/ 1952 w 794"/>
                <a:gd name="T17" fmla="*/ 965 h 414"/>
                <a:gd name="T18" fmla="*/ 2224 w 794"/>
                <a:gd name="T19" fmla="*/ 1017 h 414"/>
                <a:gd name="T20" fmla="*/ 2250 w 794"/>
                <a:gd name="T21" fmla="*/ 970 h 414"/>
                <a:gd name="T22" fmla="*/ 2250 w 794"/>
                <a:gd name="T23" fmla="*/ 9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en-US"/>
            </a:p>
          </p:txBody>
        </p:sp>
        <p:sp>
          <p:nvSpPr>
            <p:cNvPr id="7" name="Freeform 10"/>
            <p:cNvSpPr>
              <a:spLocks/>
            </p:cNvSpPr>
            <p:nvPr userDrawn="1"/>
          </p:nvSpPr>
          <p:spPr bwMode="auto">
            <a:xfrm>
              <a:off x="166" y="261"/>
              <a:ext cx="2244" cy="1007"/>
            </a:xfrm>
            <a:custGeom>
              <a:avLst/>
              <a:gdLst>
                <a:gd name="T0" fmla="*/ 194 w 1586"/>
                <a:gd name="T1" fmla="*/ 0 h 821"/>
                <a:gd name="T2" fmla="*/ 1883 w 1586"/>
                <a:gd name="T3" fmla="*/ 637 h 821"/>
                <a:gd name="T4" fmla="*/ 2020 w 1586"/>
                <a:gd name="T5" fmla="*/ 783 h 821"/>
                <a:gd name="T6" fmla="*/ 2244 w 1586"/>
                <a:gd name="T7" fmla="*/ 971 h 821"/>
                <a:gd name="T8" fmla="*/ 2214 w 1586"/>
                <a:gd name="T9" fmla="*/ 1007 h 821"/>
                <a:gd name="T10" fmla="*/ 1910 w 1586"/>
                <a:gd name="T11" fmla="*/ 965 h 821"/>
                <a:gd name="T12" fmla="*/ 1620 w 1586"/>
                <a:gd name="T13" fmla="*/ 995 h 821"/>
                <a:gd name="T14" fmla="*/ 59 w 1586"/>
                <a:gd name="T15" fmla="*/ 366 h 821"/>
                <a:gd name="T16" fmla="*/ 0 w 1586"/>
                <a:gd name="T17" fmla="*/ 184 h 821"/>
                <a:gd name="T18" fmla="*/ 65 w 1586"/>
                <a:gd name="T19" fmla="*/ 39 h 821"/>
                <a:gd name="T20" fmla="*/ 194 w 1586"/>
                <a:gd name="T21" fmla="*/ 0 h 821"/>
                <a:gd name="T22" fmla="*/ 19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en-US"/>
            </a:p>
          </p:txBody>
        </p:sp>
        <p:sp>
          <p:nvSpPr>
            <p:cNvPr id="8" name="Freeform 11"/>
            <p:cNvSpPr>
              <a:spLocks/>
            </p:cNvSpPr>
            <p:nvPr userDrawn="1"/>
          </p:nvSpPr>
          <p:spPr bwMode="auto">
            <a:xfrm>
              <a:off x="474" y="344"/>
              <a:ext cx="1488" cy="919"/>
            </a:xfrm>
            <a:custGeom>
              <a:avLst/>
              <a:gdLst>
                <a:gd name="T0" fmla="*/ 0 w 1049"/>
                <a:gd name="T1" fmla="*/ 400 h 747"/>
                <a:gd name="T2" fmla="*/ 1308 w 1049"/>
                <a:gd name="T3" fmla="*/ 919 h 747"/>
                <a:gd name="T4" fmla="*/ 1332 w 1049"/>
                <a:gd name="T5" fmla="*/ 657 h 747"/>
                <a:gd name="T6" fmla="*/ 1488 w 1049"/>
                <a:gd name="T7" fmla="*/ 519 h 747"/>
                <a:gd name="T8" fmla="*/ 111 w 1049"/>
                <a:gd name="T9" fmla="*/ 0 h 747"/>
                <a:gd name="T10" fmla="*/ 0 w 1049"/>
                <a:gd name="T11" fmla="*/ 156 h 747"/>
                <a:gd name="T12" fmla="*/ 0 w 1049"/>
                <a:gd name="T13" fmla="*/ 400 h 747"/>
                <a:gd name="T14" fmla="*/ 0 w 1049"/>
                <a:gd name="T15" fmla="*/ 40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gd name="T0" fmla="*/ 155 w 150"/>
                  <a:gd name="T1" fmla="*/ 0 h 173"/>
                  <a:gd name="T2" fmla="*/ 57 w 150"/>
                  <a:gd name="T3" fmla="*/ 82 h 173"/>
                  <a:gd name="T4" fmla="*/ 0 w 150"/>
                  <a:gd name="T5" fmla="*/ 214 h 173"/>
                  <a:gd name="T6" fmla="*/ 113 w 150"/>
                  <a:gd name="T7" fmla="*/ 198 h 173"/>
                  <a:gd name="T8" fmla="*/ 146 w 150"/>
                  <a:gd name="T9" fmla="*/ 104 h 173"/>
                  <a:gd name="T10" fmla="*/ 212 w 150"/>
                  <a:gd name="T11" fmla="*/ 33 h 173"/>
                  <a:gd name="T12" fmla="*/ 155 w 150"/>
                  <a:gd name="T13" fmla="*/ 0 h 173"/>
                  <a:gd name="T14" fmla="*/ 1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11" name="Freeform 14"/>
              <p:cNvSpPr>
                <a:spLocks/>
              </p:cNvSpPr>
              <p:nvPr userDrawn="1"/>
            </p:nvSpPr>
            <p:spPr bwMode="auto">
              <a:xfrm>
                <a:off x="123" y="148"/>
                <a:ext cx="2386" cy="1081"/>
              </a:xfrm>
              <a:custGeom>
                <a:avLst/>
                <a:gdLst>
                  <a:gd name="T0" fmla="*/ 221 w 1684"/>
                  <a:gd name="T1" fmla="*/ 0 h 880"/>
                  <a:gd name="T2" fmla="*/ 89 w 1684"/>
                  <a:gd name="T3" fmla="*/ 64 h 880"/>
                  <a:gd name="T4" fmla="*/ 0 w 1684"/>
                  <a:gd name="T5" fmla="*/ 256 h 880"/>
                  <a:gd name="T6" fmla="*/ 95 w 1684"/>
                  <a:gd name="T7" fmla="*/ 440 h 880"/>
                  <a:gd name="T8" fmla="*/ 1675 w 1684"/>
                  <a:gd name="T9" fmla="*/ 1065 h 880"/>
                  <a:gd name="T10" fmla="*/ 2015 w 1684"/>
                  <a:gd name="T11" fmla="*/ 1026 h 880"/>
                  <a:gd name="T12" fmla="*/ 2290 w 1684"/>
                  <a:gd name="T13" fmla="*/ 1081 h 880"/>
                  <a:gd name="T14" fmla="*/ 2386 w 1684"/>
                  <a:gd name="T15" fmla="*/ 993 h 880"/>
                  <a:gd name="T16" fmla="*/ 2128 w 1684"/>
                  <a:gd name="T17" fmla="*/ 816 h 880"/>
                  <a:gd name="T18" fmla="*/ 2023 w 1684"/>
                  <a:gd name="T19" fmla="*/ 629 h 880"/>
                  <a:gd name="T20" fmla="*/ 1940 w 1684"/>
                  <a:gd name="T21" fmla="*/ 647 h 880"/>
                  <a:gd name="T22" fmla="*/ 2039 w 1684"/>
                  <a:gd name="T23" fmla="*/ 816 h 880"/>
                  <a:gd name="T24" fmla="*/ 2236 w 1684"/>
                  <a:gd name="T25" fmla="*/ 995 h 880"/>
                  <a:gd name="T26" fmla="*/ 2002 w 1684"/>
                  <a:gd name="T27" fmla="*/ 967 h 880"/>
                  <a:gd name="T28" fmla="*/ 1727 w 1684"/>
                  <a:gd name="T29" fmla="*/ 1000 h 880"/>
                  <a:gd name="T30" fmla="*/ 1778 w 1684"/>
                  <a:gd name="T31" fmla="*/ 798 h 880"/>
                  <a:gd name="T32" fmla="*/ 1896 w 1684"/>
                  <a:gd name="T33" fmla="*/ 661 h 880"/>
                  <a:gd name="T34" fmla="*/ 1758 w 1684"/>
                  <a:gd name="T35" fmla="*/ 678 h 880"/>
                  <a:gd name="T36" fmla="*/ 1651 w 1684"/>
                  <a:gd name="T37" fmla="*/ 808 h 880"/>
                  <a:gd name="T38" fmla="*/ 1614 w 1684"/>
                  <a:gd name="T39" fmla="*/ 972 h 880"/>
                  <a:gd name="T40" fmla="*/ 152 w 1684"/>
                  <a:gd name="T41" fmla="*/ 381 h 880"/>
                  <a:gd name="T42" fmla="*/ 113 w 1684"/>
                  <a:gd name="T43" fmla="*/ 264 h 880"/>
                  <a:gd name="T44" fmla="*/ 146 w 1684"/>
                  <a:gd name="T45" fmla="*/ 117 h 880"/>
                  <a:gd name="T46" fmla="*/ 307 w 1684"/>
                  <a:gd name="T47" fmla="*/ 0 h 880"/>
                  <a:gd name="T48" fmla="*/ 221 w 1684"/>
                  <a:gd name="T49" fmla="*/ 0 h 880"/>
                  <a:gd name="T50" fmla="*/ 22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12" name="Freeform 15"/>
              <p:cNvSpPr>
                <a:spLocks/>
              </p:cNvSpPr>
              <p:nvPr userDrawn="1"/>
            </p:nvSpPr>
            <p:spPr bwMode="auto">
              <a:xfrm>
                <a:off x="324" y="158"/>
                <a:ext cx="1686" cy="614"/>
              </a:xfrm>
              <a:custGeom>
                <a:avLst/>
                <a:gdLst>
                  <a:gd name="T0" fmla="*/ 142 w 1190"/>
                  <a:gd name="T1" fmla="*/ 0 h 500"/>
                  <a:gd name="T2" fmla="*/ 1686 w 1190"/>
                  <a:gd name="T3" fmla="*/ 602 h 500"/>
                  <a:gd name="T4" fmla="*/ 1524 w 1190"/>
                  <a:gd name="T5" fmla="*/ 614 h 500"/>
                  <a:gd name="T6" fmla="*/ 0 w 1190"/>
                  <a:gd name="T7" fmla="*/ 33 h 500"/>
                  <a:gd name="T8" fmla="*/ 142 w 1190"/>
                  <a:gd name="T9" fmla="*/ 0 h 500"/>
                  <a:gd name="T10" fmla="*/ 14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13" name="Freeform 16"/>
              <p:cNvSpPr>
                <a:spLocks/>
              </p:cNvSpPr>
              <p:nvPr userDrawn="1"/>
            </p:nvSpPr>
            <p:spPr bwMode="auto">
              <a:xfrm>
                <a:off x="409" y="251"/>
                <a:ext cx="227" cy="410"/>
              </a:xfrm>
              <a:custGeom>
                <a:avLst/>
                <a:gdLst>
                  <a:gd name="T0" fmla="*/ 165 w 160"/>
                  <a:gd name="T1" fmla="*/ 0 h 335"/>
                  <a:gd name="T2" fmla="*/ 27 w 160"/>
                  <a:gd name="T3" fmla="*/ 130 h 335"/>
                  <a:gd name="T4" fmla="*/ 0 w 160"/>
                  <a:gd name="T5" fmla="*/ 281 h 335"/>
                  <a:gd name="T6" fmla="*/ 47 w 160"/>
                  <a:gd name="T7" fmla="*/ 384 h 335"/>
                  <a:gd name="T8" fmla="*/ 133 w 160"/>
                  <a:gd name="T9" fmla="*/ 410 h 335"/>
                  <a:gd name="T10" fmla="*/ 108 w 160"/>
                  <a:gd name="T11" fmla="*/ 188 h 335"/>
                  <a:gd name="T12" fmla="*/ 227 w 160"/>
                  <a:gd name="T13" fmla="*/ 21 h 335"/>
                  <a:gd name="T14" fmla="*/ 165 w 160"/>
                  <a:gd name="T15" fmla="*/ 0 h 335"/>
                  <a:gd name="T16" fmla="*/ 165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14" name="Freeform 17"/>
              <p:cNvSpPr>
                <a:spLocks/>
              </p:cNvSpPr>
              <p:nvPr userDrawn="1"/>
            </p:nvSpPr>
            <p:spPr bwMode="auto">
              <a:xfrm>
                <a:off x="846" y="536"/>
                <a:ext cx="691" cy="364"/>
              </a:xfrm>
              <a:custGeom>
                <a:avLst/>
                <a:gdLst>
                  <a:gd name="T0" fmla="*/ 20 w 489"/>
                  <a:gd name="T1" fmla="*/ 42 h 296"/>
                  <a:gd name="T2" fmla="*/ 226 w 489"/>
                  <a:gd name="T3" fmla="*/ 81 h 296"/>
                  <a:gd name="T4" fmla="*/ 458 w 489"/>
                  <a:gd name="T5" fmla="*/ 168 h 296"/>
                  <a:gd name="T6" fmla="*/ 622 w 489"/>
                  <a:gd name="T7" fmla="*/ 299 h 296"/>
                  <a:gd name="T8" fmla="*/ 461 w 489"/>
                  <a:gd name="T9" fmla="*/ 283 h 296"/>
                  <a:gd name="T10" fmla="*/ 196 w 489"/>
                  <a:gd name="T11" fmla="*/ 180 h 296"/>
                  <a:gd name="T12" fmla="*/ 71 w 489"/>
                  <a:gd name="T13" fmla="*/ 98 h 296"/>
                  <a:gd name="T14" fmla="*/ 151 w 489"/>
                  <a:gd name="T15" fmla="*/ 200 h 296"/>
                  <a:gd name="T16" fmla="*/ 384 w 489"/>
                  <a:gd name="T17" fmla="*/ 332 h 296"/>
                  <a:gd name="T18" fmla="*/ 658 w 489"/>
                  <a:gd name="T19" fmla="*/ 364 h 296"/>
                  <a:gd name="T20" fmla="*/ 691 w 489"/>
                  <a:gd name="T21" fmla="*/ 275 h 296"/>
                  <a:gd name="T22" fmla="*/ 557 w 489"/>
                  <a:gd name="T23" fmla="*/ 148 h 296"/>
                  <a:gd name="T24" fmla="*/ 240 w 489"/>
                  <a:gd name="T25" fmla="*/ 21 h 296"/>
                  <a:gd name="T26" fmla="*/ 0 w 489"/>
                  <a:gd name="T27" fmla="*/ 0 h 296"/>
                  <a:gd name="T28" fmla="*/ 20 w 489"/>
                  <a:gd name="T29" fmla="*/ 42 h 296"/>
                  <a:gd name="T30" fmla="*/ 20 w 489"/>
                  <a:gd name="T31" fmla="*/ 4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gd name="T0" fmla="*/ 629 w 794"/>
                <a:gd name="T1" fmla="*/ 280 h 414"/>
                <a:gd name="T2" fmla="*/ 562 w 794"/>
                <a:gd name="T3" fmla="*/ 225 h 414"/>
                <a:gd name="T4" fmla="*/ 440 w 794"/>
                <a:gd name="T5" fmla="*/ 149 h 414"/>
                <a:gd name="T6" fmla="*/ 56 w 794"/>
                <a:gd name="T7" fmla="*/ 0 h 414"/>
                <a:gd name="T8" fmla="*/ 18 w 794"/>
                <a:gd name="T9" fmla="*/ 14 h 414"/>
                <a:gd name="T10" fmla="*/ 0 w 794"/>
                <a:gd name="T11" fmla="*/ 59 h 414"/>
                <a:gd name="T12" fmla="*/ 22 w 794"/>
                <a:gd name="T13" fmla="*/ 110 h 414"/>
                <a:gd name="T14" fmla="*/ 452 w 794"/>
                <a:gd name="T15" fmla="*/ 289 h 414"/>
                <a:gd name="T16" fmla="*/ 546 w 794"/>
                <a:gd name="T17" fmla="*/ 278 h 414"/>
                <a:gd name="T18" fmla="*/ 622 w 794"/>
                <a:gd name="T19" fmla="*/ 293 h 414"/>
                <a:gd name="T20" fmla="*/ 629 w 794"/>
                <a:gd name="T21" fmla="*/ 280 h 414"/>
                <a:gd name="T22" fmla="*/ 629 w 794"/>
                <a:gd name="T23" fmla="*/ 28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endParaRPr lang="en-US"/>
            </a:p>
          </p:txBody>
        </p:sp>
        <p:sp>
          <p:nvSpPr>
            <p:cNvPr id="17" name="Freeform 20"/>
            <p:cNvSpPr>
              <a:spLocks/>
            </p:cNvSpPr>
            <p:nvPr userDrawn="1"/>
          </p:nvSpPr>
          <p:spPr bwMode="auto">
            <a:xfrm rot="7320404">
              <a:off x="4893" y="2923"/>
              <a:ext cx="627" cy="290"/>
            </a:xfrm>
            <a:custGeom>
              <a:avLst/>
              <a:gdLst>
                <a:gd name="T0" fmla="*/ 54 w 1586"/>
                <a:gd name="T1" fmla="*/ 0 h 821"/>
                <a:gd name="T2" fmla="*/ 526 w 1586"/>
                <a:gd name="T3" fmla="*/ 183 h 821"/>
                <a:gd name="T4" fmla="*/ 565 w 1586"/>
                <a:gd name="T5" fmla="*/ 225 h 821"/>
                <a:gd name="T6" fmla="*/ 627 w 1586"/>
                <a:gd name="T7" fmla="*/ 280 h 821"/>
                <a:gd name="T8" fmla="*/ 619 w 1586"/>
                <a:gd name="T9" fmla="*/ 290 h 821"/>
                <a:gd name="T10" fmla="*/ 534 w 1586"/>
                <a:gd name="T11" fmla="*/ 278 h 821"/>
                <a:gd name="T12" fmla="*/ 453 w 1586"/>
                <a:gd name="T13" fmla="*/ 286 h 821"/>
                <a:gd name="T14" fmla="*/ 17 w 1586"/>
                <a:gd name="T15" fmla="*/ 105 h 821"/>
                <a:gd name="T16" fmla="*/ 0 w 1586"/>
                <a:gd name="T17" fmla="*/ 53 h 821"/>
                <a:gd name="T18" fmla="*/ 18 w 1586"/>
                <a:gd name="T19" fmla="*/ 11 h 821"/>
                <a:gd name="T20" fmla="*/ 54 w 1586"/>
                <a:gd name="T21" fmla="*/ 0 h 821"/>
                <a:gd name="T22" fmla="*/ 54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endParaRPr lang="en-US"/>
            </a:p>
          </p:txBody>
        </p:sp>
        <p:sp>
          <p:nvSpPr>
            <p:cNvPr id="18" name="Freeform 21"/>
            <p:cNvSpPr>
              <a:spLocks/>
            </p:cNvSpPr>
            <p:nvPr userDrawn="1"/>
          </p:nvSpPr>
          <p:spPr bwMode="auto">
            <a:xfrm rot="7320404">
              <a:off x="5000" y="2913"/>
              <a:ext cx="416" cy="265"/>
            </a:xfrm>
            <a:custGeom>
              <a:avLst/>
              <a:gdLst>
                <a:gd name="T0" fmla="*/ 0 w 1049"/>
                <a:gd name="T1" fmla="*/ 115 h 747"/>
                <a:gd name="T2" fmla="*/ 366 w 1049"/>
                <a:gd name="T3" fmla="*/ 265 h 747"/>
                <a:gd name="T4" fmla="*/ 372 w 1049"/>
                <a:gd name="T5" fmla="*/ 189 h 747"/>
                <a:gd name="T6" fmla="*/ 416 w 1049"/>
                <a:gd name="T7" fmla="*/ 150 h 747"/>
                <a:gd name="T8" fmla="*/ 31 w 1049"/>
                <a:gd name="T9" fmla="*/ 0 h 747"/>
                <a:gd name="T10" fmla="*/ 0 w 1049"/>
                <a:gd name="T11" fmla="*/ 45 h 747"/>
                <a:gd name="T12" fmla="*/ 0 w 1049"/>
                <a:gd name="T13" fmla="*/ 115 h 747"/>
                <a:gd name="T14" fmla="*/ 0 w 1049"/>
                <a:gd name="T15" fmla="*/ 11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gd name="T0" fmla="*/ 43 w 150"/>
                  <a:gd name="T1" fmla="*/ 0 h 173"/>
                  <a:gd name="T2" fmla="*/ 16 w 150"/>
                  <a:gd name="T3" fmla="*/ 23 h 173"/>
                  <a:gd name="T4" fmla="*/ 0 w 150"/>
                  <a:gd name="T5" fmla="*/ 61 h 173"/>
                  <a:gd name="T6" fmla="*/ 31 w 150"/>
                  <a:gd name="T7" fmla="*/ 56 h 173"/>
                  <a:gd name="T8" fmla="*/ 41 w 150"/>
                  <a:gd name="T9" fmla="*/ 30 h 173"/>
                  <a:gd name="T10" fmla="*/ 59 w 150"/>
                  <a:gd name="T11" fmla="*/ 10 h 173"/>
                  <a:gd name="T12" fmla="*/ 43 w 150"/>
                  <a:gd name="T13" fmla="*/ 0 h 173"/>
                  <a:gd name="T14" fmla="*/ 43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21" name="Freeform 24"/>
              <p:cNvSpPr>
                <a:spLocks/>
              </p:cNvSpPr>
              <p:nvPr userDrawn="1"/>
            </p:nvSpPr>
            <p:spPr bwMode="auto">
              <a:xfrm rot="7320404">
                <a:off x="4887" y="2930"/>
                <a:ext cx="667" cy="311"/>
              </a:xfrm>
              <a:custGeom>
                <a:avLst/>
                <a:gdLst>
                  <a:gd name="T0" fmla="*/ 62 w 1684"/>
                  <a:gd name="T1" fmla="*/ 0 h 880"/>
                  <a:gd name="T2" fmla="*/ 25 w 1684"/>
                  <a:gd name="T3" fmla="*/ 18 h 880"/>
                  <a:gd name="T4" fmla="*/ 0 w 1684"/>
                  <a:gd name="T5" fmla="*/ 74 h 880"/>
                  <a:gd name="T6" fmla="*/ 27 w 1684"/>
                  <a:gd name="T7" fmla="*/ 127 h 880"/>
                  <a:gd name="T8" fmla="*/ 468 w 1684"/>
                  <a:gd name="T9" fmla="*/ 306 h 880"/>
                  <a:gd name="T10" fmla="*/ 563 w 1684"/>
                  <a:gd name="T11" fmla="*/ 295 h 880"/>
                  <a:gd name="T12" fmla="*/ 640 w 1684"/>
                  <a:gd name="T13" fmla="*/ 311 h 880"/>
                  <a:gd name="T14" fmla="*/ 667 w 1684"/>
                  <a:gd name="T15" fmla="*/ 286 h 880"/>
                  <a:gd name="T16" fmla="*/ 595 w 1684"/>
                  <a:gd name="T17" fmla="*/ 235 h 880"/>
                  <a:gd name="T18" fmla="*/ 566 w 1684"/>
                  <a:gd name="T19" fmla="*/ 181 h 880"/>
                  <a:gd name="T20" fmla="*/ 542 w 1684"/>
                  <a:gd name="T21" fmla="*/ 186 h 880"/>
                  <a:gd name="T22" fmla="*/ 570 w 1684"/>
                  <a:gd name="T23" fmla="*/ 235 h 880"/>
                  <a:gd name="T24" fmla="*/ 625 w 1684"/>
                  <a:gd name="T25" fmla="*/ 286 h 880"/>
                  <a:gd name="T26" fmla="*/ 560 w 1684"/>
                  <a:gd name="T27" fmla="*/ 278 h 880"/>
                  <a:gd name="T28" fmla="*/ 483 w 1684"/>
                  <a:gd name="T29" fmla="*/ 288 h 880"/>
                  <a:gd name="T30" fmla="*/ 497 w 1684"/>
                  <a:gd name="T31" fmla="*/ 230 h 880"/>
                  <a:gd name="T32" fmla="*/ 530 w 1684"/>
                  <a:gd name="T33" fmla="*/ 190 h 880"/>
                  <a:gd name="T34" fmla="*/ 492 w 1684"/>
                  <a:gd name="T35" fmla="*/ 195 h 880"/>
                  <a:gd name="T36" fmla="*/ 461 w 1684"/>
                  <a:gd name="T37" fmla="*/ 233 h 880"/>
                  <a:gd name="T38" fmla="*/ 451 w 1684"/>
                  <a:gd name="T39" fmla="*/ 280 h 880"/>
                  <a:gd name="T40" fmla="*/ 42 w 1684"/>
                  <a:gd name="T41" fmla="*/ 110 h 880"/>
                  <a:gd name="T42" fmla="*/ 32 w 1684"/>
                  <a:gd name="T43" fmla="*/ 76 h 880"/>
                  <a:gd name="T44" fmla="*/ 41 w 1684"/>
                  <a:gd name="T45" fmla="*/ 34 h 880"/>
                  <a:gd name="T46" fmla="*/ 86 w 1684"/>
                  <a:gd name="T47" fmla="*/ 0 h 880"/>
                  <a:gd name="T48" fmla="*/ 62 w 1684"/>
                  <a:gd name="T49" fmla="*/ 0 h 880"/>
                  <a:gd name="T50" fmla="*/ 62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22" name="Freeform 25"/>
              <p:cNvSpPr>
                <a:spLocks/>
              </p:cNvSpPr>
              <p:nvPr userDrawn="1"/>
            </p:nvSpPr>
            <p:spPr bwMode="auto">
              <a:xfrm rot="7320404">
                <a:off x="5062" y="2997"/>
                <a:ext cx="472" cy="176"/>
              </a:xfrm>
              <a:custGeom>
                <a:avLst/>
                <a:gdLst>
                  <a:gd name="T0" fmla="*/ 40 w 1190"/>
                  <a:gd name="T1" fmla="*/ 0 h 500"/>
                  <a:gd name="T2" fmla="*/ 472 w 1190"/>
                  <a:gd name="T3" fmla="*/ 172 h 500"/>
                  <a:gd name="T4" fmla="*/ 427 w 1190"/>
                  <a:gd name="T5" fmla="*/ 176 h 500"/>
                  <a:gd name="T6" fmla="*/ 0 w 1190"/>
                  <a:gd name="T7" fmla="*/ 10 h 500"/>
                  <a:gd name="T8" fmla="*/ 40 w 1190"/>
                  <a:gd name="T9" fmla="*/ 0 h 500"/>
                  <a:gd name="T10" fmla="*/ 4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23" name="Freeform 26"/>
              <p:cNvSpPr>
                <a:spLocks/>
              </p:cNvSpPr>
              <p:nvPr userDrawn="1"/>
            </p:nvSpPr>
            <p:spPr bwMode="auto">
              <a:xfrm rot="7320404">
                <a:off x="5364" y="2873"/>
                <a:ext cx="63" cy="118"/>
              </a:xfrm>
              <a:custGeom>
                <a:avLst/>
                <a:gdLst>
                  <a:gd name="T0" fmla="*/ 46 w 160"/>
                  <a:gd name="T1" fmla="*/ 0 h 335"/>
                  <a:gd name="T2" fmla="*/ 7 w 160"/>
                  <a:gd name="T3" fmla="*/ 37 h 335"/>
                  <a:gd name="T4" fmla="*/ 0 w 160"/>
                  <a:gd name="T5" fmla="*/ 81 h 335"/>
                  <a:gd name="T6" fmla="*/ 13 w 160"/>
                  <a:gd name="T7" fmla="*/ 111 h 335"/>
                  <a:gd name="T8" fmla="*/ 37 w 160"/>
                  <a:gd name="T9" fmla="*/ 118 h 335"/>
                  <a:gd name="T10" fmla="*/ 30 w 160"/>
                  <a:gd name="T11" fmla="*/ 54 h 335"/>
                  <a:gd name="T12" fmla="*/ 63 w 160"/>
                  <a:gd name="T13" fmla="*/ 6 h 335"/>
                  <a:gd name="T14" fmla="*/ 46 w 160"/>
                  <a:gd name="T15" fmla="*/ 0 h 335"/>
                  <a:gd name="T16" fmla="*/ 4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24" name="Freeform 27"/>
              <p:cNvSpPr>
                <a:spLocks/>
              </p:cNvSpPr>
              <p:nvPr userDrawn="1"/>
            </p:nvSpPr>
            <p:spPr bwMode="auto">
              <a:xfrm rot="7320404">
                <a:off x="5137" y="3000"/>
                <a:ext cx="193" cy="104"/>
              </a:xfrm>
              <a:custGeom>
                <a:avLst/>
                <a:gdLst>
                  <a:gd name="T0" fmla="*/ 6 w 489"/>
                  <a:gd name="T1" fmla="*/ 12 h 296"/>
                  <a:gd name="T2" fmla="*/ 63 w 489"/>
                  <a:gd name="T3" fmla="*/ 23 h 296"/>
                  <a:gd name="T4" fmla="*/ 128 w 489"/>
                  <a:gd name="T5" fmla="*/ 48 h 296"/>
                  <a:gd name="T6" fmla="*/ 174 w 489"/>
                  <a:gd name="T7" fmla="*/ 85 h 296"/>
                  <a:gd name="T8" fmla="*/ 129 w 489"/>
                  <a:gd name="T9" fmla="*/ 81 h 296"/>
                  <a:gd name="T10" fmla="*/ 55 w 489"/>
                  <a:gd name="T11" fmla="*/ 51 h 296"/>
                  <a:gd name="T12" fmla="*/ 20 w 489"/>
                  <a:gd name="T13" fmla="*/ 28 h 296"/>
                  <a:gd name="T14" fmla="*/ 42 w 489"/>
                  <a:gd name="T15" fmla="*/ 57 h 296"/>
                  <a:gd name="T16" fmla="*/ 107 w 489"/>
                  <a:gd name="T17" fmla="*/ 95 h 296"/>
                  <a:gd name="T18" fmla="*/ 184 w 489"/>
                  <a:gd name="T19" fmla="*/ 104 h 296"/>
                  <a:gd name="T20" fmla="*/ 193 w 489"/>
                  <a:gd name="T21" fmla="*/ 79 h 296"/>
                  <a:gd name="T22" fmla="*/ 156 w 489"/>
                  <a:gd name="T23" fmla="*/ 42 h 296"/>
                  <a:gd name="T24" fmla="*/ 67 w 489"/>
                  <a:gd name="T25" fmla="*/ 6 h 296"/>
                  <a:gd name="T26" fmla="*/ 0 w 489"/>
                  <a:gd name="T27" fmla="*/ 0 h 296"/>
                  <a:gd name="T28" fmla="*/ 6 w 489"/>
                  <a:gd name="T29" fmla="*/ 12 h 296"/>
                  <a:gd name="T30" fmla="*/ 6 w 489"/>
                  <a:gd name="T31" fmla="*/ 12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grpSp>
      </p:grpSp>
      <p:sp>
        <p:nvSpPr>
          <p:cNvPr id="25" name="Freeform 28"/>
          <p:cNvSpPr>
            <a:spLocks/>
          </p:cNvSpPr>
          <p:nvPr/>
        </p:nvSpPr>
        <p:spPr bwMode="auto">
          <a:xfrm>
            <a:off x="901700" y="5054600"/>
            <a:ext cx="6807200" cy="728663"/>
          </a:xfrm>
          <a:custGeom>
            <a:avLst/>
            <a:gdLst>
              <a:gd name="T0" fmla="*/ 0 w 4288"/>
              <a:gd name="T1" fmla="*/ 0 h 459"/>
              <a:gd name="T2" fmla="*/ 1295400 w 4288"/>
              <a:gd name="T3" fmla="*/ 406400 h 459"/>
              <a:gd name="T4" fmla="*/ 2476500 w 4288"/>
              <a:gd name="T5" fmla="*/ 228600 h 459"/>
              <a:gd name="T6" fmla="*/ 2946400 w 4288"/>
              <a:gd name="T7" fmla="*/ 596900 h 459"/>
              <a:gd name="T8" fmla="*/ 3721100 w 4288"/>
              <a:gd name="T9" fmla="*/ 241300 h 459"/>
              <a:gd name="T10" fmla="*/ 5613400 w 4288"/>
              <a:gd name="T11" fmla="*/ 723900 h 459"/>
              <a:gd name="T12" fmla="*/ 6807200 w 4288"/>
              <a:gd name="T13" fmla="*/ 215900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endParaRPr lang="en-US"/>
          </a:p>
        </p:txBody>
      </p:sp>
      <p:sp>
        <p:nvSpPr>
          <p:cNvPr id="26" name="Freeform 29"/>
          <p:cNvSpPr>
            <a:spLocks/>
          </p:cNvSpPr>
          <p:nvPr/>
        </p:nvSpPr>
        <p:spPr bwMode="auto">
          <a:xfrm>
            <a:off x="4076700" y="1930400"/>
            <a:ext cx="889000" cy="381000"/>
          </a:xfrm>
          <a:custGeom>
            <a:avLst/>
            <a:gdLst>
              <a:gd name="T0" fmla="*/ 0 w 560"/>
              <a:gd name="T1" fmla="*/ 50800 h 240"/>
              <a:gd name="T2" fmla="*/ 444500 w 560"/>
              <a:gd name="T3" fmla="*/ 228600 h 240"/>
              <a:gd name="T4" fmla="*/ 711200 w 560"/>
              <a:gd name="T5" fmla="*/ 25400 h 240"/>
              <a:gd name="T6" fmla="*/ 889000 w 560"/>
              <a:gd name="T7" fmla="*/ 38100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endParaRPr lang="en-US"/>
          </a:p>
        </p:txBody>
      </p:sp>
      <p:sp>
        <p:nvSpPr>
          <p:cNvPr id="12595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2595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fld id="{5AB6217B-AA7D-4783-96D6-2C344A79E0ED}" type="slidenum">
              <a:rPr lang="ar-SA"/>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CF4622E-42B3-4631-869E-7DA7BF265019}" type="slidenum">
              <a:rPr lang="ar-SA"/>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5B9F1430-720B-4EEA-9CCB-90A699CAE7AE}" type="slidenum">
              <a:rPr lang="ar-SA"/>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C7DB3375-F3D1-46D8-9416-4950F73BAA0E}" type="slidenum">
              <a:rPr lang="ar-SA"/>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BDCEAFA5-B352-4606-8AE5-C463402F6E8C}" type="slidenum">
              <a:rPr lang="ar-SA"/>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53A17FC6-3548-4CC0-8A6F-15695A412B81}"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B15D39D9-E6C1-406B-8A7C-CB5ECA8AAF14}" type="slidenum">
              <a:rPr lang="ar-SA"/>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FEF56512-2C97-4F59-A3D4-2D3FFF7B922D}" type="slidenum">
              <a:rPr lang="ar-SA"/>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23380532-D4E9-478A-B8E2-369A0103A843}" type="slidenum">
              <a:rPr lang="ar-SA"/>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F6B80D6-C62C-4329-8AC9-A5210D27DA85}" type="slidenum">
              <a:rPr lang="ar-SA"/>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7EE33271-94D7-44B4-8369-63E729306073}" type="slidenum">
              <a:rPr lang="ar-SA"/>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F054B379-CD88-4171-BBAB-450509378E61}" type="slidenum">
              <a:rPr lang="ar-SA"/>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950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4950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71F1A3C-B963-4834-9772-4A6D13C575D0}" type="slidenum">
              <a:rPr lang="ar-SA"/>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F9793C6-F23B-42C1-A183-96EACEA91AE3}" type="slidenum">
              <a:rPr lang="ar-SA"/>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B14647-A970-4FB5-9EEA-163CD8D2D46A}" type="slidenum">
              <a:rPr lang="ar-SA"/>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4DBC933-C94D-4BA5-9EF9-70590B59386B}" type="slidenum">
              <a:rPr lang="ar-SA"/>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ED086A3-1978-42D4-B82C-8FA62728E12F}"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fld id="{D8BE8101-5B2E-4587-B96A-925BAF92FE71}" type="slidenum">
              <a:rPr lang="ar-SA"/>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65C9308-5CBE-4AD3-8704-23B44BF7A99B}" type="slidenum">
              <a:rPr lang="ar-SA"/>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6D73775-CDF9-4AF6-B107-5B674C83F8AA}" type="slidenum">
              <a:rPr lang="ar-SA"/>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369CD1F-F775-4363-AF33-504FCEB595A9}" type="slidenum">
              <a:rPr lang="ar-SA"/>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29DB55-31E5-4361-8711-7709326D4C3D}" type="slidenum">
              <a:rPr lang="ar-SA"/>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ED74E9-A211-4F84-9B73-397CC39F61BB}" type="slidenum">
              <a:rPr lang="ar-SA"/>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6A1D03-F6CE-4967-9265-C053F5C462D6}" type="slidenum">
              <a:rPr lang="ar-SA"/>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17A26A-6B14-4948-9C56-17152778E670}" type="slidenum">
              <a:rPr lang="ar-SA"/>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grpSp>
      <p:sp>
        <p:nvSpPr>
          <p:cNvPr id="154636"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5463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fld id="{E9B70704-5E37-4EDF-934A-D87E7CD53665}" type="slidenum">
              <a:rPr lang="ar-SA"/>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D7E361BB-1C9F-4E9F-AE7A-5974A2253B5C}" type="slidenum">
              <a:rPr lang="ar-SA"/>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14949CD0-4BDD-4989-8C7C-4DBF7E64DAED}"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fld id="{2935EFDE-A136-458C-936F-5EDCC61943E0}" type="slidenum">
              <a:rPr lang="ar-SA"/>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027BD252-5D6B-4646-A962-07A01F433DFD}" type="slidenum">
              <a:rPr lang="ar-SA"/>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fld id="{BBAB2888-40B6-4ABB-A477-88E9261D4705}" type="slidenum">
              <a:rPr lang="ar-SA"/>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fld id="{93C0A9B7-8A69-42E3-96F8-41136B3C4ED0}" type="slidenum">
              <a:rPr lang="ar-SA"/>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fld id="{ACF6D618-9197-4D34-9332-DE77AE9EA82D}" type="slidenum">
              <a:rPr lang="ar-SA"/>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AFA29DF6-2576-4FA7-BB8D-0A12825D3127}" type="slidenum">
              <a:rPr lang="ar-SA"/>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DD5F306D-6DD7-426F-8959-510A0D6CDD64}" type="slidenum">
              <a:rPr lang="ar-SA"/>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5AC82897-90DA-44F9-83A4-43450DD4013D}" type="slidenum">
              <a:rPr lang="ar-SA"/>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fld id="{D1D003AC-CFCA-4031-BFA6-7799223BDE12}" type="slidenum">
              <a:rPr lang="ar-SA"/>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B38D3DB8-2DA7-45B7-9957-5E67B9CBBDD1}" type="slidenum">
              <a:rPr lang="ar-SA"/>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grpSp>
      </p:grpSp>
      <p:sp>
        <p:nvSpPr>
          <p:cNvPr id="16590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16590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19" name="Rectangle 17"/>
          <p:cNvSpPr>
            <a:spLocks noGrp="1" noChangeArrowheads="1"/>
          </p:cNvSpPr>
          <p:nvPr>
            <p:ph type="ftr" sz="quarter" idx="11"/>
          </p:nvPr>
        </p:nvSpPr>
        <p:spPr/>
        <p:txBody>
          <a:bodyPr/>
          <a:lstStyle>
            <a:lvl1pPr>
              <a:defRPr/>
            </a:lvl1pPr>
          </a:lstStyle>
          <a:p>
            <a:pPr>
              <a:defRPr/>
            </a:pPr>
            <a:endParaRPr lang="en-US"/>
          </a:p>
        </p:txBody>
      </p:sp>
      <p:sp>
        <p:nvSpPr>
          <p:cNvPr id="20" name="Rectangle 18"/>
          <p:cNvSpPr>
            <a:spLocks noGrp="1" noChangeArrowheads="1"/>
          </p:cNvSpPr>
          <p:nvPr>
            <p:ph type="sldNum" sz="quarter" idx="12"/>
          </p:nvPr>
        </p:nvSpPr>
        <p:spPr/>
        <p:txBody>
          <a:bodyPr/>
          <a:lstStyle>
            <a:lvl1pPr>
              <a:defRPr/>
            </a:lvl1pPr>
          </a:lstStyle>
          <a:p>
            <a:fld id="{C036C3BC-00EE-410C-8EA5-D17033745C6B}"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fld id="{8E7CA553-C280-46BA-9A49-D1DB0573279D}" type="slidenum">
              <a:rPr lang="ar-SA"/>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7ABB4EFD-0F23-48BC-9108-D9E89FB38C90}" type="slidenum">
              <a:rPr lang="ar-SA"/>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FF0BBE7E-A0B8-45F2-86DB-08CD0F4E02CF}" type="slidenum">
              <a:rPr lang="ar-SA"/>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ACE12AA8-F7EA-4299-880E-7AC53A3E2169}" type="slidenum">
              <a:rPr lang="ar-SA"/>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fld id="{BBA4D967-4169-40C7-90F5-23AE28E4EEAE}" type="slidenum">
              <a:rPr lang="ar-SA"/>
              <a:pPr/>
              <a:t>‹#›</a:t>
            </a:fld>
            <a:endParaRPr lang="en-US"/>
          </a:p>
        </p:txBody>
      </p:sp>
      <p:sp>
        <p:nvSpPr>
          <p:cNvPr id="9"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fld id="{7CCDE675-C8FC-43B7-B58F-326EE6D8E403}" type="slidenum">
              <a:rPr lang="ar-SA"/>
              <a:pPr/>
              <a:t>‹#›</a:t>
            </a:fld>
            <a:endParaRPr lang="en-US"/>
          </a:p>
        </p:txBody>
      </p:sp>
      <p:sp>
        <p:nvSpPr>
          <p:cNvPr id="5"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fld id="{1E850EE3-8DF1-4D08-84DA-9341A8AEE206}" type="slidenum">
              <a:rPr lang="ar-SA"/>
              <a:pPr/>
              <a:t>‹#›</a:t>
            </a:fld>
            <a:endParaRPr lang="en-US"/>
          </a:p>
        </p:txBody>
      </p:sp>
      <p:sp>
        <p:nvSpPr>
          <p:cNvPr id="4"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344C4B67-C261-4DC7-9F39-100D38750F57}" type="slidenum">
              <a:rPr lang="ar-SA"/>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F8FFA9DC-E4E2-4D9B-A825-C182489AB1AB}" type="slidenum">
              <a:rPr lang="ar-SA"/>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8BE8AB38-337D-481B-8986-A72DBFD1CB96}" type="slidenum">
              <a:rPr lang="ar-SA"/>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F6FABBDD-4CEA-4318-8CEA-41C3E35BD429}" type="slidenum">
              <a:rPr lang="ar-SA"/>
              <a:pPr/>
              <a:t>‹#›</a:t>
            </a:fld>
            <a:endParaRPr 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CF9EEADA-4C83-4C42-AE61-758BF581353A}" type="slidenum">
              <a:rPr lang="ar-SA"/>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E88B93E4-C6D6-4BC1-8E11-351078A2F0D4}" type="slidenum">
              <a:rPr lang="ar-SA"/>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p:spPr>
          <p:txBody>
            <a:bodyPr/>
            <a:lstStyle/>
            <a:p>
              <a:endParaRPr lang="en-US"/>
            </a:p>
          </p:txBody>
        </p:sp>
        <p:sp>
          <p:nvSpPr>
            <p:cNvPr id="6" name="AutoShape 4"/>
            <p:cNvSpPr>
              <a:spLocks noChangeArrowheads="1"/>
            </p:cNvSpPr>
            <p:nvPr/>
          </p:nvSpPr>
          <p:spPr bwMode="auto">
            <a:xfrm>
              <a:off x="-1584" y="864"/>
              <a:ext cx="2304" cy="2304"/>
            </a:xfrm>
            <a:custGeom>
              <a:avLst/>
              <a:gdLst>
                <a:gd name="T0" fmla="*/ 1587 w 64000"/>
                <a:gd name="T1" fmla="*/ 85 h 64000"/>
                <a:gd name="T2" fmla="*/ 2304 w 64000"/>
                <a:gd name="T3" fmla="*/ 1152 h 64000"/>
                <a:gd name="T4" fmla="*/ 1587 w 64000"/>
                <a:gd name="T5" fmla="*/ 2219 h 64000"/>
                <a:gd name="T6" fmla="*/ 1587 w 64000"/>
                <a:gd name="T7" fmla="*/ 2219 h 64000"/>
                <a:gd name="T8" fmla="*/ 1587 w 64000"/>
                <a:gd name="T9" fmla="*/ 2219 h 64000"/>
                <a:gd name="T10" fmla="*/ 1587 w 64000"/>
                <a:gd name="T11" fmla="*/ 2219 h 64000"/>
                <a:gd name="T12" fmla="*/ 1587 w 64000"/>
                <a:gd name="T13" fmla="*/ 85 h 64000"/>
                <a:gd name="T14" fmla="*/ 1587 w 64000"/>
                <a:gd name="T15" fmla="*/ 85 h 64000"/>
                <a:gd name="T16" fmla="*/ 1587 w 64000"/>
                <a:gd name="T17" fmla="*/ 85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endParaRPr lang="en-US"/>
            </a:p>
          </p:txBody>
        </p:sp>
        <p:sp>
          <p:nvSpPr>
            <p:cNvPr id="7" name="AutoShape 5"/>
            <p:cNvSpPr>
              <a:spLocks noChangeArrowheads="1"/>
            </p:cNvSpPr>
            <p:nvPr/>
          </p:nvSpPr>
          <p:spPr bwMode="auto">
            <a:xfrm>
              <a:off x="-2030" y="192"/>
              <a:ext cx="2544" cy="2544"/>
            </a:xfrm>
            <a:custGeom>
              <a:avLst/>
              <a:gdLst>
                <a:gd name="T0" fmla="*/ 2027 w 64000"/>
                <a:gd name="T1" fmla="*/ 248 h 64000"/>
                <a:gd name="T2" fmla="*/ 2544 w 64000"/>
                <a:gd name="T3" fmla="*/ 1272 h 64000"/>
                <a:gd name="T4" fmla="*/ 2027 w 64000"/>
                <a:gd name="T5" fmla="*/ 2296 h 64000"/>
                <a:gd name="T6" fmla="*/ 2027 w 64000"/>
                <a:gd name="T7" fmla="*/ 2296 h 64000"/>
                <a:gd name="T8" fmla="*/ 2027 w 64000"/>
                <a:gd name="T9" fmla="*/ 2296 h 64000"/>
                <a:gd name="T10" fmla="*/ 2027 w 64000"/>
                <a:gd name="T11" fmla="*/ 2296 h 64000"/>
                <a:gd name="T12" fmla="*/ 2027 w 64000"/>
                <a:gd name="T13" fmla="*/ 248 h 64000"/>
                <a:gd name="T14" fmla="*/ 2027 w 64000"/>
                <a:gd name="T15" fmla="*/ 248 h 64000"/>
                <a:gd name="T16" fmla="*/ 2027 w 64000"/>
                <a:gd name="T17" fmla="*/ 248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endParaRPr lang="en-US"/>
            </a:p>
          </p:txBody>
        </p:sp>
      </p:grpSp>
      <p:sp>
        <p:nvSpPr>
          <p:cNvPr id="185350" name="Rectangle 6"/>
          <p:cNvSpPr>
            <a:spLocks noGrp="1" noChangeArrowheads="1"/>
          </p:cNvSpPr>
          <p:nvPr>
            <p:ph type="ctrTitle"/>
          </p:nvPr>
        </p:nvSpPr>
        <p:spPr>
          <a:xfrm>
            <a:off x="1443038" y="985838"/>
            <a:ext cx="7239000" cy="1444625"/>
          </a:xfrm>
        </p:spPr>
        <p:txBody>
          <a:bodyPr/>
          <a:lstStyle>
            <a:lvl1pPr>
              <a:defRPr sz="4000"/>
            </a:lvl1pPr>
          </a:lstStyle>
          <a:p>
            <a:r>
              <a:rPr lang="en-US"/>
              <a:t>Click to edit Master title style</a:t>
            </a:r>
          </a:p>
        </p:txBody>
      </p:sp>
      <p:sp>
        <p:nvSpPr>
          <p:cNvPr id="185351"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en-US"/>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en-US"/>
          </a:p>
        </p:txBody>
      </p:sp>
      <p:sp>
        <p:nvSpPr>
          <p:cNvPr id="9" name="Rectangle 9"/>
          <p:cNvSpPr>
            <a:spLocks noGrp="1" noChangeArrowheads="1"/>
          </p:cNvSpPr>
          <p:nvPr>
            <p:ph type="ftr" sz="quarter" idx="11"/>
          </p:nvPr>
        </p:nvSpPr>
        <p:spPr/>
        <p:txBody>
          <a:bodyPr/>
          <a:lstStyle>
            <a:lvl1pPr>
              <a:defRPr/>
            </a:lvl1pPr>
          </a:lstStyle>
          <a:p>
            <a:pPr>
              <a:defRPr/>
            </a:pPr>
            <a:endParaRPr lang="en-US"/>
          </a:p>
        </p:txBody>
      </p:sp>
      <p:sp>
        <p:nvSpPr>
          <p:cNvPr id="10" name="Rectangle 10"/>
          <p:cNvSpPr>
            <a:spLocks noGrp="1" noChangeArrowheads="1"/>
          </p:cNvSpPr>
          <p:nvPr>
            <p:ph type="sldNum" sz="quarter" idx="12"/>
          </p:nvPr>
        </p:nvSpPr>
        <p:spPr/>
        <p:txBody>
          <a:bodyPr/>
          <a:lstStyle>
            <a:lvl1pPr>
              <a:defRPr/>
            </a:lvl1pPr>
          </a:lstStyle>
          <a:p>
            <a:fld id="{9EACBA88-063A-45FF-A631-DDB08FFDA7A9}" type="slidenum">
              <a:rPr lang="ar-SA"/>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94250A3F-4ABA-442B-9A0E-D4D62255FE0F}" type="slidenum">
              <a:rPr lang="ar-SA"/>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3C091FC7-9D17-4FBC-B7F1-E98FAEC02581}" type="slidenum">
              <a:rPr lang="ar-SA"/>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CB2CA584-E16F-4392-9074-3515F695054B}" type="slidenum">
              <a:rPr lang="ar-SA"/>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07B121FB-8FE0-4EC0-A455-61DE64933896}" type="slidenum">
              <a:rPr lang="ar-SA"/>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C6036F48-6273-476B-8AC3-2BD2CA6B5DD7}" type="slidenum">
              <a:rPr lang="ar-SA"/>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CAC3C52B-DB39-4E31-BF70-7E41F863DDF5}" type="slidenum">
              <a:rPr lang="ar-SA"/>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3D119360-C067-45B8-A424-5CB5C59C440A}" type="slidenum">
              <a:rPr lang="ar-SA"/>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CCDAC2CE-9D3E-44AA-9D9B-E6EF32CF4F69}"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fld id="{AD061EFD-4B43-4018-B89D-6F3B89251796}" type="slidenum">
              <a:rPr lang="ar-SA"/>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DC7F502F-1249-492E-84F1-F80651DD2D5E}" type="slidenum">
              <a:rPr lang="ar-SA"/>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EB5F0514-7386-4F1D-8FFF-1C87E7405672}" type="slidenum">
              <a:rPr lang="ar-SA"/>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22528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5289"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fld id="{E8FF424D-F562-45C5-A825-B82362902302}" type="slidenum">
              <a:rPr lang="ar-SA"/>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638E05CF-6739-40E2-B75A-71080D1E7DD6}" type="slidenum">
              <a:rPr lang="ar-SA"/>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F102A9BB-8E5C-493A-A9EE-2E06E16845FF}" type="slidenum">
              <a:rPr lang="ar-SA"/>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DDDC5B96-284F-4D61-80F5-46BD56DD103E}" type="slidenum">
              <a:rPr lang="ar-SA"/>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68019370-C480-4933-8FCB-1CCF1FEAA098}" type="slidenum">
              <a:rPr lang="ar-SA"/>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66D25585-2757-450D-A559-8944830C743C}" type="slidenum">
              <a:rPr lang="ar-SA"/>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3E12E39C-F892-4BBD-B6DD-3965A4DE7198}" type="slidenum">
              <a:rPr lang="ar-SA"/>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A70584F3-DBAC-4AEA-BE5D-9B6747098E58}"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7.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911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911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911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911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6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9116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9116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Arial" charset="0"/>
              </a:defRPr>
            </a:lvl1pPr>
          </a:lstStyle>
          <a:p>
            <a:fld id="{E78FBAE1-F851-4E7F-A3EE-D4F6B2A82AB9}"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648"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040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304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304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cs typeface="Arial" charset="0"/>
              </a:defRPr>
            </a:lvl1pPr>
          </a:lstStyle>
          <a:p>
            <a:fld id="{8E04A008-BE14-426D-B352-521F055C5CA4}"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65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1266" name="Group 2"/>
          <p:cNvGrpSpPr>
            <a:grpSpLocks/>
          </p:cNvGrpSpPr>
          <p:nvPr/>
        </p:nvGrpSpPr>
        <p:grpSpPr bwMode="auto">
          <a:xfrm>
            <a:off x="319088" y="1828800"/>
            <a:ext cx="8824912" cy="5029200"/>
            <a:chOff x="201" y="1152"/>
            <a:chExt cx="5559" cy="3168"/>
          </a:xfrm>
        </p:grpSpPr>
        <p:sp>
          <p:nvSpPr>
            <p:cNvPr id="11272" name="Freeform 3"/>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w="9525">
              <a:noFill/>
              <a:round/>
              <a:headEnd/>
              <a:tailEnd/>
            </a:ln>
          </p:spPr>
          <p:txBody>
            <a:bodyPr/>
            <a:lstStyle/>
            <a:p>
              <a:endParaRPr lang="en-US"/>
            </a:p>
          </p:txBody>
        </p:sp>
        <p:sp>
          <p:nvSpPr>
            <p:cNvPr id="1127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w="9525">
              <a:noFill/>
              <a:round/>
              <a:headEnd/>
              <a:tailEnd/>
            </a:ln>
          </p:spPr>
          <p:txBody>
            <a:bodyPr/>
            <a:lstStyle/>
            <a:p>
              <a:endParaRPr lang="en-US"/>
            </a:p>
          </p:txBody>
        </p:sp>
        <p:sp>
          <p:nvSpPr>
            <p:cNvPr id="11274" name="Freeform 5"/>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w="9525">
              <a:noFill/>
              <a:round/>
              <a:headEnd/>
              <a:tailEnd/>
            </a:ln>
          </p:spPr>
          <p:txBody>
            <a:bodyPr/>
            <a:lstStyle/>
            <a:p>
              <a:endParaRPr lang="en-US"/>
            </a:p>
          </p:txBody>
        </p:sp>
        <p:sp>
          <p:nvSpPr>
            <p:cNvPr id="233478"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233479"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33480"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33481"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233482"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233483"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33484"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33485"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cs typeface="Arial" charset="0"/>
              </a:defRPr>
            </a:lvl1pPr>
          </a:lstStyle>
          <a:p>
            <a:fld id="{C1F2FC9F-0602-4F45-AECB-2C095EDD7DB6}" type="slidenum">
              <a:rPr lang="ar-SA"/>
              <a:pPr/>
              <a:t>‹#›</a:t>
            </a:fld>
            <a:endParaRPr lang="en-US"/>
          </a:p>
        </p:txBody>
      </p:sp>
      <p:sp>
        <p:nvSpPr>
          <p:cNvPr id="233486"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3487"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657"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152400"/>
            <a:ext cx="8686800" cy="6096000"/>
            <a:chOff x="0" y="96"/>
            <a:chExt cx="5472" cy="3840"/>
          </a:xfrm>
        </p:grpSpPr>
        <p:sp>
          <p:nvSpPr>
            <p:cNvPr id="12296"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12297" name="AutoShape 4"/>
            <p:cNvSpPr>
              <a:spLocks noChangeArrowheads="1"/>
            </p:cNvSpPr>
            <p:nvPr/>
          </p:nvSpPr>
          <p:spPr bwMode="blackWhite">
            <a:xfrm>
              <a:off x="0" y="96"/>
              <a:ext cx="5376" cy="768"/>
            </a:xfrm>
            <a:custGeom>
              <a:avLst/>
              <a:gdLst>
                <a:gd name="T0" fmla="*/ 0 w 7000"/>
                <a:gd name="T1" fmla="*/ 0 h 1000"/>
                <a:gd name="T2" fmla="*/ 4991 w 7000"/>
                <a:gd name="T3" fmla="*/ 0 h 1000"/>
                <a:gd name="T4" fmla="*/ 5376 w 7000"/>
                <a:gd name="T5" fmla="*/ 384 h 1000"/>
                <a:gd name="T6" fmla="*/ 4992 w 7000"/>
                <a:gd name="T7" fmla="*/ 768 h 1000"/>
                <a:gd name="T8" fmla="*/ 0 w 7000"/>
                <a:gd name="T9" fmla="*/ 768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w="9525">
              <a:noFill/>
              <a:miter lim="800000"/>
              <a:headEnd/>
              <a:tailEnd/>
            </a:ln>
          </p:spPr>
          <p:txBody>
            <a:bodyPr/>
            <a:lstStyle/>
            <a:p>
              <a:endParaRPr lang="en-US"/>
            </a:p>
          </p:txBody>
        </p:sp>
        <p:sp>
          <p:nvSpPr>
            <p:cNvPr id="12298" name="Line 5"/>
            <p:cNvSpPr>
              <a:spLocks noChangeShapeType="1"/>
            </p:cNvSpPr>
            <p:nvPr/>
          </p:nvSpPr>
          <p:spPr bwMode="auto">
            <a:xfrm>
              <a:off x="0" y="768"/>
              <a:ext cx="5088" cy="0"/>
            </a:xfrm>
            <a:prstGeom prst="line">
              <a:avLst/>
            </a:prstGeom>
            <a:noFill/>
            <a:ln w="38100">
              <a:solidFill>
                <a:schemeClr val="bg1"/>
              </a:solidFill>
              <a:round/>
              <a:headEnd/>
              <a:tailEnd/>
            </a:ln>
          </p:spPr>
          <p:txBody>
            <a:bodyPr/>
            <a:lstStyle/>
            <a:p>
              <a:endParaRPr lang="en-US"/>
            </a:p>
          </p:txBody>
        </p:sp>
      </p:grpSp>
      <p:sp>
        <p:nvSpPr>
          <p:cNvPr id="12291"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655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3655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655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Arial" charset="0"/>
              </a:defRPr>
            </a:lvl1pPr>
          </a:lstStyle>
          <a:p>
            <a:fld id="{5FF5B393-50CD-4C84-AA02-5E7AE4B0919A}"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4658"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 id="2147484617"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716463" y="5345113"/>
            <a:ext cx="4427537" cy="1512887"/>
            <a:chOff x="2971" y="3367"/>
            <a:chExt cx="2789" cy="953"/>
          </a:xfrm>
        </p:grpSpPr>
        <p:sp>
          <p:nvSpPr>
            <p:cNvPr id="13320" name="Freeform 3"/>
            <p:cNvSpPr>
              <a:spLocks/>
            </p:cNvSpPr>
            <p:nvPr/>
          </p:nvSpPr>
          <p:spPr bwMode="ltGray">
            <a:xfrm>
              <a:off x="2971" y="3367"/>
              <a:ext cx="2789" cy="953"/>
            </a:xfrm>
            <a:custGeom>
              <a:avLst/>
              <a:gdLst>
                <a:gd name="T0" fmla="*/ 2777 w 2780"/>
                <a:gd name="T1" fmla="*/ 18 h 953"/>
                <a:gd name="T2" fmla="*/ 2687 w 2780"/>
                <a:gd name="T3" fmla="*/ 24 h 953"/>
                <a:gd name="T4" fmla="*/ 2621 w 2780"/>
                <a:gd name="T5" fmla="*/ 102 h 953"/>
                <a:gd name="T6" fmla="*/ 2519 w 2780"/>
                <a:gd name="T7" fmla="*/ 156 h 953"/>
                <a:gd name="T8" fmla="*/ 2513 w 2780"/>
                <a:gd name="T9" fmla="*/ 222 h 953"/>
                <a:gd name="T10" fmla="*/ 2495 w 2780"/>
                <a:gd name="T11" fmla="*/ 246 h 953"/>
                <a:gd name="T12" fmla="*/ 2477 w 2780"/>
                <a:gd name="T13" fmla="*/ 252 h 953"/>
                <a:gd name="T14" fmla="*/ 2405 w 2780"/>
                <a:gd name="T15" fmla="*/ 210 h 953"/>
                <a:gd name="T16" fmla="*/ 2267 w 2780"/>
                <a:gd name="T17" fmla="*/ 192 h 953"/>
                <a:gd name="T18" fmla="*/ 2243 w 2780"/>
                <a:gd name="T19" fmla="*/ 186 h 953"/>
                <a:gd name="T20" fmla="*/ 2225 w 2780"/>
                <a:gd name="T21" fmla="*/ 192 h 953"/>
                <a:gd name="T22" fmla="*/ 2153 w 2780"/>
                <a:gd name="T23" fmla="*/ 228 h 953"/>
                <a:gd name="T24" fmla="*/ 2117 w 2780"/>
                <a:gd name="T25" fmla="*/ 240 h 953"/>
                <a:gd name="T26" fmla="*/ 2093 w 2780"/>
                <a:gd name="T27" fmla="*/ 246 h 953"/>
                <a:gd name="T28" fmla="*/ 2081 w 2780"/>
                <a:gd name="T29" fmla="*/ 258 h 953"/>
                <a:gd name="T30" fmla="*/ 2081 w 2780"/>
                <a:gd name="T31" fmla="*/ 276 h 953"/>
                <a:gd name="T32" fmla="*/ 2058 w 2780"/>
                <a:gd name="T33" fmla="*/ 300 h 953"/>
                <a:gd name="T34" fmla="*/ 2040 w 2780"/>
                <a:gd name="T35" fmla="*/ 312 h 953"/>
                <a:gd name="T36" fmla="*/ 2028 w 2780"/>
                <a:gd name="T37" fmla="*/ 324 h 953"/>
                <a:gd name="T38" fmla="*/ 2016 w 2780"/>
                <a:gd name="T39" fmla="*/ 336 h 953"/>
                <a:gd name="T40" fmla="*/ 1985 w 2780"/>
                <a:gd name="T41" fmla="*/ 342 h 953"/>
                <a:gd name="T42" fmla="*/ 1919 w 2780"/>
                <a:gd name="T43" fmla="*/ 336 h 953"/>
                <a:gd name="T44" fmla="*/ 1883 w 2780"/>
                <a:gd name="T45" fmla="*/ 330 h 953"/>
                <a:gd name="T46" fmla="*/ 1871 w 2780"/>
                <a:gd name="T47" fmla="*/ 342 h 953"/>
                <a:gd name="T48" fmla="*/ 1859 w 2780"/>
                <a:gd name="T49" fmla="*/ 354 h 953"/>
                <a:gd name="T50" fmla="*/ 1829 w 2780"/>
                <a:gd name="T51" fmla="*/ 360 h 953"/>
                <a:gd name="T52" fmla="*/ 1770 w 2780"/>
                <a:gd name="T53" fmla="*/ 342 h 953"/>
                <a:gd name="T54" fmla="*/ 1746 w 2780"/>
                <a:gd name="T55" fmla="*/ 342 h 953"/>
                <a:gd name="T56" fmla="*/ 1722 w 2780"/>
                <a:gd name="T57" fmla="*/ 354 h 953"/>
                <a:gd name="T58" fmla="*/ 1661 w 2780"/>
                <a:gd name="T59" fmla="*/ 425 h 953"/>
                <a:gd name="T60" fmla="*/ 1619 w 2780"/>
                <a:gd name="T61" fmla="*/ 569 h 953"/>
                <a:gd name="T62" fmla="*/ 1619 w 2780"/>
                <a:gd name="T63" fmla="*/ 593 h 953"/>
                <a:gd name="T64" fmla="*/ 1625 w 2780"/>
                <a:gd name="T65" fmla="*/ 641 h 953"/>
                <a:gd name="T66" fmla="*/ 1643 w 2780"/>
                <a:gd name="T67" fmla="*/ 659 h 953"/>
                <a:gd name="T68" fmla="*/ 1637 w 2780"/>
                <a:gd name="T69" fmla="*/ 671 h 953"/>
                <a:gd name="T70" fmla="*/ 1625 w 2780"/>
                <a:gd name="T71" fmla="*/ 683 h 953"/>
                <a:gd name="T72" fmla="*/ 1547 w 2780"/>
                <a:gd name="T73" fmla="*/ 689 h 953"/>
                <a:gd name="T74" fmla="*/ 1470 w 2780"/>
                <a:gd name="T75" fmla="*/ 629 h 953"/>
                <a:gd name="T76" fmla="*/ 1337 w 2780"/>
                <a:gd name="T77" fmla="*/ 587 h 953"/>
                <a:gd name="T78" fmla="*/ 1188 w 2780"/>
                <a:gd name="T79" fmla="*/ 671 h 953"/>
                <a:gd name="T80" fmla="*/ 1019 w 2780"/>
                <a:gd name="T81" fmla="*/ 731 h 953"/>
                <a:gd name="T82" fmla="*/ 816 w 2780"/>
                <a:gd name="T83" fmla="*/ 743 h 953"/>
                <a:gd name="T84" fmla="*/ 630 w 2780"/>
                <a:gd name="T85" fmla="*/ 701 h 953"/>
                <a:gd name="T86" fmla="*/ 570 w 2780"/>
                <a:gd name="T87" fmla="*/ 695 h 953"/>
                <a:gd name="T88" fmla="*/ 558 w 2780"/>
                <a:gd name="T89" fmla="*/ 701 h 953"/>
                <a:gd name="T90" fmla="*/ 522 w 2780"/>
                <a:gd name="T91" fmla="*/ 731 h 953"/>
                <a:gd name="T92" fmla="*/ 437 w 2780"/>
                <a:gd name="T93" fmla="*/ 809 h 953"/>
                <a:gd name="T94" fmla="*/ 407 w 2780"/>
                <a:gd name="T95" fmla="*/ 821 h 953"/>
                <a:gd name="T96" fmla="*/ 383 w 2780"/>
                <a:gd name="T97" fmla="*/ 821 h 953"/>
                <a:gd name="T98" fmla="*/ 336 w 2780"/>
                <a:gd name="T99" fmla="*/ 827 h 953"/>
                <a:gd name="T100" fmla="*/ 210 w 2780"/>
                <a:gd name="T101" fmla="*/ 851 h 953"/>
                <a:gd name="T102" fmla="*/ 174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9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23962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2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3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3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3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sp>
          <p:nvSpPr>
            <p:cNvPr id="23963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p>
          </p:txBody>
        </p:sp>
      </p:grpSp>
      <p:sp>
        <p:nvSpPr>
          <p:cNvPr id="239634"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39635"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239636"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239637"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Verdana" pitchFamily="34" charset="0"/>
                <a:cs typeface="Arial" charset="0"/>
              </a:defRPr>
            </a:lvl1pPr>
          </a:lstStyle>
          <a:p>
            <a:fld id="{96BBB03C-AC54-46FD-91D6-15501943486B}" type="slidenum">
              <a:rPr lang="ar-SA"/>
              <a:pPr/>
              <a:t>‹#›</a:t>
            </a:fld>
            <a:endParaRPr lang="en-US"/>
          </a:p>
        </p:txBody>
      </p:sp>
      <p:sp>
        <p:nvSpPr>
          <p:cNvPr id="239638"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659"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1588" y="0"/>
            <a:ext cx="9148762" cy="6851650"/>
            <a:chOff x="1" y="0"/>
            <a:chExt cx="5763" cy="4316"/>
          </a:xfrm>
        </p:grpSpPr>
        <p:sp>
          <p:nvSpPr>
            <p:cNvPr id="256003"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256004"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256005"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4347" name="Group 6"/>
            <p:cNvGrpSpPr>
              <a:grpSpLocks/>
            </p:cNvGrpSpPr>
            <p:nvPr/>
          </p:nvGrpSpPr>
          <p:grpSpPr bwMode="auto">
            <a:xfrm>
              <a:off x="288" y="0"/>
              <a:ext cx="5098" cy="4316"/>
              <a:chOff x="288" y="0"/>
              <a:chExt cx="5098" cy="4316"/>
            </a:xfrm>
          </p:grpSpPr>
          <p:sp>
            <p:nvSpPr>
              <p:cNvPr id="256007"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08"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09"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0"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1"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2"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3"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4"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5"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6"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7"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8"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56019"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256020"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256021"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256022"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4351" name="Freeform 23"/>
            <p:cNvSpPr>
              <a:spLocks/>
            </p:cNvSpPr>
            <p:nvPr/>
          </p:nvSpPr>
          <p:spPr bwMode="hidden">
            <a:xfrm>
              <a:off x="5041" y="0"/>
              <a:ext cx="719" cy="845"/>
            </a:xfrm>
            <a:custGeom>
              <a:avLst/>
              <a:gdLst>
                <a:gd name="T0" fmla="*/ 719 w 717"/>
                <a:gd name="T1" fmla="*/ 845 h 845"/>
                <a:gd name="T2" fmla="*/ 719 w 717"/>
                <a:gd name="T3" fmla="*/ 821 h 845"/>
                <a:gd name="T4" fmla="*/ 576 w 717"/>
                <a:gd name="T5" fmla="*/ 605 h 845"/>
                <a:gd name="T6" fmla="*/ 407 w 717"/>
                <a:gd name="T7" fmla="*/ 396 h 845"/>
                <a:gd name="T8" fmla="*/ 222 w 717"/>
                <a:gd name="T9" fmla="*/ 192 h 845"/>
                <a:gd name="T10" fmla="*/ 17 w 717"/>
                <a:gd name="T11" fmla="*/ 0 h 845"/>
                <a:gd name="T12" fmla="*/ 0 w 717"/>
                <a:gd name="T13" fmla="*/ 0 h 845"/>
                <a:gd name="T14" fmla="*/ 210 w 717"/>
                <a:gd name="T15" fmla="*/ 198 h 845"/>
                <a:gd name="T16" fmla="*/ 401 w 717"/>
                <a:gd name="T17" fmla="*/ 408 h 845"/>
                <a:gd name="T18" fmla="*/ 570 w 717"/>
                <a:gd name="T19" fmla="*/ 623 h 845"/>
                <a:gd name="T20" fmla="*/ 719 w 717"/>
                <a:gd name="T21" fmla="*/ 845 h 845"/>
                <a:gd name="T22" fmla="*/ 71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headEnd/>
              <a:tailEnd/>
            </a:ln>
          </p:spPr>
          <p:txBody>
            <a:bodyPr/>
            <a:lstStyle/>
            <a:p>
              <a:endParaRPr lang="en-US"/>
            </a:p>
          </p:txBody>
        </p:sp>
        <p:sp>
          <p:nvSpPr>
            <p:cNvPr id="14352" name="Freeform 24"/>
            <p:cNvSpPr>
              <a:spLocks/>
            </p:cNvSpPr>
            <p:nvPr/>
          </p:nvSpPr>
          <p:spPr bwMode="hidden">
            <a:xfrm>
              <a:off x="5352" y="0"/>
              <a:ext cx="408" cy="414"/>
            </a:xfrm>
            <a:custGeom>
              <a:avLst/>
              <a:gdLst>
                <a:gd name="T0" fmla="*/ 408 w 407"/>
                <a:gd name="T1" fmla="*/ 414 h 414"/>
                <a:gd name="T2" fmla="*/ 408 w 407"/>
                <a:gd name="T3" fmla="*/ 396 h 414"/>
                <a:gd name="T4" fmla="*/ 223 w 407"/>
                <a:gd name="T5" fmla="*/ 192 h 414"/>
                <a:gd name="T6" fmla="*/ 12 w 407"/>
                <a:gd name="T7" fmla="*/ 0 h 414"/>
                <a:gd name="T8" fmla="*/ 0 w 407"/>
                <a:gd name="T9" fmla="*/ 0 h 414"/>
                <a:gd name="T10" fmla="*/ 108 w 407"/>
                <a:gd name="T11" fmla="*/ 102 h 414"/>
                <a:gd name="T12" fmla="*/ 217 w 407"/>
                <a:gd name="T13" fmla="*/ 204 h 414"/>
                <a:gd name="T14" fmla="*/ 408 w 407"/>
                <a:gd name="T15" fmla="*/ 414 h 414"/>
                <a:gd name="T16" fmla="*/ 40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headEnd/>
              <a:tailEnd/>
            </a:ln>
          </p:spPr>
          <p:txBody>
            <a:bodyPr/>
            <a:lstStyle/>
            <a:p>
              <a:endParaRPr lang="en-US"/>
            </a:p>
          </p:txBody>
        </p:sp>
        <p:sp>
          <p:nvSpPr>
            <p:cNvPr id="256025"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4354" name="Freeform 26"/>
            <p:cNvSpPr>
              <a:spLocks/>
            </p:cNvSpPr>
            <p:nvPr/>
          </p:nvSpPr>
          <p:spPr bwMode="hidden">
            <a:xfrm>
              <a:off x="6" y="0"/>
              <a:ext cx="588" cy="599"/>
            </a:xfrm>
            <a:custGeom>
              <a:avLst/>
              <a:gdLst>
                <a:gd name="T0" fmla="*/ 588 w 586"/>
                <a:gd name="T1" fmla="*/ 0 h 599"/>
                <a:gd name="T2" fmla="*/ 570 w 586"/>
                <a:gd name="T3" fmla="*/ 0 h 599"/>
                <a:gd name="T4" fmla="*/ 408 w 586"/>
                <a:gd name="T5" fmla="*/ 132 h 599"/>
                <a:gd name="T6" fmla="*/ 258 w 586"/>
                <a:gd name="T7" fmla="*/ 270 h 599"/>
                <a:gd name="T8" fmla="*/ 120 w 586"/>
                <a:gd name="T9" fmla="*/ 420 h 599"/>
                <a:gd name="T10" fmla="*/ 0 w 586"/>
                <a:gd name="T11" fmla="*/ 575 h 599"/>
                <a:gd name="T12" fmla="*/ 0 w 586"/>
                <a:gd name="T13" fmla="*/ 599 h 599"/>
                <a:gd name="T14" fmla="*/ 120 w 586"/>
                <a:gd name="T15" fmla="*/ 432 h 599"/>
                <a:gd name="T16" fmla="*/ 258 w 586"/>
                <a:gd name="T17" fmla="*/ 282 h 599"/>
                <a:gd name="T18" fmla="*/ 414 w 586"/>
                <a:gd name="T19" fmla="*/ 138 h 599"/>
                <a:gd name="T20" fmla="*/ 588 w 586"/>
                <a:gd name="T21" fmla="*/ 0 h 599"/>
                <a:gd name="T22" fmla="*/ 58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headEnd/>
              <a:tailEnd/>
            </a:ln>
          </p:spPr>
          <p:txBody>
            <a:bodyPr/>
            <a:lstStyle/>
            <a:p>
              <a:endParaRPr lang="en-US"/>
            </a:p>
          </p:txBody>
        </p:sp>
        <p:sp>
          <p:nvSpPr>
            <p:cNvPr id="14355" name="Freeform 27"/>
            <p:cNvSpPr>
              <a:spLocks/>
            </p:cNvSpPr>
            <p:nvPr/>
          </p:nvSpPr>
          <p:spPr bwMode="hidden">
            <a:xfrm>
              <a:off x="6" y="0"/>
              <a:ext cx="270" cy="252"/>
            </a:xfrm>
            <a:custGeom>
              <a:avLst/>
              <a:gdLst>
                <a:gd name="T0" fmla="*/ 270 w 269"/>
                <a:gd name="T1" fmla="*/ 0 h 252"/>
                <a:gd name="T2" fmla="*/ 25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0 w 269"/>
                <a:gd name="T15" fmla="*/ 0 h 252"/>
                <a:gd name="T16" fmla="*/ 27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headEnd/>
              <a:tailEnd/>
            </a:ln>
          </p:spPr>
          <p:txBody>
            <a:bodyPr/>
            <a:lstStyle/>
            <a:p>
              <a:endParaRPr lang="en-US"/>
            </a:p>
          </p:txBody>
        </p:sp>
        <p:sp>
          <p:nvSpPr>
            <p:cNvPr id="14356" name="Line 28"/>
            <p:cNvSpPr>
              <a:spLocks noChangeShapeType="1"/>
            </p:cNvSpPr>
            <p:nvPr/>
          </p:nvSpPr>
          <p:spPr bwMode="hidden">
            <a:xfrm>
              <a:off x="1" y="2749"/>
              <a:ext cx="5758" cy="0"/>
            </a:xfrm>
            <a:prstGeom prst="line">
              <a:avLst/>
            </a:prstGeom>
            <a:noFill/>
            <a:ln w="15875">
              <a:solidFill>
                <a:schemeClr val="bg1"/>
              </a:solidFill>
              <a:round/>
              <a:headEnd/>
              <a:tailEnd/>
            </a:ln>
          </p:spPr>
          <p:txBody>
            <a:bodyPr/>
            <a:lstStyle/>
            <a:p>
              <a:endParaRPr lang="en-US"/>
            </a:p>
          </p:txBody>
        </p:sp>
        <p:sp>
          <p:nvSpPr>
            <p:cNvPr id="14357" name="Line 29"/>
            <p:cNvSpPr>
              <a:spLocks noChangeShapeType="1"/>
            </p:cNvSpPr>
            <p:nvPr/>
          </p:nvSpPr>
          <p:spPr bwMode="hidden">
            <a:xfrm>
              <a:off x="1" y="2356"/>
              <a:ext cx="5758" cy="0"/>
            </a:xfrm>
            <a:prstGeom prst="line">
              <a:avLst/>
            </a:prstGeom>
            <a:noFill/>
            <a:ln w="15875">
              <a:solidFill>
                <a:schemeClr val="bg1"/>
              </a:solidFill>
              <a:round/>
              <a:headEnd/>
              <a:tailEnd/>
            </a:ln>
          </p:spPr>
          <p:txBody>
            <a:bodyPr/>
            <a:lstStyle/>
            <a:p>
              <a:endParaRPr lang="en-US"/>
            </a:p>
          </p:txBody>
        </p:sp>
        <p:sp>
          <p:nvSpPr>
            <p:cNvPr id="14358" name="Line 30"/>
            <p:cNvSpPr>
              <a:spLocks noChangeShapeType="1"/>
            </p:cNvSpPr>
            <p:nvPr/>
          </p:nvSpPr>
          <p:spPr bwMode="hidden">
            <a:xfrm>
              <a:off x="1" y="3142"/>
              <a:ext cx="5758" cy="0"/>
            </a:xfrm>
            <a:prstGeom prst="line">
              <a:avLst/>
            </a:prstGeom>
            <a:noFill/>
            <a:ln w="15875">
              <a:solidFill>
                <a:schemeClr val="bg2"/>
              </a:solidFill>
              <a:round/>
              <a:headEnd/>
              <a:tailEnd/>
            </a:ln>
          </p:spPr>
          <p:txBody>
            <a:bodyPr/>
            <a:lstStyle/>
            <a:p>
              <a:endParaRPr lang="en-US"/>
            </a:p>
          </p:txBody>
        </p:sp>
        <p:grpSp>
          <p:nvGrpSpPr>
            <p:cNvPr id="14359" name="Group 31"/>
            <p:cNvGrpSpPr>
              <a:grpSpLocks/>
            </p:cNvGrpSpPr>
            <p:nvPr/>
          </p:nvGrpSpPr>
          <p:grpSpPr bwMode="auto">
            <a:xfrm>
              <a:off x="1" y="392"/>
              <a:ext cx="5758" cy="1571"/>
              <a:chOff x="1" y="392"/>
              <a:chExt cx="5758" cy="1571"/>
            </a:xfrm>
          </p:grpSpPr>
          <p:sp>
            <p:nvSpPr>
              <p:cNvPr id="14362" name="Line 32"/>
              <p:cNvSpPr>
                <a:spLocks noChangeShapeType="1"/>
              </p:cNvSpPr>
              <p:nvPr userDrawn="1"/>
            </p:nvSpPr>
            <p:spPr bwMode="hidden">
              <a:xfrm>
                <a:off x="1" y="784"/>
                <a:ext cx="5758" cy="0"/>
              </a:xfrm>
              <a:prstGeom prst="line">
                <a:avLst/>
              </a:prstGeom>
              <a:noFill/>
              <a:ln w="15875">
                <a:solidFill>
                  <a:schemeClr val="bg1"/>
                </a:solidFill>
                <a:round/>
                <a:headEnd/>
                <a:tailEnd/>
              </a:ln>
            </p:spPr>
            <p:txBody>
              <a:bodyPr/>
              <a:lstStyle/>
              <a:p>
                <a:endParaRPr lang="en-US"/>
              </a:p>
            </p:txBody>
          </p:sp>
          <p:sp>
            <p:nvSpPr>
              <p:cNvPr id="14363" name="Line 33"/>
              <p:cNvSpPr>
                <a:spLocks noChangeShapeType="1"/>
              </p:cNvSpPr>
              <p:nvPr userDrawn="1"/>
            </p:nvSpPr>
            <p:spPr bwMode="hidden">
              <a:xfrm>
                <a:off x="1" y="1963"/>
                <a:ext cx="5758" cy="0"/>
              </a:xfrm>
              <a:prstGeom prst="line">
                <a:avLst/>
              </a:prstGeom>
              <a:noFill/>
              <a:ln w="15875">
                <a:solidFill>
                  <a:schemeClr val="bg1"/>
                </a:solidFill>
                <a:round/>
                <a:headEnd/>
                <a:tailEnd/>
              </a:ln>
            </p:spPr>
            <p:txBody>
              <a:bodyPr/>
              <a:lstStyle/>
              <a:p>
                <a:endParaRPr lang="en-US"/>
              </a:p>
            </p:txBody>
          </p:sp>
          <p:sp>
            <p:nvSpPr>
              <p:cNvPr id="14364" name="Line 34"/>
              <p:cNvSpPr>
                <a:spLocks noChangeShapeType="1"/>
              </p:cNvSpPr>
              <p:nvPr userDrawn="1"/>
            </p:nvSpPr>
            <p:spPr bwMode="hidden">
              <a:xfrm>
                <a:off x="1" y="1570"/>
                <a:ext cx="5758" cy="0"/>
              </a:xfrm>
              <a:prstGeom prst="line">
                <a:avLst/>
              </a:prstGeom>
              <a:noFill/>
              <a:ln w="15875">
                <a:solidFill>
                  <a:schemeClr val="bg1"/>
                </a:solidFill>
                <a:round/>
                <a:headEnd/>
                <a:tailEnd/>
              </a:ln>
            </p:spPr>
            <p:txBody>
              <a:bodyPr/>
              <a:lstStyle/>
              <a:p>
                <a:endParaRPr lang="en-US"/>
              </a:p>
            </p:txBody>
          </p:sp>
          <p:sp>
            <p:nvSpPr>
              <p:cNvPr id="14365" name="Line 35"/>
              <p:cNvSpPr>
                <a:spLocks noChangeShapeType="1"/>
              </p:cNvSpPr>
              <p:nvPr userDrawn="1"/>
            </p:nvSpPr>
            <p:spPr bwMode="hidden">
              <a:xfrm>
                <a:off x="1" y="1177"/>
                <a:ext cx="5758" cy="0"/>
              </a:xfrm>
              <a:prstGeom prst="line">
                <a:avLst/>
              </a:prstGeom>
              <a:noFill/>
              <a:ln w="15875">
                <a:solidFill>
                  <a:schemeClr val="bg1"/>
                </a:solidFill>
                <a:round/>
                <a:headEnd/>
                <a:tailEnd/>
              </a:ln>
            </p:spPr>
            <p:txBody>
              <a:bodyPr/>
              <a:lstStyle/>
              <a:p>
                <a:endParaRPr lang="en-US"/>
              </a:p>
            </p:txBody>
          </p:sp>
          <p:sp>
            <p:nvSpPr>
              <p:cNvPr id="14366" name="Line 36"/>
              <p:cNvSpPr>
                <a:spLocks noChangeShapeType="1"/>
              </p:cNvSpPr>
              <p:nvPr userDrawn="1"/>
            </p:nvSpPr>
            <p:spPr bwMode="hidden">
              <a:xfrm>
                <a:off x="1" y="392"/>
                <a:ext cx="5758" cy="0"/>
              </a:xfrm>
              <a:prstGeom prst="line">
                <a:avLst/>
              </a:prstGeom>
              <a:noFill/>
              <a:ln w="15875">
                <a:solidFill>
                  <a:schemeClr val="bg1"/>
                </a:solidFill>
                <a:round/>
                <a:headEnd/>
                <a:tailEnd/>
              </a:ln>
            </p:spPr>
            <p:txBody>
              <a:bodyPr/>
              <a:lstStyle/>
              <a:p>
                <a:endParaRPr lang="en-US"/>
              </a:p>
            </p:txBody>
          </p:sp>
        </p:grpSp>
        <p:sp>
          <p:nvSpPr>
            <p:cNvPr id="14360" name="Line 37"/>
            <p:cNvSpPr>
              <a:spLocks noChangeShapeType="1"/>
            </p:cNvSpPr>
            <p:nvPr/>
          </p:nvSpPr>
          <p:spPr bwMode="hidden">
            <a:xfrm>
              <a:off x="1" y="3928"/>
              <a:ext cx="5758" cy="0"/>
            </a:xfrm>
            <a:prstGeom prst="line">
              <a:avLst/>
            </a:prstGeom>
            <a:noFill/>
            <a:ln w="15875">
              <a:solidFill>
                <a:schemeClr val="bg2"/>
              </a:solidFill>
              <a:round/>
              <a:headEnd/>
              <a:tailEnd/>
            </a:ln>
          </p:spPr>
          <p:txBody>
            <a:bodyPr/>
            <a:lstStyle/>
            <a:p>
              <a:endParaRPr lang="en-US"/>
            </a:p>
          </p:txBody>
        </p:sp>
        <p:sp>
          <p:nvSpPr>
            <p:cNvPr id="14361" name="Line 38"/>
            <p:cNvSpPr>
              <a:spLocks noChangeShapeType="1"/>
            </p:cNvSpPr>
            <p:nvPr/>
          </p:nvSpPr>
          <p:spPr bwMode="hidden">
            <a:xfrm>
              <a:off x="1" y="3535"/>
              <a:ext cx="5758" cy="0"/>
            </a:xfrm>
            <a:prstGeom prst="line">
              <a:avLst/>
            </a:prstGeom>
            <a:noFill/>
            <a:ln w="15875">
              <a:solidFill>
                <a:schemeClr val="bg2"/>
              </a:solidFill>
              <a:round/>
              <a:headEnd/>
              <a:tailEnd/>
            </a:ln>
          </p:spPr>
          <p:txBody>
            <a:bodyPr/>
            <a:lstStyle/>
            <a:p>
              <a:endParaRPr lang="en-US"/>
            </a:p>
          </p:txBody>
        </p:sp>
      </p:grpSp>
      <p:sp>
        <p:nvSpPr>
          <p:cNvPr id="25603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5604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25604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25604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itchFamily="34" charset="0"/>
                <a:cs typeface="Arial" charset="0"/>
              </a:defRPr>
            </a:lvl1pPr>
          </a:lstStyle>
          <a:p>
            <a:fld id="{B4CE1705-BBE2-4600-BA97-902E2642E92E}" type="slidenum">
              <a:rPr lang="ar-SA"/>
              <a:pPr/>
              <a:t>‹#›</a:t>
            </a:fld>
            <a:endParaRPr lang="en-US"/>
          </a:p>
        </p:txBody>
      </p:sp>
      <p:sp>
        <p:nvSpPr>
          <p:cNvPr id="25604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660"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2400" smtClean="0">
              <a:latin typeface="Tahoma" panose="020B0604030504040204" pitchFamily="34" charset="0"/>
            </a:endParaRPr>
          </a:p>
        </p:txBody>
      </p:sp>
      <p:sp>
        <p:nvSpPr>
          <p:cNvPr id="1536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2400" smtClean="0">
              <a:latin typeface="Tahoma" panose="020B0604030504040204" pitchFamily="34" charset="0"/>
            </a:endParaRPr>
          </a:p>
        </p:txBody>
      </p:sp>
      <p:sp>
        <p:nvSpPr>
          <p:cNvPr id="15364"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2400" smtClean="0">
              <a:latin typeface="Tahoma" panose="020B0604030504040204" pitchFamily="34" charset="0"/>
            </a:endParaRPr>
          </a:p>
        </p:txBody>
      </p:sp>
      <p:sp>
        <p:nvSpPr>
          <p:cNvPr id="1536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2400" smtClean="0">
              <a:latin typeface="Tahoma" panose="020B0604030504040204" pitchFamily="34" charset="0"/>
            </a:endParaRPr>
          </a:p>
        </p:txBody>
      </p:sp>
      <p:sp>
        <p:nvSpPr>
          <p:cNvPr id="1536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2400" smtClean="0">
              <a:latin typeface="Tahoma" panose="020B0604030504040204" pitchFamily="34" charset="0"/>
            </a:endParaRPr>
          </a:p>
        </p:txBody>
      </p:sp>
      <p:sp>
        <p:nvSpPr>
          <p:cNvPr id="15367"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2400" smtClean="0">
              <a:latin typeface="Tahoma" panose="020B0604030504040204" pitchFamily="34" charset="0"/>
            </a:endParaRPr>
          </a:p>
        </p:txBody>
      </p:sp>
      <p:sp>
        <p:nvSpPr>
          <p:cNvPr id="1536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2400" smtClean="0">
              <a:latin typeface="Tahoma" panose="020B0604030504040204" pitchFamily="34" charset="0"/>
            </a:endParaRPr>
          </a:p>
        </p:txBody>
      </p:sp>
      <p:sp>
        <p:nvSpPr>
          <p:cNvPr id="1536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37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8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mn-lt"/>
              </a:defRPr>
            </a:lvl1pPr>
          </a:lstStyle>
          <a:p>
            <a:pPr>
              <a:defRPr/>
            </a:pPr>
            <a:endParaRPr lang="en-US"/>
          </a:p>
        </p:txBody>
      </p:sp>
      <p:sp>
        <p:nvSpPr>
          <p:cNvPr id="25908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mn-lt"/>
              </a:defRPr>
            </a:lvl1pPr>
          </a:lstStyle>
          <a:p>
            <a:pPr>
              <a:defRPr/>
            </a:pPr>
            <a:endParaRPr lang="en-US"/>
          </a:p>
        </p:txBody>
      </p:sp>
      <p:sp>
        <p:nvSpPr>
          <p:cNvPr id="25908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Tahoma" pitchFamily="34" charset="0"/>
                <a:cs typeface="Arial" charset="0"/>
              </a:defRPr>
            </a:lvl1pPr>
          </a:lstStyle>
          <a:p>
            <a:fld id="{45A5EB8D-404B-42AA-9ED7-7AF7FF727E6E}"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4661"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59875" cy="6870700"/>
            <a:chOff x="0" y="0"/>
            <a:chExt cx="5770" cy="4328"/>
          </a:xfrm>
        </p:grpSpPr>
        <p:sp>
          <p:nvSpPr>
            <p:cNvPr id="2056"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1800" smtClean="0"/>
            </a:p>
          </p:txBody>
        </p:sp>
        <p:sp>
          <p:nvSpPr>
            <p:cNvPr id="2057"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1800" smtClean="0"/>
            </a:p>
          </p:txBody>
        </p:sp>
        <p:sp>
          <p:nvSpPr>
            <p:cNvPr id="109573"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eaLnBrk="1" hangingPunct="1">
                <a:defRPr/>
              </a:pPr>
              <a:endParaRPr kumimoji="1" lang="vi-VN" sz="1800"/>
            </a:p>
          </p:txBody>
        </p:sp>
        <p:grpSp>
          <p:nvGrpSpPr>
            <p:cNvPr id="2059" name="Group 6"/>
            <p:cNvGrpSpPr>
              <a:grpSpLocks/>
            </p:cNvGrpSpPr>
            <p:nvPr/>
          </p:nvGrpSpPr>
          <p:grpSpPr bwMode="auto">
            <a:xfrm>
              <a:off x="4944" y="1"/>
              <a:ext cx="816" cy="3974"/>
              <a:chOff x="4944" y="1"/>
              <a:chExt cx="816" cy="3974"/>
            </a:xfrm>
          </p:grpSpPr>
          <p:grpSp>
            <p:nvGrpSpPr>
              <p:cNvPr id="2071" name="Group 7"/>
              <p:cNvGrpSpPr>
                <a:grpSpLocks/>
              </p:cNvGrpSpPr>
              <p:nvPr userDrawn="1"/>
            </p:nvGrpSpPr>
            <p:grpSpPr bwMode="auto">
              <a:xfrm>
                <a:off x="5280" y="1"/>
                <a:ext cx="480" cy="1430"/>
                <a:chOff x="5280" y="1"/>
                <a:chExt cx="480" cy="1430"/>
              </a:xfrm>
            </p:grpSpPr>
            <p:grpSp>
              <p:nvGrpSpPr>
                <p:cNvPr id="2092" name="Group 8"/>
                <p:cNvGrpSpPr>
                  <a:grpSpLocks/>
                </p:cNvGrpSpPr>
                <p:nvPr userDrawn="1"/>
              </p:nvGrpSpPr>
              <p:grpSpPr bwMode="auto">
                <a:xfrm rot="-5400000">
                  <a:off x="5484" y="0"/>
                  <a:ext cx="174" cy="176"/>
                  <a:chOff x="1657" y="323"/>
                  <a:chExt cx="1691" cy="2560"/>
                </a:xfrm>
              </p:grpSpPr>
              <p:grpSp>
                <p:nvGrpSpPr>
                  <p:cNvPr id="2101" name="Group 9"/>
                  <p:cNvGrpSpPr>
                    <a:grpSpLocks/>
                  </p:cNvGrpSpPr>
                  <p:nvPr/>
                </p:nvGrpSpPr>
                <p:grpSpPr bwMode="auto">
                  <a:xfrm>
                    <a:off x="1657" y="323"/>
                    <a:ext cx="1691" cy="2560"/>
                    <a:chOff x="1657" y="323"/>
                    <a:chExt cx="1691" cy="2560"/>
                  </a:xfrm>
                </p:grpSpPr>
                <p:sp>
                  <p:nvSpPr>
                    <p:cNvPr id="2108" name="Freeform 10"/>
                    <p:cNvSpPr>
                      <a:spLocks/>
                    </p:cNvSpPr>
                    <p:nvPr/>
                  </p:nvSpPr>
                  <p:spPr bwMode="auto">
                    <a:xfrm>
                      <a:off x="2133" y="323"/>
                      <a:ext cx="1234" cy="2560"/>
                    </a:xfrm>
                    <a:custGeom>
                      <a:avLst/>
                      <a:gdLst>
                        <a:gd name="T0" fmla="*/ 338 w 1231"/>
                        <a:gd name="T1" fmla="*/ 283 h 2560"/>
                        <a:gd name="T2" fmla="*/ 416 w 1231"/>
                        <a:gd name="T3" fmla="*/ 115 h 2560"/>
                        <a:gd name="T4" fmla="*/ 584 w 1231"/>
                        <a:gd name="T5" fmla="*/ 7 h 2560"/>
                        <a:gd name="T6" fmla="*/ 897 w 1231"/>
                        <a:gd name="T7" fmla="*/ 61 h 2560"/>
                        <a:gd name="T8" fmla="*/ 1054 w 1231"/>
                        <a:gd name="T9" fmla="*/ 349 h 2560"/>
                        <a:gd name="T10" fmla="*/ 981 w 1231"/>
                        <a:gd name="T11" fmla="*/ 769 h 2560"/>
                        <a:gd name="T12" fmla="*/ 945 w 1231"/>
                        <a:gd name="T13" fmla="*/ 943 h 2560"/>
                        <a:gd name="T14" fmla="*/ 1108 w 1231"/>
                        <a:gd name="T15" fmla="*/ 1075 h 2560"/>
                        <a:gd name="T16" fmla="*/ 1234 w 1231"/>
                        <a:gd name="T17" fmla="*/ 1525 h 2560"/>
                        <a:gd name="T18" fmla="*/ 1126 w 1231"/>
                        <a:gd name="T19" fmla="*/ 1969 h 2560"/>
                        <a:gd name="T20" fmla="*/ 909 w 1231"/>
                        <a:gd name="T21" fmla="*/ 2077 h 2560"/>
                        <a:gd name="T22" fmla="*/ 723 w 1231"/>
                        <a:gd name="T23" fmla="*/ 2059 h 2560"/>
                        <a:gd name="T24" fmla="*/ 657 w 1231"/>
                        <a:gd name="T25" fmla="*/ 2251 h 2560"/>
                        <a:gd name="T26" fmla="*/ 530 w 1231"/>
                        <a:gd name="T27" fmla="*/ 2527 h 2560"/>
                        <a:gd name="T28" fmla="*/ 212 w 1231"/>
                        <a:gd name="T29" fmla="*/ 2509 h 2560"/>
                        <a:gd name="T30" fmla="*/ 31 w 1231"/>
                        <a:gd name="T31" fmla="*/ 2227 h 2560"/>
                        <a:gd name="T32" fmla="*/ 25 w 1231"/>
                        <a:gd name="T33" fmla="*/ 1969 h 2560"/>
                        <a:gd name="T34" fmla="*/ 145 w 1231"/>
                        <a:gd name="T35" fmla="*/ 1651 h 2560"/>
                        <a:gd name="T36" fmla="*/ 260 w 1231"/>
                        <a:gd name="T37" fmla="*/ 1513 h 2560"/>
                        <a:gd name="T38" fmla="*/ 218 w 1231"/>
                        <a:gd name="T39" fmla="*/ 1729 h 2560"/>
                        <a:gd name="T40" fmla="*/ 73 w 1231"/>
                        <a:gd name="T41" fmla="*/ 2023 h 2560"/>
                        <a:gd name="T42" fmla="*/ 169 w 1231"/>
                        <a:gd name="T43" fmla="*/ 2323 h 2560"/>
                        <a:gd name="T44" fmla="*/ 440 w 1231"/>
                        <a:gd name="T45" fmla="*/ 2431 h 2560"/>
                        <a:gd name="T46" fmla="*/ 596 w 1231"/>
                        <a:gd name="T47" fmla="*/ 2227 h 2560"/>
                        <a:gd name="T48" fmla="*/ 578 w 1231"/>
                        <a:gd name="T49" fmla="*/ 1807 h 2560"/>
                        <a:gd name="T50" fmla="*/ 494 w 1231"/>
                        <a:gd name="T51" fmla="*/ 1531 h 2560"/>
                        <a:gd name="T52" fmla="*/ 536 w 1231"/>
                        <a:gd name="T53" fmla="*/ 1459 h 2560"/>
                        <a:gd name="T54" fmla="*/ 627 w 1231"/>
                        <a:gd name="T55" fmla="*/ 1633 h 2560"/>
                        <a:gd name="T56" fmla="*/ 723 w 1231"/>
                        <a:gd name="T57" fmla="*/ 1933 h 2560"/>
                        <a:gd name="T58" fmla="*/ 969 w 1231"/>
                        <a:gd name="T59" fmla="*/ 1963 h 2560"/>
                        <a:gd name="T60" fmla="*/ 1138 w 1231"/>
                        <a:gd name="T61" fmla="*/ 1687 h 2560"/>
                        <a:gd name="T62" fmla="*/ 1120 w 1231"/>
                        <a:gd name="T63" fmla="*/ 1273 h 2560"/>
                        <a:gd name="T64" fmla="*/ 885 w 1231"/>
                        <a:gd name="T65" fmla="*/ 1057 h 2560"/>
                        <a:gd name="T66" fmla="*/ 681 w 1231"/>
                        <a:gd name="T67" fmla="*/ 1129 h 2560"/>
                        <a:gd name="T68" fmla="*/ 578 w 1231"/>
                        <a:gd name="T69" fmla="*/ 1117 h 2560"/>
                        <a:gd name="T70" fmla="*/ 621 w 1231"/>
                        <a:gd name="T71" fmla="*/ 1033 h 2560"/>
                        <a:gd name="T72" fmla="*/ 813 w 1231"/>
                        <a:gd name="T73" fmla="*/ 937 h 2560"/>
                        <a:gd name="T74" fmla="*/ 951 w 1231"/>
                        <a:gd name="T75" fmla="*/ 613 h 2560"/>
                        <a:gd name="T76" fmla="*/ 885 w 1231"/>
                        <a:gd name="T77" fmla="*/ 175 h 2560"/>
                        <a:gd name="T78" fmla="*/ 621 w 1231"/>
                        <a:gd name="T79" fmla="*/ 103 h 2560"/>
                        <a:gd name="T80" fmla="*/ 392 w 1231"/>
                        <a:gd name="T81" fmla="*/ 355 h 2560"/>
                        <a:gd name="T82" fmla="*/ 404 w 1231"/>
                        <a:gd name="T83" fmla="*/ 763 h 2560"/>
                        <a:gd name="T84" fmla="*/ 344 w 1231"/>
                        <a:gd name="T85" fmla="*/ 949 h 2560"/>
                        <a:gd name="T86" fmla="*/ 290 w 1231"/>
                        <a:gd name="T87" fmla="*/ 685 h 2560"/>
                        <a:gd name="T88" fmla="*/ 308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2109" name="Freeform 11"/>
                    <p:cNvSpPr>
                      <a:spLocks/>
                    </p:cNvSpPr>
                    <p:nvPr/>
                  </p:nvSpPr>
                  <p:spPr bwMode="auto">
                    <a:xfrm>
                      <a:off x="1676" y="381"/>
                      <a:ext cx="865" cy="2065"/>
                    </a:xfrm>
                    <a:custGeom>
                      <a:avLst/>
                      <a:gdLst>
                        <a:gd name="T0" fmla="*/ 785 w 865"/>
                        <a:gd name="T1" fmla="*/ 528 h 2071"/>
                        <a:gd name="T2" fmla="*/ 797 w 865"/>
                        <a:gd name="T3" fmla="*/ 349 h 2071"/>
                        <a:gd name="T4" fmla="*/ 863 w 865"/>
                        <a:gd name="T5" fmla="*/ 205 h 2071"/>
                        <a:gd name="T6" fmla="*/ 809 w 865"/>
                        <a:gd name="T7" fmla="*/ 217 h 2071"/>
                        <a:gd name="T8" fmla="*/ 749 w 865"/>
                        <a:gd name="T9" fmla="*/ 217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5 h 2071"/>
                        <a:gd name="T22" fmla="*/ 119 w 865"/>
                        <a:gd name="T23" fmla="*/ 403 h 2071"/>
                        <a:gd name="T24" fmla="*/ 131 w 865"/>
                        <a:gd name="T25" fmla="*/ 588 h 2071"/>
                        <a:gd name="T26" fmla="*/ 173 w 865"/>
                        <a:gd name="T27" fmla="*/ 780 h 2071"/>
                        <a:gd name="T28" fmla="*/ 197 w 865"/>
                        <a:gd name="T29" fmla="*/ 881 h 2071"/>
                        <a:gd name="T30" fmla="*/ 167 w 865"/>
                        <a:gd name="T31" fmla="*/ 983 h 2071"/>
                        <a:gd name="T32" fmla="*/ 65 w 865"/>
                        <a:gd name="T33" fmla="*/ 1121 h 2071"/>
                        <a:gd name="T34" fmla="*/ 17 w 865"/>
                        <a:gd name="T35" fmla="*/ 1294 h 2071"/>
                        <a:gd name="T36" fmla="*/ 5 w 865"/>
                        <a:gd name="T37" fmla="*/ 1546 h 2071"/>
                        <a:gd name="T38" fmla="*/ 47 w 865"/>
                        <a:gd name="T39" fmla="*/ 1743 h 2071"/>
                        <a:gd name="T40" fmla="*/ 131 w 865"/>
                        <a:gd name="T41" fmla="*/ 1893 h 2071"/>
                        <a:gd name="T42" fmla="*/ 299 w 865"/>
                        <a:gd name="T43" fmla="*/ 1982 h 2071"/>
                        <a:gd name="T44" fmla="*/ 425 w 865"/>
                        <a:gd name="T45" fmla="*/ 1976 h 2071"/>
                        <a:gd name="T46" fmla="*/ 467 w 865"/>
                        <a:gd name="T47" fmla="*/ 1988 h 2071"/>
                        <a:gd name="T48" fmla="*/ 497 w 865"/>
                        <a:gd name="T49" fmla="*/ 2060 h 2071"/>
                        <a:gd name="T50" fmla="*/ 497 w 865"/>
                        <a:gd name="T51" fmla="*/ 1958 h 2071"/>
                        <a:gd name="T52" fmla="*/ 557 w 865"/>
                        <a:gd name="T53" fmla="*/ 1773 h 2071"/>
                        <a:gd name="T54" fmla="*/ 617 w 865"/>
                        <a:gd name="T55" fmla="*/ 1653 h 2071"/>
                        <a:gd name="T56" fmla="*/ 581 w 865"/>
                        <a:gd name="T57" fmla="*/ 1695 h 2071"/>
                        <a:gd name="T58" fmla="*/ 515 w 865"/>
                        <a:gd name="T59" fmla="*/ 1815 h 2071"/>
                        <a:gd name="T60" fmla="*/ 407 w 865"/>
                        <a:gd name="T61" fmla="*/ 1898 h 2071"/>
                        <a:gd name="T62" fmla="*/ 269 w 865"/>
                        <a:gd name="T63" fmla="*/ 1893 h 2071"/>
                        <a:gd name="T64" fmla="*/ 179 w 865"/>
                        <a:gd name="T65" fmla="*/ 1809 h 2071"/>
                        <a:gd name="T66" fmla="*/ 113 w 865"/>
                        <a:gd name="T67" fmla="*/ 1635 h 2071"/>
                        <a:gd name="T68" fmla="*/ 107 w 865"/>
                        <a:gd name="T69" fmla="*/ 1390 h 2071"/>
                        <a:gd name="T70" fmla="*/ 137 w 865"/>
                        <a:gd name="T71" fmla="*/ 1187 h 2071"/>
                        <a:gd name="T72" fmla="*/ 203 w 865"/>
                        <a:gd name="T73" fmla="*/ 1067 h 2071"/>
                        <a:gd name="T74" fmla="*/ 323 w 865"/>
                        <a:gd name="T75" fmla="*/ 1019 h 2071"/>
                        <a:gd name="T76" fmla="*/ 509 w 865"/>
                        <a:gd name="T77" fmla="*/ 1073 h 2071"/>
                        <a:gd name="T78" fmla="*/ 611 w 865"/>
                        <a:gd name="T79" fmla="*/ 1121 h 2071"/>
                        <a:gd name="T80" fmla="*/ 665 w 865"/>
                        <a:gd name="T81" fmla="*/ 1097 h 2071"/>
                        <a:gd name="T82" fmla="*/ 659 w 865"/>
                        <a:gd name="T83" fmla="*/ 1043 h 2071"/>
                        <a:gd name="T84" fmla="*/ 611 w 865"/>
                        <a:gd name="T85" fmla="*/ 1001 h 2071"/>
                        <a:gd name="T86" fmla="*/ 497 w 865"/>
                        <a:gd name="T87" fmla="*/ 977 h 2071"/>
                        <a:gd name="T88" fmla="*/ 323 w 865"/>
                        <a:gd name="T89" fmla="*/ 893 h 2071"/>
                        <a:gd name="T90" fmla="*/ 233 w 865"/>
                        <a:gd name="T91" fmla="*/ 678 h 2071"/>
                        <a:gd name="T92" fmla="*/ 209 w 865"/>
                        <a:gd name="T93" fmla="*/ 415 h 2071"/>
                        <a:gd name="T94" fmla="*/ 317 w 865"/>
                        <a:gd name="T95" fmla="*/ 170 h 2071"/>
                        <a:gd name="T96" fmla="*/ 485 w 865"/>
                        <a:gd name="T97" fmla="*/ 110 h 2071"/>
                        <a:gd name="T98" fmla="*/ 617 w 865"/>
                        <a:gd name="T99" fmla="*/ 164 h 2071"/>
                        <a:gd name="T100" fmla="*/ 707 w 865"/>
                        <a:gd name="T101" fmla="*/ 289 h 2071"/>
                        <a:gd name="T102" fmla="*/ 737 w 865"/>
                        <a:gd name="T103" fmla="*/ 427 h 2071"/>
                        <a:gd name="T104" fmla="*/ 773 w 865"/>
                        <a:gd name="T105" fmla="*/ 600 h 2071"/>
                        <a:gd name="T106" fmla="*/ 809 w 865"/>
                        <a:gd name="T107" fmla="*/ 582 h 2071"/>
                        <a:gd name="T108" fmla="*/ 785 w 865"/>
                        <a:gd name="T109" fmla="*/ 528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grpSp>
              <p:sp>
                <p:nvSpPr>
                  <p:cNvPr id="2102" name="Oval 12"/>
                  <p:cNvSpPr>
                    <a:spLocks noChangeArrowheads="1"/>
                  </p:cNvSpPr>
                  <p:nvPr/>
                </p:nvSpPr>
                <p:spPr bwMode="auto">
                  <a:xfrm>
                    <a:off x="2396" y="1428"/>
                    <a:ext cx="175" cy="247"/>
                  </a:xfrm>
                  <a:prstGeom prst="ellipse">
                    <a:avLst/>
                  </a:pr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defRPr/>
                    </a:pPr>
                    <a:endParaRPr lang="en-US" smtClean="0"/>
                  </a:p>
                </p:txBody>
              </p:sp>
              <p:sp>
                <p:nvSpPr>
                  <p:cNvPr id="2103" name="Freeform 13"/>
                  <p:cNvSpPr>
                    <a:spLocks/>
                  </p:cNvSpPr>
                  <p:nvPr/>
                </p:nvSpPr>
                <p:spPr bwMode="auto">
                  <a:xfrm>
                    <a:off x="2619" y="745"/>
                    <a:ext cx="262" cy="524"/>
                  </a:xfrm>
                  <a:custGeom>
                    <a:avLst/>
                    <a:gdLst>
                      <a:gd name="T0" fmla="*/ 3 w 266"/>
                      <a:gd name="T1" fmla="*/ 486 h 521"/>
                      <a:gd name="T2" fmla="*/ 27 w 266"/>
                      <a:gd name="T3" fmla="*/ 275 h 521"/>
                      <a:gd name="T4" fmla="*/ 109 w 266"/>
                      <a:gd name="T5" fmla="*/ 45 h 521"/>
                      <a:gd name="T6" fmla="*/ 180 w 266"/>
                      <a:gd name="T7" fmla="*/ 3 h 521"/>
                      <a:gd name="T8" fmla="*/ 233 w 266"/>
                      <a:gd name="T9" fmla="*/ 39 h 521"/>
                      <a:gd name="T10" fmla="*/ 257 w 266"/>
                      <a:gd name="T11" fmla="*/ 130 h 521"/>
                      <a:gd name="T12" fmla="*/ 204 w 266"/>
                      <a:gd name="T13" fmla="*/ 275 h 521"/>
                      <a:gd name="T14" fmla="*/ 103 w 266"/>
                      <a:gd name="T15" fmla="*/ 480 h 521"/>
                      <a:gd name="T16" fmla="*/ 44 w 266"/>
                      <a:gd name="T17" fmla="*/ 504 h 521"/>
                      <a:gd name="T18" fmla="*/ 3 w 266"/>
                      <a:gd name="T19" fmla="*/ 486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2104" name="Freeform 14"/>
                  <p:cNvSpPr>
                    <a:spLocks/>
                  </p:cNvSpPr>
                  <p:nvPr/>
                </p:nvSpPr>
                <p:spPr bwMode="auto">
                  <a:xfrm>
                    <a:off x="2687" y="1588"/>
                    <a:ext cx="398" cy="349"/>
                  </a:xfrm>
                  <a:custGeom>
                    <a:avLst/>
                    <a:gdLst>
                      <a:gd name="T0" fmla="*/ 102 w 392"/>
                      <a:gd name="T1" fmla="*/ 206 h 340"/>
                      <a:gd name="T2" fmla="*/ 16 w 392"/>
                      <a:gd name="T3" fmla="*/ 89 h 340"/>
                      <a:gd name="T4" fmla="*/ 4 w 392"/>
                      <a:gd name="T5" fmla="*/ 46 h 340"/>
                      <a:gd name="T6" fmla="*/ 28 w 392"/>
                      <a:gd name="T7" fmla="*/ 3 h 340"/>
                      <a:gd name="T8" fmla="*/ 132 w 392"/>
                      <a:gd name="T9" fmla="*/ 28 h 340"/>
                      <a:gd name="T10" fmla="*/ 254 w 392"/>
                      <a:gd name="T11" fmla="*/ 77 h 340"/>
                      <a:gd name="T12" fmla="*/ 370 w 392"/>
                      <a:gd name="T13" fmla="*/ 163 h 340"/>
                      <a:gd name="T14" fmla="*/ 394 w 392"/>
                      <a:gd name="T15" fmla="*/ 280 h 340"/>
                      <a:gd name="T16" fmla="*/ 345 w 392"/>
                      <a:gd name="T17" fmla="*/ 342 h 340"/>
                      <a:gd name="T18" fmla="*/ 248 w 392"/>
                      <a:gd name="T19" fmla="*/ 323 h 340"/>
                      <a:gd name="T20" fmla="*/ 102 w 392"/>
                      <a:gd name="T21" fmla="*/ 206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2105" name="Freeform 15"/>
                  <p:cNvSpPr>
                    <a:spLocks/>
                  </p:cNvSpPr>
                  <p:nvPr/>
                </p:nvSpPr>
                <p:spPr bwMode="auto">
                  <a:xfrm>
                    <a:off x="2434" y="1923"/>
                    <a:ext cx="146" cy="567"/>
                  </a:xfrm>
                  <a:custGeom>
                    <a:avLst/>
                    <a:gdLst>
                      <a:gd name="T0" fmla="*/ 17 w 151"/>
                      <a:gd name="T1" fmla="*/ 168 h 558"/>
                      <a:gd name="T2" fmla="*/ 41 w 151"/>
                      <a:gd name="T3" fmla="*/ 40 h 558"/>
                      <a:gd name="T4" fmla="*/ 64 w 151"/>
                      <a:gd name="T5" fmla="*/ 3 h 558"/>
                      <a:gd name="T6" fmla="*/ 104 w 151"/>
                      <a:gd name="T7" fmla="*/ 27 h 558"/>
                      <a:gd name="T8" fmla="*/ 133 w 151"/>
                      <a:gd name="T9" fmla="*/ 168 h 558"/>
                      <a:gd name="T10" fmla="*/ 139 w 151"/>
                      <a:gd name="T11" fmla="*/ 430 h 558"/>
                      <a:gd name="T12" fmla="*/ 93 w 151"/>
                      <a:gd name="T13" fmla="*/ 552 h 558"/>
                      <a:gd name="T14" fmla="*/ 23 w 151"/>
                      <a:gd name="T15" fmla="*/ 521 h 558"/>
                      <a:gd name="T16" fmla="*/ 0 w 151"/>
                      <a:gd name="T17" fmla="*/ 320 h 558"/>
                      <a:gd name="T18" fmla="*/ 17 w 151"/>
                      <a:gd name="T19" fmla="*/ 168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2106" name="Freeform 16"/>
                  <p:cNvSpPr>
                    <a:spLocks/>
                  </p:cNvSpPr>
                  <p:nvPr/>
                </p:nvSpPr>
                <p:spPr bwMode="auto">
                  <a:xfrm>
                    <a:off x="1910" y="1588"/>
                    <a:ext cx="389" cy="247"/>
                  </a:xfrm>
                  <a:custGeom>
                    <a:avLst/>
                    <a:gdLst>
                      <a:gd name="T0" fmla="*/ 174 w 392"/>
                      <a:gd name="T1" fmla="*/ 60 h 253"/>
                      <a:gd name="T2" fmla="*/ 305 w 392"/>
                      <a:gd name="T3" fmla="*/ 19 h 253"/>
                      <a:gd name="T4" fmla="*/ 364 w 392"/>
                      <a:gd name="T5" fmla="*/ 7 h 253"/>
                      <a:gd name="T6" fmla="*/ 382 w 392"/>
                      <a:gd name="T7" fmla="*/ 60 h 253"/>
                      <a:gd name="T8" fmla="*/ 323 w 392"/>
                      <a:gd name="T9" fmla="*/ 130 h 253"/>
                      <a:gd name="T10" fmla="*/ 192 w 392"/>
                      <a:gd name="T11" fmla="*/ 218 h 253"/>
                      <a:gd name="T12" fmla="*/ 37 w 392"/>
                      <a:gd name="T13" fmla="*/ 241 h 253"/>
                      <a:gd name="T14" fmla="*/ 1 w 392"/>
                      <a:gd name="T15" fmla="*/ 183 h 253"/>
                      <a:gd name="T16" fmla="*/ 43 w 392"/>
                      <a:gd name="T17" fmla="*/ 112 h 253"/>
                      <a:gd name="T18" fmla="*/ 174 w 392"/>
                      <a:gd name="T19" fmla="*/ 60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sp>
                <p:nvSpPr>
                  <p:cNvPr id="2107" name="Freeform 17"/>
                  <p:cNvSpPr>
                    <a:spLocks/>
                  </p:cNvSpPr>
                  <p:nvPr/>
                </p:nvSpPr>
                <p:spPr bwMode="auto">
                  <a:xfrm>
                    <a:off x="2094" y="934"/>
                    <a:ext cx="233" cy="378"/>
                  </a:xfrm>
                  <a:custGeom>
                    <a:avLst/>
                    <a:gdLst>
                      <a:gd name="T0" fmla="*/ 76 w 238"/>
                      <a:gd name="T1" fmla="*/ 264 h 386"/>
                      <a:gd name="T2" fmla="*/ 23 w 238"/>
                      <a:gd name="T3" fmla="*/ 188 h 386"/>
                      <a:gd name="T4" fmla="*/ 0 w 238"/>
                      <a:gd name="T5" fmla="*/ 94 h 386"/>
                      <a:gd name="T6" fmla="*/ 23 w 238"/>
                      <a:gd name="T7" fmla="*/ 12 h 386"/>
                      <a:gd name="T8" fmla="*/ 117 w 238"/>
                      <a:gd name="T9" fmla="*/ 24 h 386"/>
                      <a:gd name="T10" fmla="*/ 176 w 238"/>
                      <a:gd name="T11" fmla="*/ 129 h 386"/>
                      <a:gd name="T12" fmla="*/ 229 w 238"/>
                      <a:gd name="T13" fmla="*/ 300 h 386"/>
                      <a:gd name="T14" fmla="*/ 200 w 238"/>
                      <a:gd name="T15" fmla="*/ 370 h 386"/>
                      <a:gd name="T16" fmla="*/ 164 w 238"/>
                      <a:gd name="T17" fmla="*/ 347 h 386"/>
                      <a:gd name="T18" fmla="*/ 76 w 238"/>
                      <a:gd name="T19" fmla="*/ 264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p:spPr>
                <p:txBody>
                  <a:bodyPr wrap="none" anchor="ctr"/>
                  <a:lstStyle/>
                  <a:p>
                    <a:endParaRPr lang="en-US"/>
                  </a:p>
                </p:txBody>
              </p:sp>
            </p:grpSp>
            <p:pic>
              <p:nvPicPr>
                <p:cNvPr id="2093" name="Picture 18"/>
                <p:cNvPicPr>
                  <a:picLocks noChangeAspect="1" noChangeArrowheads="1"/>
                </p:cNvPicPr>
                <p:nvPr userDrawn="1"/>
              </p:nvPicPr>
              <p:blipFill>
                <a:blip r:embed="rId13"/>
                <a:srcRect/>
                <a:stretch>
                  <a:fillRect/>
                </a:stretch>
              </p:blipFill>
              <p:spPr bwMode="auto">
                <a:xfrm>
                  <a:off x="5280" y="144"/>
                  <a:ext cx="186" cy="183"/>
                </a:xfrm>
                <a:prstGeom prst="rect">
                  <a:avLst/>
                </a:prstGeom>
                <a:noFill/>
                <a:ln w="9525">
                  <a:noFill/>
                  <a:miter lim="800000"/>
                  <a:headEnd/>
                  <a:tailEnd/>
                </a:ln>
              </p:spPr>
            </p:pic>
            <p:pic>
              <p:nvPicPr>
                <p:cNvPr id="2094" name="Picture 19"/>
                <p:cNvPicPr>
                  <a:picLocks noChangeAspect="1" noChangeArrowheads="1"/>
                </p:cNvPicPr>
                <p:nvPr userDrawn="1"/>
              </p:nvPicPr>
              <p:blipFill>
                <a:blip r:embed="rId13"/>
                <a:srcRect/>
                <a:stretch>
                  <a:fillRect/>
                </a:stretch>
              </p:blipFill>
              <p:spPr bwMode="auto">
                <a:xfrm>
                  <a:off x="5574" y="144"/>
                  <a:ext cx="186" cy="183"/>
                </a:xfrm>
                <a:prstGeom prst="rect">
                  <a:avLst/>
                </a:prstGeom>
                <a:noFill/>
                <a:ln w="9525">
                  <a:noFill/>
                  <a:miter lim="800000"/>
                  <a:headEnd/>
                  <a:tailEnd/>
                </a:ln>
              </p:spPr>
            </p:pic>
            <p:pic>
              <p:nvPicPr>
                <p:cNvPr id="2095" name="Picture 20"/>
                <p:cNvPicPr>
                  <a:picLocks noChangeAspect="1" noChangeArrowheads="1"/>
                </p:cNvPicPr>
                <p:nvPr userDrawn="1"/>
              </p:nvPicPr>
              <p:blipFill>
                <a:blip r:embed="rId13"/>
                <a:srcRect/>
                <a:stretch>
                  <a:fillRect/>
                </a:stretch>
              </p:blipFill>
              <p:spPr bwMode="auto">
                <a:xfrm>
                  <a:off x="5424" y="336"/>
                  <a:ext cx="186" cy="183"/>
                </a:xfrm>
                <a:prstGeom prst="rect">
                  <a:avLst/>
                </a:prstGeom>
                <a:noFill/>
                <a:ln w="9525">
                  <a:noFill/>
                  <a:miter lim="800000"/>
                  <a:headEnd/>
                  <a:tailEnd/>
                </a:ln>
              </p:spPr>
            </p:pic>
            <p:pic>
              <p:nvPicPr>
                <p:cNvPr id="2096" name="Picture 21"/>
                <p:cNvPicPr>
                  <a:picLocks noChangeAspect="1" noChangeArrowheads="1"/>
                </p:cNvPicPr>
                <p:nvPr userDrawn="1"/>
              </p:nvPicPr>
              <p:blipFill>
                <a:blip r:embed="rId13"/>
                <a:srcRect/>
                <a:stretch>
                  <a:fillRect/>
                </a:stretch>
              </p:blipFill>
              <p:spPr bwMode="auto">
                <a:xfrm>
                  <a:off x="5376" y="576"/>
                  <a:ext cx="186" cy="183"/>
                </a:xfrm>
                <a:prstGeom prst="rect">
                  <a:avLst/>
                </a:prstGeom>
                <a:noFill/>
                <a:ln w="9525">
                  <a:noFill/>
                  <a:miter lim="800000"/>
                  <a:headEnd/>
                  <a:tailEnd/>
                </a:ln>
              </p:spPr>
            </p:pic>
            <p:pic>
              <p:nvPicPr>
                <p:cNvPr id="2097" name="Picture 22"/>
                <p:cNvPicPr>
                  <a:picLocks noChangeAspect="1" noChangeArrowheads="1"/>
                </p:cNvPicPr>
                <p:nvPr userDrawn="1"/>
              </p:nvPicPr>
              <p:blipFill>
                <a:blip r:embed="rId13"/>
                <a:srcRect/>
                <a:stretch>
                  <a:fillRect/>
                </a:stretch>
              </p:blipFill>
              <p:spPr bwMode="auto">
                <a:xfrm>
                  <a:off x="5574" y="528"/>
                  <a:ext cx="186" cy="183"/>
                </a:xfrm>
                <a:prstGeom prst="rect">
                  <a:avLst/>
                </a:prstGeom>
                <a:noFill/>
                <a:ln w="9525">
                  <a:noFill/>
                  <a:miter lim="800000"/>
                  <a:headEnd/>
                  <a:tailEnd/>
                </a:ln>
              </p:spPr>
            </p:pic>
            <p:pic>
              <p:nvPicPr>
                <p:cNvPr id="2098" name="Picture 23"/>
                <p:cNvPicPr>
                  <a:picLocks noChangeAspect="1" noChangeArrowheads="1"/>
                </p:cNvPicPr>
                <p:nvPr userDrawn="1"/>
              </p:nvPicPr>
              <p:blipFill>
                <a:blip r:embed="rId13"/>
                <a:srcRect/>
                <a:stretch>
                  <a:fillRect/>
                </a:stretch>
              </p:blipFill>
              <p:spPr bwMode="auto">
                <a:xfrm>
                  <a:off x="5472" y="768"/>
                  <a:ext cx="186" cy="183"/>
                </a:xfrm>
                <a:prstGeom prst="rect">
                  <a:avLst/>
                </a:prstGeom>
                <a:noFill/>
                <a:ln w="9525">
                  <a:noFill/>
                  <a:miter lim="800000"/>
                  <a:headEnd/>
                  <a:tailEnd/>
                </a:ln>
              </p:spPr>
            </p:pic>
            <p:pic>
              <p:nvPicPr>
                <p:cNvPr id="2099" name="Picture 24"/>
                <p:cNvPicPr>
                  <a:picLocks noChangeAspect="1" noChangeArrowheads="1"/>
                </p:cNvPicPr>
                <p:nvPr userDrawn="1"/>
              </p:nvPicPr>
              <p:blipFill>
                <a:blip r:embed="rId13"/>
                <a:srcRect/>
                <a:stretch>
                  <a:fillRect/>
                </a:stretch>
              </p:blipFill>
              <p:spPr bwMode="auto">
                <a:xfrm>
                  <a:off x="5574" y="1008"/>
                  <a:ext cx="186" cy="183"/>
                </a:xfrm>
                <a:prstGeom prst="rect">
                  <a:avLst/>
                </a:prstGeom>
                <a:noFill/>
                <a:ln w="9525">
                  <a:noFill/>
                  <a:miter lim="800000"/>
                  <a:headEnd/>
                  <a:tailEnd/>
                </a:ln>
              </p:spPr>
            </p:pic>
            <p:pic>
              <p:nvPicPr>
                <p:cNvPr id="2100" name="Picture 25"/>
                <p:cNvPicPr>
                  <a:picLocks noChangeAspect="1" noChangeArrowheads="1"/>
                </p:cNvPicPr>
                <p:nvPr userDrawn="1"/>
              </p:nvPicPr>
              <p:blipFill>
                <a:blip r:embed="rId13"/>
                <a:srcRect/>
                <a:stretch>
                  <a:fillRect/>
                </a:stretch>
              </p:blipFill>
              <p:spPr bwMode="auto">
                <a:xfrm>
                  <a:off x="5574" y="1248"/>
                  <a:ext cx="186" cy="183"/>
                </a:xfrm>
                <a:prstGeom prst="rect">
                  <a:avLst/>
                </a:prstGeom>
                <a:noFill/>
                <a:ln w="9525">
                  <a:noFill/>
                  <a:miter lim="800000"/>
                  <a:headEnd/>
                  <a:tailEnd/>
                </a:ln>
              </p:spPr>
            </p:pic>
          </p:grpSp>
          <p:grpSp>
            <p:nvGrpSpPr>
              <p:cNvPr id="2072" name="Group 26"/>
              <p:cNvGrpSpPr>
                <a:grpSpLocks/>
              </p:cNvGrpSpPr>
              <p:nvPr userDrawn="1"/>
            </p:nvGrpSpPr>
            <p:grpSpPr bwMode="auto">
              <a:xfrm>
                <a:off x="4944" y="1008"/>
                <a:ext cx="522" cy="2967"/>
                <a:chOff x="4944" y="1008"/>
                <a:chExt cx="522" cy="2967"/>
              </a:xfrm>
            </p:grpSpPr>
            <p:pic>
              <p:nvPicPr>
                <p:cNvPr id="2073" name="Picture 27"/>
                <p:cNvPicPr>
                  <a:picLocks noChangeAspect="1" noChangeArrowheads="1"/>
                </p:cNvPicPr>
                <p:nvPr userDrawn="1"/>
              </p:nvPicPr>
              <p:blipFill>
                <a:blip r:embed="rId13"/>
                <a:srcRect/>
                <a:stretch>
                  <a:fillRect/>
                </a:stretch>
              </p:blipFill>
              <p:spPr bwMode="auto">
                <a:xfrm>
                  <a:off x="5136" y="1008"/>
                  <a:ext cx="186" cy="183"/>
                </a:xfrm>
                <a:prstGeom prst="rect">
                  <a:avLst/>
                </a:prstGeom>
                <a:noFill/>
                <a:ln w="9525">
                  <a:noFill/>
                  <a:miter lim="800000"/>
                  <a:headEnd/>
                  <a:tailEnd/>
                </a:ln>
              </p:spPr>
            </p:pic>
            <p:pic>
              <p:nvPicPr>
                <p:cNvPr id="2074" name="Picture 28"/>
                <p:cNvPicPr>
                  <a:picLocks noChangeAspect="1" noChangeArrowheads="1"/>
                </p:cNvPicPr>
                <p:nvPr userDrawn="1"/>
              </p:nvPicPr>
              <p:blipFill>
                <a:blip r:embed="rId13"/>
                <a:srcRect/>
                <a:stretch>
                  <a:fillRect/>
                </a:stretch>
              </p:blipFill>
              <p:spPr bwMode="auto">
                <a:xfrm>
                  <a:off x="5184" y="1200"/>
                  <a:ext cx="186" cy="183"/>
                </a:xfrm>
                <a:prstGeom prst="rect">
                  <a:avLst/>
                </a:prstGeom>
                <a:noFill/>
                <a:ln w="9525">
                  <a:noFill/>
                  <a:miter lim="800000"/>
                  <a:headEnd/>
                  <a:tailEnd/>
                </a:ln>
              </p:spPr>
            </p:pic>
            <p:pic>
              <p:nvPicPr>
                <p:cNvPr id="2075" name="Picture 29"/>
                <p:cNvPicPr>
                  <a:picLocks noChangeAspect="1" noChangeArrowheads="1"/>
                </p:cNvPicPr>
                <p:nvPr userDrawn="1"/>
              </p:nvPicPr>
              <p:blipFill>
                <a:blip r:embed="rId13"/>
                <a:srcRect/>
                <a:stretch>
                  <a:fillRect/>
                </a:stretch>
              </p:blipFill>
              <p:spPr bwMode="auto">
                <a:xfrm>
                  <a:off x="5136" y="1584"/>
                  <a:ext cx="186" cy="183"/>
                </a:xfrm>
                <a:prstGeom prst="rect">
                  <a:avLst/>
                </a:prstGeom>
                <a:noFill/>
                <a:ln w="9525">
                  <a:noFill/>
                  <a:miter lim="800000"/>
                  <a:headEnd/>
                  <a:tailEnd/>
                </a:ln>
              </p:spPr>
            </p:pic>
            <p:pic>
              <p:nvPicPr>
                <p:cNvPr id="2076" name="Picture 30"/>
                <p:cNvPicPr>
                  <a:picLocks noChangeAspect="1" noChangeArrowheads="1"/>
                </p:cNvPicPr>
                <p:nvPr userDrawn="1"/>
              </p:nvPicPr>
              <p:blipFill>
                <a:blip r:embed="rId13"/>
                <a:srcRect/>
                <a:stretch>
                  <a:fillRect/>
                </a:stretch>
              </p:blipFill>
              <p:spPr bwMode="auto">
                <a:xfrm>
                  <a:off x="5280" y="1728"/>
                  <a:ext cx="186" cy="183"/>
                </a:xfrm>
                <a:prstGeom prst="rect">
                  <a:avLst/>
                </a:prstGeom>
                <a:noFill/>
                <a:ln w="9525">
                  <a:noFill/>
                  <a:miter lim="800000"/>
                  <a:headEnd/>
                  <a:tailEnd/>
                </a:ln>
              </p:spPr>
            </p:pic>
            <p:pic>
              <p:nvPicPr>
                <p:cNvPr id="2077" name="Picture 31"/>
                <p:cNvPicPr>
                  <a:picLocks noChangeAspect="1" noChangeArrowheads="1"/>
                </p:cNvPicPr>
                <p:nvPr userDrawn="1"/>
              </p:nvPicPr>
              <p:blipFill>
                <a:blip r:embed="rId13"/>
                <a:srcRect/>
                <a:stretch>
                  <a:fillRect/>
                </a:stretch>
              </p:blipFill>
              <p:spPr bwMode="auto">
                <a:xfrm>
                  <a:off x="5040" y="1824"/>
                  <a:ext cx="186" cy="183"/>
                </a:xfrm>
                <a:prstGeom prst="rect">
                  <a:avLst/>
                </a:prstGeom>
                <a:noFill/>
                <a:ln w="9525">
                  <a:noFill/>
                  <a:miter lim="800000"/>
                  <a:headEnd/>
                  <a:tailEnd/>
                </a:ln>
              </p:spPr>
            </p:pic>
            <p:pic>
              <p:nvPicPr>
                <p:cNvPr id="2078" name="Picture 32"/>
                <p:cNvPicPr>
                  <a:picLocks noChangeAspect="1" noChangeArrowheads="1"/>
                </p:cNvPicPr>
                <p:nvPr userDrawn="1"/>
              </p:nvPicPr>
              <p:blipFill>
                <a:blip r:embed="rId13"/>
                <a:srcRect/>
                <a:stretch>
                  <a:fillRect/>
                </a:stretch>
              </p:blipFill>
              <p:spPr bwMode="auto">
                <a:xfrm>
                  <a:off x="5088" y="2016"/>
                  <a:ext cx="186" cy="183"/>
                </a:xfrm>
                <a:prstGeom prst="rect">
                  <a:avLst/>
                </a:prstGeom>
                <a:noFill/>
                <a:ln w="9525">
                  <a:noFill/>
                  <a:miter lim="800000"/>
                  <a:headEnd/>
                  <a:tailEnd/>
                </a:ln>
              </p:spPr>
            </p:pic>
            <p:pic>
              <p:nvPicPr>
                <p:cNvPr id="2079" name="Picture 33"/>
                <p:cNvPicPr>
                  <a:picLocks noChangeAspect="1" noChangeArrowheads="1"/>
                </p:cNvPicPr>
                <p:nvPr userDrawn="1"/>
              </p:nvPicPr>
              <p:blipFill>
                <a:blip r:embed="rId13"/>
                <a:srcRect/>
                <a:stretch>
                  <a:fillRect/>
                </a:stretch>
              </p:blipFill>
              <p:spPr bwMode="auto">
                <a:xfrm>
                  <a:off x="5280" y="2064"/>
                  <a:ext cx="186" cy="183"/>
                </a:xfrm>
                <a:prstGeom prst="rect">
                  <a:avLst/>
                </a:prstGeom>
                <a:noFill/>
                <a:ln w="9525">
                  <a:noFill/>
                  <a:miter lim="800000"/>
                  <a:headEnd/>
                  <a:tailEnd/>
                </a:ln>
              </p:spPr>
            </p:pic>
            <p:pic>
              <p:nvPicPr>
                <p:cNvPr id="2080" name="Picture 34"/>
                <p:cNvPicPr>
                  <a:picLocks noChangeAspect="1" noChangeArrowheads="1"/>
                </p:cNvPicPr>
                <p:nvPr userDrawn="1"/>
              </p:nvPicPr>
              <p:blipFill>
                <a:blip r:embed="rId13"/>
                <a:srcRect/>
                <a:stretch>
                  <a:fillRect/>
                </a:stretch>
              </p:blipFill>
              <p:spPr bwMode="auto">
                <a:xfrm>
                  <a:off x="5232" y="2352"/>
                  <a:ext cx="186" cy="183"/>
                </a:xfrm>
                <a:prstGeom prst="rect">
                  <a:avLst/>
                </a:prstGeom>
                <a:noFill/>
                <a:ln w="9525">
                  <a:noFill/>
                  <a:miter lim="800000"/>
                  <a:headEnd/>
                  <a:tailEnd/>
                </a:ln>
              </p:spPr>
            </p:pic>
            <p:pic>
              <p:nvPicPr>
                <p:cNvPr id="2081" name="Picture 35"/>
                <p:cNvPicPr>
                  <a:picLocks noChangeAspect="1" noChangeArrowheads="1"/>
                </p:cNvPicPr>
                <p:nvPr userDrawn="1"/>
              </p:nvPicPr>
              <p:blipFill>
                <a:blip r:embed="rId13"/>
                <a:srcRect/>
                <a:stretch>
                  <a:fillRect/>
                </a:stretch>
              </p:blipFill>
              <p:spPr bwMode="auto">
                <a:xfrm>
                  <a:off x="4992" y="2208"/>
                  <a:ext cx="186" cy="183"/>
                </a:xfrm>
                <a:prstGeom prst="rect">
                  <a:avLst/>
                </a:prstGeom>
                <a:noFill/>
                <a:ln w="9525">
                  <a:noFill/>
                  <a:miter lim="800000"/>
                  <a:headEnd/>
                  <a:tailEnd/>
                </a:ln>
              </p:spPr>
            </p:pic>
            <p:pic>
              <p:nvPicPr>
                <p:cNvPr id="2082" name="Picture 36"/>
                <p:cNvPicPr>
                  <a:picLocks noChangeAspect="1" noChangeArrowheads="1"/>
                </p:cNvPicPr>
                <p:nvPr userDrawn="1"/>
              </p:nvPicPr>
              <p:blipFill>
                <a:blip r:embed="rId13"/>
                <a:srcRect/>
                <a:stretch>
                  <a:fillRect/>
                </a:stretch>
              </p:blipFill>
              <p:spPr bwMode="auto">
                <a:xfrm>
                  <a:off x="4992" y="2448"/>
                  <a:ext cx="186" cy="183"/>
                </a:xfrm>
                <a:prstGeom prst="rect">
                  <a:avLst/>
                </a:prstGeom>
                <a:noFill/>
                <a:ln w="9525">
                  <a:noFill/>
                  <a:miter lim="800000"/>
                  <a:headEnd/>
                  <a:tailEnd/>
                </a:ln>
              </p:spPr>
            </p:pic>
            <p:pic>
              <p:nvPicPr>
                <p:cNvPr id="2083" name="Picture 37"/>
                <p:cNvPicPr>
                  <a:picLocks noChangeAspect="1" noChangeArrowheads="1"/>
                </p:cNvPicPr>
                <p:nvPr userDrawn="1"/>
              </p:nvPicPr>
              <p:blipFill>
                <a:blip r:embed="rId13"/>
                <a:srcRect/>
                <a:stretch>
                  <a:fillRect/>
                </a:stretch>
              </p:blipFill>
              <p:spPr bwMode="auto">
                <a:xfrm>
                  <a:off x="5136" y="2592"/>
                  <a:ext cx="186" cy="183"/>
                </a:xfrm>
                <a:prstGeom prst="rect">
                  <a:avLst/>
                </a:prstGeom>
                <a:noFill/>
                <a:ln w="9525">
                  <a:noFill/>
                  <a:miter lim="800000"/>
                  <a:headEnd/>
                  <a:tailEnd/>
                </a:ln>
              </p:spPr>
            </p:pic>
            <p:pic>
              <p:nvPicPr>
                <p:cNvPr id="2084" name="Picture 38"/>
                <p:cNvPicPr>
                  <a:picLocks noChangeAspect="1" noChangeArrowheads="1"/>
                </p:cNvPicPr>
                <p:nvPr userDrawn="1"/>
              </p:nvPicPr>
              <p:blipFill>
                <a:blip r:embed="rId13"/>
                <a:srcRect/>
                <a:stretch>
                  <a:fillRect/>
                </a:stretch>
              </p:blipFill>
              <p:spPr bwMode="auto">
                <a:xfrm>
                  <a:off x="5232" y="1392"/>
                  <a:ext cx="186" cy="183"/>
                </a:xfrm>
                <a:prstGeom prst="rect">
                  <a:avLst/>
                </a:prstGeom>
                <a:noFill/>
                <a:ln w="9525">
                  <a:noFill/>
                  <a:miter lim="800000"/>
                  <a:headEnd/>
                  <a:tailEnd/>
                </a:ln>
              </p:spPr>
            </p:pic>
            <p:pic>
              <p:nvPicPr>
                <p:cNvPr id="2085" name="Picture 39"/>
                <p:cNvPicPr>
                  <a:picLocks noChangeAspect="1" noChangeArrowheads="1"/>
                </p:cNvPicPr>
                <p:nvPr userDrawn="1"/>
              </p:nvPicPr>
              <p:blipFill>
                <a:blip r:embed="rId13"/>
                <a:srcRect/>
                <a:stretch>
                  <a:fillRect/>
                </a:stretch>
              </p:blipFill>
              <p:spPr bwMode="auto">
                <a:xfrm>
                  <a:off x="4944" y="2736"/>
                  <a:ext cx="186" cy="183"/>
                </a:xfrm>
                <a:prstGeom prst="rect">
                  <a:avLst/>
                </a:prstGeom>
                <a:noFill/>
                <a:ln w="9525">
                  <a:noFill/>
                  <a:miter lim="800000"/>
                  <a:headEnd/>
                  <a:tailEnd/>
                </a:ln>
              </p:spPr>
            </p:pic>
            <p:pic>
              <p:nvPicPr>
                <p:cNvPr id="2086" name="Picture 40"/>
                <p:cNvPicPr>
                  <a:picLocks noChangeAspect="1" noChangeArrowheads="1"/>
                </p:cNvPicPr>
                <p:nvPr userDrawn="1"/>
              </p:nvPicPr>
              <p:blipFill>
                <a:blip r:embed="rId13"/>
                <a:srcRect/>
                <a:stretch>
                  <a:fillRect/>
                </a:stretch>
              </p:blipFill>
              <p:spPr bwMode="auto">
                <a:xfrm>
                  <a:off x="4992" y="3072"/>
                  <a:ext cx="186" cy="183"/>
                </a:xfrm>
                <a:prstGeom prst="rect">
                  <a:avLst/>
                </a:prstGeom>
                <a:noFill/>
                <a:ln w="9525">
                  <a:noFill/>
                  <a:miter lim="800000"/>
                  <a:headEnd/>
                  <a:tailEnd/>
                </a:ln>
              </p:spPr>
            </p:pic>
            <p:pic>
              <p:nvPicPr>
                <p:cNvPr id="2087" name="Picture 41"/>
                <p:cNvPicPr>
                  <a:picLocks noChangeAspect="1" noChangeArrowheads="1"/>
                </p:cNvPicPr>
                <p:nvPr userDrawn="1"/>
              </p:nvPicPr>
              <p:blipFill>
                <a:blip r:embed="rId13"/>
                <a:srcRect/>
                <a:stretch>
                  <a:fillRect/>
                </a:stretch>
              </p:blipFill>
              <p:spPr bwMode="auto">
                <a:xfrm>
                  <a:off x="5232" y="3312"/>
                  <a:ext cx="186" cy="183"/>
                </a:xfrm>
                <a:prstGeom prst="rect">
                  <a:avLst/>
                </a:prstGeom>
                <a:noFill/>
                <a:ln w="9525">
                  <a:noFill/>
                  <a:miter lim="800000"/>
                  <a:headEnd/>
                  <a:tailEnd/>
                </a:ln>
              </p:spPr>
            </p:pic>
            <p:pic>
              <p:nvPicPr>
                <p:cNvPr id="2088" name="Picture 42"/>
                <p:cNvPicPr>
                  <a:picLocks noChangeAspect="1" noChangeArrowheads="1"/>
                </p:cNvPicPr>
                <p:nvPr userDrawn="1"/>
              </p:nvPicPr>
              <p:blipFill>
                <a:blip r:embed="rId13"/>
                <a:srcRect/>
                <a:stretch>
                  <a:fillRect/>
                </a:stretch>
              </p:blipFill>
              <p:spPr bwMode="auto">
                <a:xfrm>
                  <a:off x="4992" y="3408"/>
                  <a:ext cx="186" cy="183"/>
                </a:xfrm>
                <a:prstGeom prst="rect">
                  <a:avLst/>
                </a:prstGeom>
                <a:noFill/>
                <a:ln w="9525">
                  <a:noFill/>
                  <a:miter lim="800000"/>
                  <a:headEnd/>
                  <a:tailEnd/>
                </a:ln>
              </p:spPr>
            </p:pic>
            <p:pic>
              <p:nvPicPr>
                <p:cNvPr id="2089" name="Picture 43"/>
                <p:cNvPicPr>
                  <a:picLocks noChangeAspect="1" noChangeArrowheads="1"/>
                </p:cNvPicPr>
                <p:nvPr userDrawn="1"/>
              </p:nvPicPr>
              <p:blipFill>
                <a:blip r:embed="rId13"/>
                <a:srcRect/>
                <a:stretch>
                  <a:fillRect/>
                </a:stretch>
              </p:blipFill>
              <p:spPr bwMode="auto">
                <a:xfrm>
                  <a:off x="5088" y="3552"/>
                  <a:ext cx="186" cy="183"/>
                </a:xfrm>
                <a:prstGeom prst="rect">
                  <a:avLst/>
                </a:prstGeom>
                <a:noFill/>
                <a:ln w="9525">
                  <a:noFill/>
                  <a:miter lim="800000"/>
                  <a:headEnd/>
                  <a:tailEnd/>
                </a:ln>
              </p:spPr>
            </p:pic>
            <p:pic>
              <p:nvPicPr>
                <p:cNvPr id="2090" name="Picture 44"/>
                <p:cNvPicPr>
                  <a:picLocks noChangeAspect="1" noChangeArrowheads="1"/>
                </p:cNvPicPr>
                <p:nvPr userDrawn="1"/>
              </p:nvPicPr>
              <p:blipFill>
                <a:blip r:embed="rId13"/>
                <a:srcRect/>
                <a:stretch>
                  <a:fillRect/>
                </a:stretch>
              </p:blipFill>
              <p:spPr bwMode="auto">
                <a:xfrm>
                  <a:off x="4992" y="3792"/>
                  <a:ext cx="186" cy="183"/>
                </a:xfrm>
                <a:prstGeom prst="rect">
                  <a:avLst/>
                </a:prstGeom>
                <a:noFill/>
                <a:ln w="9525">
                  <a:noFill/>
                  <a:miter lim="800000"/>
                  <a:headEnd/>
                  <a:tailEnd/>
                </a:ln>
              </p:spPr>
            </p:pic>
            <p:pic>
              <p:nvPicPr>
                <p:cNvPr id="2091" name="Picture 45"/>
                <p:cNvPicPr>
                  <a:picLocks noChangeAspect="1" noChangeArrowheads="1"/>
                </p:cNvPicPr>
                <p:nvPr userDrawn="1"/>
              </p:nvPicPr>
              <p:blipFill>
                <a:blip r:embed="rId13"/>
                <a:srcRect/>
                <a:stretch>
                  <a:fillRect/>
                </a:stretch>
              </p:blipFill>
              <p:spPr bwMode="auto">
                <a:xfrm>
                  <a:off x="5184" y="3696"/>
                  <a:ext cx="186" cy="183"/>
                </a:xfrm>
                <a:prstGeom prst="rect">
                  <a:avLst/>
                </a:prstGeom>
                <a:noFill/>
                <a:ln w="9525">
                  <a:noFill/>
                  <a:miter lim="800000"/>
                  <a:headEnd/>
                  <a:tailEnd/>
                </a:ln>
              </p:spPr>
            </p:pic>
          </p:grpSp>
        </p:grpSp>
        <p:sp>
          <p:nvSpPr>
            <p:cNvPr id="2060"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p:spPr>
          <p:txBody>
            <a:bodyPr wrap="none" anchor="ctr"/>
            <a:lstStyle/>
            <a:p>
              <a:endParaRPr lang="en-US"/>
            </a:p>
          </p:txBody>
        </p:sp>
        <p:sp>
          <p:nvSpPr>
            <p:cNvPr id="109615"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109616"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p>
          </p:txBody>
        </p:sp>
        <p:sp>
          <p:nvSpPr>
            <p:cNvPr id="2063"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w="9525" cap="flat" cmpd="sng">
              <a:noFill/>
              <a:prstDash val="solid"/>
              <a:round/>
              <a:headEnd/>
              <a:tailEnd/>
            </a:ln>
          </p:spPr>
          <p:txBody>
            <a:bodyPr wrap="none" anchor="ctr"/>
            <a:lstStyle/>
            <a:p>
              <a:endParaRPr lang="en-US"/>
            </a:p>
          </p:txBody>
        </p:sp>
        <p:sp>
          <p:nvSpPr>
            <p:cNvPr id="2064"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w="9525" cap="flat" cmpd="sng">
              <a:noFill/>
              <a:prstDash val="solid"/>
              <a:round/>
              <a:headEnd/>
              <a:tailEnd/>
            </a:ln>
          </p:spPr>
          <p:txBody>
            <a:bodyPr wrap="none" anchor="ctr"/>
            <a:lstStyle/>
            <a:p>
              <a:endParaRPr lang="en-US"/>
            </a:p>
          </p:txBody>
        </p:sp>
        <p:sp>
          <p:nvSpPr>
            <p:cNvPr id="2065"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endParaRPr lang="en-US"/>
            </a:p>
          </p:txBody>
        </p:sp>
        <p:sp>
          <p:nvSpPr>
            <p:cNvPr id="2066"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p:spPr>
          <p:txBody>
            <a:bodyPr wrap="none" anchor="ctr"/>
            <a:lstStyle/>
            <a:p>
              <a:endParaRPr lang="en-US"/>
            </a:p>
          </p:txBody>
        </p:sp>
        <p:sp>
          <p:nvSpPr>
            <p:cNvPr id="109621"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p>
          </p:txBody>
        </p:sp>
        <p:sp>
          <p:nvSpPr>
            <p:cNvPr id="2068"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kumimoji="1" lang="vi-VN" sz="1800" smtClean="0"/>
            </a:p>
          </p:txBody>
        </p:sp>
        <p:sp>
          <p:nvSpPr>
            <p:cNvPr id="109623"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p>
          </p:txBody>
        </p:sp>
        <p:sp>
          <p:nvSpPr>
            <p:cNvPr id="2070" name="AutoShape 56"/>
            <p:cNvSpPr>
              <a:spLocks noChangeArrowheads="1"/>
            </p:cNvSpPr>
            <p:nvPr/>
          </p:nvSpPr>
          <p:spPr bwMode="hidden">
            <a:xfrm rot="5400000">
              <a:off x="2724" y="2089"/>
              <a:ext cx="4320" cy="142"/>
            </a:xfrm>
            <a:custGeom>
              <a:avLst/>
              <a:gdLst>
                <a:gd name="T0" fmla="*/ 852 w 21600"/>
                <a:gd name="T1" fmla="*/ 0 h 21600"/>
                <a:gd name="T2" fmla="*/ 432 w 21600"/>
                <a:gd name="T3" fmla="*/ 1 h 21600"/>
                <a:gd name="T4" fmla="*/ 12 w 21600"/>
                <a:gd name="T5" fmla="*/ 0 h 21600"/>
                <a:gd name="T6" fmla="*/ 432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w="9525">
              <a:noFill/>
              <a:miter lim="800000"/>
              <a:headEnd/>
              <a:tailEnd/>
            </a:ln>
          </p:spPr>
          <p:txBody>
            <a:bodyPr rot="10800000" vert="eaVert" wrap="none" anchor="ctr"/>
            <a:lstStyle/>
            <a:p>
              <a:endParaRPr lang="en-US"/>
            </a:p>
          </p:txBody>
        </p:sp>
      </p:grpSp>
      <p:sp>
        <p:nvSpPr>
          <p:cNvPr id="2051"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627"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09628"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09629"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Arial" charset="0"/>
              </a:defRPr>
            </a:lvl1pPr>
          </a:lstStyle>
          <a:p>
            <a:fld id="{F18DE9F8-8065-4725-AC93-51CD86627F40}"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4649"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083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j-lt"/>
              </a:defRPr>
            </a:lvl1pPr>
          </a:lstStyle>
          <a:p>
            <a:pPr>
              <a:defRPr/>
            </a:pPr>
            <a:endParaRPr lang="en-US" altLang="en-US"/>
          </a:p>
        </p:txBody>
      </p:sp>
      <p:sp>
        <p:nvSpPr>
          <p:cNvPr id="1208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j-lt"/>
              </a:defRPr>
            </a:lvl1pPr>
          </a:lstStyle>
          <a:p>
            <a:pPr>
              <a:defRPr/>
            </a:pPr>
            <a:endParaRPr lang="en-US" altLang="en-US"/>
          </a:p>
        </p:txBody>
      </p:sp>
      <p:sp>
        <p:nvSpPr>
          <p:cNvPr id="12083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itchFamily="18" charset="0"/>
                <a:cs typeface="Arial" charset="0"/>
              </a:defRPr>
            </a:lvl1pPr>
          </a:lstStyle>
          <a:p>
            <a:fld id="{ABEDDDF7-E8FE-4DC4-99F3-C46BFA351990}" type="slidenum">
              <a:rPr lang="ar-SA" altLang="en-US"/>
              <a:pPr/>
              <a:t>‹#›</a:t>
            </a:fld>
            <a:endParaRPr lang="en-US" altLang="en-US"/>
          </a:p>
        </p:txBody>
      </p:sp>
      <p:sp>
        <p:nvSpPr>
          <p:cNvPr id="3079"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3080"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4650"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p:cNvSpPr>
            <a:spLocks/>
          </p:cNvSpPr>
          <p:nvPr/>
        </p:nvSpPr>
        <p:spPr bwMode="auto">
          <a:xfrm rot="-3172564">
            <a:off x="7777957" y="-15081"/>
            <a:ext cx="1162050" cy="2084387"/>
          </a:xfrm>
          <a:custGeom>
            <a:avLst/>
            <a:gdLst>
              <a:gd name="T0" fmla="*/ 1162050 w 2903"/>
              <a:gd name="T1" fmla="*/ 244856 h 3686"/>
              <a:gd name="T2" fmla="*/ 1026751 w 2903"/>
              <a:gd name="T3" fmla="*/ 45239 h 3686"/>
              <a:gd name="T4" fmla="*/ 897056 w 2903"/>
              <a:gd name="T5" fmla="*/ 0 h 3686"/>
              <a:gd name="T6" fmla="*/ 44032 w 2903"/>
              <a:gd name="T7" fmla="*/ 1589585 h 3686"/>
              <a:gd name="T8" fmla="*/ 44032 w 2903"/>
              <a:gd name="T9" fmla="*/ 1825394 h 3686"/>
              <a:gd name="T10" fmla="*/ 0 w 2903"/>
              <a:gd name="T11" fmla="*/ 2053285 h 3686"/>
              <a:gd name="T12" fmla="*/ 28821 w 2903"/>
              <a:gd name="T13" fmla="*/ 2084387 h 3686"/>
              <a:gd name="T14" fmla="*/ 176529 w 2903"/>
              <a:gd name="T15" fmla="*/ 1897211 h 3686"/>
              <a:gd name="T16" fmla="*/ 296217 w 2903"/>
              <a:gd name="T17" fmla="*/ 1825394 h 3686"/>
              <a:gd name="T18" fmla="*/ 1162050 w 2903"/>
              <a:gd name="T19" fmla="*/ 244856 h 3686"/>
              <a:gd name="T20" fmla="*/ 1162050 w 2903"/>
              <a:gd name="T21" fmla="*/ 24485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endParaRPr lang="en-US"/>
          </a:p>
        </p:txBody>
      </p:sp>
      <p:sp>
        <p:nvSpPr>
          <p:cNvPr id="4099"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3"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24934"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24935"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itchFamily="66" charset="0"/>
                <a:cs typeface="Arial" charset="0"/>
              </a:defRPr>
            </a:lvl1pPr>
          </a:lstStyle>
          <a:p>
            <a:fld id="{3F92226F-975C-4D66-8B62-B94F97282016}" type="slidenum">
              <a:rPr lang="ar-SA"/>
              <a:pPr/>
              <a:t>‹#›</a:t>
            </a:fld>
            <a:endParaRPr lang="en-US"/>
          </a:p>
        </p:txBody>
      </p:sp>
      <p:sp>
        <p:nvSpPr>
          <p:cNvPr id="4104" name="Freeform 8"/>
          <p:cNvSpPr>
            <a:spLocks/>
          </p:cNvSpPr>
          <p:nvPr/>
        </p:nvSpPr>
        <p:spPr bwMode="auto">
          <a:xfrm rot="-3172564">
            <a:off x="7865269" y="24607"/>
            <a:ext cx="1165225" cy="2097087"/>
          </a:xfrm>
          <a:custGeom>
            <a:avLst/>
            <a:gdLst>
              <a:gd name="T0" fmla="*/ 917850 w 2911"/>
              <a:gd name="T1" fmla="*/ 0 h 3703"/>
              <a:gd name="T2" fmla="*/ 52037 w 2911"/>
              <a:gd name="T3" fmla="*/ 1605520 h 3703"/>
              <a:gd name="T4" fmla="*/ 52437 w 2911"/>
              <a:gd name="T5" fmla="*/ 1812794 h 3703"/>
              <a:gd name="T6" fmla="*/ 0 w 2911"/>
              <a:gd name="T7" fmla="*/ 2057445 h 3703"/>
              <a:gd name="T8" fmla="*/ 20014 w 2911"/>
              <a:gd name="T9" fmla="*/ 2097087 h 3703"/>
              <a:gd name="T10" fmla="*/ 168920 w 2911"/>
              <a:gd name="T11" fmla="*/ 1898308 h 3703"/>
              <a:gd name="T12" fmla="*/ 305416 w 2911"/>
              <a:gd name="T13" fmla="*/ 1823554 h 3703"/>
              <a:gd name="T14" fmla="*/ 1165225 w 2911"/>
              <a:gd name="T15" fmla="*/ 242385 h 3703"/>
              <a:gd name="T16" fmla="*/ 1036334 w 2911"/>
              <a:gd name="T17" fmla="*/ 54367 h 3703"/>
              <a:gd name="T18" fmla="*/ 917850 w 2911"/>
              <a:gd name="T19" fmla="*/ 0 h 3703"/>
              <a:gd name="T20" fmla="*/ 917850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endParaRPr lang="en-US"/>
          </a:p>
        </p:txBody>
      </p:sp>
      <p:sp>
        <p:nvSpPr>
          <p:cNvPr id="4105" name="Freeform 9"/>
          <p:cNvSpPr>
            <a:spLocks/>
          </p:cNvSpPr>
          <p:nvPr/>
        </p:nvSpPr>
        <p:spPr bwMode="auto">
          <a:xfrm rot="-3172564">
            <a:off x="7831138" y="192088"/>
            <a:ext cx="1025525" cy="1571625"/>
          </a:xfrm>
          <a:custGeom>
            <a:avLst/>
            <a:gdLst>
              <a:gd name="T0" fmla="*/ 0 w 2561"/>
              <a:gd name="T1" fmla="*/ 1406370 h 2777"/>
              <a:gd name="T2" fmla="*/ 172990 w 2561"/>
              <a:gd name="T3" fmla="*/ 1444854 h 2777"/>
              <a:gd name="T4" fmla="*/ 294723 w 2561"/>
              <a:gd name="T5" fmla="*/ 1571625 h 2777"/>
              <a:gd name="T6" fmla="*/ 1025525 w 2561"/>
              <a:gd name="T7" fmla="*/ 225811 h 2777"/>
              <a:gd name="T8" fmla="*/ 848130 w 2561"/>
              <a:gd name="T9" fmla="*/ 46407 h 2777"/>
              <a:gd name="T10" fmla="*/ 760034 w 2561"/>
              <a:gd name="T11" fmla="*/ 0 h 2777"/>
              <a:gd name="T12" fmla="*/ 0 w 2561"/>
              <a:gd name="T13" fmla="*/ 1406370 h 2777"/>
              <a:gd name="T14" fmla="*/ 0 w 2561"/>
              <a:gd name="T15" fmla="*/ 1406370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endParaRPr lang="en-US"/>
          </a:p>
        </p:txBody>
      </p:sp>
      <p:grpSp>
        <p:nvGrpSpPr>
          <p:cNvPr id="4106" name="Group 10"/>
          <p:cNvGrpSpPr>
            <a:grpSpLocks/>
          </p:cNvGrpSpPr>
          <p:nvPr/>
        </p:nvGrpSpPr>
        <p:grpSpPr bwMode="auto">
          <a:xfrm>
            <a:off x="7938" y="5540375"/>
            <a:ext cx="1784350" cy="1246188"/>
            <a:chOff x="5" y="3490"/>
            <a:chExt cx="1124" cy="785"/>
          </a:xfrm>
        </p:grpSpPr>
        <p:sp>
          <p:nvSpPr>
            <p:cNvPr id="4123" name="Freeform 11"/>
            <p:cNvSpPr>
              <a:spLocks/>
            </p:cNvSpPr>
            <p:nvPr userDrawn="1"/>
          </p:nvSpPr>
          <p:spPr bwMode="auto">
            <a:xfrm>
              <a:off x="24" y="3505"/>
              <a:ext cx="1089" cy="649"/>
            </a:xfrm>
            <a:custGeom>
              <a:avLst/>
              <a:gdLst>
                <a:gd name="T0" fmla="*/ 794 w 2177"/>
                <a:gd name="T1" fmla="*/ 630 h 1298"/>
                <a:gd name="T2" fmla="*/ 710 w 2177"/>
                <a:gd name="T3" fmla="*/ 553 h 1298"/>
                <a:gd name="T4" fmla="*/ 666 w 2177"/>
                <a:gd name="T5" fmla="*/ 239 h 1298"/>
                <a:gd name="T6" fmla="*/ 1070 w 2177"/>
                <a:gd name="T7" fmla="*/ 165 h 1298"/>
                <a:gd name="T8" fmla="*/ 1089 w 2177"/>
                <a:gd name="T9" fmla="*/ 102 h 1298"/>
                <a:gd name="T10" fmla="*/ 1050 w 2177"/>
                <a:gd name="T11" fmla="*/ 50 h 1298"/>
                <a:gd name="T12" fmla="*/ 638 w 2177"/>
                <a:gd name="T13" fmla="*/ 106 h 1298"/>
                <a:gd name="T14" fmla="*/ 610 w 2177"/>
                <a:gd name="T15" fmla="*/ 16 h 1298"/>
                <a:gd name="T16" fmla="*/ 543 w 2177"/>
                <a:gd name="T17" fmla="*/ 0 h 1298"/>
                <a:gd name="T18" fmla="*/ 479 w 2177"/>
                <a:gd name="T19" fmla="*/ 14 h 1298"/>
                <a:gd name="T20" fmla="*/ 444 w 2177"/>
                <a:gd name="T21" fmla="*/ 53 h 1298"/>
                <a:gd name="T22" fmla="*/ 469 w 2177"/>
                <a:gd name="T23" fmla="*/ 143 h 1298"/>
                <a:gd name="T24" fmla="*/ 330 w 2177"/>
                <a:gd name="T25" fmla="*/ 221 h 1298"/>
                <a:gd name="T26" fmla="*/ 492 w 2177"/>
                <a:gd name="T27" fmla="*/ 237 h 1298"/>
                <a:gd name="T28" fmla="*/ 556 w 2177"/>
                <a:gd name="T29" fmla="*/ 445 h 1298"/>
                <a:gd name="T30" fmla="*/ 71 w 2177"/>
                <a:gd name="T31" fmla="*/ 235 h 1298"/>
                <a:gd name="T32" fmla="*/ 23 w 2177"/>
                <a:gd name="T33" fmla="*/ 255 h 1298"/>
                <a:gd name="T34" fmla="*/ 0 w 2177"/>
                <a:gd name="T35" fmla="*/ 318 h 1298"/>
                <a:gd name="T36" fmla="*/ 28 w 2177"/>
                <a:gd name="T37" fmla="*/ 390 h 1298"/>
                <a:gd name="T38" fmla="*/ 570 w 2177"/>
                <a:gd name="T39" fmla="*/ 644 h 1298"/>
                <a:gd name="T40" fmla="*/ 689 w 2177"/>
                <a:gd name="T41" fmla="*/ 628 h 1298"/>
                <a:gd name="T42" fmla="*/ 785 w 2177"/>
                <a:gd name="T43" fmla="*/ 649 h 1298"/>
                <a:gd name="T44" fmla="*/ 794 w 2177"/>
                <a:gd name="T45" fmla="*/ 630 h 1298"/>
                <a:gd name="T46" fmla="*/ 794 w 2177"/>
                <a:gd name="T47" fmla="*/ 63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endParaRPr lang="en-US"/>
            </a:p>
          </p:txBody>
        </p:sp>
        <p:sp>
          <p:nvSpPr>
            <p:cNvPr id="4124" name="Freeform 12"/>
            <p:cNvSpPr>
              <a:spLocks/>
            </p:cNvSpPr>
            <p:nvPr userDrawn="1"/>
          </p:nvSpPr>
          <p:spPr bwMode="auto">
            <a:xfrm>
              <a:off x="1022" y="3582"/>
              <a:ext cx="71" cy="129"/>
            </a:xfrm>
            <a:custGeom>
              <a:avLst/>
              <a:gdLst>
                <a:gd name="T0" fmla="*/ 0 w 143"/>
                <a:gd name="T1" fmla="*/ 4 h 258"/>
                <a:gd name="T2" fmla="*/ 60 w 143"/>
                <a:gd name="T3" fmla="*/ 0 h 258"/>
                <a:gd name="T4" fmla="*/ 71 w 143"/>
                <a:gd name="T5" fmla="*/ 117 h 258"/>
                <a:gd name="T6" fmla="*/ 4 w 143"/>
                <a:gd name="T7" fmla="*/ 129 h 258"/>
                <a:gd name="T8" fmla="*/ 0 w 143"/>
                <a:gd name="T9" fmla="*/ 4 h 258"/>
                <a:gd name="T10" fmla="*/ 0 w 143"/>
                <a:gd name="T11" fmla="*/ 4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endParaRPr lang="en-US"/>
            </a:p>
          </p:txBody>
        </p:sp>
        <p:sp>
          <p:nvSpPr>
            <p:cNvPr id="4125" name="Freeform 13"/>
            <p:cNvSpPr>
              <a:spLocks/>
            </p:cNvSpPr>
            <p:nvPr userDrawn="1"/>
          </p:nvSpPr>
          <p:spPr bwMode="auto">
            <a:xfrm>
              <a:off x="20" y="3774"/>
              <a:ext cx="792" cy="410"/>
            </a:xfrm>
            <a:custGeom>
              <a:avLst/>
              <a:gdLst>
                <a:gd name="T0" fmla="*/ 68 w 1586"/>
                <a:gd name="T1" fmla="*/ 0 h 821"/>
                <a:gd name="T2" fmla="*/ 665 w 1586"/>
                <a:gd name="T3" fmla="*/ 259 h 821"/>
                <a:gd name="T4" fmla="*/ 713 w 1586"/>
                <a:gd name="T5" fmla="*/ 319 h 821"/>
                <a:gd name="T6" fmla="*/ 792 w 1586"/>
                <a:gd name="T7" fmla="*/ 396 h 821"/>
                <a:gd name="T8" fmla="*/ 782 w 1586"/>
                <a:gd name="T9" fmla="*/ 410 h 821"/>
                <a:gd name="T10" fmla="*/ 674 w 1586"/>
                <a:gd name="T11" fmla="*/ 393 h 821"/>
                <a:gd name="T12" fmla="*/ 572 w 1586"/>
                <a:gd name="T13" fmla="*/ 405 h 821"/>
                <a:gd name="T14" fmla="*/ 21 w 1586"/>
                <a:gd name="T15" fmla="*/ 149 h 821"/>
                <a:gd name="T16" fmla="*/ 0 w 1586"/>
                <a:gd name="T17" fmla="*/ 75 h 821"/>
                <a:gd name="T18" fmla="*/ 23 w 1586"/>
                <a:gd name="T19" fmla="*/ 16 h 821"/>
                <a:gd name="T20" fmla="*/ 68 w 1586"/>
                <a:gd name="T21" fmla="*/ 0 h 821"/>
                <a:gd name="T22" fmla="*/ 6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endParaRPr lang="en-US"/>
            </a:p>
          </p:txBody>
        </p:sp>
        <p:sp>
          <p:nvSpPr>
            <p:cNvPr id="4126" name="Freeform 14"/>
            <p:cNvSpPr>
              <a:spLocks/>
            </p:cNvSpPr>
            <p:nvPr userDrawn="1"/>
          </p:nvSpPr>
          <p:spPr bwMode="auto">
            <a:xfrm>
              <a:off x="129" y="3808"/>
              <a:ext cx="525" cy="374"/>
            </a:xfrm>
            <a:custGeom>
              <a:avLst/>
              <a:gdLst>
                <a:gd name="T0" fmla="*/ 0 w 1049"/>
                <a:gd name="T1" fmla="*/ 163 h 747"/>
                <a:gd name="T2" fmla="*/ 461 w 1049"/>
                <a:gd name="T3" fmla="*/ 374 h 747"/>
                <a:gd name="T4" fmla="*/ 470 w 1049"/>
                <a:gd name="T5" fmla="*/ 267 h 747"/>
                <a:gd name="T6" fmla="*/ 525 w 1049"/>
                <a:gd name="T7" fmla="*/ 211 h 747"/>
                <a:gd name="T8" fmla="*/ 39 w 1049"/>
                <a:gd name="T9" fmla="*/ 0 h 747"/>
                <a:gd name="T10" fmla="*/ 0 w 1049"/>
                <a:gd name="T11" fmla="*/ 64 h 747"/>
                <a:gd name="T12" fmla="*/ 0 w 1049"/>
                <a:gd name="T13" fmla="*/ 163 h 747"/>
                <a:gd name="T14" fmla="*/ 0 w 1049"/>
                <a:gd name="T15" fmla="*/ 16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endParaRPr lang="en-US"/>
            </a:p>
          </p:txBody>
        </p:sp>
        <p:sp>
          <p:nvSpPr>
            <p:cNvPr id="4127" name="Freeform 15"/>
            <p:cNvSpPr>
              <a:spLocks/>
            </p:cNvSpPr>
            <p:nvPr userDrawn="1"/>
          </p:nvSpPr>
          <p:spPr bwMode="auto">
            <a:xfrm>
              <a:off x="485" y="3532"/>
              <a:ext cx="135" cy="121"/>
            </a:xfrm>
            <a:custGeom>
              <a:avLst/>
              <a:gdLst>
                <a:gd name="T0" fmla="*/ 0 w 272"/>
                <a:gd name="T1" fmla="*/ 14 h 241"/>
                <a:gd name="T2" fmla="*/ 79 w 272"/>
                <a:gd name="T3" fmla="*/ 0 h 241"/>
                <a:gd name="T4" fmla="*/ 125 w 272"/>
                <a:gd name="T5" fmla="*/ 18 h 241"/>
                <a:gd name="T6" fmla="*/ 135 w 272"/>
                <a:gd name="T7" fmla="*/ 70 h 241"/>
                <a:gd name="T8" fmla="*/ 81 w 272"/>
                <a:gd name="T9" fmla="*/ 73 h 241"/>
                <a:gd name="T10" fmla="*/ 16 w 272"/>
                <a:gd name="T11" fmla="*/ 121 h 241"/>
                <a:gd name="T12" fmla="*/ 0 w 272"/>
                <a:gd name="T13" fmla="*/ 14 h 241"/>
                <a:gd name="T14" fmla="*/ 0 w 272"/>
                <a:gd name="T15" fmla="*/ 14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endParaRPr lang="en-US"/>
            </a:p>
          </p:txBody>
        </p:sp>
        <p:sp>
          <p:nvSpPr>
            <p:cNvPr id="4128" name="Freeform 16"/>
            <p:cNvSpPr>
              <a:spLocks/>
            </p:cNvSpPr>
            <p:nvPr userDrawn="1"/>
          </p:nvSpPr>
          <p:spPr bwMode="auto">
            <a:xfrm>
              <a:off x="641" y="4163"/>
              <a:ext cx="76" cy="112"/>
            </a:xfrm>
            <a:custGeom>
              <a:avLst/>
              <a:gdLst>
                <a:gd name="T0" fmla="*/ 76 w 152"/>
                <a:gd name="T1" fmla="*/ 2 h 224"/>
                <a:gd name="T2" fmla="*/ 76 w 152"/>
                <a:gd name="T3" fmla="*/ 112 h 224"/>
                <a:gd name="T4" fmla="*/ 0 w 152"/>
                <a:gd name="T5" fmla="*/ 4 h 224"/>
                <a:gd name="T6" fmla="*/ 36 w 152"/>
                <a:gd name="T7" fmla="*/ 0 h 224"/>
                <a:gd name="T8" fmla="*/ 76 w 152"/>
                <a:gd name="T9" fmla="*/ 2 h 224"/>
                <a:gd name="T10" fmla="*/ 76 w 152"/>
                <a:gd name="T11" fmla="*/ 2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endParaRPr lang="en-US"/>
            </a:p>
          </p:txBody>
        </p:sp>
        <p:sp>
          <p:nvSpPr>
            <p:cNvPr id="4129" name="Freeform 17"/>
            <p:cNvSpPr>
              <a:spLocks/>
            </p:cNvSpPr>
            <p:nvPr userDrawn="1"/>
          </p:nvSpPr>
          <p:spPr bwMode="auto">
            <a:xfrm>
              <a:off x="504" y="3607"/>
              <a:ext cx="193" cy="383"/>
            </a:xfrm>
            <a:custGeom>
              <a:avLst/>
              <a:gdLst>
                <a:gd name="T0" fmla="*/ 0 w 386"/>
                <a:gd name="T1" fmla="*/ 40 h 764"/>
                <a:gd name="T2" fmla="*/ 44 w 386"/>
                <a:gd name="T3" fmla="*/ 0 h 764"/>
                <a:gd name="T4" fmla="*/ 116 w 386"/>
                <a:gd name="T5" fmla="*/ 3 h 764"/>
                <a:gd name="T6" fmla="*/ 193 w 386"/>
                <a:gd name="T7" fmla="*/ 383 h 764"/>
                <a:gd name="T8" fmla="*/ 140 w 386"/>
                <a:gd name="T9" fmla="*/ 361 h 764"/>
                <a:gd name="T10" fmla="*/ 76 w 386"/>
                <a:gd name="T11" fmla="*/ 339 h 764"/>
                <a:gd name="T12" fmla="*/ 0 w 386"/>
                <a:gd name="T13" fmla="*/ 40 h 764"/>
                <a:gd name="T14" fmla="*/ 0 w 386"/>
                <a:gd name="T15" fmla="*/ 4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endParaRPr lang="en-US"/>
            </a:p>
          </p:txBody>
        </p:sp>
        <p:sp>
          <p:nvSpPr>
            <p:cNvPr id="4130" name="Freeform 18"/>
            <p:cNvSpPr>
              <a:spLocks/>
            </p:cNvSpPr>
            <p:nvPr userDrawn="1"/>
          </p:nvSpPr>
          <p:spPr bwMode="auto">
            <a:xfrm>
              <a:off x="668" y="3590"/>
              <a:ext cx="364" cy="174"/>
            </a:xfrm>
            <a:custGeom>
              <a:avLst/>
              <a:gdLst>
                <a:gd name="T0" fmla="*/ 346 w 728"/>
                <a:gd name="T1" fmla="*/ 0 h 348"/>
                <a:gd name="T2" fmla="*/ 0 w 728"/>
                <a:gd name="T3" fmla="*/ 53 h 348"/>
                <a:gd name="T4" fmla="*/ 14 w 728"/>
                <a:gd name="T5" fmla="*/ 174 h 348"/>
                <a:gd name="T6" fmla="*/ 358 w 728"/>
                <a:gd name="T7" fmla="*/ 119 h 348"/>
                <a:gd name="T8" fmla="*/ 364 w 728"/>
                <a:gd name="T9" fmla="*/ 22 h 348"/>
                <a:gd name="T10" fmla="*/ 346 w 728"/>
                <a:gd name="T11" fmla="*/ 0 h 348"/>
                <a:gd name="T12" fmla="*/ 346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endParaRPr lang="en-US"/>
            </a:p>
          </p:txBody>
        </p:sp>
        <p:sp>
          <p:nvSpPr>
            <p:cNvPr id="4131" name="Freeform 19"/>
            <p:cNvSpPr>
              <a:spLocks/>
            </p:cNvSpPr>
            <p:nvPr userDrawn="1"/>
          </p:nvSpPr>
          <p:spPr bwMode="auto">
            <a:xfrm>
              <a:off x="347" y="3693"/>
              <a:ext cx="156" cy="67"/>
            </a:xfrm>
            <a:custGeom>
              <a:avLst/>
              <a:gdLst>
                <a:gd name="T0" fmla="*/ 136 w 312"/>
                <a:gd name="T1" fmla="*/ 0 h 135"/>
                <a:gd name="T2" fmla="*/ 0 w 312"/>
                <a:gd name="T3" fmla="*/ 39 h 135"/>
                <a:gd name="T4" fmla="*/ 156 w 312"/>
                <a:gd name="T5" fmla="*/ 67 h 135"/>
                <a:gd name="T6" fmla="*/ 136 w 312"/>
                <a:gd name="T7" fmla="*/ 0 h 135"/>
                <a:gd name="T8" fmla="*/ 136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endParaRPr lang="en-US"/>
            </a:p>
          </p:txBody>
        </p:sp>
        <p:grpSp>
          <p:nvGrpSpPr>
            <p:cNvPr id="4132" name="Group 20"/>
            <p:cNvGrpSpPr>
              <a:grpSpLocks/>
            </p:cNvGrpSpPr>
            <p:nvPr userDrawn="1"/>
          </p:nvGrpSpPr>
          <p:grpSpPr bwMode="auto">
            <a:xfrm>
              <a:off x="5" y="3490"/>
              <a:ext cx="1124" cy="780"/>
              <a:chOff x="5" y="3490"/>
              <a:chExt cx="1124" cy="780"/>
            </a:xfrm>
          </p:grpSpPr>
          <p:grpSp>
            <p:nvGrpSpPr>
              <p:cNvPr id="4133" name="Group 21"/>
              <p:cNvGrpSpPr>
                <a:grpSpLocks/>
              </p:cNvGrpSpPr>
              <p:nvPr userDrawn="1"/>
            </p:nvGrpSpPr>
            <p:grpSpPr bwMode="auto">
              <a:xfrm>
                <a:off x="499" y="3562"/>
                <a:ext cx="548" cy="708"/>
                <a:chOff x="499" y="3562"/>
                <a:chExt cx="548" cy="708"/>
              </a:xfrm>
            </p:grpSpPr>
            <p:sp>
              <p:nvSpPr>
                <p:cNvPr id="4146" name="Freeform 22"/>
                <p:cNvSpPr>
                  <a:spLocks/>
                </p:cNvSpPr>
                <p:nvPr userDrawn="1"/>
              </p:nvSpPr>
              <p:spPr bwMode="auto">
                <a:xfrm>
                  <a:off x="499" y="3587"/>
                  <a:ext cx="157" cy="87"/>
                </a:xfrm>
                <a:custGeom>
                  <a:avLst/>
                  <a:gdLst>
                    <a:gd name="T0" fmla="*/ 0 w 313"/>
                    <a:gd name="T1" fmla="*/ 53 h 175"/>
                    <a:gd name="T2" fmla="*/ 57 w 313"/>
                    <a:gd name="T3" fmla="*/ 5 h 175"/>
                    <a:gd name="T4" fmla="*/ 107 w 313"/>
                    <a:gd name="T5" fmla="*/ 0 h 175"/>
                    <a:gd name="T6" fmla="*/ 146 w 313"/>
                    <a:gd name="T7" fmla="*/ 13 h 175"/>
                    <a:gd name="T8" fmla="*/ 157 w 313"/>
                    <a:gd name="T9" fmla="*/ 45 h 175"/>
                    <a:gd name="T10" fmla="*/ 84 w 313"/>
                    <a:gd name="T11" fmla="*/ 33 h 175"/>
                    <a:gd name="T12" fmla="*/ 37 w 313"/>
                    <a:gd name="T13" fmla="*/ 50 h 175"/>
                    <a:gd name="T14" fmla="*/ 7 w 313"/>
                    <a:gd name="T15" fmla="*/ 87 h 175"/>
                    <a:gd name="T16" fmla="*/ 0 w 313"/>
                    <a:gd name="T17" fmla="*/ 53 h 175"/>
                    <a:gd name="T18" fmla="*/ 0 w 313"/>
                    <a:gd name="T19" fmla="*/ 53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endParaRPr lang="en-US"/>
                </a:p>
              </p:txBody>
            </p:sp>
            <p:sp>
              <p:nvSpPr>
                <p:cNvPr id="4147" name="Freeform 23"/>
                <p:cNvSpPr>
                  <a:spLocks/>
                </p:cNvSpPr>
                <p:nvPr userDrawn="1"/>
              </p:nvSpPr>
              <p:spPr bwMode="auto">
                <a:xfrm>
                  <a:off x="636" y="4137"/>
                  <a:ext cx="115" cy="133"/>
                </a:xfrm>
                <a:custGeom>
                  <a:avLst/>
                  <a:gdLst>
                    <a:gd name="T0" fmla="*/ 0 w 230"/>
                    <a:gd name="T1" fmla="*/ 20 h 266"/>
                    <a:gd name="T2" fmla="*/ 80 w 230"/>
                    <a:gd name="T3" fmla="*/ 133 h 266"/>
                    <a:gd name="T4" fmla="*/ 115 w 230"/>
                    <a:gd name="T5" fmla="*/ 126 h 266"/>
                    <a:gd name="T6" fmla="*/ 112 w 230"/>
                    <a:gd name="T7" fmla="*/ 9 h 266"/>
                    <a:gd name="T8" fmla="*/ 83 w 230"/>
                    <a:gd name="T9" fmla="*/ 0 h 266"/>
                    <a:gd name="T10" fmla="*/ 90 w 230"/>
                    <a:gd name="T11" fmla="*/ 99 h 266"/>
                    <a:gd name="T12" fmla="*/ 36 w 230"/>
                    <a:gd name="T13" fmla="*/ 2 h 266"/>
                    <a:gd name="T14" fmla="*/ 0 w 230"/>
                    <a:gd name="T15" fmla="*/ 20 h 266"/>
                    <a:gd name="T16" fmla="*/ 0 w 230"/>
                    <a:gd name="T17" fmla="*/ 2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endParaRPr lang="en-US"/>
                </a:p>
              </p:txBody>
            </p:sp>
            <p:sp>
              <p:nvSpPr>
                <p:cNvPr id="4148" name="Freeform 24"/>
                <p:cNvSpPr>
                  <a:spLocks/>
                </p:cNvSpPr>
                <p:nvPr userDrawn="1"/>
              </p:nvSpPr>
              <p:spPr bwMode="auto">
                <a:xfrm>
                  <a:off x="1004" y="3562"/>
                  <a:ext cx="43" cy="117"/>
                </a:xfrm>
                <a:custGeom>
                  <a:avLst/>
                  <a:gdLst>
                    <a:gd name="T0" fmla="*/ 0 w 87"/>
                    <a:gd name="T1" fmla="*/ 10 h 234"/>
                    <a:gd name="T2" fmla="*/ 18 w 87"/>
                    <a:gd name="T3" fmla="*/ 47 h 234"/>
                    <a:gd name="T4" fmla="*/ 22 w 87"/>
                    <a:gd name="T5" fmla="*/ 77 h 234"/>
                    <a:gd name="T6" fmla="*/ 13 w 87"/>
                    <a:gd name="T7" fmla="*/ 117 h 234"/>
                    <a:gd name="T8" fmla="*/ 40 w 87"/>
                    <a:gd name="T9" fmla="*/ 110 h 234"/>
                    <a:gd name="T10" fmla="*/ 43 w 87"/>
                    <a:gd name="T11" fmla="*/ 58 h 234"/>
                    <a:gd name="T12" fmla="*/ 23 w 87"/>
                    <a:gd name="T13" fmla="*/ 0 h 234"/>
                    <a:gd name="T14" fmla="*/ 0 w 87"/>
                    <a:gd name="T15" fmla="*/ 10 h 234"/>
                    <a:gd name="T16" fmla="*/ 0 w 87"/>
                    <a:gd name="T17" fmla="*/ 1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endParaRPr lang="en-US"/>
                </a:p>
              </p:txBody>
            </p:sp>
          </p:grpSp>
          <p:sp>
            <p:nvSpPr>
              <p:cNvPr id="4134" name="Freeform 25"/>
              <p:cNvSpPr>
                <a:spLocks/>
              </p:cNvSpPr>
              <p:nvPr userDrawn="1"/>
            </p:nvSpPr>
            <p:spPr bwMode="auto">
              <a:xfrm>
                <a:off x="76" y="3732"/>
                <a:ext cx="595" cy="250"/>
              </a:xfrm>
              <a:custGeom>
                <a:avLst/>
                <a:gdLst>
                  <a:gd name="T0" fmla="*/ 50 w 1190"/>
                  <a:gd name="T1" fmla="*/ 0 h 500"/>
                  <a:gd name="T2" fmla="*/ 595 w 1190"/>
                  <a:gd name="T3" fmla="*/ 245 h 500"/>
                  <a:gd name="T4" fmla="*/ 538 w 1190"/>
                  <a:gd name="T5" fmla="*/ 250 h 500"/>
                  <a:gd name="T6" fmla="*/ 0 w 1190"/>
                  <a:gd name="T7" fmla="*/ 14 h 500"/>
                  <a:gd name="T8" fmla="*/ 50 w 1190"/>
                  <a:gd name="T9" fmla="*/ 0 h 500"/>
                  <a:gd name="T10" fmla="*/ 5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endParaRPr lang="en-US"/>
              </a:p>
            </p:txBody>
          </p:sp>
          <p:sp>
            <p:nvSpPr>
              <p:cNvPr id="4135" name="Freeform 26"/>
              <p:cNvSpPr>
                <a:spLocks/>
              </p:cNvSpPr>
              <p:nvPr userDrawn="1"/>
            </p:nvSpPr>
            <p:spPr bwMode="auto">
              <a:xfrm>
                <a:off x="260" y="3886"/>
                <a:ext cx="244" cy="148"/>
              </a:xfrm>
              <a:custGeom>
                <a:avLst/>
                <a:gdLst>
                  <a:gd name="T0" fmla="*/ 7 w 489"/>
                  <a:gd name="T1" fmla="*/ 17 h 296"/>
                  <a:gd name="T2" fmla="*/ 80 w 489"/>
                  <a:gd name="T3" fmla="*/ 33 h 296"/>
                  <a:gd name="T4" fmla="*/ 162 w 489"/>
                  <a:gd name="T5" fmla="*/ 69 h 296"/>
                  <a:gd name="T6" fmla="*/ 220 w 489"/>
                  <a:gd name="T7" fmla="*/ 122 h 296"/>
                  <a:gd name="T8" fmla="*/ 163 w 489"/>
                  <a:gd name="T9" fmla="*/ 115 h 296"/>
                  <a:gd name="T10" fmla="*/ 69 w 489"/>
                  <a:gd name="T11" fmla="*/ 73 h 296"/>
                  <a:gd name="T12" fmla="*/ 25 w 489"/>
                  <a:gd name="T13" fmla="*/ 40 h 296"/>
                  <a:gd name="T14" fmla="*/ 53 w 489"/>
                  <a:gd name="T15" fmla="*/ 82 h 296"/>
                  <a:gd name="T16" fmla="*/ 136 w 489"/>
                  <a:gd name="T17" fmla="*/ 135 h 296"/>
                  <a:gd name="T18" fmla="*/ 233 w 489"/>
                  <a:gd name="T19" fmla="*/ 148 h 296"/>
                  <a:gd name="T20" fmla="*/ 244 w 489"/>
                  <a:gd name="T21" fmla="*/ 112 h 296"/>
                  <a:gd name="T22" fmla="*/ 197 w 489"/>
                  <a:gd name="T23" fmla="*/ 60 h 296"/>
                  <a:gd name="T24" fmla="*/ 85 w 489"/>
                  <a:gd name="T25" fmla="*/ 9 h 296"/>
                  <a:gd name="T26" fmla="*/ 0 w 489"/>
                  <a:gd name="T27" fmla="*/ 0 h 296"/>
                  <a:gd name="T28" fmla="*/ 7 w 489"/>
                  <a:gd name="T29" fmla="*/ 17 h 296"/>
                  <a:gd name="T30" fmla="*/ 7 w 489"/>
                  <a:gd name="T31" fmla="*/ 17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endParaRPr lang="en-US"/>
              </a:p>
            </p:txBody>
          </p:sp>
          <p:sp>
            <p:nvSpPr>
              <p:cNvPr id="4136" name="Freeform 27"/>
              <p:cNvSpPr>
                <a:spLocks/>
              </p:cNvSpPr>
              <p:nvPr userDrawn="1"/>
            </p:nvSpPr>
            <p:spPr bwMode="auto">
              <a:xfrm>
                <a:off x="565" y="3680"/>
                <a:ext cx="107" cy="238"/>
              </a:xfrm>
              <a:custGeom>
                <a:avLst/>
                <a:gdLst>
                  <a:gd name="T0" fmla="*/ 12 w 213"/>
                  <a:gd name="T1" fmla="*/ 0 h 478"/>
                  <a:gd name="T2" fmla="*/ 46 w 213"/>
                  <a:gd name="T3" fmla="*/ 12 h 478"/>
                  <a:gd name="T4" fmla="*/ 40 w 213"/>
                  <a:gd name="T5" fmla="*/ 96 h 478"/>
                  <a:gd name="T6" fmla="*/ 53 w 213"/>
                  <a:gd name="T7" fmla="*/ 163 h 478"/>
                  <a:gd name="T8" fmla="*/ 107 w 213"/>
                  <a:gd name="T9" fmla="*/ 225 h 478"/>
                  <a:gd name="T10" fmla="*/ 49 w 213"/>
                  <a:gd name="T11" fmla="*/ 238 h 478"/>
                  <a:gd name="T12" fmla="*/ 15 w 213"/>
                  <a:gd name="T13" fmla="*/ 171 h 478"/>
                  <a:gd name="T14" fmla="*/ 0 w 213"/>
                  <a:gd name="T15" fmla="*/ 28 h 478"/>
                  <a:gd name="T16" fmla="*/ 12 w 213"/>
                  <a:gd name="T17" fmla="*/ 0 h 478"/>
                  <a:gd name="T18" fmla="*/ 12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endParaRPr lang="en-US"/>
              </a:p>
            </p:txBody>
          </p:sp>
          <p:grpSp>
            <p:nvGrpSpPr>
              <p:cNvPr id="4137" name="Group 28"/>
              <p:cNvGrpSpPr>
                <a:grpSpLocks/>
              </p:cNvGrpSpPr>
              <p:nvPr userDrawn="1"/>
            </p:nvGrpSpPr>
            <p:grpSpPr bwMode="auto">
              <a:xfrm>
                <a:off x="5" y="3490"/>
                <a:ext cx="1124" cy="678"/>
                <a:chOff x="5" y="3490"/>
                <a:chExt cx="1124" cy="678"/>
              </a:xfrm>
            </p:grpSpPr>
            <p:sp>
              <p:nvSpPr>
                <p:cNvPr id="4138" name="Freeform 29"/>
                <p:cNvSpPr>
                  <a:spLocks/>
                </p:cNvSpPr>
                <p:nvPr userDrawn="1"/>
              </p:nvSpPr>
              <p:spPr bwMode="auto">
                <a:xfrm>
                  <a:off x="669" y="4048"/>
                  <a:ext cx="75" cy="87"/>
                </a:xfrm>
                <a:custGeom>
                  <a:avLst/>
                  <a:gdLst>
                    <a:gd name="T0" fmla="*/ 55 w 150"/>
                    <a:gd name="T1" fmla="*/ 0 h 173"/>
                    <a:gd name="T2" fmla="*/ 20 w 150"/>
                    <a:gd name="T3" fmla="*/ 33 h 173"/>
                    <a:gd name="T4" fmla="*/ 0 w 150"/>
                    <a:gd name="T5" fmla="*/ 87 h 173"/>
                    <a:gd name="T6" fmla="*/ 40 w 150"/>
                    <a:gd name="T7" fmla="*/ 80 h 173"/>
                    <a:gd name="T8" fmla="*/ 52 w 150"/>
                    <a:gd name="T9" fmla="*/ 42 h 173"/>
                    <a:gd name="T10" fmla="*/ 75 w 150"/>
                    <a:gd name="T11" fmla="*/ 14 h 173"/>
                    <a:gd name="T12" fmla="*/ 55 w 150"/>
                    <a:gd name="T13" fmla="*/ 0 h 173"/>
                    <a:gd name="T14" fmla="*/ 55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endParaRPr lang="en-US"/>
                </a:p>
              </p:txBody>
            </p:sp>
            <p:sp>
              <p:nvSpPr>
                <p:cNvPr id="4139" name="Freeform 30"/>
                <p:cNvSpPr>
                  <a:spLocks/>
                </p:cNvSpPr>
                <p:nvPr userDrawn="1"/>
              </p:nvSpPr>
              <p:spPr bwMode="auto">
                <a:xfrm>
                  <a:off x="5" y="3728"/>
                  <a:ext cx="842" cy="440"/>
                </a:xfrm>
                <a:custGeom>
                  <a:avLst/>
                  <a:gdLst>
                    <a:gd name="T0" fmla="*/ 78 w 1684"/>
                    <a:gd name="T1" fmla="*/ 0 h 880"/>
                    <a:gd name="T2" fmla="*/ 32 w 1684"/>
                    <a:gd name="T3" fmla="*/ 26 h 880"/>
                    <a:gd name="T4" fmla="*/ 0 w 1684"/>
                    <a:gd name="T5" fmla="*/ 104 h 880"/>
                    <a:gd name="T6" fmla="*/ 34 w 1684"/>
                    <a:gd name="T7" fmla="*/ 179 h 880"/>
                    <a:gd name="T8" fmla="*/ 591 w 1684"/>
                    <a:gd name="T9" fmla="*/ 434 h 880"/>
                    <a:gd name="T10" fmla="*/ 711 w 1684"/>
                    <a:gd name="T11" fmla="*/ 418 h 880"/>
                    <a:gd name="T12" fmla="*/ 808 w 1684"/>
                    <a:gd name="T13" fmla="*/ 440 h 880"/>
                    <a:gd name="T14" fmla="*/ 842 w 1684"/>
                    <a:gd name="T15" fmla="*/ 404 h 880"/>
                    <a:gd name="T16" fmla="*/ 751 w 1684"/>
                    <a:gd name="T17" fmla="*/ 332 h 880"/>
                    <a:gd name="T18" fmla="*/ 714 w 1684"/>
                    <a:gd name="T19" fmla="*/ 256 h 880"/>
                    <a:gd name="T20" fmla="*/ 685 w 1684"/>
                    <a:gd name="T21" fmla="*/ 264 h 880"/>
                    <a:gd name="T22" fmla="*/ 720 w 1684"/>
                    <a:gd name="T23" fmla="*/ 332 h 880"/>
                    <a:gd name="T24" fmla="*/ 789 w 1684"/>
                    <a:gd name="T25" fmla="*/ 405 h 880"/>
                    <a:gd name="T26" fmla="*/ 707 w 1684"/>
                    <a:gd name="T27" fmla="*/ 394 h 880"/>
                    <a:gd name="T28" fmla="*/ 610 w 1684"/>
                    <a:gd name="T29" fmla="*/ 407 h 880"/>
                    <a:gd name="T30" fmla="*/ 628 w 1684"/>
                    <a:gd name="T31" fmla="*/ 325 h 880"/>
                    <a:gd name="T32" fmla="*/ 669 w 1684"/>
                    <a:gd name="T33" fmla="*/ 269 h 880"/>
                    <a:gd name="T34" fmla="*/ 621 w 1684"/>
                    <a:gd name="T35" fmla="*/ 276 h 880"/>
                    <a:gd name="T36" fmla="*/ 583 w 1684"/>
                    <a:gd name="T37" fmla="*/ 329 h 880"/>
                    <a:gd name="T38" fmla="*/ 570 w 1684"/>
                    <a:gd name="T39" fmla="*/ 396 h 880"/>
                    <a:gd name="T40" fmla="*/ 54 w 1684"/>
                    <a:gd name="T41" fmla="*/ 155 h 880"/>
                    <a:gd name="T42" fmla="*/ 40 w 1684"/>
                    <a:gd name="T43" fmla="*/ 108 h 880"/>
                    <a:gd name="T44" fmla="*/ 52 w 1684"/>
                    <a:gd name="T45" fmla="*/ 48 h 880"/>
                    <a:gd name="T46" fmla="*/ 109 w 1684"/>
                    <a:gd name="T47" fmla="*/ 0 h 880"/>
                    <a:gd name="T48" fmla="*/ 78 w 1684"/>
                    <a:gd name="T49" fmla="*/ 0 h 880"/>
                    <a:gd name="T50" fmla="*/ 78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endParaRPr lang="en-US"/>
                </a:p>
              </p:txBody>
            </p:sp>
            <p:sp>
              <p:nvSpPr>
                <p:cNvPr id="4140" name="Freeform 31"/>
                <p:cNvSpPr>
                  <a:spLocks/>
                </p:cNvSpPr>
                <p:nvPr userDrawn="1"/>
              </p:nvSpPr>
              <p:spPr bwMode="auto">
                <a:xfrm>
                  <a:off x="106" y="3770"/>
                  <a:ext cx="80" cy="167"/>
                </a:xfrm>
                <a:custGeom>
                  <a:avLst/>
                  <a:gdLst>
                    <a:gd name="T0" fmla="*/ 58 w 160"/>
                    <a:gd name="T1" fmla="*/ 0 h 335"/>
                    <a:gd name="T2" fmla="*/ 10 w 160"/>
                    <a:gd name="T3" fmla="*/ 53 h 335"/>
                    <a:gd name="T4" fmla="*/ 0 w 160"/>
                    <a:gd name="T5" fmla="*/ 115 h 335"/>
                    <a:gd name="T6" fmla="*/ 17 w 160"/>
                    <a:gd name="T7" fmla="*/ 157 h 335"/>
                    <a:gd name="T8" fmla="*/ 47 w 160"/>
                    <a:gd name="T9" fmla="*/ 167 h 335"/>
                    <a:gd name="T10" fmla="*/ 38 w 160"/>
                    <a:gd name="T11" fmla="*/ 77 h 335"/>
                    <a:gd name="T12" fmla="*/ 80 w 160"/>
                    <a:gd name="T13" fmla="*/ 8 h 335"/>
                    <a:gd name="T14" fmla="*/ 58 w 160"/>
                    <a:gd name="T15" fmla="*/ 0 h 335"/>
                    <a:gd name="T16" fmla="*/ 5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endParaRPr lang="en-US"/>
                </a:p>
              </p:txBody>
            </p:sp>
            <p:sp>
              <p:nvSpPr>
                <p:cNvPr id="4141" name="Freeform 32"/>
                <p:cNvSpPr>
                  <a:spLocks/>
                </p:cNvSpPr>
                <p:nvPr userDrawn="1"/>
              </p:nvSpPr>
              <p:spPr bwMode="auto">
                <a:xfrm>
                  <a:off x="449" y="3490"/>
                  <a:ext cx="322" cy="594"/>
                </a:xfrm>
                <a:custGeom>
                  <a:avLst/>
                  <a:gdLst>
                    <a:gd name="T0" fmla="*/ 109 w 642"/>
                    <a:gd name="T1" fmla="*/ 448 h 1188"/>
                    <a:gd name="T2" fmla="*/ 0 w 642"/>
                    <a:gd name="T3" fmla="*/ 62 h 1188"/>
                    <a:gd name="T4" fmla="*/ 41 w 642"/>
                    <a:gd name="T5" fmla="*/ 19 h 1188"/>
                    <a:gd name="T6" fmla="*/ 129 w 642"/>
                    <a:gd name="T7" fmla="*/ 0 h 1188"/>
                    <a:gd name="T8" fmla="*/ 200 w 642"/>
                    <a:gd name="T9" fmla="*/ 29 h 1188"/>
                    <a:gd name="T10" fmla="*/ 322 w 642"/>
                    <a:gd name="T11" fmla="*/ 594 h 1188"/>
                    <a:gd name="T12" fmla="*/ 278 w 642"/>
                    <a:gd name="T13" fmla="*/ 546 h 1188"/>
                    <a:gd name="T14" fmla="*/ 178 w 642"/>
                    <a:gd name="T15" fmla="*/ 49 h 1188"/>
                    <a:gd name="T16" fmla="*/ 113 w 642"/>
                    <a:gd name="T17" fmla="*/ 31 h 1188"/>
                    <a:gd name="T18" fmla="*/ 60 w 642"/>
                    <a:gd name="T19" fmla="*/ 37 h 1188"/>
                    <a:gd name="T20" fmla="*/ 38 w 642"/>
                    <a:gd name="T21" fmla="*/ 71 h 1188"/>
                    <a:gd name="T22" fmla="*/ 153 w 642"/>
                    <a:gd name="T23" fmla="*/ 462 h 1188"/>
                    <a:gd name="T24" fmla="*/ 109 w 642"/>
                    <a:gd name="T25" fmla="*/ 448 h 1188"/>
                    <a:gd name="T26" fmla="*/ 109 w 642"/>
                    <a:gd name="T27" fmla="*/ 448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endParaRPr lang="en-US"/>
                </a:p>
              </p:txBody>
            </p:sp>
            <p:sp>
              <p:nvSpPr>
                <p:cNvPr id="4142" name="Freeform 33"/>
                <p:cNvSpPr>
                  <a:spLocks/>
                </p:cNvSpPr>
                <p:nvPr userDrawn="1"/>
              </p:nvSpPr>
              <p:spPr bwMode="auto">
                <a:xfrm>
                  <a:off x="578" y="3650"/>
                  <a:ext cx="96" cy="252"/>
                </a:xfrm>
                <a:custGeom>
                  <a:avLst/>
                  <a:gdLst>
                    <a:gd name="T0" fmla="*/ 0 w 192"/>
                    <a:gd name="T1" fmla="*/ 14 h 504"/>
                    <a:gd name="T2" fmla="*/ 38 w 192"/>
                    <a:gd name="T3" fmla="*/ 97 h 504"/>
                    <a:gd name="T4" fmla="*/ 57 w 192"/>
                    <a:gd name="T5" fmla="*/ 159 h 504"/>
                    <a:gd name="T6" fmla="*/ 58 w 192"/>
                    <a:gd name="T7" fmla="*/ 252 h 504"/>
                    <a:gd name="T8" fmla="*/ 96 w 192"/>
                    <a:gd name="T9" fmla="*/ 252 h 504"/>
                    <a:gd name="T10" fmla="*/ 94 w 192"/>
                    <a:gd name="T11" fmla="*/ 180 h 504"/>
                    <a:gd name="T12" fmla="*/ 81 w 192"/>
                    <a:gd name="T13" fmla="*/ 104 h 504"/>
                    <a:gd name="T14" fmla="*/ 50 w 192"/>
                    <a:gd name="T15" fmla="*/ 30 h 504"/>
                    <a:gd name="T16" fmla="*/ 32 w 192"/>
                    <a:gd name="T17" fmla="*/ 0 h 504"/>
                    <a:gd name="T18" fmla="*/ 0 w 192"/>
                    <a:gd name="T19" fmla="*/ 14 h 504"/>
                    <a:gd name="T20" fmla="*/ 0 w 192"/>
                    <a:gd name="T21" fmla="*/ 14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endParaRPr lang="en-US"/>
                </a:p>
              </p:txBody>
            </p:sp>
            <p:sp>
              <p:nvSpPr>
                <p:cNvPr id="4143" name="Freeform 34"/>
                <p:cNvSpPr>
                  <a:spLocks/>
                </p:cNvSpPr>
                <p:nvPr userDrawn="1"/>
              </p:nvSpPr>
              <p:spPr bwMode="auto">
                <a:xfrm>
                  <a:off x="328" y="3630"/>
                  <a:ext cx="195" cy="135"/>
                </a:xfrm>
                <a:custGeom>
                  <a:avLst/>
                  <a:gdLst>
                    <a:gd name="T0" fmla="*/ 149 w 390"/>
                    <a:gd name="T1" fmla="*/ 0 h 269"/>
                    <a:gd name="T2" fmla="*/ 129 w 390"/>
                    <a:gd name="T3" fmla="*/ 9 h 269"/>
                    <a:gd name="T4" fmla="*/ 127 w 390"/>
                    <a:gd name="T5" fmla="*/ 33 h 269"/>
                    <a:gd name="T6" fmla="*/ 0 w 390"/>
                    <a:gd name="T7" fmla="*/ 85 h 269"/>
                    <a:gd name="T8" fmla="*/ 0 w 390"/>
                    <a:gd name="T9" fmla="*/ 111 h 269"/>
                    <a:gd name="T10" fmla="*/ 142 w 390"/>
                    <a:gd name="T11" fmla="*/ 113 h 269"/>
                    <a:gd name="T12" fmla="*/ 160 w 390"/>
                    <a:gd name="T13" fmla="*/ 135 h 269"/>
                    <a:gd name="T14" fmla="*/ 195 w 390"/>
                    <a:gd name="T15" fmla="*/ 133 h 269"/>
                    <a:gd name="T16" fmla="*/ 192 w 390"/>
                    <a:gd name="T17" fmla="*/ 95 h 269"/>
                    <a:gd name="T18" fmla="*/ 58 w 390"/>
                    <a:gd name="T19" fmla="*/ 88 h 269"/>
                    <a:gd name="T20" fmla="*/ 167 w 390"/>
                    <a:gd name="T21" fmla="*/ 45 h 269"/>
                    <a:gd name="T22" fmla="*/ 149 w 390"/>
                    <a:gd name="T23" fmla="*/ 0 h 269"/>
                    <a:gd name="T24" fmla="*/ 149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endParaRPr lang="en-US"/>
                </a:p>
              </p:txBody>
            </p:sp>
            <p:sp>
              <p:nvSpPr>
                <p:cNvPr id="4144" name="Freeform 35"/>
                <p:cNvSpPr>
                  <a:spLocks/>
                </p:cNvSpPr>
                <p:nvPr userDrawn="1"/>
              </p:nvSpPr>
              <p:spPr bwMode="auto">
                <a:xfrm>
                  <a:off x="658" y="3538"/>
                  <a:ext cx="471" cy="212"/>
                </a:xfrm>
                <a:custGeom>
                  <a:avLst/>
                  <a:gdLst>
                    <a:gd name="T0" fmla="*/ 0 w 941"/>
                    <a:gd name="T1" fmla="*/ 66 h 424"/>
                    <a:gd name="T2" fmla="*/ 432 w 941"/>
                    <a:gd name="T3" fmla="*/ 0 h 424"/>
                    <a:gd name="T4" fmla="*/ 463 w 941"/>
                    <a:gd name="T5" fmla="*/ 39 h 424"/>
                    <a:gd name="T6" fmla="*/ 471 w 941"/>
                    <a:gd name="T7" fmla="*/ 91 h 424"/>
                    <a:gd name="T8" fmla="*/ 452 w 941"/>
                    <a:gd name="T9" fmla="*/ 141 h 424"/>
                    <a:gd name="T10" fmla="*/ 29 w 941"/>
                    <a:gd name="T11" fmla="*/ 212 h 424"/>
                    <a:gd name="T12" fmla="*/ 27 w 941"/>
                    <a:gd name="T13" fmla="*/ 192 h 424"/>
                    <a:gd name="T14" fmla="*/ 432 w 941"/>
                    <a:gd name="T15" fmla="*/ 121 h 424"/>
                    <a:gd name="T16" fmla="*/ 447 w 941"/>
                    <a:gd name="T17" fmla="*/ 73 h 424"/>
                    <a:gd name="T18" fmla="*/ 420 w 941"/>
                    <a:gd name="T19" fmla="*/ 29 h 424"/>
                    <a:gd name="T20" fmla="*/ 0 w 941"/>
                    <a:gd name="T21" fmla="*/ 93 h 424"/>
                    <a:gd name="T22" fmla="*/ 0 w 941"/>
                    <a:gd name="T23" fmla="*/ 66 h 424"/>
                    <a:gd name="T24" fmla="*/ 0 w 941"/>
                    <a:gd name="T25" fmla="*/ 66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endParaRPr lang="en-US"/>
                </a:p>
              </p:txBody>
            </p:sp>
            <p:sp>
              <p:nvSpPr>
                <p:cNvPr id="4145" name="Freeform 36"/>
                <p:cNvSpPr>
                  <a:spLocks/>
                </p:cNvSpPr>
                <p:nvPr userDrawn="1"/>
              </p:nvSpPr>
              <p:spPr bwMode="auto">
                <a:xfrm>
                  <a:off x="717" y="3606"/>
                  <a:ext cx="245" cy="86"/>
                </a:xfrm>
                <a:custGeom>
                  <a:avLst/>
                  <a:gdLst>
                    <a:gd name="T0" fmla="*/ 0 w 488"/>
                    <a:gd name="T1" fmla="*/ 63 h 173"/>
                    <a:gd name="T2" fmla="*/ 33 w 488"/>
                    <a:gd name="T3" fmla="*/ 86 h 173"/>
                    <a:gd name="T4" fmla="*/ 111 w 488"/>
                    <a:gd name="T5" fmla="*/ 83 h 173"/>
                    <a:gd name="T6" fmla="*/ 210 w 488"/>
                    <a:gd name="T7" fmla="*/ 58 h 173"/>
                    <a:gd name="T8" fmla="*/ 245 w 488"/>
                    <a:gd name="T9" fmla="*/ 21 h 173"/>
                    <a:gd name="T10" fmla="*/ 222 w 488"/>
                    <a:gd name="T11" fmla="*/ 1 h 173"/>
                    <a:gd name="T12" fmla="*/ 127 w 488"/>
                    <a:gd name="T13" fmla="*/ 0 h 173"/>
                    <a:gd name="T14" fmla="*/ 55 w 488"/>
                    <a:gd name="T15" fmla="*/ 6 h 173"/>
                    <a:gd name="T16" fmla="*/ 8 w 488"/>
                    <a:gd name="T17" fmla="*/ 38 h 173"/>
                    <a:gd name="T18" fmla="*/ 56 w 488"/>
                    <a:gd name="T19" fmla="*/ 47 h 173"/>
                    <a:gd name="T20" fmla="*/ 138 w 488"/>
                    <a:gd name="T21" fmla="*/ 26 h 173"/>
                    <a:gd name="T22" fmla="*/ 209 w 488"/>
                    <a:gd name="T23" fmla="*/ 26 h 173"/>
                    <a:gd name="T24" fmla="*/ 135 w 488"/>
                    <a:gd name="T25" fmla="*/ 55 h 173"/>
                    <a:gd name="T26" fmla="*/ 71 w 488"/>
                    <a:gd name="T27" fmla="*/ 63 h 173"/>
                    <a:gd name="T28" fmla="*/ 0 w 488"/>
                    <a:gd name="T29" fmla="*/ 63 h 173"/>
                    <a:gd name="T30" fmla="*/ 0 w 488"/>
                    <a:gd name="T31" fmla="*/ 63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endParaRPr lang="en-US"/>
                </a:p>
              </p:txBody>
            </p:sp>
          </p:grpSp>
        </p:grpSp>
      </p:grpSp>
      <p:grpSp>
        <p:nvGrpSpPr>
          <p:cNvPr id="4107" name="Group 37"/>
          <p:cNvGrpSpPr>
            <a:grpSpLocks/>
          </p:cNvGrpSpPr>
          <p:nvPr/>
        </p:nvGrpSpPr>
        <p:grpSpPr bwMode="auto">
          <a:xfrm>
            <a:off x="8680450" y="2116138"/>
            <a:ext cx="385763" cy="4308475"/>
            <a:chOff x="5468" y="1333"/>
            <a:chExt cx="243" cy="2714"/>
          </a:xfrm>
        </p:grpSpPr>
        <p:sp>
          <p:nvSpPr>
            <p:cNvPr id="4121" name="Freeform 38"/>
            <p:cNvSpPr>
              <a:spLocks/>
            </p:cNvSpPr>
            <p:nvPr userDrawn="1"/>
          </p:nvSpPr>
          <p:spPr bwMode="auto">
            <a:xfrm flipH="1">
              <a:off x="5468" y="2620"/>
              <a:ext cx="205" cy="1427"/>
            </a:xfrm>
            <a:custGeom>
              <a:avLst/>
              <a:gdLst>
                <a:gd name="T0" fmla="*/ 184 w 772"/>
                <a:gd name="T1" fmla="*/ 1379 h 3266"/>
                <a:gd name="T2" fmla="*/ 101 w 772"/>
                <a:gd name="T3" fmla="*/ 1287 h 3266"/>
                <a:gd name="T4" fmla="*/ 85 w 772"/>
                <a:gd name="T5" fmla="*/ 1216 h 3266"/>
                <a:gd name="T6" fmla="*/ 99 w 772"/>
                <a:gd name="T7" fmla="*/ 1111 h 3266"/>
                <a:gd name="T8" fmla="*/ 157 w 772"/>
                <a:gd name="T9" fmla="*/ 984 h 3266"/>
                <a:gd name="T10" fmla="*/ 170 w 772"/>
                <a:gd name="T11" fmla="*/ 904 h 3266"/>
                <a:gd name="T12" fmla="*/ 157 w 772"/>
                <a:gd name="T13" fmla="*/ 851 h 3266"/>
                <a:gd name="T14" fmla="*/ 106 w 772"/>
                <a:gd name="T15" fmla="*/ 812 h 3266"/>
                <a:gd name="T16" fmla="*/ 96 w 772"/>
                <a:gd name="T17" fmla="*/ 763 h 3266"/>
                <a:gd name="T18" fmla="*/ 114 w 772"/>
                <a:gd name="T19" fmla="*/ 693 h 3266"/>
                <a:gd name="T20" fmla="*/ 197 w 772"/>
                <a:gd name="T21" fmla="*/ 505 h 3266"/>
                <a:gd name="T22" fmla="*/ 205 w 772"/>
                <a:gd name="T23" fmla="*/ 413 h 3266"/>
                <a:gd name="T24" fmla="*/ 184 w 772"/>
                <a:gd name="T25" fmla="*/ 312 h 3266"/>
                <a:gd name="T26" fmla="*/ 114 w 772"/>
                <a:gd name="T27" fmla="*/ 263 h 3266"/>
                <a:gd name="T28" fmla="*/ 53 w 772"/>
                <a:gd name="T29" fmla="*/ 184 h 3266"/>
                <a:gd name="T30" fmla="*/ 0 w 772"/>
                <a:gd name="T31" fmla="*/ 0 h 3266"/>
                <a:gd name="T32" fmla="*/ 8 w 772"/>
                <a:gd name="T33" fmla="*/ 167 h 3266"/>
                <a:gd name="T34" fmla="*/ 48 w 772"/>
                <a:gd name="T35" fmla="*/ 267 h 3266"/>
                <a:gd name="T36" fmla="*/ 101 w 772"/>
                <a:gd name="T37" fmla="*/ 329 h 3266"/>
                <a:gd name="T38" fmla="*/ 160 w 772"/>
                <a:gd name="T39" fmla="*/ 364 h 3266"/>
                <a:gd name="T40" fmla="*/ 163 w 772"/>
                <a:gd name="T41" fmla="*/ 456 h 3266"/>
                <a:gd name="T42" fmla="*/ 133 w 772"/>
                <a:gd name="T43" fmla="*/ 553 h 3266"/>
                <a:gd name="T44" fmla="*/ 64 w 772"/>
                <a:gd name="T45" fmla="*/ 724 h 3266"/>
                <a:gd name="T46" fmla="*/ 61 w 772"/>
                <a:gd name="T47" fmla="*/ 834 h 3266"/>
                <a:gd name="T48" fmla="*/ 125 w 772"/>
                <a:gd name="T49" fmla="*/ 895 h 3266"/>
                <a:gd name="T50" fmla="*/ 122 w 772"/>
                <a:gd name="T51" fmla="*/ 952 h 3266"/>
                <a:gd name="T52" fmla="*/ 66 w 772"/>
                <a:gd name="T53" fmla="*/ 1071 h 3266"/>
                <a:gd name="T54" fmla="*/ 42 w 772"/>
                <a:gd name="T55" fmla="*/ 1185 h 3266"/>
                <a:gd name="T56" fmla="*/ 64 w 772"/>
                <a:gd name="T57" fmla="*/ 1308 h 3266"/>
                <a:gd name="T58" fmla="*/ 114 w 772"/>
                <a:gd name="T59" fmla="*/ 1374 h 3266"/>
                <a:gd name="T60" fmla="*/ 178 w 772"/>
                <a:gd name="T61" fmla="*/ 1427 h 3266"/>
                <a:gd name="T62" fmla="*/ 184 w 772"/>
                <a:gd name="T63" fmla="*/ 1379 h 3266"/>
                <a:gd name="T64" fmla="*/ 184 w 772"/>
                <a:gd name="T65" fmla="*/ 1379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en-US"/>
            </a:p>
          </p:txBody>
        </p:sp>
        <p:sp>
          <p:nvSpPr>
            <p:cNvPr id="4122" name="Freeform 39"/>
            <p:cNvSpPr>
              <a:spLocks/>
            </p:cNvSpPr>
            <p:nvPr userDrawn="1"/>
          </p:nvSpPr>
          <p:spPr bwMode="auto">
            <a:xfrm flipH="1">
              <a:off x="5506" y="1333"/>
              <a:ext cx="205" cy="1633"/>
            </a:xfrm>
            <a:custGeom>
              <a:avLst/>
              <a:gdLst>
                <a:gd name="T0" fmla="*/ 184 w 772"/>
                <a:gd name="T1" fmla="*/ 1578 h 3266"/>
                <a:gd name="T2" fmla="*/ 101 w 772"/>
                <a:gd name="T3" fmla="*/ 1473 h 3266"/>
                <a:gd name="T4" fmla="*/ 85 w 772"/>
                <a:gd name="T5" fmla="*/ 1392 h 3266"/>
                <a:gd name="T6" fmla="*/ 99 w 772"/>
                <a:gd name="T7" fmla="*/ 1271 h 3266"/>
                <a:gd name="T8" fmla="*/ 157 w 772"/>
                <a:gd name="T9" fmla="*/ 1126 h 3266"/>
                <a:gd name="T10" fmla="*/ 170 w 772"/>
                <a:gd name="T11" fmla="*/ 1035 h 3266"/>
                <a:gd name="T12" fmla="*/ 157 w 772"/>
                <a:gd name="T13" fmla="*/ 974 h 3266"/>
                <a:gd name="T14" fmla="*/ 106 w 772"/>
                <a:gd name="T15" fmla="*/ 930 h 3266"/>
                <a:gd name="T16" fmla="*/ 96 w 772"/>
                <a:gd name="T17" fmla="*/ 874 h 3266"/>
                <a:gd name="T18" fmla="*/ 114 w 772"/>
                <a:gd name="T19" fmla="*/ 794 h 3266"/>
                <a:gd name="T20" fmla="*/ 197 w 772"/>
                <a:gd name="T21" fmla="*/ 578 h 3266"/>
                <a:gd name="T22" fmla="*/ 205 w 772"/>
                <a:gd name="T23" fmla="*/ 473 h 3266"/>
                <a:gd name="T24" fmla="*/ 184 w 772"/>
                <a:gd name="T25" fmla="*/ 357 h 3266"/>
                <a:gd name="T26" fmla="*/ 114 w 772"/>
                <a:gd name="T27" fmla="*/ 302 h 3266"/>
                <a:gd name="T28" fmla="*/ 53 w 772"/>
                <a:gd name="T29" fmla="*/ 211 h 3266"/>
                <a:gd name="T30" fmla="*/ 0 w 772"/>
                <a:gd name="T31" fmla="*/ 0 h 3266"/>
                <a:gd name="T32" fmla="*/ 8 w 772"/>
                <a:gd name="T33" fmla="*/ 191 h 3266"/>
                <a:gd name="T34" fmla="*/ 48 w 772"/>
                <a:gd name="T35" fmla="*/ 306 h 3266"/>
                <a:gd name="T36" fmla="*/ 101 w 772"/>
                <a:gd name="T37" fmla="*/ 377 h 3266"/>
                <a:gd name="T38" fmla="*/ 160 w 772"/>
                <a:gd name="T39" fmla="*/ 417 h 3266"/>
                <a:gd name="T40" fmla="*/ 163 w 772"/>
                <a:gd name="T41" fmla="*/ 522 h 3266"/>
                <a:gd name="T42" fmla="*/ 133 w 772"/>
                <a:gd name="T43" fmla="*/ 633 h 3266"/>
                <a:gd name="T44" fmla="*/ 64 w 772"/>
                <a:gd name="T45" fmla="*/ 829 h 3266"/>
                <a:gd name="T46" fmla="*/ 61 w 772"/>
                <a:gd name="T47" fmla="*/ 955 h 3266"/>
                <a:gd name="T48" fmla="*/ 125 w 772"/>
                <a:gd name="T49" fmla="*/ 1025 h 3266"/>
                <a:gd name="T50" fmla="*/ 122 w 772"/>
                <a:gd name="T51" fmla="*/ 1090 h 3266"/>
                <a:gd name="T52" fmla="*/ 66 w 772"/>
                <a:gd name="T53" fmla="*/ 1226 h 3266"/>
                <a:gd name="T54" fmla="*/ 42 w 772"/>
                <a:gd name="T55" fmla="*/ 1357 h 3266"/>
                <a:gd name="T56" fmla="*/ 64 w 772"/>
                <a:gd name="T57" fmla="*/ 1497 h 3266"/>
                <a:gd name="T58" fmla="*/ 114 w 772"/>
                <a:gd name="T59" fmla="*/ 1572 h 3266"/>
                <a:gd name="T60" fmla="*/ 178 w 772"/>
                <a:gd name="T61" fmla="*/ 1633 h 3266"/>
                <a:gd name="T62" fmla="*/ 184 w 772"/>
                <a:gd name="T63" fmla="*/ 1578 h 3266"/>
                <a:gd name="T64" fmla="*/ 184 w 772"/>
                <a:gd name="T65" fmla="*/ 1578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endParaRPr lang="en-US"/>
            </a:p>
          </p:txBody>
        </p:sp>
      </p:grpSp>
      <p:grpSp>
        <p:nvGrpSpPr>
          <p:cNvPr id="4108" name="Group 40"/>
          <p:cNvGrpSpPr>
            <a:grpSpLocks/>
          </p:cNvGrpSpPr>
          <p:nvPr/>
        </p:nvGrpSpPr>
        <p:grpSpPr bwMode="auto">
          <a:xfrm>
            <a:off x="7318375" y="90488"/>
            <a:ext cx="2133600" cy="1911350"/>
            <a:chOff x="4610" y="57"/>
            <a:chExt cx="1344" cy="1204"/>
          </a:xfrm>
        </p:grpSpPr>
        <p:grpSp>
          <p:nvGrpSpPr>
            <p:cNvPr id="4109" name="Group 41"/>
            <p:cNvGrpSpPr>
              <a:grpSpLocks/>
            </p:cNvGrpSpPr>
            <p:nvPr userDrawn="1"/>
          </p:nvGrpSpPr>
          <p:grpSpPr bwMode="auto">
            <a:xfrm>
              <a:off x="4610" y="57"/>
              <a:ext cx="1344" cy="1204"/>
              <a:chOff x="4610" y="57"/>
              <a:chExt cx="1344" cy="1204"/>
            </a:xfrm>
          </p:grpSpPr>
          <p:sp>
            <p:nvSpPr>
              <p:cNvPr id="4111" name="Freeform 42"/>
              <p:cNvSpPr>
                <a:spLocks/>
              </p:cNvSpPr>
              <p:nvPr userDrawn="1"/>
            </p:nvSpPr>
            <p:spPr bwMode="auto">
              <a:xfrm rot="-3172564">
                <a:off x="5430" y="1086"/>
                <a:ext cx="62" cy="288"/>
              </a:xfrm>
              <a:custGeom>
                <a:avLst/>
                <a:gdLst>
                  <a:gd name="T0" fmla="*/ 31 w 245"/>
                  <a:gd name="T1" fmla="*/ 3 h 806"/>
                  <a:gd name="T2" fmla="*/ 33 w 245"/>
                  <a:gd name="T3" fmla="*/ 122 h 806"/>
                  <a:gd name="T4" fmla="*/ 0 w 245"/>
                  <a:gd name="T5" fmla="*/ 288 h 806"/>
                  <a:gd name="T6" fmla="*/ 20 w 245"/>
                  <a:gd name="T7" fmla="*/ 282 h 806"/>
                  <a:gd name="T8" fmla="*/ 55 w 245"/>
                  <a:gd name="T9" fmla="*/ 134 h 806"/>
                  <a:gd name="T10" fmla="*/ 62 w 245"/>
                  <a:gd name="T11" fmla="*/ 0 h 806"/>
                  <a:gd name="T12" fmla="*/ 31 w 245"/>
                  <a:gd name="T13" fmla="*/ 3 h 806"/>
                  <a:gd name="T14" fmla="*/ 31 w 245"/>
                  <a:gd name="T15" fmla="*/ 3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endParaRPr lang="en-US"/>
              </a:p>
            </p:txBody>
          </p:sp>
          <p:grpSp>
            <p:nvGrpSpPr>
              <p:cNvPr id="4112" name="Group 43"/>
              <p:cNvGrpSpPr>
                <a:grpSpLocks/>
              </p:cNvGrpSpPr>
              <p:nvPr userDrawn="1"/>
            </p:nvGrpSpPr>
            <p:grpSpPr bwMode="auto">
              <a:xfrm>
                <a:off x="4610" y="57"/>
                <a:ext cx="1344" cy="985"/>
                <a:chOff x="4610" y="57"/>
                <a:chExt cx="1344" cy="985"/>
              </a:xfrm>
            </p:grpSpPr>
            <p:sp>
              <p:nvSpPr>
                <p:cNvPr id="4113" name="Freeform 44"/>
                <p:cNvSpPr>
                  <a:spLocks/>
                </p:cNvSpPr>
                <p:nvPr userDrawn="1"/>
              </p:nvSpPr>
              <p:spPr bwMode="auto">
                <a:xfrm rot="-3172564">
                  <a:off x="4966" y="71"/>
                  <a:ext cx="153" cy="125"/>
                </a:xfrm>
                <a:custGeom>
                  <a:avLst/>
                  <a:gdLst>
                    <a:gd name="T0" fmla="*/ 0 w 604"/>
                    <a:gd name="T1" fmla="*/ 0 h 349"/>
                    <a:gd name="T2" fmla="*/ 75 w 604"/>
                    <a:gd name="T3" fmla="*/ 66 h 349"/>
                    <a:gd name="T4" fmla="*/ 127 w 604"/>
                    <a:gd name="T5" fmla="*/ 125 h 349"/>
                    <a:gd name="T6" fmla="*/ 153 w 604"/>
                    <a:gd name="T7" fmla="*/ 50 h 349"/>
                    <a:gd name="T8" fmla="*/ 91 w 604"/>
                    <a:gd name="T9" fmla="*/ 3 h 349"/>
                    <a:gd name="T10" fmla="*/ 118 w 604"/>
                    <a:gd name="T11" fmla="*/ 66 h 349"/>
                    <a:gd name="T12" fmla="*/ 33 w 604"/>
                    <a:gd name="T13" fmla="*/ 6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endParaRPr lang="en-US"/>
                </a:p>
              </p:txBody>
            </p:sp>
            <p:sp>
              <p:nvSpPr>
                <p:cNvPr id="4114" name="Freeform 45"/>
                <p:cNvSpPr>
                  <a:spLocks/>
                </p:cNvSpPr>
                <p:nvPr userDrawn="1"/>
              </p:nvSpPr>
              <p:spPr bwMode="auto">
                <a:xfrm rot="-3172564">
                  <a:off x="5050" y="330"/>
                  <a:ext cx="269" cy="438"/>
                </a:xfrm>
                <a:custGeom>
                  <a:avLst/>
                  <a:gdLst>
                    <a:gd name="T0" fmla="*/ 187 w 1064"/>
                    <a:gd name="T1" fmla="*/ 46 h 1230"/>
                    <a:gd name="T2" fmla="*/ 123 w 1064"/>
                    <a:gd name="T3" fmla="*/ 125 h 1230"/>
                    <a:gd name="T4" fmla="*/ 41 w 1064"/>
                    <a:gd name="T5" fmla="*/ 271 h 1230"/>
                    <a:gd name="T6" fmla="*/ 0 w 1064"/>
                    <a:gd name="T7" fmla="*/ 392 h 1230"/>
                    <a:gd name="T8" fmla="*/ 15 w 1064"/>
                    <a:gd name="T9" fmla="*/ 438 h 1230"/>
                    <a:gd name="T10" fmla="*/ 66 w 1064"/>
                    <a:gd name="T11" fmla="*/ 428 h 1230"/>
                    <a:gd name="T12" fmla="*/ 146 w 1064"/>
                    <a:gd name="T13" fmla="*/ 325 h 1230"/>
                    <a:gd name="T14" fmla="*/ 221 w 1064"/>
                    <a:gd name="T15" fmla="*/ 190 h 1230"/>
                    <a:gd name="T16" fmla="*/ 261 w 1064"/>
                    <a:gd name="T17" fmla="*/ 96 h 1230"/>
                    <a:gd name="T18" fmla="*/ 269 w 1064"/>
                    <a:gd name="T19" fmla="*/ 30 h 1230"/>
                    <a:gd name="T20" fmla="*/ 247 w 1064"/>
                    <a:gd name="T21" fmla="*/ 0 h 1230"/>
                    <a:gd name="T22" fmla="*/ 211 w 1064"/>
                    <a:gd name="T23" fmla="*/ 23 h 1230"/>
                    <a:gd name="T24" fmla="*/ 245 w 1064"/>
                    <a:gd name="T25" fmla="*/ 38 h 1230"/>
                    <a:gd name="T26" fmla="*/ 221 w 1064"/>
                    <a:gd name="T27" fmla="*/ 125 h 1230"/>
                    <a:gd name="T28" fmla="*/ 174 w 1064"/>
                    <a:gd name="T29" fmla="*/ 234 h 1230"/>
                    <a:gd name="T30" fmla="*/ 88 w 1064"/>
                    <a:gd name="T31" fmla="*/ 359 h 1230"/>
                    <a:gd name="T32" fmla="*/ 29 w 1064"/>
                    <a:gd name="T33" fmla="*/ 397 h 1230"/>
                    <a:gd name="T34" fmla="*/ 34 w 1064"/>
                    <a:gd name="T35" fmla="*/ 336 h 1230"/>
                    <a:gd name="T36" fmla="*/ 110 w 1064"/>
                    <a:gd name="T37" fmla="*/ 179 h 1230"/>
                    <a:gd name="T38" fmla="*/ 210 w 1064"/>
                    <a:gd name="T39" fmla="*/ 42 h 1230"/>
                    <a:gd name="T40" fmla="*/ 187 w 1064"/>
                    <a:gd name="T41" fmla="*/ 46 h 1230"/>
                    <a:gd name="T42" fmla="*/ 187 w 1064"/>
                    <a:gd name="T43" fmla="*/ 46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endParaRPr lang="en-US"/>
                </a:p>
              </p:txBody>
            </p:sp>
            <p:sp>
              <p:nvSpPr>
                <p:cNvPr id="4115" name="Freeform 46"/>
                <p:cNvSpPr>
                  <a:spLocks/>
                </p:cNvSpPr>
                <p:nvPr userDrawn="1"/>
              </p:nvSpPr>
              <p:spPr bwMode="auto">
                <a:xfrm rot="-3172564">
                  <a:off x="4860" y="180"/>
                  <a:ext cx="505" cy="898"/>
                </a:xfrm>
                <a:custGeom>
                  <a:avLst/>
                  <a:gdLst>
                    <a:gd name="T0" fmla="*/ 490 w 2002"/>
                    <a:gd name="T1" fmla="*/ 0 h 2521"/>
                    <a:gd name="T2" fmla="*/ 0 w 2002"/>
                    <a:gd name="T3" fmla="*/ 898 h 2521"/>
                    <a:gd name="T4" fmla="*/ 48 w 2002"/>
                    <a:gd name="T5" fmla="*/ 873 h 2521"/>
                    <a:gd name="T6" fmla="*/ 505 w 2002"/>
                    <a:gd name="T7" fmla="*/ 22 h 2521"/>
                    <a:gd name="T8" fmla="*/ 490 w 2002"/>
                    <a:gd name="T9" fmla="*/ 0 h 2521"/>
                    <a:gd name="T10" fmla="*/ 49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endParaRPr lang="en-US"/>
                </a:p>
              </p:txBody>
            </p:sp>
            <p:sp>
              <p:nvSpPr>
                <p:cNvPr id="4116" name="Freeform 47"/>
                <p:cNvSpPr>
                  <a:spLocks/>
                </p:cNvSpPr>
                <p:nvPr userDrawn="1"/>
              </p:nvSpPr>
              <p:spPr bwMode="auto">
                <a:xfrm rot="-3172564">
                  <a:off x="4903" y="-19"/>
                  <a:ext cx="758" cy="1344"/>
                </a:xfrm>
                <a:custGeom>
                  <a:avLst/>
                  <a:gdLst>
                    <a:gd name="T0" fmla="*/ 24 w 3007"/>
                    <a:gd name="T1" fmla="*/ 1014 h 3771"/>
                    <a:gd name="T2" fmla="*/ 99 w 3007"/>
                    <a:gd name="T3" fmla="*/ 1010 h 3771"/>
                    <a:gd name="T4" fmla="*/ 207 w 3007"/>
                    <a:gd name="T5" fmla="*/ 1072 h 3771"/>
                    <a:gd name="T6" fmla="*/ 172 w 3007"/>
                    <a:gd name="T7" fmla="*/ 1004 h 3771"/>
                    <a:gd name="T8" fmla="*/ 93 w 3007"/>
                    <a:gd name="T9" fmla="*/ 963 h 3771"/>
                    <a:gd name="T10" fmla="*/ 161 w 3007"/>
                    <a:gd name="T11" fmla="*/ 969 h 3771"/>
                    <a:gd name="T12" fmla="*/ 247 w 3007"/>
                    <a:gd name="T13" fmla="*/ 1023 h 3771"/>
                    <a:gd name="T14" fmla="*/ 721 w 3007"/>
                    <a:gd name="T15" fmla="*/ 150 h 3771"/>
                    <a:gd name="T16" fmla="*/ 650 w 3007"/>
                    <a:gd name="T17" fmla="*/ 53 h 3771"/>
                    <a:gd name="T18" fmla="*/ 582 w 3007"/>
                    <a:gd name="T19" fmla="*/ 0 h 3771"/>
                    <a:gd name="T20" fmla="*/ 679 w 3007"/>
                    <a:gd name="T21" fmla="*/ 28 h 3771"/>
                    <a:gd name="T22" fmla="*/ 758 w 3007"/>
                    <a:gd name="T23" fmla="*/ 153 h 3771"/>
                    <a:gd name="T24" fmla="*/ 209 w 3007"/>
                    <a:gd name="T25" fmla="*/ 1167 h 3771"/>
                    <a:gd name="T26" fmla="*/ 121 w 3007"/>
                    <a:gd name="T27" fmla="*/ 1216 h 3771"/>
                    <a:gd name="T28" fmla="*/ 26 w 3007"/>
                    <a:gd name="T29" fmla="*/ 1344 h 3771"/>
                    <a:gd name="T30" fmla="*/ 0 w 3007"/>
                    <a:gd name="T31" fmla="*/ 1307 h 3771"/>
                    <a:gd name="T32" fmla="*/ 33 w 3007"/>
                    <a:gd name="T33" fmla="*/ 1294 h 3771"/>
                    <a:gd name="T34" fmla="*/ 95 w 3007"/>
                    <a:gd name="T35" fmla="*/ 1206 h 3771"/>
                    <a:gd name="T36" fmla="*/ 42 w 3007"/>
                    <a:gd name="T37" fmla="*/ 1167 h 3771"/>
                    <a:gd name="T38" fmla="*/ 42 w 3007"/>
                    <a:gd name="T39" fmla="*/ 1132 h 3771"/>
                    <a:gd name="T40" fmla="*/ 104 w 3007"/>
                    <a:gd name="T41" fmla="*/ 1175 h 3771"/>
                    <a:gd name="T42" fmla="*/ 104 w 3007"/>
                    <a:gd name="T43" fmla="*/ 1136 h 3771"/>
                    <a:gd name="T44" fmla="*/ 152 w 3007"/>
                    <a:gd name="T45" fmla="*/ 1148 h 3771"/>
                    <a:gd name="T46" fmla="*/ 108 w 3007"/>
                    <a:gd name="T47" fmla="*/ 1097 h 3771"/>
                    <a:gd name="T48" fmla="*/ 159 w 3007"/>
                    <a:gd name="T49" fmla="*/ 1091 h 3771"/>
                    <a:gd name="T50" fmla="*/ 24 w 3007"/>
                    <a:gd name="T51" fmla="*/ 1014 h 3771"/>
                    <a:gd name="T52" fmla="*/ 24 w 3007"/>
                    <a:gd name="T53" fmla="*/ 101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endParaRPr lang="en-US"/>
                </a:p>
              </p:txBody>
            </p:sp>
            <p:sp>
              <p:nvSpPr>
                <p:cNvPr id="4117" name="Freeform 48"/>
                <p:cNvSpPr>
                  <a:spLocks/>
                </p:cNvSpPr>
                <p:nvPr userDrawn="1"/>
              </p:nvSpPr>
              <p:spPr bwMode="auto">
                <a:xfrm rot="-3172564">
                  <a:off x="5299" y="895"/>
                  <a:ext cx="169" cy="122"/>
                </a:xfrm>
                <a:custGeom>
                  <a:avLst/>
                  <a:gdLst>
                    <a:gd name="T0" fmla="*/ 0 w 673"/>
                    <a:gd name="T1" fmla="*/ 29 h 342"/>
                    <a:gd name="T2" fmla="*/ 64 w 673"/>
                    <a:gd name="T3" fmla="*/ 38 h 342"/>
                    <a:gd name="T4" fmla="*/ 160 w 673"/>
                    <a:gd name="T5" fmla="*/ 122 h 342"/>
                    <a:gd name="T6" fmla="*/ 169 w 673"/>
                    <a:gd name="T7" fmla="*/ 103 h 342"/>
                    <a:gd name="T8" fmla="*/ 112 w 673"/>
                    <a:gd name="T9" fmla="*/ 41 h 342"/>
                    <a:gd name="T10" fmla="*/ 7 w 673"/>
                    <a:gd name="T11" fmla="*/ 0 h 342"/>
                    <a:gd name="T12" fmla="*/ 0 w 673"/>
                    <a:gd name="T13" fmla="*/ 29 h 342"/>
                    <a:gd name="T14" fmla="*/ 0 w 673"/>
                    <a:gd name="T15" fmla="*/ 29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endParaRPr lang="en-US"/>
                </a:p>
              </p:txBody>
            </p:sp>
            <p:sp>
              <p:nvSpPr>
                <p:cNvPr id="4118" name="Freeform 49"/>
                <p:cNvSpPr>
                  <a:spLocks/>
                </p:cNvSpPr>
                <p:nvPr userDrawn="1"/>
              </p:nvSpPr>
              <p:spPr bwMode="auto">
                <a:xfrm rot="-3172564">
                  <a:off x="5253" y="804"/>
                  <a:ext cx="181" cy="144"/>
                </a:xfrm>
                <a:custGeom>
                  <a:avLst/>
                  <a:gdLst>
                    <a:gd name="T0" fmla="*/ 0 w 716"/>
                    <a:gd name="T1" fmla="*/ 28 h 403"/>
                    <a:gd name="T2" fmla="*/ 86 w 716"/>
                    <a:gd name="T3" fmla="*/ 53 h 403"/>
                    <a:gd name="T4" fmla="*/ 161 w 716"/>
                    <a:gd name="T5" fmla="*/ 144 h 403"/>
                    <a:gd name="T6" fmla="*/ 181 w 716"/>
                    <a:gd name="T7" fmla="*/ 106 h 403"/>
                    <a:gd name="T8" fmla="*/ 106 w 716"/>
                    <a:gd name="T9" fmla="*/ 41 h 403"/>
                    <a:gd name="T10" fmla="*/ 18 w 716"/>
                    <a:gd name="T11" fmla="*/ 0 h 403"/>
                    <a:gd name="T12" fmla="*/ 0 w 716"/>
                    <a:gd name="T13" fmla="*/ 28 h 403"/>
                    <a:gd name="T14" fmla="*/ 0 w 716"/>
                    <a:gd name="T15" fmla="*/ 2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endParaRPr lang="en-US"/>
                </a:p>
              </p:txBody>
            </p:sp>
            <p:sp>
              <p:nvSpPr>
                <p:cNvPr id="4119" name="Freeform 50"/>
                <p:cNvSpPr>
                  <a:spLocks/>
                </p:cNvSpPr>
                <p:nvPr userDrawn="1"/>
              </p:nvSpPr>
              <p:spPr bwMode="auto">
                <a:xfrm rot="-3172564">
                  <a:off x="4985" y="210"/>
                  <a:ext cx="181" cy="147"/>
                </a:xfrm>
                <a:custGeom>
                  <a:avLst/>
                  <a:gdLst>
                    <a:gd name="T0" fmla="*/ 0 w 717"/>
                    <a:gd name="T1" fmla="*/ 28 h 411"/>
                    <a:gd name="T2" fmla="*/ 80 w 717"/>
                    <a:gd name="T3" fmla="*/ 50 h 411"/>
                    <a:gd name="T4" fmla="*/ 164 w 717"/>
                    <a:gd name="T5" fmla="*/ 147 h 411"/>
                    <a:gd name="T6" fmla="*/ 181 w 717"/>
                    <a:gd name="T7" fmla="*/ 112 h 411"/>
                    <a:gd name="T8" fmla="*/ 99 w 717"/>
                    <a:gd name="T9" fmla="*/ 31 h 411"/>
                    <a:gd name="T10" fmla="*/ 14 w 717"/>
                    <a:gd name="T11" fmla="*/ 0 h 411"/>
                    <a:gd name="T12" fmla="*/ 0 w 717"/>
                    <a:gd name="T13" fmla="*/ 28 h 411"/>
                    <a:gd name="T14" fmla="*/ 0 w 717"/>
                    <a:gd name="T15" fmla="*/ 2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endParaRPr lang="en-US"/>
                </a:p>
              </p:txBody>
            </p:sp>
            <p:sp>
              <p:nvSpPr>
                <p:cNvPr id="4120" name="Freeform 51"/>
                <p:cNvSpPr>
                  <a:spLocks/>
                </p:cNvSpPr>
                <p:nvPr userDrawn="1"/>
              </p:nvSpPr>
              <p:spPr bwMode="auto">
                <a:xfrm rot="-3172564">
                  <a:off x="4949" y="140"/>
                  <a:ext cx="179" cy="138"/>
                </a:xfrm>
                <a:custGeom>
                  <a:avLst/>
                  <a:gdLst>
                    <a:gd name="T0" fmla="*/ 0 w 709"/>
                    <a:gd name="T1" fmla="*/ 31 h 386"/>
                    <a:gd name="T2" fmla="*/ 69 w 709"/>
                    <a:gd name="T3" fmla="*/ 47 h 386"/>
                    <a:gd name="T4" fmla="*/ 168 w 709"/>
                    <a:gd name="T5" fmla="*/ 138 h 386"/>
                    <a:gd name="T6" fmla="*/ 179 w 709"/>
                    <a:gd name="T7" fmla="*/ 110 h 386"/>
                    <a:gd name="T8" fmla="*/ 77 w 709"/>
                    <a:gd name="T9" fmla="*/ 19 h 386"/>
                    <a:gd name="T10" fmla="*/ 11 w 709"/>
                    <a:gd name="T11" fmla="*/ 0 h 386"/>
                    <a:gd name="T12" fmla="*/ 0 w 709"/>
                    <a:gd name="T13" fmla="*/ 31 h 386"/>
                    <a:gd name="T14" fmla="*/ 0 w 709"/>
                    <a:gd name="T15" fmla="*/ 31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endParaRPr lang="en-US"/>
                </a:p>
              </p:txBody>
            </p:sp>
          </p:grpSp>
        </p:grpSp>
        <p:sp>
          <p:nvSpPr>
            <p:cNvPr id="4110" name="Line 52"/>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465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8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484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484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cs typeface="Arial" charset="0"/>
              </a:defRPr>
            </a:lvl1pPr>
          </a:lstStyle>
          <a:p>
            <a:fld id="{594C4044-E10F-4B00-90FE-559C0F7BB3D6}"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 id="214748454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1071563" y="304800"/>
            <a:ext cx="7615237" cy="1106488"/>
            <a:chOff x="675" y="192"/>
            <a:chExt cx="4797" cy="697"/>
          </a:xfrm>
        </p:grpSpPr>
        <p:sp>
          <p:nvSpPr>
            <p:cNvPr id="6152" name="Oval 3"/>
            <p:cNvSpPr>
              <a:spLocks noChangeArrowheads="1"/>
            </p:cNvSpPr>
            <p:nvPr/>
          </p:nvSpPr>
          <p:spPr bwMode="hidden">
            <a:xfrm flipH="1">
              <a:off x="3067" y="192"/>
              <a:ext cx="696" cy="696"/>
            </a:xfrm>
            <a:prstGeom prst="ellipse">
              <a:avLst/>
            </a:prstGeom>
            <a:solidFill>
              <a:schemeClr val="accent2"/>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6153" name="Oval 4"/>
            <p:cNvSpPr>
              <a:spLocks noChangeArrowheads="1"/>
            </p:cNvSpPr>
            <p:nvPr/>
          </p:nvSpPr>
          <p:spPr bwMode="hidden">
            <a:xfrm flipH="1">
              <a:off x="4777" y="192"/>
              <a:ext cx="695" cy="696"/>
            </a:xfrm>
            <a:prstGeom prst="ellipse">
              <a:avLst/>
            </a:prstGeom>
            <a:solidFill>
              <a:schemeClr val="accent2"/>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6154" name="Oval 5"/>
            <p:cNvSpPr>
              <a:spLocks noChangeArrowheads="1"/>
            </p:cNvSpPr>
            <p:nvPr/>
          </p:nvSpPr>
          <p:spPr bwMode="hidden">
            <a:xfrm flipH="1">
              <a:off x="675" y="193"/>
              <a:ext cx="695" cy="696"/>
            </a:xfrm>
            <a:prstGeom prst="ellipse">
              <a:avLst/>
            </a:prstGeom>
            <a:solidFill>
              <a:schemeClr val="accent2"/>
            </a:solidFill>
            <a:ln>
              <a:noFill/>
            </a:ln>
            <a:extLst>
              <a:ext uri="{91240B29-F687-4F45-9708-019B960494DF}">
                <a14:hiddenLine xmlns:a14="http://schemas.microsoft.com/office/drawing/2010/main" xmlns="" w="28575">
                  <a:solidFill>
                    <a:srgbClr val="000000"/>
                  </a:solidFill>
                  <a:round/>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6155" name="Oval 6"/>
            <p:cNvSpPr>
              <a:spLocks noChangeArrowheads="1"/>
            </p:cNvSpPr>
            <p:nvPr/>
          </p:nvSpPr>
          <p:spPr bwMode="hidden">
            <a:xfrm flipH="1">
              <a:off x="3984" y="192"/>
              <a:ext cx="695" cy="696"/>
            </a:xfrm>
            <a:prstGeom prst="ellipse">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6156" name="Oval 7"/>
            <p:cNvSpPr>
              <a:spLocks noChangeArrowheads="1"/>
            </p:cNvSpPr>
            <p:nvPr/>
          </p:nvSpPr>
          <p:spPr bwMode="hidden">
            <a:xfrm flipH="1">
              <a:off x="1486" y="192"/>
              <a:ext cx="695" cy="696"/>
            </a:xfrm>
            <a:prstGeom prst="ellipse">
              <a:avLst/>
            </a:prstGeom>
            <a:noFill/>
            <a:ln w="2857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grpSp>
      <p:sp>
        <p:nvSpPr>
          <p:cNvPr id="6147" name="Rectangle 8"/>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09"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endParaRPr lang="en-US"/>
          </a:p>
        </p:txBody>
      </p:sp>
      <p:sp>
        <p:nvSpPr>
          <p:cNvPr id="153610"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pPr>
              <a:defRPr/>
            </a:pPr>
            <a:endParaRPr lang="en-US"/>
          </a:p>
        </p:txBody>
      </p:sp>
      <p:sp>
        <p:nvSpPr>
          <p:cNvPr id="153611"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cs typeface="Arial" charset="0"/>
              </a:defRPr>
            </a:lvl1pPr>
          </a:lstStyle>
          <a:p>
            <a:fld id="{C8C65DF5-0934-4ED0-9342-FCBD4FB26B1E}" type="slidenum">
              <a:rPr lang="ar-SA"/>
              <a:pPr/>
              <a:t>‹#›</a:t>
            </a:fld>
            <a:endParaRPr lang="en-US"/>
          </a:p>
        </p:txBody>
      </p:sp>
      <p:sp>
        <p:nvSpPr>
          <p:cNvPr id="6151"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52"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 id="2147484554"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6486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cs typeface="Arial" charset="0"/>
              </a:defRPr>
            </a:lvl1pPr>
          </a:lstStyle>
          <a:p>
            <a:fld id="{3B8BBA85-6191-44CB-BB9A-49274965D6DC}" type="slidenum">
              <a:rPr lang="ar-SA"/>
              <a:pPr/>
              <a:t>‹#›</a:t>
            </a:fld>
            <a:endParaRPr lang="en-US"/>
          </a:p>
        </p:txBody>
      </p:sp>
      <p:grpSp>
        <p:nvGrpSpPr>
          <p:cNvPr id="7172" name="Group 4"/>
          <p:cNvGrpSpPr>
            <a:grpSpLocks/>
          </p:cNvGrpSpPr>
          <p:nvPr/>
        </p:nvGrpSpPr>
        <p:grpSpPr bwMode="auto">
          <a:xfrm>
            <a:off x="0" y="0"/>
            <a:ext cx="9144000" cy="546100"/>
            <a:chOff x="0" y="0"/>
            <a:chExt cx="5760" cy="344"/>
          </a:xfrm>
        </p:grpSpPr>
        <p:sp>
          <p:nvSpPr>
            <p:cNvPr id="7176"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defRPr/>
              </a:pPr>
              <a:endParaRPr lang="vi-VN" sz="2400" smtClean="0">
                <a:latin typeface="Times New Roman" panose="02020603050405020304" pitchFamily="18" charset="0"/>
              </a:endParaRPr>
            </a:p>
          </p:txBody>
        </p:sp>
        <p:sp>
          <p:nvSpPr>
            <p:cNvPr id="7177"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7178"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1800" smtClean="0">
                <a:solidFill>
                  <a:schemeClr val="hlink"/>
                </a:solidFill>
              </a:endParaRPr>
            </a:p>
          </p:txBody>
        </p:sp>
        <p:sp>
          <p:nvSpPr>
            <p:cNvPr id="7179"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1800" smtClean="0">
                <a:solidFill>
                  <a:schemeClr val="hlink"/>
                </a:solidFill>
              </a:endParaRPr>
            </a:p>
          </p:txBody>
        </p:sp>
        <p:sp>
          <p:nvSpPr>
            <p:cNvPr id="7180"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1800" smtClean="0">
                <a:solidFill>
                  <a:schemeClr val="accent2"/>
                </a:solidFill>
              </a:endParaRPr>
            </a:p>
          </p:txBody>
        </p:sp>
        <p:sp>
          <p:nvSpPr>
            <p:cNvPr id="7181"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1800" smtClean="0">
                <a:solidFill>
                  <a:schemeClr val="hlink"/>
                </a:solidFill>
              </a:endParaRPr>
            </a:p>
          </p:txBody>
        </p:sp>
        <p:sp>
          <p:nvSpPr>
            <p:cNvPr id="7182"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2400" smtClean="0">
                <a:latin typeface="Times New Roman" panose="02020603050405020304" pitchFamily="18" charset="0"/>
              </a:endParaRPr>
            </a:p>
          </p:txBody>
        </p:sp>
        <p:sp>
          <p:nvSpPr>
            <p:cNvPr id="7183"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1800" smtClean="0">
                <a:solidFill>
                  <a:schemeClr val="accent2"/>
                </a:solidFill>
              </a:endParaRPr>
            </a:p>
          </p:txBody>
        </p:sp>
        <p:sp>
          <p:nvSpPr>
            <p:cNvPr id="7184"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defRPr/>
              </a:pPr>
              <a:endParaRPr lang="vi-VN" sz="1800" smtClean="0">
                <a:solidFill>
                  <a:schemeClr val="accent2"/>
                </a:solidFill>
              </a:endParaRPr>
            </a:p>
          </p:txBody>
        </p:sp>
      </p:grpSp>
      <p:sp>
        <p:nvSpPr>
          <p:cNvPr id="717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88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653"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 id="214748456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3238500" y="0"/>
            <a:ext cx="11925300" cy="3810000"/>
            <a:chOff x="-2040" y="0"/>
            <a:chExt cx="7512" cy="2400"/>
          </a:xfrm>
        </p:grpSpPr>
        <p:sp>
          <p:nvSpPr>
            <p:cNvPr id="8200" name="AutoShape 3"/>
            <p:cNvSpPr>
              <a:spLocks noChangeArrowheads="1"/>
            </p:cNvSpPr>
            <p:nvPr/>
          </p:nvSpPr>
          <p:spPr bwMode="auto">
            <a:xfrm>
              <a:off x="-2040" y="432"/>
              <a:ext cx="2592" cy="1968"/>
            </a:xfrm>
            <a:custGeom>
              <a:avLst/>
              <a:gdLst>
                <a:gd name="T0" fmla="*/ 2037 w 64000"/>
                <a:gd name="T1" fmla="*/ 177 h 64000"/>
                <a:gd name="T2" fmla="*/ 2592 w 64000"/>
                <a:gd name="T3" fmla="*/ 984 h 64000"/>
                <a:gd name="T4" fmla="*/ 2037 w 64000"/>
                <a:gd name="T5" fmla="*/ 1791 h 64000"/>
                <a:gd name="T6" fmla="*/ 2037 w 64000"/>
                <a:gd name="T7" fmla="*/ 1791 h 64000"/>
                <a:gd name="T8" fmla="*/ 2037 w 64000"/>
                <a:gd name="T9" fmla="*/ 1791 h 64000"/>
                <a:gd name="T10" fmla="*/ 2037 w 64000"/>
                <a:gd name="T11" fmla="*/ 1791 h 64000"/>
                <a:gd name="T12" fmla="*/ 2037 w 64000"/>
                <a:gd name="T13" fmla="*/ 177 h 64000"/>
                <a:gd name="T14" fmla="*/ 2037 w 64000"/>
                <a:gd name="T15" fmla="*/ 177 h 64000"/>
                <a:gd name="T16" fmla="*/ 2037 w 64000"/>
                <a:gd name="T17" fmla="*/ 17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endParaRPr lang="en-US"/>
            </a:p>
          </p:txBody>
        </p:sp>
        <p:sp>
          <p:nvSpPr>
            <p:cNvPr id="8201" name="AutoShape 4"/>
            <p:cNvSpPr>
              <a:spLocks noChangeArrowheads="1"/>
            </p:cNvSpPr>
            <p:nvPr/>
          </p:nvSpPr>
          <p:spPr bwMode="auto">
            <a:xfrm>
              <a:off x="-1528" y="0"/>
              <a:ext cx="1949" cy="1987"/>
            </a:xfrm>
            <a:custGeom>
              <a:avLst/>
              <a:gdLst>
                <a:gd name="T0" fmla="*/ 1525 w 64000"/>
                <a:gd name="T1" fmla="*/ 174 h 64000"/>
                <a:gd name="T2" fmla="*/ 1949 w 64000"/>
                <a:gd name="T3" fmla="*/ 994 h 64000"/>
                <a:gd name="T4" fmla="*/ 1525 w 64000"/>
                <a:gd name="T5" fmla="*/ 1813 h 64000"/>
                <a:gd name="T6" fmla="*/ 1525 w 64000"/>
                <a:gd name="T7" fmla="*/ 1813 h 64000"/>
                <a:gd name="T8" fmla="*/ 1525 w 64000"/>
                <a:gd name="T9" fmla="*/ 1813 h 64000"/>
                <a:gd name="T10" fmla="*/ 1525 w 64000"/>
                <a:gd name="T11" fmla="*/ 1813 h 64000"/>
                <a:gd name="T12" fmla="*/ 1525 w 64000"/>
                <a:gd name="T13" fmla="*/ 174 h 64000"/>
                <a:gd name="T14" fmla="*/ 1525 w 64000"/>
                <a:gd name="T15" fmla="*/ 174 h 64000"/>
                <a:gd name="T16" fmla="*/ 1525 w 64000"/>
                <a:gd name="T17" fmla="*/ 17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endParaRPr lang="en-US"/>
            </a:p>
          </p:txBody>
        </p:sp>
        <p:sp>
          <p:nvSpPr>
            <p:cNvPr id="8202" name="Line 5"/>
            <p:cNvSpPr>
              <a:spLocks noChangeShapeType="1"/>
            </p:cNvSpPr>
            <p:nvPr/>
          </p:nvSpPr>
          <p:spPr bwMode="auto">
            <a:xfrm>
              <a:off x="864" y="960"/>
              <a:ext cx="4608" cy="0"/>
            </a:xfrm>
            <a:prstGeom prst="line">
              <a:avLst/>
            </a:prstGeom>
            <a:noFill/>
            <a:ln w="12700">
              <a:solidFill>
                <a:schemeClr val="tx1"/>
              </a:solidFill>
              <a:round/>
              <a:headEnd/>
              <a:tailEnd/>
            </a:ln>
          </p:spPr>
          <p:txBody>
            <a:bodyPr/>
            <a:lstStyle/>
            <a:p>
              <a:endParaRPr lang="en-US"/>
            </a:p>
          </p:txBody>
        </p:sp>
      </p:grpSp>
      <p:sp>
        <p:nvSpPr>
          <p:cNvPr id="8195"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6"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2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843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8433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erdana" pitchFamily="34" charset="0"/>
                <a:cs typeface="Arial" charset="0"/>
              </a:defRPr>
            </a:lvl1pPr>
          </a:lstStyle>
          <a:p>
            <a:fld id="{F3220618-C9AB-43AF-901E-BE19C6EC5A81}"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4654"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7242175" cy="1981200"/>
            <a:chOff x="0" y="0"/>
            <a:chExt cx="4562" cy="1248"/>
          </a:xfrm>
        </p:grpSpPr>
        <p:sp>
          <p:nvSpPr>
            <p:cNvPr id="22425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922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22426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426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426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22426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22426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itchFamily="34" charset="0"/>
                <a:cs typeface="Arial" charset="0"/>
              </a:defRPr>
            </a:lvl1pPr>
          </a:lstStyle>
          <a:p>
            <a:fld id="{BC5A148F-B4DD-4132-AEF9-62921995B6EE}" type="slidenum">
              <a:rPr lang="ar-SA"/>
              <a:pPr/>
              <a:t>‹#›</a:t>
            </a:fld>
            <a:endParaRPr lang="en-US"/>
          </a:p>
        </p:txBody>
      </p:sp>
    </p:spTree>
  </p:cSld>
  <p:clrMap bg1="dk2" tx1="lt1" bg2="dk1" tx2="lt2" accent1="accent1" accent2="accent2" accent3="accent3" accent4="accent4" accent5="accent5" accent6="accent6" hlink="hlink" folHlink="folHlink"/>
  <p:sldLayoutIdLst>
    <p:sldLayoutId id="2147484655" r:id="rId1"/>
    <p:sldLayoutId id="2147484576" r:id="rId2"/>
    <p:sldLayoutId id="2147484577" r:id="rId3"/>
    <p:sldLayoutId id="2147484578" r:id="rId4"/>
    <p:sldLayoutId id="2147484579" r:id="rId5"/>
    <p:sldLayoutId id="2147484580" r:id="rId6"/>
    <p:sldLayoutId id="2147484581" r:id="rId7"/>
    <p:sldLayoutId id="2147484582" r:id="rId8"/>
    <p:sldLayoutId id="2147484583" r:id="rId9"/>
    <p:sldLayoutId id="2147484584" r:id="rId10"/>
    <p:sldLayoutId id="2147484585" r:id="rId11"/>
    <p:sldLayoutId id="214748458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0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0.gif"/><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jpeg"/><Relationship Id="rId1" Type="http://schemas.openxmlformats.org/officeDocument/2006/relationships/slideLayout" Target="../slideLayouts/slideLayout137.xml"/><Relationship Id="rId5" Type="http://schemas.openxmlformats.org/officeDocument/2006/relationships/image" Target="../media/image24.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0.xml"/><Relationship Id="rId4" Type="http://schemas.openxmlformats.org/officeDocument/2006/relationships/image" Target="../media/image32.gif"/></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43.xml"/></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36.gif"/><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7.gif"/><Relationship Id="rId1" Type="http://schemas.openxmlformats.org/officeDocument/2006/relationships/slideLayout" Target="../slideLayouts/slideLayout155.xml"/></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16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2"/>
          <p:cNvSpPr>
            <a:spLocks noChangeArrowheads="1" noChangeShapeType="1" noTextEdit="1"/>
          </p:cNvSpPr>
          <p:nvPr/>
        </p:nvSpPr>
        <p:spPr bwMode="auto">
          <a:xfrm>
            <a:off x="2057400" y="685800"/>
            <a:ext cx="5562600" cy="990600"/>
          </a:xfrm>
          <a:prstGeom prst="rect">
            <a:avLst/>
          </a:prstGeom>
        </p:spPr>
        <p:txBody>
          <a:bodyPr wrap="none" fromWordArt="1">
            <a:prstTxWarp prst="textWave1">
              <a:avLst>
                <a:gd name="adj1" fmla="val 13005"/>
                <a:gd name="adj2" fmla="val 0"/>
              </a:avLst>
            </a:prstTxWarp>
          </a:bodyPr>
          <a:lstStyle/>
          <a:p>
            <a:pPr algn="ctr"/>
            <a:r>
              <a:rPr lang="en-US" b="1" i="1"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KĨ THUẬT LỚP 4</a:t>
            </a:r>
          </a:p>
        </p:txBody>
      </p:sp>
      <p:sp>
        <p:nvSpPr>
          <p:cNvPr id="10243" name="WordArt 3"/>
          <p:cNvSpPr>
            <a:spLocks noChangeArrowheads="1" noChangeShapeType="1" noTextEdit="1"/>
          </p:cNvSpPr>
          <p:nvPr/>
        </p:nvSpPr>
        <p:spPr bwMode="auto">
          <a:xfrm>
            <a:off x="4191000" y="2209800"/>
            <a:ext cx="1123950" cy="514350"/>
          </a:xfrm>
          <a:prstGeom prst="rect">
            <a:avLst/>
          </a:prstGeom>
        </p:spPr>
        <p:txBody>
          <a:bodyPr wrap="none" fromWordArt="1">
            <a:prstTxWarp prst="textPlain">
              <a:avLst>
                <a:gd name="adj" fmla="val 50000"/>
              </a:avLst>
            </a:prstTxWarp>
          </a:bodyPr>
          <a:lstStyle/>
          <a:p>
            <a:pPr algn="ctr"/>
            <a:r>
              <a:rPr lang="en-US" b="1" i="1"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BÀI 2</a:t>
            </a:r>
          </a:p>
        </p:txBody>
      </p:sp>
      <p:sp>
        <p:nvSpPr>
          <p:cNvPr id="10244" name="WordArt 4"/>
          <p:cNvSpPr>
            <a:spLocks noChangeArrowheads="1" noChangeShapeType="1" noTextEdit="1"/>
          </p:cNvSpPr>
          <p:nvPr/>
        </p:nvSpPr>
        <p:spPr bwMode="auto">
          <a:xfrm>
            <a:off x="762000" y="2971800"/>
            <a:ext cx="7848600" cy="2286000"/>
          </a:xfrm>
          <a:prstGeom prst="rect">
            <a:avLst/>
          </a:prstGeom>
        </p:spPr>
        <p:txBody>
          <a:bodyPr wrap="none" fromWordArt="1">
            <a:prstTxWarp prst="textDeflate">
              <a:avLst>
                <a:gd name="adj" fmla="val 18750"/>
              </a:avLst>
            </a:prstTxWarp>
          </a:bodyPr>
          <a:lstStyle/>
          <a:p>
            <a:pPr algn="ctr"/>
            <a:r>
              <a:rPr lang="vi-VN" b="1" i="1" kern="10">
                <a:ln w="9525">
                  <a:solidFill>
                    <a:srgbClr val="FF99CC"/>
                  </a:solidFill>
                  <a:round/>
                  <a:headEnd/>
                  <a:tailEnd/>
                </a:ln>
                <a:solidFill>
                  <a:srgbClr val="FF6600"/>
                </a:solidFill>
                <a:latin typeface="Arial"/>
                <a:cs typeface="Arial"/>
              </a:rPr>
              <a:t>CẮT VẢI THEO ĐƯỜNG VẠCH DẤU</a:t>
            </a:r>
            <a:endParaRPr lang="en-US" b="1" i="1" kern="10">
              <a:ln w="9525">
                <a:solidFill>
                  <a:srgbClr val="FF99CC"/>
                </a:solidFill>
                <a:round/>
                <a:headEnd/>
                <a:tailEnd/>
              </a:ln>
              <a:solidFill>
                <a:srgbClr val="FF6600"/>
              </a:solidFill>
              <a:latin typeface="Arial"/>
              <a:cs typeface="Arial"/>
            </a:endParaRPr>
          </a:p>
        </p:txBody>
      </p:sp>
      <p:pic>
        <p:nvPicPr>
          <p:cNvPr id="30725" name="Picture 7" descr="flower_icons_03"/>
          <p:cNvPicPr>
            <a:picLocks noChangeAspect="1" noChangeArrowheads="1" noCrop="1"/>
          </p:cNvPicPr>
          <p:nvPr/>
        </p:nvPicPr>
        <p:blipFill>
          <a:blip r:embed="rId2"/>
          <a:srcRect/>
          <a:stretch>
            <a:fillRect/>
          </a:stretch>
        </p:blipFill>
        <p:spPr bwMode="auto">
          <a:xfrm>
            <a:off x="3886200" y="4876800"/>
            <a:ext cx="1752600" cy="1295400"/>
          </a:xfrm>
          <a:prstGeom prst="rect">
            <a:avLst/>
          </a:prstGeom>
          <a:noFill/>
          <a:ln w="9525">
            <a:noFill/>
            <a:miter lim="800000"/>
            <a:headEnd/>
            <a:tailEnd/>
          </a:ln>
        </p:spPr>
      </p:pic>
      <p:pic>
        <p:nvPicPr>
          <p:cNvPr id="30726" name="Picture 8" descr="flower36"/>
          <p:cNvPicPr>
            <a:picLocks noChangeAspect="1" noChangeArrowheads="1" noCrop="1"/>
          </p:cNvPicPr>
          <p:nvPr/>
        </p:nvPicPr>
        <p:blipFill>
          <a:blip r:embed="rId3"/>
          <a:srcRect/>
          <a:stretch>
            <a:fillRect/>
          </a:stretch>
        </p:blipFill>
        <p:spPr bwMode="auto">
          <a:xfrm>
            <a:off x="228600" y="304800"/>
            <a:ext cx="1600200" cy="1600200"/>
          </a:xfrm>
          <a:prstGeom prst="rect">
            <a:avLst/>
          </a:prstGeom>
          <a:noFill/>
          <a:ln w="9525">
            <a:noFill/>
            <a:miter lim="800000"/>
            <a:headEnd/>
            <a:tailEnd/>
          </a:ln>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1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ox(in)">
                                      <p:cBhvr>
                                        <p:cTn id="12" dur="1000"/>
                                        <p:tgtEl>
                                          <p:spTgt spid="102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checkerboard(across)">
                                      <p:cBhvr>
                                        <p:cTn id="17" dur="1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nimBg="1"/>
      <p:bldP spid="10243" grpId="0" animBg="1"/>
      <p:bldP spid="1024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FF00"/>
            </a:gs>
            <a:gs pos="100000">
              <a:srgbClr val="FFCCFF"/>
            </a:gs>
          </a:gsLst>
          <a:lin ang="5400000" scaled="1"/>
        </a:gra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b="1" i="1" u="sng" smtClean="0">
                <a:solidFill>
                  <a:srgbClr val="6600CC"/>
                </a:solidFill>
              </a:rPr>
              <a:t>Hoạt động 2:</a:t>
            </a:r>
          </a:p>
        </p:txBody>
      </p:sp>
      <p:sp>
        <p:nvSpPr>
          <p:cNvPr id="179204" name="AutoShape 4"/>
          <p:cNvSpPr>
            <a:spLocks noChangeArrowheads="1"/>
          </p:cNvSpPr>
          <p:nvPr/>
        </p:nvSpPr>
        <p:spPr bwMode="auto">
          <a:xfrm>
            <a:off x="2590800" y="2514600"/>
            <a:ext cx="3505200" cy="1905000"/>
          </a:xfrm>
          <a:prstGeom prst="wedgeRoundRectCallout">
            <a:avLst>
              <a:gd name="adj1" fmla="val -41940"/>
              <a:gd name="adj2" fmla="val 88167"/>
              <a:gd name="adj3" fmla="val 16667"/>
            </a:avLst>
          </a:prstGeom>
          <a:solidFill>
            <a:schemeClr val="accent1"/>
          </a:solidFill>
          <a:ln w="9525">
            <a:solidFill>
              <a:schemeClr val="tx1"/>
            </a:solidFill>
            <a:miter lim="800000"/>
            <a:headEnd/>
            <a:tailEnd/>
          </a:ln>
        </p:spPr>
        <p:txBody>
          <a:bodyPr/>
          <a:lstStyle/>
          <a:p>
            <a:pPr algn="ctr"/>
            <a:endParaRPr lang="vi-VN"/>
          </a:p>
        </p:txBody>
      </p:sp>
      <p:sp>
        <p:nvSpPr>
          <p:cNvPr id="179205" name="Text Box 5"/>
          <p:cNvSpPr txBox="1">
            <a:spLocks noChangeArrowheads="1"/>
          </p:cNvSpPr>
          <p:nvPr/>
        </p:nvSpPr>
        <p:spPr bwMode="auto">
          <a:xfrm>
            <a:off x="2743200" y="2895600"/>
            <a:ext cx="3200400" cy="1190625"/>
          </a:xfrm>
          <a:prstGeom prst="rect">
            <a:avLst/>
          </a:prstGeom>
          <a:noFill/>
          <a:ln w="9525">
            <a:noFill/>
            <a:miter lim="800000"/>
            <a:headEnd/>
            <a:tailEnd/>
          </a:ln>
        </p:spPr>
        <p:txBody>
          <a:bodyPr>
            <a:spAutoFit/>
          </a:bodyPr>
          <a:lstStyle/>
          <a:p>
            <a:pPr>
              <a:spcBef>
                <a:spcPct val="50000"/>
              </a:spcBef>
            </a:pPr>
            <a:r>
              <a:rPr lang="en-US"/>
              <a:t>Hướng dẫn thao tác mẫu.</a:t>
            </a:r>
          </a:p>
        </p:txBody>
      </p:sp>
      <p:pic>
        <p:nvPicPr>
          <p:cNvPr id="39941" name="Picture 8" descr="farvetblomst005"/>
          <p:cNvPicPr>
            <a:picLocks noChangeAspect="1" noChangeArrowheads="1" noCrop="1"/>
          </p:cNvPicPr>
          <p:nvPr/>
        </p:nvPicPr>
        <p:blipFill>
          <a:blip r:embed="rId2"/>
          <a:srcRect/>
          <a:stretch>
            <a:fillRect/>
          </a:stretch>
        </p:blipFill>
        <p:spPr bwMode="auto">
          <a:xfrm>
            <a:off x="8001000" y="1143000"/>
            <a:ext cx="952500" cy="3810000"/>
          </a:xfrm>
          <a:prstGeom prst="rect">
            <a:avLst/>
          </a:prstGeom>
          <a:noFill/>
          <a:ln w="9525">
            <a:noFill/>
            <a:miter lim="800000"/>
            <a:headEnd/>
            <a:tailEnd/>
          </a:ln>
        </p:spPr>
      </p:pic>
      <p:pic>
        <p:nvPicPr>
          <p:cNvPr id="39942" name="Picture 9" descr="ggg_3831"/>
          <p:cNvPicPr>
            <a:picLocks noChangeAspect="1" noChangeArrowheads="1" noCrop="1"/>
          </p:cNvPicPr>
          <p:nvPr/>
        </p:nvPicPr>
        <p:blipFill>
          <a:blip r:embed="rId3"/>
          <a:srcRect/>
          <a:stretch>
            <a:fillRect/>
          </a:stretch>
        </p:blipFill>
        <p:spPr bwMode="auto">
          <a:xfrm>
            <a:off x="228600" y="5486400"/>
            <a:ext cx="1143000" cy="1190625"/>
          </a:xfrm>
          <a:prstGeom prst="rect">
            <a:avLst/>
          </a:prstGeom>
          <a:noFill/>
          <a:ln w="9525">
            <a:noFill/>
            <a:miter lim="800000"/>
            <a:headEnd/>
            <a:tailEnd/>
          </a:ln>
        </p:spPr>
      </p:pic>
      <p:pic>
        <p:nvPicPr>
          <p:cNvPr id="39943" name="Picture 10" descr="ggg_3831"/>
          <p:cNvPicPr>
            <a:picLocks noChangeAspect="1" noChangeArrowheads="1" noCrop="1"/>
          </p:cNvPicPr>
          <p:nvPr/>
        </p:nvPicPr>
        <p:blipFill>
          <a:blip r:embed="rId3"/>
          <a:srcRect/>
          <a:stretch>
            <a:fillRect/>
          </a:stretch>
        </p:blipFill>
        <p:spPr bwMode="auto">
          <a:xfrm>
            <a:off x="7848600" y="5715000"/>
            <a:ext cx="1047750" cy="962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wheel(4)">
                                      <p:cBhvr>
                                        <p:cTn id="7" dur="1000"/>
                                        <p:tgtEl>
                                          <p:spTgt spid="179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9204"/>
                                        </p:tgtEl>
                                        <p:attrNameLst>
                                          <p:attrName>style.visibility</p:attrName>
                                        </p:attrNameLst>
                                      </p:cBhvr>
                                      <p:to>
                                        <p:strVal val="visible"/>
                                      </p:to>
                                    </p:set>
                                    <p:animEffect transition="in" filter="slide(fromBottom)">
                                      <p:cBhvr>
                                        <p:cTn id="12" dur="500"/>
                                        <p:tgtEl>
                                          <p:spTgt spid="179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79205"/>
                                        </p:tgtEl>
                                        <p:attrNameLst>
                                          <p:attrName>style.visibility</p:attrName>
                                        </p:attrNameLst>
                                      </p:cBhvr>
                                      <p:to>
                                        <p:strVal val="visible"/>
                                      </p:to>
                                    </p:set>
                                    <p:anim calcmode="lin" valueType="num">
                                      <p:cBhvr>
                                        <p:cTn id="17" dur="1000" fill="hold"/>
                                        <p:tgtEl>
                                          <p:spTgt spid="179205"/>
                                        </p:tgtEl>
                                        <p:attrNameLst>
                                          <p:attrName>ppt_w</p:attrName>
                                        </p:attrNameLst>
                                      </p:cBhvr>
                                      <p:tavLst>
                                        <p:tav tm="0">
                                          <p:val>
                                            <p:fltVal val="0"/>
                                          </p:val>
                                        </p:tav>
                                        <p:tav tm="100000">
                                          <p:val>
                                            <p:strVal val="#ppt_w"/>
                                          </p:val>
                                        </p:tav>
                                      </p:tavLst>
                                    </p:anim>
                                    <p:anim calcmode="lin" valueType="num">
                                      <p:cBhvr>
                                        <p:cTn id="18" dur="1000" fill="hold"/>
                                        <p:tgtEl>
                                          <p:spTgt spid="1792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04" grpId="0" animBg="1"/>
      <p:bldP spid="1792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i="1" smtClean="0">
                <a:latin typeface="Arial"/>
              </a:rPr>
              <a:t>1 . Vạch dấu trên vải:</a:t>
            </a:r>
          </a:p>
        </p:txBody>
      </p:sp>
      <p:sp>
        <p:nvSpPr>
          <p:cNvPr id="151555" name="Rectangle 3"/>
          <p:cNvSpPr>
            <a:spLocks noGrp="1" noChangeArrowheads="1"/>
          </p:cNvSpPr>
          <p:nvPr>
            <p:ph type="body" sz="half" idx="1"/>
          </p:nvPr>
        </p:nvSpPr>
        <p:spPr>
          <a:xfrm>
            <a:off x="228600" y="2133600"/>
            <a:ext cx="5257800" cy="4419600"/>
          </a:xfrm>
        </p:spPr>
        <p:txBody>
          <a:bodyPr/>
          <a:lstStyle/>
          <a:p>
            <a:pPr eaLnBrk="1" hangingPunct="1">
              <a:defRPr/>
            </a:pPr>
            <a:r>
              <a:rPr lang="en-US" smtClean="0">
                <a:solidFill>
                  <a:srgbClr val="993366"/>
                </a:solidFill>
                <a:latin typeface="Arial"/>
              </a:rPr>
              <a:t>Nêu cách vạch dấu đường thẳng?</a:t>
            </a:r>
          </a:p>
          <a:p>
            <a:pPr eaLnBrk="1" hangingPunct="1">
              <a:defRPr/>
            </a:pPr>
            <a:r>
              <a:rPr lang="en-US" smtClean="0">
                <a:latin typeface="Arial"/>
              </a:rPr>
              <a:t>+ Đánh dấu hai điểm cách nhau 15 cm trên mảnh vải .</a:t>
            </a:r>
          </a:p>
          <a:p>
            <a:pPr eaLnBrk="1" hangingPunct="1">
              <a:defRPr/>
            </a:pPr>
            <a:r>
              <a:rPr lang="en-US" smtClean="0">
                <a:latin typeface="Arial"/>
              </a:rPr>
              <a:t>+Dùng thước nối hai điểm lại với nhau để được một đường thẳng .</a:t>
            </a:r>
          </a:p>
        </p:txBody>
      </p:sp>
      <p:pic>
        <p:nvPicPr>
          <p:cNvPr id="151559" name="Picture 7" descr="Cat vai theo duong vach dau1"/>
          <p:cNvPicPr>
            <a:picLocks noChangeAspect="1" noChangeArrowheads="1"/>
          </p:cNvPicPr>
          <p:nvPr>
            <p:ph sz="half" idx="2"/>
          </p:nvPr>
        </p:nvPicPr>
        <p:blipFill>
          <a:blip r:embed="rId2"/>
          <a:srcRect/>
          <a:stretch>
            <a:fillRect/>
          </a:stretch>
        </p:blipFill>
        <p:spPr>
          <a:xfrm>
            <a:off x="5486400" y="2362200"/>
            <a:ext cx="3505200" cy="3886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1000" fill="hold"/>
                                        <p:tgtEl>
                                          <p:spTgt spid="151554"/>
                                        </p:tgtEl>
                                        <p:attrNameLst>
                                          <p:attrName>ppt_x</p:attrName>
                                        </p:attrNameLst>
                                      </p:cBhvr>
                                      <p:tavLst>
                                        <p:tav tm="0">
                                          <p:val>
                                            <p:strVal val="#ppt_x"/>
                                          </p:val>
                                        </p:tav>
                                        <p:tav tm="100000">
                                          <p:val>
                                            <p:strVal val="#ppt_x"/>
                                          </p:val>
                                        </p:tav>
                                      </p:tavLst>
                                    </p:anim>
                                    <p:anim calcmode="lin" valueType="num">
                                      <p:cBhvr additive="base">
                                        <p:cTn id="8" dur="1000" fill="hold"/>
                                        <p:tgtEl>
                                          <p:spTgt spid="1515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151559"/>
                                        </p:tgtEl>
                                        <p:attrNameLst>
                                          <p:attrName>style.visibility</p:attrName>
                                        </p:attrNameLst>
                                      </p:cBhvr>
                                      <p:to>
                                        <p:strVal val="visible"/>
                                      </p:to>
                                    </p:set>
                                    <p:animEffect transition="in" filter="diamond(in)">
                                      <p:cBhvr>
                                        <p:cTn id="13" dur="1000"/>
                                        <p:tgtEl>
                                          <p:spTgt spid="15155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51555">
                                            <p:txEl>
                                              <p:pRg st="0" end="0"/>
                                            </p:txEl>
                                          </p:spTgt>
                                        </p:tgtEl>
                                        <p:attrNameLst>
                                          <p:attrName>style.visibility</p:attrName>
                                        </p:attrNameLst>
                                      </p:cBhvr>
                                      <p:to>
                                        <p:strVal val="visible"/>
                                      </p:to>
                                    </p:set>
                                    <p:anim calcmode="lin" valueType="num">
                                      <p:cBhvr additive="base">
                                        <p:cTn id="18" dur="1000" fill="hold"/>
                                        <p:tgtEl>
                                          <p:spTgt spid="151555">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51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51555">
                                            <p:txEl>
                                              <p:pRg st="1" end="1"/>
                                            </p:txEl>
                                          </p:spTgt>
                                        </p:tgtEl>
                                        <p:attrNameLst>
                                          <p:attrName>style.visibility</p:attrName>
                                        </p:attrNameLst>
                                      </p:cBhvr>
                                      <p:to>
                                        <p:strVal val="visible"/>
                                      </p:to>
                                    </p:set>
                                    <p:animEffect transition="in" filter="wipe(down)">
                                      <p:cBhvr>
                                        <p:cTn id="24" dur="1000"/>
                                        <p:tgtEl>
                                          <p:spTgt spid="15155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51555">
                                            <p:txEl>
                                              <p:pRg st="2" end="2"/>
                                            </p:txEl>
                                          </p:spTgt>
                                        </p:tgtEl>
                                        <p:attrNameLst>
                                          <p:attrName>style.visibility</p:attrName>
                                        </p:attrNameLst>
                                      </p:cBhvr>
                                      <p:to>
                                        <p:strVal val="visible"/>
                                      </p:to>
                                    </p:set>
                                    <p:animEffect transition="in" filter="fade">
                                      <p:cBhvr>
                                        <p:cTn id="29" dur="1000"/>
                                        <p:tgtEl>
                                          <p:spTgt spid="151555">
                                            <p:txEl>
                                              <p:pRg st="2" end="2"/>
                                            </p:txEl>
                                          </p:spTgt>
                                        </p:tgtEl>
                                      </p:cBhvr>
                                    </p:animEffect>
                                    <p:anim calcmode="lin" valueType="num">
                                      <p:cBhvr>
                                        <p:cTn id="30" dur="10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1555">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1555">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FFFFFF"/>
          </a:bgClr>
        </a:patt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mtClean="0">
                <a:solidFill>
                  <a:srgbClr val="FF9933"/>
                </a:solidFill>
              </a:rPr>
              <a:t>Nêu cách vạch dấu đường cong?</a:t>
            </a:r>
          </a:p>
        </p:txBody>
      </p:sp>
      <p:sp>
        <p:nvSpPr>
          <p:cNvPr id="152580" name="Rectangle 4"/>
          <p:cNvSpPr>
            <a:spLocks noGrp="1" noChangeArrowheads="1"/>
          </p:cNvSpPr>
          <p:nvPr>
            <p:ph type="body" sz="half" idx="2"/>
          </p:nvPr>
        </p:nvSpPr>
        <p:spPr>
          <a:xfrm>
            <a:off x="4876800" y="1600200"/>
            <a:ext cx="4038600" cy="4648200"/>
          </a:xfrm>
        </p:spPr>
        <p:txBody>
          <a:bodyPr/>
          <a:lstStyle/>
          <a:p>
            <a:pPr marL="533400" indent="-533400" algn="ctr" eaLnBrk="1" hangingPunct="1">
              <a:buFont typeface="Wingdings" pitchFamily="2" charset="2"/>
              <a:buNone/>
            </a:pPr>
            <a:r>
              <a:rPr lang="en-US" sz="3600" smtClean="0"/>
              <a:t>*Vạch dấu đường</a:t>
            </a:r>
          </a:p>
          <a:p>
            <a:pPr marL="533400" indent="-533400" algn="ctr" eaLnBrk="1" hangingPunct="1">
              <a:buFont typeface="Wingdings" pitchFamily="2" charset="2"/>
              <a:buNone/>
            </a:pPr>
            <a:r>
              <a:rPr lang="en-US" sz="3600" smtClean="0"/>
              <a:t>cong phải vuốt phẳng mặt vải.</a:t>
            </a:r>
          </a:p>
          <a:p>
            <a:pPr marL="533400" indent="-533400" algn="ctr" eaLnBrk="1" hangingPunct="1">
              <a:buFont typeface="Wingdings" pitchFamily="2" charset="2"/>
              <a:buNone/>
            </a:pPr>
            <a:r>
              <a:rPr lang="en-US" sz="3600" smtClean="0"/>
              <a:t>*Vẽ đường cong</a:t>
            </a:r>
          </a:p>
          <a:p>
            <a:pPr marL="533400" indent="-533400" algn="ctr" eaLnBrk="1" hangingPunct="1">
              <a:buFont typeface="Wingdings" pitchFamily="2" charset="2"/>
              <a:buNone/>
            </a:pPr>
            <a:r>
              <a:rPr lang="en-US" sz="3600" smtClean="0"/>
              <a:t>lên vị trí đã định.</a:t>
            </a:r>
            <a:endParaRPr lang="vi-VN" sz="3600" smtClean="0"/>
          </a:p>
        </p:txBody>
      </p:sp>
      <p:pic>
        <p:nvPicPr>
          <p:cNvPr id="152581" name="Picture 5" descr="Hình ảnh011"/>
          <p:cNvPicPr>
            <a:picLocks noChangeAspect="1" noChangeArrowheads="1"/>
          </p:cNvPicPr>
          <p:nvPr>
            <p:ph sz="half" idx="1"/>
          </p:nvPr>
        </p:nvPicPr>
        <p:blipFill>
          <a:blip r:embed="rId2"/>
          <a:srcRect/>
          <a:stretch>
            <a:fillRect/>
          </a:stretch>
        </p:blipFill>
        <p:spPr>
          <a:xfrm>
            <a:off x="457200" y="1828800"/>
            <a:ext cx="4038600" cy="2971800"/>
          </a:xfrm>
          <a:noFill/>
        </p:spPr>
      </p:pic>
      <p:pic>
        <p:nvPicPr>
          <p:cNvPr id="41989" name="Picture 6" descr="hvidblomst002"/>
          <p:cNvPicPr>
            <a:picLocks noChangeAspect="1" noChangeArrowheads="1" noCrop="1"/>
          </p:cNvPicPr>
          <p:nvPr/>
        </p:nvPicPr>
        <p:blipFill>
          <a:blip r:embed="rId3"/>
          <a:srcRect/>
          <a:stretch>
            <a:fillRect/>
          </a:stretch>
        </p:blipFill>
        <p:spPr bwMode="auto">
          <a:xfrm>
            <a:off x="8077200" y="5638800"/>
            <a:ext cx="838200" cy="1066800"/>
          </a:xfrm>
          <a:prstGeom prst="rect">
            <a:avLst/>
          </a:prstGeom>
          <a:noFill/>
          <a:ln w="9525">
            <a:noFill/>
            <a:miter lim="800000"/>
            <a:headEnd/>
            <a:tailEnd/>
          </a:ln>
        </p:spPr>
      </p:pic>
      <p:pic>
        <p:nvPicPr>
          <p:cNvPr id="41990" name="Picture 7" descr="hvidblomst002"/>
          <p:cNvPicPr>
            <a:picLocks noChangeAspect="1" noChangeArrowheads="1" noCrop="1"/>
          </p:cNvPicPr>
          <p:nvPr/>
        </p:nvPicPr>
        <p:blipFill>
          <a:blip r:embed="rId3"/>
          <a:srcRect/>
          <a:stretch>
            <a:fillRect/>
          </a:stretch>
        </p:blipFill>
        <p:spPr bwMode="auto">
          <a:xfrm>
            <a:off x="228600" y="5638800"/>
            <a:ext cx="8382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p:cTn id="7" dur="1000" fill="hold"/>
                                        <p:tgtEl>
                                          <p:spTgt spid="152578"/>
                                        </p:tgtEl>
                                        <p:attrNameLst>
                                          <p:attrName>ppt_x</p:attrName>
                                        </p:attrNameLst>
                                      </p:cBhvr>
                                      <p:tavLst>
                                        <p:tav tm="0">
                                          <p:val>
                                            <p:strVal val="#ppt_x-.2"/>
                                          </p:val>
                                        </p:tav>
                                        <p:tav tm="100000">
                                          <p:val>
                                            <p:strVal val="#ppt_x"/>
                                          </p:val>
                                        </p:tav>
                                      </p:tavLst>
                                    </p:anim>
                                    <p:anim calcmode="lin" valueType="num">
                                      <p:cBhvr>
                                        <p:cTn id="8" dur="1000" fill="hold"/>
                                        <p:tgtEl>
                                          <p:spTgt spid="1525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25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2581"/>
                                        </p:tgtEl>
                                        <p:attrNameLst>
                                          <p:attrName>style.visibility</p:attrName>
                                        </p:attrNameLst>
                                      </p:cBhvr>
                                      <p:to>
                                        <p:strVal val="visible"/>
                                      </p:to>
                                    </p:set>
                                    <p:animEffect transition="in" filter="fade">
                                      <p:cBhvr>
                                        <p:cTn id="14" dur="1000"/>
                                        <p:tgtEl>
                                          <p:spTgt spid="152581"/>
                                        </p:tgtEl>
                                      </p:cBhvr>
                                    </p:animEffect>
                                    <p:anim calcmode="lin" valueType="num">
                                      <p:cBhvr>
                                        <p:cTn id="15" dur="1000" fill="hold"/>
                                        <p:tgtEl>
                                          <p:spTgt spid="152581"/>
                                        </p:tgtEl>
                                        <p:attrNameLst>
                                          <p:attrName>ppt_x</p:attrName>
                                        </p:attrNameLst>
                                      </p:cBhvr>
                                      <p:tavLst>
                                        <p:tav tm="0">
                                          <p:val>
                                            <p:strVal val="#ppt_x"/>
                                          </p:val>
                                        </p:tav>
                                        <p:tav tm="100000">
                                          <p:val>
                                            <p:strVal val="#ppt_x"/>
                                          </p:val>
                                        </p:tav>
                                      </p:tavLst>
                                    </p:anim>
                                    <p:anim calcmode="lin" valueType="num">
                                      <p:cBhvr>
                                        <p:cTn id="16" dur="1000" fill="hold"/>
                                        <p:tgtEl>
                                          <p:spTgt spid="15258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152580">
                                            <p:txEl>
                                              <p:pRg st="0" end="0"/>
                                            </p:txEl>
                                          </p:spTgt>
                                        </p:tgtEl>
                                        <p:attrNameLst>
                                          <p:attrName>style.visibility</p:attrName>
                                        </p:attrNameLst>
                                      </p:cBhvr>
                                      <p:to>
                                        <p:strVal val="visible"/>
                                      </p:to>
                                    </p:set>
                                    <p:animEffect transition="in" filter="fade">
                                      <p:cBhvr>
                                        <p:cTn id="21" dur="1000"/>
                                        <p:tgtEl>
                                          <p:spTgt spid="152580">
                                            <p:txEl>
                                              <p:pRg st="0" end="0"/>
                                            </p:txEl>
                                          </p:spTgt>
                                        </p:tgtEl>
                                      </p:cBhvr>
                                    </p:animEffect>
                                    <p:anim calcmode="lin" valueType="num">
                                      <p:cBhvr>
                                        <p:cTn id="22" dur="1000" fill="hold"/>
                                        <p:tgtEl>
                                          <p:spTgt spid="152580">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2580">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2580">
                                            <p:txEl>
                                              <p:pRg st="0" end="0"/>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52580">
                                            <p:txEl>
                                              <p:pRg st="1" end="1"/>
                                            </p:txEl>
                                          </p:spTgt>
                                        </p:tgtEl>
                                        <p:attrNameLst>
                                          <p:attrName>style.visibility</p:attrName>
                                        </p:attrNameLst>
                                      </p:cBhvr>
                                      <p:to>
                                        <p:strVal val="visible"/>
                                      </p:to>
                                    </p:set>
                                    <p:animEffect transition="in" filter="fade">
                                      <p:cBhvr>
                                        <p:cTn id="27" dur="1000"/>
                                        <p:tgtEl>
                                          <p:spTgt spid="152580">
                                            <p:txEl>
                                              <p:pRg st="1" end="1"/>
                                            </p:txEl>
                                          </p:spTgt>
                                        </p:tgtEl>
                                      </p:cBhvr>
                                    </p:animEffect>
                                    <p:anim calcmode="lin" valueType="num">
                                      <p:cBhvr>
                                        <p:cTn id="28" dur="1000" fill="hold"/>
                                        <p:tgtEl>
                                          <p:spTgt spid="152580">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52580">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258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152580">
                                            <p:txEl>
                                              <p:pRg st="2" end="2"/>
                                            </p:txEl>
                                          </p:spTgt>
                                        </p:tgtEl>
                                        <p:attrNameLst>
                                          <p:attrName>style.visibility</p:attrName>
                                        </p:attrNameLst>
                                      </p:cBhvr>
                                      <p:to>
                                        <p:strVal val="visible"/>
                                      </p:to>
                                    </p:set>
                                    <p:anim calcmode="lin" valueType="num">
                                      <p:cBhvr>
                                        <p:cTn id="35" dur="1000" fill="hold"/>
                                        <p:tgtEl>
                                          <p:spTgt spid="152580">
                                            <p:txEl>
                                              <p:pRg st="2" end="2"/>
                                            </p:txEl>
                                          </p:spTgt>
                                        </p:tgtEl>
                                        <p:attrNameLst>
                                          <p:attrName>ppt_w</p:attrName>
                                        </p:attrNameLst>
                                      </p:cBhvr>
                                      <p:tavLst>
                                        <p:tav tm="0">
                                          <p:val>
                                            <p:strVal val="#ppt_w+.3"/>
                                          </p:val>
                                        </p:tav>
                                        <p:tav tm="100000">
                                          <p:val>
                                            <p:strVal val="#ppt_w"/>
                                          </p:val>
                                        </p:tav>
                                      </p:tavLst>
                                    </p:anim>
                                    <p:anim calcmode="lin" valueType="num">
                                      <p:cBhvr>
                                        <p:cTn id="36" dur="1000" fill="hold"/>
                                        <p:tgtEl>
                                          <p:spTgt spid="152580">
                                            <p:txEl>
                                              <p:pRg st="2" end="2"/>
                                            </p:txEl>
                                          </p:spTgt>
                                        </p:tgtEl>
                                        <p:attrNameLst>
                                          <p:attrName>ppt_h</p:attrName>
                                        </p:attrNameLst>
                                      </p:cBhvr>
                                      <p:tavLst>
                                        <p:tav tm="0">
                                          <p:val>
                                            <p:strVal val="#ppt_h"/>
                                          </p:val>
                                        </p:tav>
                                        <p:tav tm="100000">
                                          <p:val>
                                            <p:strVal val="#ppt_h"/>
                                          </p:val>
                                        </p:tav>
                                      </p:tavLst>
                                    </p:anim>
                                    <p:animEffect transition="in" filter="fade">
                                      <p:cBhvr>
                                        <p:cTn id="37" dur="1000"/>
                                        <p:tgtEl>
                                          <p:spTgt spid="152580">
                                            <p:txEl>
                                              <p:pRg st="2" end="2"/>
                                            </p:txEl>
                                          </p:spTgt>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52580">
                                            <p:txEl>
                                              <p:pRg st="3" end="3"/>
                                            </p:txEl>
                                          </p:spTgt>
                                        </p:tgtEl>
                                        <p:attrNameLst>
                                          <p:attrName>style.visibility</p:attrName>
                                        </p:attrNameLst>
                                      </p:cBhvr>
                                      <p:to>
                                        <p:strVal val="visible"/>
                                      </p:to>
                                    </p:set>
                                    <p:anim calcmode="lin" valueType="num">
                                      <p:cBhvr>
                                        <p:cTn id="40" dur="1000" fill="hold"/>
                                        <p:tgtEl>
                                          <p:spTgt spid="152580">
                                            <p:txEl>
                                              <p:pRg st="3" end="3"/>
                                            </p:txEl>
                                          </p:spTgt>
                                        </p:tgtEl>
                                        <p:attrNameLst>
                                          <p:attrName>ppt_w</p:attrName>
                                        </p:attrNameLst>
                                      </p:cBhvr>
                                      <p:tavLst>
                                        <p:tav tm="0">
                                          <p:val>
                                            <p:strVal val="#ppt_w+.3"/>
                                          </p:val>
                                        </p:tav>
                                        <p:tav tm="100000">
                                          <p:val>
                                            <p:strVal val="#ppt_w"/>
                                          </p:val>
                                        </p:tav>
                                      </p:tavLst>
                                    </p:anim>
                                    <p:anim calcmode="lin" valueType="num">
                                      <p:cBhvr>
                                        <p:cTn id="41" dur="1000" fill="hold"/>
                                        <p:tgtEl>
                                          <p:spTgt spid="152580">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15258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openDmnd">
          <a:fgClr>
            <a:srgbClr val="FFCC66"/>
          </a:fgClr>
          <a:bgClr>
            <a:schemeClr val="accent2"/>
          </a:bgClr>
        </a:patt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838200" y="228600"/>
            <a:ext cx="7924800" cy="1143000"/>
          </a:xfrm>
        </p:spPr>
        <p:txBody>
          <a:bodyPr/>
          <a:lstStyle/>
          <a:p>
            <a:pPr eaLnBrk="1" hangingPunct="1"/>
            <a:r>
              <a:rPr lang="en-US" sz="4800" b="1" i="1" u="sng" smtClean="0">
                <a:solidFill>
                  <a:srgbClr val="336699"/>
                </a:solidFill>
              </a:rPr>
              <a:t>Lưu ý:</a:t>
            </a:r>
            <a:r>
              <a:rPr lang="en-US" smtClean="0"/>
              <a:t> </a:t>
            </a:r>
          </a:p>
        </p:txBody>
      </p:sp>
      <p:sp>
        <p:nvSpPr>
          <p:cNvPr id="155651" name="Rectangle 3"/>
          <p:cNvSpPr>
            <a:spLocks noGrp="1" noChangeArrowheads="1"/>
          </p:cNvSpPr>
          <p:nvPr>
            <p:ph type="body" idx="1"/>
          </p:nvPr>
        </p:nvSpPr>
        <p:spPr>
          <a:xfrm>
            <a:off x="228600" y="1524000"/>
            <a:ext cx="8763000" cy="5029200"/>
          </a:xfrm>
        </p:spPr>
        <p:txBody>
          <a:bodyPr/>
          <a:lstStyle/>
          <a:p>
            <a:pPr eaLnBrk="1" hangingPunct="1"/>
            <a:r>
              <a:rPr lang="en-US" sz="3600" smtClean="0">
                <a:solidFill>
                  <a:srgbClr val="FFFFFF"/>
                </a:solidFill>
              </a:rPr>
              <a:t>Khi vạch dấu phải vuốt phẳng mặt vải.</a:t>
            </a:r>
          </a:p>
          <a:p>
            <a:pPr eaLnBrk="1" hangingPunct="1"/>
            <a:r>
              <a:rPr lang="en-US" smtClean="0">
                <a:solidFill>
                  <a:srgbClr val="FFFFFF"/>
                </a:solidFill>
              </a:rPr>
              <a:t> </a:t>
            </a:r>
            <a:r>
              <a:rPr lang="en-US" sz="3600" smtClean="0">
                <a:solidFill>
                  <a:srgbClr val="FFFFFF"/>
                </a:solidFill>
              </a:rPr>
              <a:t>Khi vạch dấu đường thẳng phải dùng thước có cạnh thẳng.</a:t>
            </a:r>
          </a:p>
          <a:p>
            <a:pPr eaLnBrk="1" hangingPunct="1"/>
            <a:r>
              <a:rPr lang="en-US" sz="3600" smtClean="0">
                <a:solidFill>
                  <a:srgbClr val="FFFFFF"/>
                </a:solidFill>
              </a:rPr>
              <a:t>* Đặt thước đúng vị trí đánh dấu hai điểm theo độ dài cần cắt.</a:t>
            </a:r>
          </a:p>
          <a:p>
            <a:pPr eaLnBrk="1" hangingPunct="1"/>
            <a:r>
              <a:rPr lang="en-US" sz="3600" smtClean="0">
                <a:solidFill>
                  <a:srgbClr val="FFFFFF"/>
                </a:solidFill>
              </a:rPr>
              <a:t>Độ cong và chiều dài đường cong tùy thuộc vào yêu cầu cắt may.</a:t>
            </a:r>
          </a:p>
        </p:txBody>
      </p:sp>
      <p:pic>
        <p:nvPicPr>
          <p:cNvPr id="43012" name="Picture 4" descr="flower08"/>
          <p:cNvPicPr>
            <a:picLocks noChangeAspect="1" noChangeArrowheads="1" noCrop="1"/>
          </p:cNvPicPr>
          <p:nvPr/>
        </p:nvPicPr>
        <p:blipFill>
          <a:blip r:embed="rId2"/>
          <a:srcRect/>
          <a:stretch>
            <a:fillRect/>
          </a:stretch>
        </p:blipFill>
        <p:spPr bwMode="auto">
          <a:xfrm>
            <a:off x="8077200" y="5791200"/>
            <a:ext cx="857250" cy="857250"/>
          </a:xfrm>
          <a:prstGeom prst="rect">
            <a:avLst/>
          </a:prstGeom>
          <a:noFill/>
          <a:ln w="9525">
            <a:noFill/>
            <a:miter lim="800000"/>
            <a:headEnd/>
            <a:tailEnd/>
          </a:ln>
        </p:spPr>
      </p:pic>
      <p:pic>
        <p:nvPicPr>
          <p:cNvPr id="43013" name="Picture 5" descr="flower08"/>
          <p:cNvPicPr>
            <a:picLocks noChangeAspect="1" noChangeArrowheads="1" noCrop="1"/>
          </p:cNvPicPr>
          <p:nvPr/>
        </p:nvPicPr>
        <p:blipFill>
          <a:blip r:embed="rId2"/>
          <a:srcRect/>
          <a:stretch>
            <a:fillRect/>
          </a:stretch>
        </p:blipFill>
        <p:spPr bwMode="auto">
          <a:xfrm>
            <a:off x="228600" y="5791200"/>
            <a:ext cx="857250" cy="857250"/>
          </a:xfrm>
          <a:prstGeom prst="rect">
            <a:avLst/>
          </a:prstGeom>
          <a:noFill/>
          <a:ln w="9525">
            <a:noFill/>
            <a:miter lim="800000"/>
            <a:headEnd/>
            <a:tailEnd/>
          </a:ln>
        </p:spPr>
      </p:pic>
      <p:pic>
        <p:nvPicPr>
          <p:cNvPr id="43014" name="Picture 6" descr="animated_cartoon_animal%20rabbit1"/>
          <p:cNvPicPr>
            <a:picLocks noChangeAspect="1" noChangeArrowheads="1" noCrop="1"/>
          </p:cNvPicPr>
          <p:nvPr/>
        </p:nvPicPr>
        <p:blipFill>
          <a:blip r:embed="rId3"/>
          <a:srcRect/>
          <a:stretch>
            <a:fillRect/>
          </a:stretch>
        </p:blipFill>
        <p:spPr bwMode="auto">
          <a:xfrm>
            <a:off x="0" y="0"/>
            <a:ext cx="1524000"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500" decel="50000" fill="hold">
                                          <p:stCondLst>
                                            <p:cond delay="0"/>
                                          </p:stCondLst>
                                        </p:cTn>
                                        <p:tgtEl>
                                          <p:spTgt spid="1556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56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5650"/>
                                        </p:tgtEl>
                                        <p:attrNameLst>
                                          <p:attrName>ppt_w</p:attrName>
                                        </p:attrNameLst>
                                      </p:cBhvr>
                                      <p:tavLst>
                                        <p:tav tm="0">
                                          <p:val>
                                            <p:strVal val="#ppt_w*.05"/>
                                          </p:val>
                                        </p:tav>
                                        <p:tav tm="100000">
                                          <p:val>
                                            <p:strVal val="#ppt_w"/>
                                          </p:val>
                                        </p:tav>
                                      </p:tavLst>
                                    </p:anim>
                                    <p:anim calcmode="lin" valueType="num">
                                      <p:cBhvr>
                                        <p:cTn id="10" dur="1000" fill="hold"/>
                                        <p:tgtEl>
                                          <p:spTgt spid="1556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56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56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56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56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4" fill="hold" nodeType="clickEffect">
                                  <p:stCondLst>
                                    <p:cond delay="0"/>
                                  </p:stCondLst>
                                  <p:childTnLst>
                                    <p:set>
                                      <p:cBhvr>
                                        <p:cTn id="18" dur="1" fill="hold">
                                          <p:stCondLst>
                                            <p:cond delay="0"/>
                                          </p:stCondLst>
                                        </p:cTn>
                                        <p:tgtEl>
                                          <p:spTgt spid="155651">
                                            <p:txEl>
                                              <p:pRg st="0" end="0"/>
                                            </p:txEl>
                                          </p:spTgt>
                                        </p:tgtEl>
                                        <p:attrNameLst>
                                          <p:attrName>style.visibility</p:attrName>
                                        </p:attrNameLst>
                                      </p:cBhvr>
                                      <p:to>
                                        <p:strVal val="visible"/>
                                      </p:to>
                                    </p:set>
                                    <p:animEffect transition="in" filter="wheel(4)">
                                      <p:cBhvr>
                                        <p:cTn id="19" dur="1000"/>
                                        <p:tgtEl>
                                          <p:spTgt spid="155651">
                                            <p:txEl>
                                              <p:pRg st="0" end="0"/>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155651">
                                            <p:txEl>
                                              <p:pRg st="1" end="1"/>
                                            </p:txEl>
                                          </p:spTgt>
                                        </p:tgtEl>
                                        <p:attrNameLst>
                                          <p:attrName>style.visibility</p:attrName>
                                        </p:attrNameLst>
                                      </p:cBhvr>
                                      <p:to>
                                        <p:strVal val="visible"/>
                                      </p:to>
                                    </p:set>
                                    <p:animEffect transition="in" filter="wheel(4)">
                                      <p:cBhvr>
                                        <p:cTn id="22" dur="1000"/>
                                        <p:tgtEl>
                                          <p:spTgt spid="155651">
                                            <p:txEl>
                                              <p:pRg st="1" end="1"/>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155651">
                                            <p:txEl>
                                              <p:pRg st="2" end="2"/>
                                            </p:txEl>
                                          </p:spTgt>
                                        </p:tgtEl>
                                        <p:attrNameLst>
                                          <p:attrName>style.visibility</p:attrName>
                                        </p:attrNameLst>
                                      </p:cBhvr>
                                      <p:to>
                                        <p:strVal val="visible"/>
                                      </p:to>
                                    </p:set>
                                    <p:animEffect transition="in" filter="wheel(4)">
                                      <p:cBhvr>
                                        <p:cTn id="25" dur="1000"/>
                                        <p:tgtEl>
                                          <p:spTgt spid="155651">
                                            <p:txEl>
                                              <p:pRg st="2" end="2"/>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155651">
                                            <p:txEl>
                                              <p:pRg st="3" end="3"/>
                                            </p:txEl>
                                          </p:spTgt>
                                        </p:tgtEl>
                                        <p:attrNameLst>
                                          <p:attrName>style.visibility</p:attrName>
                                        </p:attrNameLst>
                                      </p:cBhvr>
                                      <p:to>
                                        <p:strVal val="visible"/>
                                      </p:to>
                                    </p:set>
                                    <p:animEffect transition="in" filter="wheel(4)">
                                      <p:cBhvr>
                                        <p:cTn id="28" dur="1000"/>
                                        <p:tgtEl>
                                          <p:spTgt spid="155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FF"/>
            </a:gs>
            <a:gs pos="100000">
              <a:srgbClr val="FFFFCC"/>
            </a:gs>
          </a:gsLst>
          <a:lin ang="5400000" scaled="1"/>
        </a:gra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en-US" smtClean="0">
                <a:latin typeface="Arial"/>
              </a:rPr>
              <a:t>2.Cắt vải theo đường vạch dấu:</a:t>
            </a:r>
          </a:p>
        </p:txBody>
      </p:sp>
      <p:sp>
        <p:nvSpPr>
          <p:cNvPr id="190468" name="Rectangle 4"/>
          <p:cNvSpPr>
            <a:spLocks noGrp="1" noChangeArrowheads="1"/>
          </p:cNvSpPr>
          <p:nvPr>
            <p:ph type="body" sz="half" idx="2"/>
          </p:nvPr>
        </p:nvSpPr>
        <p:spPr/>
        <p:txBody>
          <a:bodyPr/>
          <a:lstStyle/>
          <a:p>
            <a:pPr algn="ctr" eaLnBrk="1" hangingPunct="1">
              <a:defRPr/>
            </a:pPr>
            <a:endParaRPr lang="en-US" sz="3600" smtClean="0">
              <a:latin typeface="Arial"/>
            </a:endParaRPr>
          </a:p>
          <a:p>
            <a:pPr algn="ctr" eaLnBrk="1" hangingPunct="1">
              <a:defRPr/>
            </a:pPr>
            <a:r>
              <a:rPr lang="en-US" sz="3600" smtClean="0">
                <a:solidFill>
                  <a:srgbClr val="0033CC"/>
                </a:solidFill>
                <a:latin typeface="Arial"/>
              </a:rPr>
              <a:t>Nêu cách cắt vải theo đường thẳng?</a:t>
            </a:r>
          </a:p>
        </p:txBody>
      </p:sp>
      <p:pic>
        <p:nvPicPr>
          <p:cNvPr id="190469" name="Picture 5"/>
          <p:cNvPicPr>
            <a:picLocks noChangeAspect="1" noChangeArrowheads="1"/>
          </p:cNvPicPr>
          <p:nvPr>
            <p:ph sz="half" idx="1"/>
          </p:nvPr>
        </p:nvPicPr>
        <p:blipFill>
          <a:blip r:embed="rId2"/>
          <a:srcRect/>
          <a:stretch>
            <a:fillRect/>
          </a:stretch>
        </p:blipFill>
        <p:spPr>
          <a:xfrm>
            <a:off x="457200" y="2019300"/>
            <a:ext cx="3900488" cy="3657600"/>
          </a:xfrm>
          <a:noFill/>
        </p:spPr>
      </p:pic>
      <p:sp>
        <p:nvSpPr>
          <p:cNvPr id="44037" name="Text Box 6"/>
          <p:cNvSpPr txBox="1">
            <a:spLocks noChangeArrowheads="1"/>
          </p:cNvSpPr>
          <p:nvPr/>
        </p:nvSpPr>
        <p:spPr bwMode="auto">
          <a:xfrm>
            <a:off x="7010400" y="5791200"/>
            <a:ext cx="1447800" cy="641350"/>
          </a:xfrm>
          <a:prstGeom prst="rect">
            <a:avLst/>
          </a:prstGeom>
          <a:noFill/>
          <a:ln w="9525">
            <a:noFill/>
            <a:miter lim="800000"/>
            <a:headEnd/>
            <a:tailEnd/>
          </a:ln>
        </p:spPr>
        <p:txBody>
          <a:bodyPr>
            <a:spAutoFit/>
          </a:bodyPr>
          <a:lstStyle/>
          <a:p>
            <a:pPr>
              <a:spcBef>
                <a:spcPct val="50000"/>
              </a:spcBef>
            </a:pP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90466"/>
                                        </p:tgtEl>
                                        <p:attrNameLst>
                                          <p:attrName>style.visibility</p:attrName>
                                        </p:attrNameLst>
                                      </p:cBhvr>
                                      <p:to>
                                        <p:strVal val="visible"/>
                                      </p:to>
                                    </p:set>
                                    <p:animEffect transition="in" filter="fade">
                                      <p:cBhvr>
                                        <p:cTn id="7" dur="1000"/>
                                        <p:tgtEl>
                                          <p:spTgt spid="190466"/>
                                        </p:tgtEl>
                                      </p:cBhvr>
                                    </p:animEffect>
                                    <p:anim calcmode="lin" valueType="num">
                                      <p:cBhvr>
                                        <p:cTn id="8" dur="1000" fill="hold"/>
                                        <p:tgtEl>
                                          <p:spTgt spid="190466"/>
                                        </p:tgtEl>
                                        <p:attrNameLst>
                                          <p:attrName>ppt_w</p:attrName>
                                        </p:attrNameLst>
                                      </p:cBhvr>
                                      <p:tavLst>
                                        <p:tav tm="0" fmla="#ppt_w*sin(2.5*pi*$)">
                                          <p:val>
                                            <p:fltVal val="0"/>
                                          </p:val>
                                        </p:tav>
                                        <p:tav tm="100000">
                                          <p:val>
                                            <p:fltVal val="1"/>
                                          </p:val>
                                        </p:tav>
                                      </p:tavLst>
                                    </p:anim>
                                    <p:anim calcmode="lin" valueType="num">
                                      <p:cBhvr>
                                        <p:cTn id="9" dur="1000" fill="hold"/>
                                        <p:tgtEl>
                                          <p:spTgt spid="19046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90469"/>
                                        </p:tgtEl>
                                        <p:attrNameLst>
                                          <p:attrName>style.visibility</p:attrName>
                                        </p:attrNameLst>
                                      </p:cBhvr>
                                      <p:to>
                                        <p:strVal val="visible"/>
                                      </p:to>
                                    </p:set>
                                    <p:animEffect transition="in" filter="fade">
                                      <p:cBhvr>
                                        <p:cTn id="14" dur="1000"/>
                                        <p:tgtEl>
                                          <p:spTgt spid="1904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90468">
                                            <p:txEl>
                                              <p:pRg st="1" end="1"/>
                                            </p:txEl>
                                          </p:spTgt>
                                        </p:tgtEl>
                                        <p:attrNameLst>
                                          <p:attrName>style.visibility</p:attrName>
                                        </p:attrNameLst>
                                      </p:cBhvr>
                                      <p:to>
                                        <p:strVal val="visible"/>
                                      </p:to>
                                    </p:set>
                                    <p:animEffect transition="in" filter="fade">
                                      <p:cBhvr>
                                        <p:cTn id="19" dur="1000"/>
                                        <p:tgtEl>
                                          <p:spTgt spid="190468">
                                            <p:txEl>
                                              <p:pRg st="1" end="1"/>
                                            </p:txEl>
                                          </p:spTgt>
                                        </p:tgtEl>
                                      </p:cBhvr>
                                    </p:animEffect>
                                    <p:anim calcmode="lin" valueType="num">
                                      <p:cBhvr>
                                        <p:cTn id="20" dur="1000" fill="hold"/>
                                        <p:tgtEl>
                                          <p:spTgt spid="190468">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90468">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0468">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p:bldP spid="19046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600" y="457200"/>
            <a:ext cx="8763000" cy="1143000"/>
          </a:xfrm>
        </p:spPr>
        <p:txBody>
          <a:bodyPr/>
          <a:lstStyle/>
          <a:p>
            <a:pPr eaLnBrk="1" hangingPunct="1">
              <a:defRPr/>
            </a:pPr>
            <a:r>
              <a:rPr lang="en-US" sz="4000" b="1" i="1" smtClean="0">
                <a:solidFill>
                  <a:srgbClr val="FF3300"/>
                </a:solidFill>
                <a:latin typeface="Arial"/>
              </a:rPr>
              <a:t>Cách cắt vải theo đường thẳng là:</a:t>
            </a:r>
          </a:p>
        </p:txBody>
      </p:sp>
      <p:sp>
        <p:nvSpPr>
          <p:cNvPr id="191491" name="Rectangle 3"/>
          <p:cNvSpPr>
            <a:spLocks noGrp="1" noChangeArrowheads="1"/>
          </p:cNvSpPr>
          <p:nvPr>
            <p:ph type="body" idx="1"/>
          </p:nvPr>
        </p:nvSpPr>
        <p:spPr>
          <a:xfrm>
            <a:off x="228600" y="1676400"/>
            <a:ext cx="8763000" cy="4876800"/>
          </a:xfrm>
        </p:spPr>
        <p:txBody>
          <a:bodyPr/>
          <a:lstStyle/>
          <a:p>
            <a:pPr eaLnBrk="1" hangingPunct="1">
              <a:defRPr/>
            </a:pPr>
            <a:r>
              <a:rPr lang="en-US" smtClean="0">
                <a:latin typeface="Arial"/>
              </a:rPr>
              <a:t>Tay trái giữ vải, tay phải điều khiển kéo cắt vải.Mở rộng và luồn lưỡi kéo nhỏ xuống dưới mảnh vải, đặt chỗ tiếp giáp hai lưỡi kéo đúng vào đầu đường dấu.</a:t>
            </a:r>
          </a:p>
          <a:p>
            <a:pPr eaLnBrk="1" hangingPunct="1">
              <a:defRPr/>
            </a:pPr>
            <a:r>
              <a:rPr lang="en-US" smtClean="0">
                <a:latin typeface="Arial"/>
              </a:rPr>
              <a:t>Cắt theo đường dấu từng nhát cắt dài, dứt khoát để được đường cắt thẳng.Cắt xong đường dấu thứ nhất,chuyển sang cắt tiếp theo đường dấu thứ hai.</a:t>
            </a:r>
          </a:p>
        </p:txBody>
      </p:sp>
      <p:pic>
        <p:nvPicPr>
          <p:cNvPr id="45060" name="Picture 4" descr="b14"/>
          <p:cNvPicPr>
            <a:picLocks noChangeAspect="1" noChangeArrowheads="1" noCrop="1"/>
          </p:cNvPicPr>
          <p:nvPr/>
        </p:nvPicPr>
        <p:blipFill>
          <a:blip r:embed="rId2"/>
          <a:srcRect/>
          <a:stretch>
            <a:fillRect/>
          </a:stretch>
        </p:blipFill>
        <p:spPr bwMode="auto">
          <a:xfrm>
            <a:off x="8001000" y="5867400"/>
            <a:ext cx="752475" cy="990600"/>
          </a:xfrm>
          <a:prstGeom prst="rect">
            <a:avLst/>
          </a:prstGeom>
          <a:noFill/>
          <a:ln w="9525">
            <a:noFill/>
            <a:miter lim="800000"/>
            <a:headEnd/>
            <a:tailEnd/>
          </a:ln>
        </p:spPr>
      </p:pic>
      <p:pic>
        <p:nvPicPr>
          <p:cNvPr id="45061" name="Picture 5" descr="b14"/>
          <p:cNvPicPr>
            <a:picLocks noChangeAspect="1" noChangeArrowheads="1" noCrop="1"/>
          </p:cNvPicPr>
          <p:nvPr/>
        </p:nvPicPr>
        <p:blipFill>
          <a:blip r:embed="rId2"/>
          <a:srcRect/>
          <a:stretch>
            <a:fillRect/>
          </a:stretch>
        </p:blipFill>
        <p:spPr bwMode="auto">
          <a:xfrm>
            <a:off x="228600" y="5943600"/>
            <a:ext cx="752475"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anim calcmode="lin" valueType="num">
                                      <p:cBhvr>
                                        <p:cTn id="7" dur="1000" fill="hold"/>
                                        <p:tgtEl>
                                          <p:spTgt spid="191490"/>
                                        </p:tgtEl>
                                        <p:attrNameLst>
                                          <p:attrName>ppt_x</p:attrName>
                                        </p:attrNameLst>
                                      </p:cBhvr>
                                      <p:tavLst>
                                        <p:tav tm="0">
                                          <p:val>
                                            <p:strVal val="#ppt_x-.2"/>
                                          </p:val>
                                        </p:tav>
                                        <p:tav tm="100000">
                                          <p:val>
                                            <p:strVal val="#ppt_x"/>
                                          </p:val>
                                        </p:tav>
                                      </p:tavLst>
                                    </p:anim>
                                    <p:anim calcmode="lin" valueType="num">
                                      <p:cBhvr>
                                        <p:cTn id="8" dur="1000" fill="hold"/>
                                        <p:tgtEl>
                                          <p:spTgt spid="191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14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5" presetClass="entr" presetSubtype="0" fill="hold" nodeType="clickEffect">
                                  <p:stCondLst>
                                    <p:cond delay="0"/>
                                  </p:stCondLst>
                                  <p:childTnLst>
                                    <p:set>
                                      <p:cBhvr>
                                        <p:cTn id="13" dur="1" fill="hold">
                                          <p:stCondLst>
                                            <p:cond delay="0"/>
                                          </p:stCondLst>
                                        </p:cTn>
                                        <p:tgtEl>
                                          <p:spTgt spid="191491">
                                            <p:txEl>
                                              <p:pRg st="0" end="0"/>
                                            </p:txEl>
                                          </p:spTgt>
                                        </p:tgtEl>
                                        <p:attrNameLst>
                                          <p:attrName>style.visibility</p:attrName>
                                        </p:attrNameLst>
                                      </p:cBhvr>
                                      <p:to>
                                        <p:strVal val="visible"/>
                                      </p:to>
                                    </p:set>
                                    <p:anim calcmode="lin" valueType="num">
                                      <p:cBhvr>
                                        <p:cTn id="14" dur="500" decel="50000" fill="hold">
                                          <p:stCondLst>
                                            <p:cond delay="0"/>
                                          </p:stCondLst>
                                        </p:cTn>
                                        <p:tgtEl>
                                          <p:spTgt spid="191491">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91491">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91491">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191491">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91491">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91491">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91491">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9149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191491">
                                            <p:txEl>
                                              <p:pRg st="1" end="1"/>
                                            </p:txEl>
                                          </p:spTgt>
                                        </p:tgtEl>
                                        <p:attrNameLst>
                                          <p:attrName>style.visibility</p:attrName>
                                        </p:attrNameLst>
                                      </p:cBhvr>
                                      <p:to>
                                        <p:strVal val="visible"/>
                                      </p:to>
                                    </p:set>
                                    <p:anim calcmode="lin" valueType="num">
                                      <p:cBhvr>
                                        <p:cTn id="26" dur="1000" fill="hold"/>
                                        <p:tgtEl>
                                          <p:spTgt spid="191491">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19149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914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228600"/>
            <a:ext cx="8229600" cy="1447800"/>
          </a:xfrm>
        </p:spPr>
        <p:txBody>
          <a:bodyPr/>
          <a:lstStyle/>
          <a:p>
            <a:pPr eaLnBrk="1" hangingPunct="1"/>
            <a:r>
              <a:rPr lang="en-US" sz="3600" smtClean="0"/>
              <a:t>Nêu cách cắt vải theo đường cong?</a:t>
            </a:r>
          </a:p>
        </p:txBody>
      </p:sp>
      <p:sp>
        <p:nvSpPr>
          <p:cNvPr id="192516" name="Rectangle 4"/>
          <p:cNvSpPr>
            <a:spLocks noGrp="1" noChangeArrowheads="1"/>
          </p:cNvSpPr>
          <p:nvPr>
            <p:ph type="body" sz="half" idx="2"/>
          </p:nvPr>
        </p:nvSpPr>
        <p:spPr>
          <a:xfrm>
            <a:off x="457200" y="3657600"/>
            <a:ext cx="8229600" cy="3048000"/>
          </a:xfrm>
        </p:spPr>
        <p:txBody>
          <a:bodyPr/>
          <a:lstStyle/>
          <a:p>
            <a:pPr eaLnBrk="1" hangingPunct="1"/>
            <a:r>
              <a:rPr lang="en-US" sz="2400" smtClean="0"/>
              <a:t>Cách đặt vải, giữ vải và cầm kéo cắt giống như cắt theo đường thẳng.</a:t>
            </a:r>
          </a:p>
          <a:p>
            <a:pPr eaLnBrk="1" hangingPunct="1"/>
            <a:r>
              <a:rPr lang="en-US" sz="2400" smtClean="0"/>
              <a:t>Cắt từng nhát cắt ngắn, dứt khoát theo đường dấu. Xoay nhẹ vải kết hợp với lượn kéo theo đường cong khi cắt.</a:t>
            </a:r>
          </a:p>
        </p:txBody>
      </p:sp>
      <p:pic>
        <p:nvPicPr>
          <p:cNvPr id="192517" name="Picture 5"/>
          <p:cNvPicPr>
            <a:picLocks noChangeAspect="1" noChangeArrowheads="1"/>
          </p:cNvPicPr>
          <p:nvPr>
            <p:ph sz="half" idx="1"/>
          </p:nvPr>
        </p:nvPicPr>
        <p:blipFill>
          <a:blip r:embed="rId3">
            <a:lum contrast="6000"/>
          </a:blip>
          <a:srcRect/>
          <a:stretch>
            <a:fillRect/>
          </a:stretch>
        </p:blipFill>
        <p:spPr>
          <a:xfrm>
            <a:off x="2286000" y="1676400"/>
            <a:ext cx="4038600" cy="19050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wheel(4)">
                                      <p:cBhvr>
                                        <p:cTn id="7" dur="2000"/>
                                        <p:tgtEl>
                                          <p:spTgt spid="192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92517"/>
                                        </p:tgtEl>
                                        <p:attrNameLst>
                                          <p:attrName>style.visibility</p:attrName>
                                        </p:attrNameLst>
                                      </p:cBhvr>
                                      <p:to>
                                        <p:strVal val="visible"/>
                                      </p:to>
                                    </p:set>
                                    <p:animEffect transition="in" filter="fade">
                                      <p:cBhvr>
                                        <p:cTn id="12" dur="1000"/>
                                        <p:tgtEl>
                                          <p:spTgt spid="192517"/>
                                        </p:tgtEl>
                                      </p:cBhvr>
                                    </p:animEffect>
                                    <p:anim calcmode="lin" valueType="num">
                                      <p:cBhvr>
                                        <p:cTn id="13" dur="1000" fill="hold"/>
                                        <p:tgtEl>
                                          <p:spTgt spid="192517"/>
                                        </p:tgtEl>
                                        <p:attrNameLst>
                                          <p:attrName>ppt_x</p:attrName>
                                        </p:attrNameLst>
                                      </p:cBhvr>
                                      <p:tavLst>
                                        <p:tav tm="0">
                                          <p:val>
                                            <p:strVal val="#ppt_x"/>
                                          </p:val>
                                        </p:tav>
                                        <p:tav tm="100000">
                                          <p:val>
                                            <p:strVal val="#ppt_x"/>
                                          </p:val>
                                        </p:tav>
                                      </p:tavLst>
                                    </p:anim>
                                    <p:anim calcmode="lin" valueType="num">
                                      <p:cBhvr>
                                        <p:cTn id="14" dur="1000" fill="hold"/>
                                        <p:tgtEl>
                                          <p:spTgt spid="19251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92516">
                                            <p:txEl>
                                              <p:pRg st="0" end="0"/>
                                            </p:txEl>
                                          </p:spTgt>
                                        </p:tgtEl>
                                        <p:attrNameLst>
                                          <p:attrName>style.visibility</p:attrName>
                                        </p:attrNameLst>
                                      </p:cBhvr>
                                      <p:to>
                                        <p:strVal val="visible"/>
                                      </p:to>
                                    </p:set>
                                    <p:animEffect transition="in" filter="fade">
                                      <p:cBhvr>
                                        <p:cTn id="19" dur="1000"/>
                                        <p:tgtEl>
                                          <p:spTgt spid="192516">
                                            <p:txEl>
                                              <p:pRg st="0" end="0"/>
                                            </p:txEl>
                                          </p:spTgt>
                                        </p:tgtEl>
                                      </p:cBhvr>
                                    </p:animEffect>
                                    <p:anim calcmode="lin" valueType="num">
                                      <p:cBhvr>
                                        <p:cTn id="20" dur="1000" fill="hold"/>
                                        <p:tgtEl>
                                          <p:spTgt spid="19251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925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92516">
                                            <p:txEl>
                                              <p:pRg st="1" end="1"/>
                                            </p:txEl>
                                          </p:spTgt>
                                        </p:tgtEl>
                                        <p:attrNameLst>
                                          <p:attrName>style.visibility</p:attrName>
                                        </p:attrNameLst>
                                      </p:cBhvr>
                                      <p:to>
                                        <p:strVal val="visible"/>
                                      </p:to>
                                    </p:set>
                                    <p:animEffect transition="in" filter="fade">
                                      <p:cBhvr>
                                        <p:cTn id="26" dur="1000"/>
                                        <p:tgtEl>
                                          <p:spTgt spid="192516">
                                            <p:txEl>
                                              <p:pRg st="1" end="1"/>
                                            </p:txEl>
                                          </p:spTgt>
                                        </p:tgtEl>
                                      </p:cBhvr>
                                    </p:animEffect>
                                    <p:anim calcmode="lin" valueType="num">
                                      <p:cBhvr>
                                        <p:cTn id="27" dur="1000" fill="hold"/>
                                        <p:tgtEl>
                                          <p:spTgt spid="19251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925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2819400" y="304800"/>
            <a:ext cx="3429000" cy="762000"/>
          </a:xfrm>
        </p:spPr>
        <p:txBody>
          <a:bodyPr/>
          <a:lstStyle/>
          <a:p>
            <a:pPr eaLnBrk="1" hangingPunct="1">
              <a:defRPr/>
            </a:pPr>
            <a:r>
              <a:rPr lang="en-US" b="0" u="sng" smtClean="0">
                <a:latin typeface="Arial"/>
              </a:rPr>
              <a:t>Lưu ý:</a:t>
            </a:r>
          </a:p>
        </p:txBody>
      </p:sp>
      <p:sp>
        <p:nvSpPr>
          <p:cNvPr id="193539" name="Rectangle 3"/>
          <p:cNvSpPr>
            <a:spLocks noGrp="1" noRot="1" noChangeArrowheads="1"/>
          </p:cNvSpPr>
          <p:nvPr>
            <p:ph type="body" idx="1"/>
          </p:nvPr>
        </p:nvSpPr>
        <p:spPr>
          <a:xfrm>
            <a:off x="457200" y="1143000"/>
            <a:ext cx="8229600" cy="5486400"/>
          </a:xfrm>
        </p:spPr>
        <p:txBody>
          <a:bodyPr/>
          <a:lstStyle/>
          <a:p>
            <a:pPr eaLnBrk="1" hangingPunct="1">
              <a:defRPr/>
            </a:pPr>
            <a:r>
              <a:rPr lang="en-US" sz="2800" smtClean="0"/>
              <a:t>+</a:t>
            </a:r>
            <a:r>
              <a:rPr lang="en-US" smtClean="0"/>
              <a:t>Tì kéo lên mặt bàn để cắt cho chuẩn.</a:t>
            </a:r>
          </a:p>
          <a:p>
            <a:pPr eaLnBrk="1" hangingPunct="1">
              <a:defRPr/>
            </a:pPr>
            <a:r>
              <a:rPr lang="en-US" smtClean="0"/>
              <a:t>+ Mở rộng hai lưỡi kéo và luồn lưỡi kéo nhỏ hơn xuống dưới mặt vải để vải không bị cộm lên.</a:t>
            </a:r>
          </a:p>
          <a:p>
            <a:pPr eaLnBrk="1" hangingPunct="1">
              <a:defRPr/>
            </a:pPr>
            <a:r>
              <a:rPr lang="en-US" smtClean="0"/>
              <a:t>+ Khi cắt, tay trái cầm vải nâng nhẹ lên để dễ luồn lưỡi kéo.</a:t>
            </a:r>
          </a:p>
          <a:p>
            <a:pPr eaLnBrk="1" hangingPunct="1">
              <a:defRPr/>
            </a:pPr>
            <a:r>
              <a:rPr lang="en-US" smtClean="0"/>
              <a:t>+ Đưa lưỡi kéo cắt theo đúng đường vạch dấu.</a:t>
            </a:r>
          </a:p>
          <a:p>
            <a:pPr eaLnBrk="1" hangingPunct="1">
              <a:defRPr/>
            </a:pPr>
            <a:r>
              <a:rPr lang="en-US" smtClean="0"/>
              <a:t>+ Chú ý giữ an toàn, không đùa nghịch khi sử dụng kéo .</a:t>
            </a:r>
          </a:p>
        </p:txBody>
      </p:sp>
      <p:pic>
        <p:nvPicPr>
          <p:cNvPr id="47108" name="Picture 4" descr="animated_cartoon_animal%20rabbit1"/>
          <p:cNvPicPr>
            <a:picLocks noChangeAspect="1" noChangeArrowheads="1" noCrop="1"/>
          </p:cNvPicPr>
          <p:nvPr/>
        </p:nvPicPr>
        <p:blipFill>
          <a:blip r:embed="rId2"/>
          <a:srcRect/>
          <a:stretch>
            <a:fillRect/>
          </a:stretch>
        </p:blipFill>
        <p:spPr bwMode="auto">
          <a:xfrm>
            <a:off x="1752600" y="0"/>
            <a:ext cx="1066800" cy="914400"/>
          </a:xfrm>
          <a:prstGeom prst="rect">
            <a:avLst/>
          </a:prstGeom>
          <a:noFill/>
          <a:ln w="9525">
            <a:noFill/>
            <a:miter lim="800000"/>
            <a:headEnd/>
            <a:tailEnd/>
          </a:ln>
        </p:spPr>
      </p:pic>
      <p:pic>
        <p:nvPicPr>
          <p:cNvPr id="47109" name="Picture 5" descr="b15"/>
          <p:cNvPicPr>
            <a:picLocks noChangeAspect="1" noChangeArrowheads="1" noCrop="1"/>
          </p:cNvPicPr>
          <p:nvPr/>
        </p:nvPicPr>
        <p:blipFill>
          <a:blip r:embed="rId3"/>
          <a:srcRect/>
          <a:stretch>
            <a:fillRect/>
          </a:stretch>
        </p:blipFill>
        <p:spPr bwMode="auto">
          <a:xfrm>
            <a:off x="7848600" y="6086475"/>
            <a:ext cx="1009650" cy="771525"/>
          </a:xfrm>
          <a:prstGeom prst="rect">
            <a:avLst/>
          </a:prstGeom>
          <a:noFill/>
          <a:ln w="9525">
            <a:noFill/>
            <a:miter lim="800000"/>
            <a:headEnd/>
            <a:tailEnd/>
          </a:ln>
        </p:spPr>
      </p:pic>
      <p:pic>
        <p:nvPicPr>
          <p:cNvPr id="47110" name="Picture 6" descr="b15"/>
          <p:cNvPicPr>
            <a:picLocks noChangeAspect="1" noChangeArrowheads="1" noCrop="1"/>
          </p:cNvPicPr>
          <p:nvPr/>
        </p:nvPicPr>
        <p:blipFill>
          <a:blip r:embed="rId3"/>
          <a:srcRect/>
          <a:stretch>
            <a:fillRect/>
          </a:stretch>
        </p:blipFill>
        <p:spPr bwMode="auto">
          <a:xfrm>
            <a:off x="7924800" y="228600"/>
            <a:ext cx="1009650" cy="771525"/>
          </a:xfrm>
          <a:prstGeom prst="rect">
            <a:avLst/>
          </a:prstGeom>
          <a:noFill/>
          <a:ln w="9525">
            <a:noFill/>
            <a:miter lim="800000"/>
            <a:headEnd/>
            <a:tailEnd/>
          </a:ln>
        </p:spPr>
      </p:pic>
      <p:pic>
        <p:nvPicPr>
          <p:cNvPr id="47111" name="Picture 7" descr="b15"/>
          <p:cNvPicPr>
            <a:picLocks noChangeAspect="1" noChangeArrowheads="1" noCrop="1"/>
          </p:cNvPicPr>
          <p:nvPr/>
        </p:nvPicPr>
        <p:blipFill>
          <a:blip r:embed="rId3"/>
          <a:srcRect/>
          <a:stretch>
            <a:fillRect/>
          </a:stretch>
        </p:blipFill>
        <p:spPr bwMode="auto">
          <a:xfrm>
            <a:off x="0" y="228600"/>
            <a:ext cx="1009650" cy="77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wipe(down)">
                                      <p:cBhvr>
                                        <p:cTn id="7" dur="1000"/>
                                        <p:tgtEl>
                                          <p:spTgt spid="193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93539">
                                            <p:txEl>
                                              <p:pRg st="0" end="0"/>
                                            </p:txEl>
                                          </p:spTgt>
                                        </p:tgtEl>
                                        <p:attrNameLst>
                                          <p:attrName>style.visibility</p:attrName>
                                        </p:attrNameLst>
                                      </p:cBhvr>
                                      <p:to>
                                        <p:strVal val="visible"/>
                                      </p:to>
                                    </p:set>
                                    <p:anim calcmode="lin" valueType="num">
                                      <p:cBhvr>
                                        <p:cTn id="12" dur="1000" fill="hold"/>
                                        <p:tgtEl>
                                          <p:spTgt spid="193539">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19353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3539">
                                            <p:txEl>
                                              <p:pRg st="0" end="0"/>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193539">
                                            <p:txEl>
                                              <p:pRg st="1" end="1"/>
                                            </p:txEl>
                                          </p:spTgt>
                                        </p:tgtEl>
                                        <p:attrNameLst>
                                          <p:attrName>style.visibility</p:attrName>
                                        </p:attrNameLst>
                                      </p:cBhvr>
                                      <p:to>
                                        <p:strVal val="visible"/>
                                      </p:to>
                                    </p:set>
                                    <p:anim calcmode="lin" valueType="num">
                                      <p:cBhvr>
                                        <p:cTn id="17" dur="1000" fill="hold"/>
                                        <p:tgtEl>
                                          <p:spTgt spid="193539">
                                            <p:txEl>
                                              <p:pRg st="1" end="1"/>
                                            </p:txEl>
                                          </p:spTgt>
                                        </p:tgtEl>
                                        <p:attrNameLst>
                                          <p:attrName>ppt_x</p:attrName>
                                        </p:attrNameLst>
                                      </p:cBhvr>
                                      <p:tavLst>
                                        <p:tav tm="0">
                                          <p:val>
                                            <p:strVal val="#ppt_x-.2"/>
                                          </p:val>
                                        </p:tav>
                                        <p:tav tm="100000">
                                          <p:val>
                                            <p:strVal val="#ppt_x"/>
                                          </p:val>
                                        </p:tav>
                                      </p:tavLst>
                                    </p:anim>
                                    <p:anim calcmode="lin" valueType="num">
                                      <p:cBhvr>
                                        <p:cTn id="18" dur="1000" fill="hold"/>
                                        <p:tgtEl>
                                          <p:spTgt spid="19353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93539">
                                            <p:txEl>
                                              <p:pRg st="1" end="1"/>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193539">
                                            <p:txEl>
                                              <p:pRg st="2" end="2"/>
                                            </p:txEl>
                                          </p:spTgt>
                                        </p:tgtEl>
                                        <p:attrNameLst>
                                          <p:attrName>style.visibility</p:attrName>
                                        </p:attrNameLst>
                                      </p:cBhvr>
                                      <p:to>
                                        <p:strVal val="visible"/>
                                      </p:to>
                                    </p:set>
                                    <p:anim calcmode="lin" valueType="num">
                                      <p:cBhvr>
                                        <p:cTn id="22" dur="1000" fill="hold"/>
                                        <p:tgtEl>
                                          <p:spTgt spid="193539">
                                            <p:txEl>
                                              <p:pRg st="2" end="2"/>
                                            </p:txEl>
                                          </p:spTgt>
                                        </p:tgtEl>
                                        <p:attrNameLst>
                                          <p:attrName>ppt_x</p:attrName>
                                        </p:attrNameLst>
                                      </p:cBhvr>
                                      <p:tavLst>
                                        <p:tav tm="0">
                                          <p:val>
                                            <p:strVal val="#ppt_x-.2"/>
                                          </p:val>
                                        </p:tav>
                                        <p:tav tm="100000">
                                          <p:val>
                                            <p:strVal val="#ppt_x"/>
                                          </p:val>
                                        </p:tav>
                                      </p:tavLst>
                                    </p:anim>
                                    <p:anim calcmode="lin" valueType="num">
                                      <p:cBhvr>
                                        <p:cTn id="23" dur="1000" fill="hold"/>
                                        <p:tgtEl>
                                          <p:spTgt spid="1935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93539">
                                            <p:txEl>
                                              <p:pRg st="2" end="2"/>
                                            </p:txEl>
                                          </p:spTgt>
                                        </p:tgtEl>
                                      </p:cBhvr>
                                    </p:animEffect>
                                  </p:childTnLst>
                                </p:cTn>
                              </p:par>
                              <p:par>
                                <p:cTn id="25" presetID="29" presetClass="entr" presetSubtype="0" fill="hold" nodeType="withEffect">
                                  <p:stCondLst>
                                    <p:cond delay="0"/>
                                  </p:stCondLst>
                                  <p:childTnLst>
                                    <p:set>
                                      <p:cBhvr>
                                        <p:cTn id="26" dur="1" fill="hold">
                                          <p:stCondLst>
                                            <p:cond delay="0"/>
                                          </p:stCondLst>
                                        </p:cTn>
                                        <p:tgtEl>
                                          <p:spTgt spid="193539">
                                            <p:txEl>
                                              <p:pRg st="3" end="3"/>
                                            </p:txEl>
                                          </p:spTgt>
                                        </p:tgtEl>
                                        <p:attrNameLst>
                                          <p:attrName>style.visibility</p:attrName>
                                        </p:attrNameLst>
                                      </p:cBhvr>
                                      <p:to>
                                        <p:strVal val="visible"/>
                                      </p:to>
                                    </p:set>
                                    <p:anim calcmode="lin" valueType="num">
                                      <p:cBhvr>
                                        <p:cTn id="27" dur="1000" fill="hold"/>
                                        <p:tgtEl>
                                          <p:spTgt spid="193539">
                                            <p:txEl>
                                              <p:pRg st="3" end="3"/>
                                            </p:txEl>
                                          </p:spTgt>
                                        </p:tgtEl>
                                        <p:attrNameLst>
                                          <p:attrName>ppt_x</p:attrName>
                                        </p:attrNameLst>
                                      </p:cBhvr>
                                      <p:tavLst>
                                        <p:tav tm="0">
                                          <p:val>
                                            <p:strVal val="#ppt_x-.2"/>
                                          </p:val>
                                        </p:tav>
                                        <p:tav tm="100000">
                                          <p:val>
                                            <p:strVal val="#ppt_x"/>
                                          </p:val>
                                        </p:tav>
                                      </p:tavLst>
                                    </p:anim>
                                    <p:anim calcmode="lin" valueType="num">
                                      <p:cBhvr>
                                        <p:cTn id="28" dur="1000" fill="hold"/>
                                        <p:tgtEl>
                                          <p:spTgt spid="19353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93539">
                                            <p:txEl>
                                              <p:pRg st="3" end="3"/>
                                            </p:txEl>
                                          </p:spTgt>
                                        </p:tgtEl>
                                      </p:cBhvr>
                                    </p:animEffect>
                                  </p:childTnLst>
                                </p:cTn>
                              </p:par>
                              <p:par>
                                <p:cTn id="30" presetID="29" presetClass="entr" presetSubtype="0" fill="hold" nodeType="withEffect">
                                  <p:stCondLst>
                                    <p:cond delay="0"/>
                                  </p:stCondLst>
                                  <p:childTnLst>
                                    <p:set>
                                      <p:cBhvr>
                                        <p:cTn id="31" dur="1" fill="hold">
                                          <p:stCondLst>
                                            <p:cond delay="0"/>
                                          </p:stCondLst>
                                        </p:cTn>
                                        <p:tgtEl>
                                          <p:spTgt spid="193539">
                                            <p:txEl>
                                              <p:pRg st="4" end="4"/>
                                            </p:txEl>
                                          </p:spTgt>
                                        </p:tgtEl>
                                        <p:attrNameLst>
                                          <p:attrName>style.visibility</p:attrName>
                                        </p:attrNameLst>
                                      </p:cBhvr>
                                      <p:to>
                                        <p:strVal val="visible"/>
                                      </p:to>
                                    </p:set>
                                    <p:anim calcmode="lin" valueType="num">
                                      <p:cBhvr>
                                        <p:cTn id="32" dur="1000" fill="hold"/>
                                        <p:tgtEl>
                                          <p:spTgt spid="193539">
                                            <p:txEl>
                                              <p:pRg st="4" end="4"/>
                                            </p:txEl>
                                          </p:spTgt>
                                        </p:tgtEl>
                                        <p:attrNameLst>
                                          <p:attrName>ppt_x</p:attrName>
                                        </p:attrNameLst>
                                      </p:cBhvr>
                                      <p:tavLst>
                                        <p:tav tm="0">
                                          <p:val>
                                            <p:strVal val="#ppt_x-.2"/>
                                          </p:val>
                                        </p:tav>
                                        <p:tav tm="100000">
                                          <p:val>
                                            <p:strVal val="#ppt_x"/>
                                          </p:val>
                                        </p:tav>
                                      </p:tavLst>
                                    </p:anim>
                                    <p:anim calcmode="lin" valueType="num">
                                      <p:cBhvr>
                                        <p:cTn id="33" dur="1000" fill="hold"/>
                                        <p:tgtEl>
                                          <p:spTgt spid="19353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93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sz="quarter"/>
          </p:nvPr>
        </p:nvSpPr>
        <p:spPr>
          <a:xfrm>
            <a:off x="1828800" y="228600"/>
            <a:ext cx="6381750" cy="609600"/>
          </a:xfrm>
        </p:spPr>
        <p:txBody>
          <a:bodyPr/>
          <a:lstStyle/>
          <a:p>
            <a:pPr eaLnBrk="1" hangingPunct="1"/>
            <a:r>
              <a:rPr lang="en-US" sz="3800" b="1" smtClean="0"/>
              <a:t>Tranh quy trình:</a:t>
            </a:r>
          </a:p>
        </p:txBody>
      </p:sp>
      <p:pic>
        <p:nvPicPr>
          <p:cNvPr id="194567" name="Picture 7" descr="Cat vai theo duong vach dau1"/>
          <p:cNvPicPr>
            <a:picLocks noChangeAspect="1" noChangeArrowheads="1"/>
          </p:cNvPicPr>
          <p:nvPr>
            <p:ph sz="quarter" idx="1"/>
          </p:nvPr>
        </p:nvPicPr>
        <p:blipFill>
          <a:blip r:embed="rId2"/>
          <a:srcRect/>
          <a:stretch>
            <a:fillRect/>
          </a:stretch>
        </p:blipFill>
        <p:spPr>
          <a:xfrm>
            <a:off x="914400" y="1524000"/>
            <a:ext cx="3082925" cy="1866900"/>
          </a:xfrm>
          <a:noFill/>
        </p:spPr>
      </p:pic>
      <p:pic>
        <p:nvPicPr>
          <p:cNvPr id="194568" name="Picture 8"/>
          <p:cNvPicPr>
            <a:picLocks noChangeAspect="1" noChangeArrowheads="1"/>
          </p:cNvPicPr>
          <p:nvPr>
            <p:ph sz="quarter" idx="3"/>
          </p:nvPr>
        </p:nvPicPr>
        <p:blipFill>
          <a:blip r:embed="rId3"/>
          <a:srcRect/>
          <a:stretch>
            <a:fillRect/>
          </a:stretch>
        </p:blipFill>
        <p:spPr>
          <a:xfrm>
            <a:off x="976313" y="3897313"/>
            <a:ext cx="3155950" cy="2122487"/>
          </a:xfrm>
          <a:noFill/>
        </p:spPr>
      </p:pic>
      <p:pic>
        <p:nvPicPr>
          <p:cNvPr id="194569" name="Picture 9" descr="Hình ảnh011"/>
          <p:cNvPicPr>
            <a:picLocks noChangeAspect="1" noChangeArrowheads="1"/>
          </p:cNvPicPr>
          <p:nvPr>
            <p:ph sz="quarter" idx="2"/>
          </p:nvPr>
        </p:nvPicPr>
        <p:blipFill>
          <a:blip r:embed="rId4"/>
          <a:srcRect/>
          <a:stretch>
            <a:fillRect/>
          </a:stretch>
        </p:blipFill>
        <p:spPr>
          <a:xfrm>
            <a:off x="4876800" y="1524000"/>
            <a:ext cx="3505200" cy="1866900"/>
          </a:xfrm>
          <a:noFill/>
        </p:spPr>
      </p:pic>
      <p:pic>
        <p:nvPicPr>
          <p:cNvPr id="194570" name="Picture 10"/>
          <p:cNvPicPr>
            <a:picLocks noChangeAspect="1" noChangeArrowheads="1"/>
          </p:cNvPicPr>
          <p:nvPr>
            <p:ph sz="quarter" idx="4"/>
          </p:nvPr>
        </p:nvPicPr>
        <p:blipFill>
          <a:blip r:embed="rId5">
            <a:lum contrast="6000"/>
          </a:blip>
          <a:srcRect/>
          <a:stretch>
            <a:fillRect/>
          </a:stretch>
        </p:blipFill>
        <p:spPr>
          <a:xfrm>
            <a:off x="4645025" y="3897313"/>
            <a:ext cx="3743325" cy="2122487"/>
          </a:xfrm>
          <a:noFill/>
        </p:spPr>
      </p:pic>
      <p:sp>
        <p:nvSpPr>
          <p:cNvPr id="194572" name="Text Box 12"/>
          <p:cNvSpPr txBox="1">
            <a:spLocks noChangeArrowheads="1"/>
          </p:cNvSpPr>
          <p:nvPr/>
        </p:nvSpPr>
        <p:spPr bwMode="auto">
          <a:xfrm>
            <a:off x="609600" y="3505200"/>
            <a:ext cx="3429000" cy="457200"/>
          </a:xfrm>
          <a:prstGeom prst="rect">
            <a:avLst/>
          </a:prstGeom>
          <a:noFill/>
          <a:ln w="9525">
            <a:noFill/>
            <a:miter lim="800000"/>
            <a:headEnd/>
            <a:tailEnd/>
          </a:ln>
        </p:spPr>
        <p:txBody>
          <a:bodyPr>
            <a:spAutoFit/>
          </a:bodyPr>
          <a:lstStyle/>
          <a:p>
            <a:pPr>
              <a:spcBef>
                <a:spcPct val="50000"/>
              </a:spcBef>
            </a:pPr>
            <a:r>
              <a:rPr lang="en-US" sz="2400"/>
              <a:t>Vạch dấu đường thẳng.</a:t>
            </a:r>
          </a:p>
        </p:txBody>
      </p:sp>
      <p:sp>
        <p:nvSpPr>
          <p:cNvPr id="194573" name="Text Box 13"/>
          <p:cNvSpPr txBox="1">
            <a:spLocks noChangeArrowheads="1"/>
          </p:cNvSpPr>
          <p:nvPr/>
        </p:nvSpPr>
        <p:spPr bwMode="auto">
          <a:xfrm>
            <a:off x="4876800" y="3581400"/>
            <a:ext cx="3657600" cy="396875"/>
          </a:xfrm>
          <a:prstGeom prst="rect">
            <a:avLst/>
          </a:prstGeom>
          <a:noFill/>
          <a:ln w="9525">
            <a:noFill/>
            <a:miter lim="800000"/>
            <a:headEnd/>
            <a:tailEnd/>
          </a:ln>
        </p:spPr>
        <p:txBody>
          <a:bodyPr>
            <a:spAutoFit/>
          </a:bodyPr>
          <a:lstStyle/>
          <a:p>
            <a:pPr>
              <a:spcBef>
                <a:spcPct val="50000"/>
              </a:spcBef>
            </a:pPr>
            <a:r>
              <a:rPr lang="en-US" sz="2000"/>
              <a:t>Vạch dấu đường cong.</a:t>
            </a:r>
          </a:p>
        </p:txBody>
      </p:sp>
      <p:sp>
        <p:nvSpPr>
          <p:cNvPr id="194574" name="Text Box 14"/>
          <p:cNvSpPr txBox="1">
            <a:spLocks noChangeArrowheads="1"/>
          </p:cNvSpPr>
          <p:nvPr/>
        </p:nvSpPr>
        <p:spPr bwMode="auto">
          <a:xfrm>
            <a:off x="609600" y="5943600"/>
            <a:ext cx="3657600" cy="396875"/>
          </a:xfrm>
          <a:prstGeom prst="rect">
            <a:avLst/>
          </a:prstGeom>
          <a:noFill/>
          <a:ln w="9525">
            <a:noFill/>
            <a:miter lim="800000"/>
            <a:headEnd/>
            <a:tailEnd/>
          </a:ln>
        </p:spPr>
        <p:txBody>
          <a:bodyPr>
            <a:spAutoFit/>
          </a:bodyPr>
          <a:lstStyle/>
          <a:p>
            <a:pPr>
              <a:spcBef>
                <a:spcPct val="50000"/>
              </a:spcBef>
            </a:pPr>
            <a:r>
              <a:rPr lang="en-US" sz="2000"/>
              <a:t>Cắt vải theo đường thẳng.</a:t>
            </a:r>
          </a:p>
        </p:txBody>
      </p:sp>
      <p:sp>
        <p:nvSpPr>
          <p:cNvPr id="194575" name="Text Box 15"/>
          <p:cNvSpPr txBox="1">
            <a:spLocks noChangeArrowheads="1"/>
          </p:cNvSpPr>
          <p:nvPr/>
        </p:nvSpPr>
        <p:spPr bwMode="auto">
          <a:xfrm>
            <a:off x="4953000" y="5867400"/>
            <a:ext cx="3581400" cy="396875"/>
          </a:xfrm>
          <a:prstGeom prst="rect">
            <a:avLst/>
          </a:prstGeom>
          <a:noFill/>
          <a:ln w="9525">
            <a:noFill/>
            <a:miter lim="800000"/>
            <a:headEnd/>
            <a:tailEnd/>
          </a:ln>
        </p:spPr>
        <p:txBody>
          <a:bodyPr>
            <a:spAutoFit/>
          </a:bodyPr>
          <a:lstStyle/>
          <a:p>
            <a:pPr>
              <a:spcBef>
                <a:spcPct val="50000"/>
              </a:spcBef>
            </a:pPr>
            <a:r>
              <a:rPr lang="en-US" sz="2000"/>
              <a:t>Cắt vải theo đường cong.</a:t>
            </a:r>
          </a:p>
        </p:txBody>
      </p:sp>
      <p:sp>
        <p:nvSpPr>
          <p:cNvPr id="48139" name="Line 16"/>
          <p:cNvSpPr>
            <a:spLocks noChangeShapeType="1"/>
          </p:cNvSpPr>
          <p:nvPr/>
        </p:nvSpPr>
        <p:spPr bwMode="auto">
          <a:xfrm>
            <a:off x="4419600" y="1524000"/>
            <a:ext cx="76200" cy="4724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slide(fromBottom)">
                                      <p:cBhvr>
                                        <p:cTn id="7" dur="1000"/>
                                        <p:tgtEl>
                                          <p:spTgt spid="1945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5" presetClass="entr" presetSubtype="0" fill="hold" nodeType="clickEffect">
                                  <p:stCondLst>
                                    <p:cond delay="0"/>
                                  </p:stCondLst>
                                  <p:childTnLst>
                                    <p:set>
                                      <p:cBhvr>
                                        <p:cTn id="11" dur="1" fill="hold">
                                          <p:stCondLst>
                                            <p:cond delay="0"/>
                                          </p:stCondLst>
                                        </p:cTn>
                                        <p:tgtEl>
                                          <p:spTgt spid="194567"/>
                                        </p:tgtEl>
                                        <p:attrNameLst>
                                          <p:attrName>style.visibility</p:attrName>
                                        </p:attrNameLst>
                                      </p:cBhvr>
                                      <p:to>
                                        <p:strVal val="visible"/>
                                      </p:to>
                                    </p:set>
                                    <p:anim calcmode="lin" valueType="num">
                                      <p:cBhvr>
                                        <p:cTn id="12" dur="500" decel="50000" fill="hold">
                                          <p:stCondLst>
                                            <p:cond delay="0"/>
                                          </p:stCondLst>
                                        </p:cTn>
                                        <p:tgtEl>
                                          <p:spTgt spid="19456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9456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94567"/>
                                        </p:tgtEl>
                                        <p:attrNameLst>
                                          <p:attrName>ppt_w</p:attrName>
                                        </p:attrNameLst>
                                      </p:cBhvr>
                                      <p:tavLst>
                                        <p:tav tm="0">
                                          <p:val>
                                            <p:strVal val="#ppt_w*.05"/>
                                          </p:val>
                                        </p:tav>
                                        <p:tav tm="100000">
                                          <p:val>
                                            <p:strVal val="#ppt_w"/>
                                          </p:val>
                                        </p:tav>
                                      </p:tavLst>
                                    </p:anim>
                                    <p:anim calcmode="lin" valueType="num">
                                      <p:cBhvr>
                                        <p:cTn id="15" dur="1000" fill="hold"/>
                                        <p:tgtEl>
                                          <p:spTgt spid="19456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9456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9456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9456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9456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5" presetClass="entr" presetSubtype="0" fill="hold" nodeType="clickEffect">
                                  <p:stCondLst>
                                    <p:cond delay="0"/>
                                  </p:stCondLst>
                                  <p:childTnLst>
                                    <p:set>
                                      <p:cBhvr>
                                        <p:cTn id="23" dur="1" fill="hold">
                                          <p:stCondLst>
                                            <p:cond delay="0"/>
                                          </p:stCondLst>
                                        </p:cTn>
                                        <p:tgtEl>
                                          <p:spTgt spid="194568"/>
                                        </p:tgtEl>
                                        <p:attrNameLst>
                                          <p:attrName>style.visibility</p:attrName>
                                        </p:attrNameLst>
                                      </p:cBhvr>
                                      <p:to>
                                        <p:strVal val="visible"/>
                                      </p:to>
                                    </p:set>
                                    <p:anim calcmode="lin" valueType="num">
                                      <p:cBhvr>
                                        <p:cTn id="24" dur="500" decel="50000" fill="hold">
                                          <p:stCondLst>
                                            <p:cond delay="0"/>
                                          </p:stCondLst>
                                        </p:cTn>
                                        <p:tgtEl>
                                          <p:spTgt spid="19456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456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4568"/>
                                        </p:tgtEl>
                                        <p:attrNameLst>
                                          <p:attrName>ppt_w</p:attrName>
                                        </p:attrNameLst>
                                      </p:cBhvr>
                                      <p:tavLst>
                                        <p:tav tm="0">
                                          <p:val>
                                            <p:strVal val="#ppt_w*.05"/>
                                          </p:val>
                                        </p:tav>
                                        <p:tav tm="100000">
                                          <p:val>
                                            <p:strVal val="#ppt_w"/>
                                          </p:val>
                                        </p:tav>
                                      </p:tavLst>
                                    </p:anim>
                                    <p:anim calcmode="lin" valueType="num">
                                      <p:cBhvr>
                                        <p:cTn id="27" dur="1000" fill="hold"/>
                                        <p:tgtEl>
                                          <p:spTgt spid="19456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456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456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456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45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nodeType="clickEffect">
                                  <p:stCondLst>
                                    <p:cond delay="0"/>
                                  </p:stCondLst>
                                  <p:childTnLst>
                                    <p:set>
                                      <p:cBhvr>
                                        <p:cTn id="35" dur="1" fill="hold">
                                          <p:stCondLst>
                                            <p:cond delay="0"/>
                                          </p:stCondLst>
                                        </p:cTn>
                                        <p:tgtEl>
                                          <p:spTgt spid="194569"/>
                                        </p:tgtEl>
                                        <p:attrNameLst>
                                          <p:attrName>style.visibility</p:attrName>
                                        </p:attrNameLst>
                                      </p:cBhvr>
                                      <p:to>
                                        <p:strVal val="visible"/>
                                      </p:to>
                                    </p:set>
                                    <p:animEffect transition="in" filter="fade">
                                      <p:cBhvr>
                                        <p:cTn id="36" dur="1000"/>
                                        <p:tgtEl>
                                          <p:spTgt spid="194569"/>
                                        </p:tgtEl>
                                      </p:cBhvr>
                                    </p:animEffect>
                                    <p:anim calcmode="lin" valueType="num">
                                      <p:cBhvr>
                                        <p:cTn id="37" dur="1000" fill="hold"/>
                                        <p:tgtEl>
                                          <p:spTgt spid="194569"/>
                                        </p:tgtEl>
                                        <p:attrNameLst>
                                          <p:attrName>ppt_x</p:attrName>
                                        </p:attrNameLst>
                                      </p:cBhvr>
                                      <p:tavLst>
                                        <p:tav tm="0">
                                          <p:val>
                                            <p:strVal val="#ppt_x"/>
                                          </p:val>
                                        </p:tav>
                                        <p:tav tm="100000">
                                          <p:val>
                                            <p:strVal val="#ppt_x"/>
                                          </p:val>
                                        </p:tav>
                                      </p:tavLst>
                                    </p:anim>
                                    <p:anim calcmode="lin" valueType="num">
                                      <p:cBhvr>
                                        <p:cTn id="38" dur="900" decel="100000" fill="hold"/>
                                        <p:tgtEl>
                                          <p:spTgt spid="19456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94569"/>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7" presetClass="entr" presetSubtype="0" fill="hold" nodeType="clickEffect">
                                  <p:stCondLst>
                                    <p:cond delay="0"/>
                                  </p:stCondLst>
                                  <p:childTnLst>
                                    <p:set>
                                      <p:cBhvr>
                                        <p:cTn id="43" dur="1" fill="hold">
                                          <p:stCondLst>
                                            <p:cond delay="0"/>
                                          </p:stCondLst>
                                        </p:cTn>
                                        <p:tgtEl>
                                          <p:spTgt spid="194570"/>
                                        </p:tgtEl>
                                        <p:attrNameLst>
                                          <p:attrName>style.visibility</p:attrName>
                                        </p:attrNameLst>
                                      </p:cBhvr>
                                      <p:to>
                                        <p:strVal val="visible"/>
                                      </p:to>
                                    </p:set>
                                    <p:animEffect transition="in" filter="fade">
                                      <p:cBhvr>
                                        <p:cTn id="44" dur="1000"/>
                                        <p:tgtEl>
                                          <p:spTgt spid="194570"/>
                                        </p:tgtEl>
                                      </p:cBhvr>
                                    </p:animEffect>
                                    <p:anim calcmode="lin" valueType="num">
                                      <p:cBhvr>
                                        <p:cTn id="45" dur="1000" fill="hold"/>
                                        <p:tgtEl>
                                          <p:spTgt spid="194570"/>
                                        </p:tgtEl>
                                        <p:attrNameLst>
                                          <p:attrName>ppt_x</p:attrName>
                                        </p:attrNameLst>
                                      </p:cBhvr>
                                      <p:tavLst>
                                        <p:tav tm="0">
                                          <p:val>
                                            <p:strVal val="#ppt_x"/>
                                          </p:val>
                                        </p:tav>
                                        <p:tav tm="100000">
                                          <p:val>
                                            <p:strVal val="#ppt_x"/>
                                          </p:val>
                                        </p:tav>
                                      </p:tavLst>
                                    </p:anim>
                                    <p:anim calcmode="lin" valueType="num">
                                      <p:cBhvr>
                                        <p:cTn id="46" dur="900" decel="100000" fill="hold"/>
                                        <p:tgtEl>
                                          <p:spTgt spid="194570"/>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4570"/>
                                        </p:tgtEl>
                                        <p:attrNameLst>
                                          <p:attrName>ppt_y</p:attrName>
                                        </p:attrNameLst>
                                      </p:cBhvr>
                                      <p:tavLst>
                                        <p:tav tm="0">
                                          <p:val>
                                            <p:strVal val="#ppt_y-.03"/>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4572"/>
                                        </p:tgtEl>
                                        <p:attrNameLst>
                                          <p:attrName>style.visibility</p:attrName>
                                        </p:attrNameLst>
                                      </p:cBhvr>
                                      <p:to>
                                        <p:strVal val="visible"/>
                                      </p:to>
                                    </p:set>
                                    <p:animEffect transition="in" filter="fade">
                                      <p:cBhvr>
                                        <p:cTn id="52" dur="2000"/>
                                        <p:tgtEl>
                                          <p:spTgt spid="1945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4574"/>
                                        </p:tgtEl>
                                        <p:attrNameLst>
                                          <p:attrName>style.visibility</p:attrName>
                                        </p:attrNameLst>
                                      </p:cBhvr>
                                      <p:to>
                                        <p:strVal val="visible"/>
                                      </p:to>
                                    </p:set>
                                    <p:animEffect transition="in" filter="fade">
                                      <p:cBhvr>
                                        <p:cTn id="57" dur="2000"/>
                                        <p:tgtEl>
                                          <p:spTgt spid="1945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4573"/>
                                        </p:tgtEl>
                                        <p:attrNameLst>
                                          <p:attrName>style.visibility</p:attrName>
                                        </p:attrNameLst>
                                      </p:cBhvr>
                                      <p:to>
                                        <p:strVal val="visible"/>
                                      </p:to>
                                    </p:set>
                                    <p:animEffect transition="in" filter="fade">
                                      <p:cBhvr>
                                        <p:cTn id="62" dur="2000"/>
                                        <p:tgtEl>
                                          <p:spTgt spid="19457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4575"/>
                                        </p:tgtEl>
                                        <p:attrNameLst>
                                          <p:attrName>style.visibility</p:attrName>
                                        </p:attrNameLst>
                                      </p:cBhvr>
                                      <p:to>
                                        <p:strVal val="visible"/>
                                      </p:to>
                                    </p:set>
                                    <p:animEffect transition="in" filter="fade">
                                      <p:cBhvr>
                                        <p:cTn id="67" dur="2000"/>
                                        <p:tgtEl>
                                          <p:spTgt spid="194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72" grpId="0"/>
      <p:bldP spid="194573" grpId="0"/>
      <p:bldP spid="194574" grpId="0"/>
      <p:bldP spid="1945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9154" name="AutoShape 4"/>
          <p:cNvSpPr>
            <a:spLocks noChangeArrowheads="1"/>
          </p:cNvSpPr>
          <p:nvPr/>
        </p:nvSpPr>
        <p:spPr bwMode="auto">
          <a:xfrm>
            <a:off x="1676400" y="1828800"/>
            <a:ext cx="4800600" cy="3505200"/>
          </a:xfrm>
          <a:prstGeom prst="horizontalScroll">
            <a:avLst>
              <a:gd name="adj" fmla="val 12500"/>
            </a:avLst>
          </a:prstGeom>
          <a:solidFill>
            <a:schemeClr val="accent1"/>
          </a:solidFill>
          <a:ln w="9525">
            <a:solidFill>
              <a:schemeClr val="tx1"/>
            </a:solidFill>
            <a:round/>
            <a:headEnd/>
            <a:tailEnd/>
          </a:ln>
        </p:spPr>
        <p:txBody>
          <a:bodyPr wrap="none" anchor="ctr"/>
          <a:lstStyle/>
          <a:p>
            <a:endParaRPr lang="en-US"/>
          </a:p>
        </p:txBody>
      </p:sp>
      <p:sp>
        <p:nvSpPr>
          <p:cNvPr id="195589" name="Text Box 5"/>
          <p:cNvSpPr txBox="1">
            <a:spLocks noChangeArrowheads="1"/>
          </p:cNvSpPr>
          <p:nvPr/>
        </p:nvSpPr>
        <p:spPr bwMode="auto">
          <a:xfrm>
            <a:off x="2209800" y="2895600"/>
            <a:ext cx="4267200" cy="1739900"/>
          </a:xfrm>
          <a:prstGeom prst="rect">
            <a:avLst/>
          </a:prstGeom>
          <a:noFill/>
          <a:ln w="9525">
            <a:noFill/>
            <a:miter lim="800000"/>
            <a:headEnd/>
            <a:tailEnd/>
          </a:ln>
        </p:spPr>
        <p:txBody>
          <a:bodyPr>
            <a:spAutoFit/>
          </a:bodyPr>
          <a:lstStyle/>
          <a:p>
            <a:pPr>
              <a:spcBef>
                <a:spcPct val="50000"/>
              </a:spcBef>
            </a:pPr>
            <a:r>
              <a:rPr lang="en-US"/>
              <a:t>Nêu phần ghi nhớ trong Sách giáo khoa?</a:t>
            </a:r>
          </a:p>
        </p:txBody>
      </p:sp>
      <p:pic>
        <p:nvPicPr>
          <p:cNvPr id="49156" name="Picture 6" descr="b36"/>
          <p:cNvPicPr>
            <a:picLocks noChangeAspect="1" noChangeArrowheads="1" noCrop="1"/>
          </p:cNvPicPr>
          <p:nvPr/>
        </p:nvPicPr>
        <p:blipFill>
          <a:blip r:embed="rId3"/>
          <a:srcRect/>
          <a:stretch>
            <a:fillRect/>
          </a:stretch>
        </p:blipFill>
        <p:spPr bwMode="auto">
          <a:xfrm>
            <a:off x="0" y="5686425"/>
            <a:ext cx="1098550" cy="1171575"/>
          </a:xfrm>
          <a:prstGeom prst="rect">
            <a:avLst/>
          </a:prstGeom>
          <a:noFill/>
          <a:ln w="9525">
            <a:noFill/>
            <a:miter lim="800000"/>
            <a:headEnd/>
            <a:tailEnd/>
          </a:ln>
        </p:spPr>
      </p:pic>
      <p:pic>
        <p:nvPicPr>
          <p:cNvPr id="49157" name="Picture 7" descr="b36"/>
          <p:cNvPicPr>
            <a:picLocks noChangeAspect="1" noChangeArrowheads="1" noCrop="1"/>
          </p:cNvPicPr>
          <p:nvPr/>
        </p:nvPicPr>
        <p:blipFill>
          <a:blip r:embed="rId3"/>
          <a:srcRect/>
          <a:stretch>
            <a:fillRect/>
          </a:stretch>
        </p:blipFill>
        <p:spPr bwMode="auto">
          <a:xfrm rot="2396009">
            <a:off x="-39688" y="-69850"/>
            <a:ext cx="1250951" cy="1344613"/>
          </a:xfrm>
          <a:prstGeom prst="rect">
            <a:avLst/>
          </a:prstGeom>
          <a:noFill/>
          <a:ln w="9525">
            <a:noFill/>
            <a:miter lim="800000"/>
            <a:headEnd/>
            <a:tailEnd/>
          </a:ln>
        </p:spPr>
      </p:pic>
      <p:pic>
        <p:nvPicPr>
          <p:cNvPr id="49158" name="Picture 8" descr="b36"/>
          <p:cNvPicPr>
            <a:picLocks noChangeAspect="1" noChangeArrowheads="1" noCrop="1"/>
          </p:cNvPicPr>
          <p:nvPr/>
        </p:nvPicPr>
        <p:blipFill>
          <a:blip r:embed="rId3"/>
          <a:srcRect/>
          <a:stretch>
            <a:fillRect/>
          </a:stretch>
        </p:blipFill>
        <p:spPr bwMode="auto">
          <a:xfrm rot="-8410471">
            <a:off x="7966075" y="5500688"/>
            <a:ext cx="1130300" cy="1244600"/>
          </a:xfrm>
          <a:prstGeom prst="rect">
            <a:avLst/>
          </a:prstGeom>
          <a:noFill/>
          <a:ln w="9525">
            <a:noFill/>
            <a:miter lim="800000"/>
            <a:headEnd/>
            <a:tailEnd/>
          </a:ln>
        </p:spPr>
      </p:pic>
      <p:pic>
        <p:nvPicPr>
          <p:cNvPr id="49159" name="Picture 9" descr="b36"/>
          <p:cNvPicPr>
            <a:picLocks noChangeAspect="1" noChangeArrowheads="1" noCrop="1"/>
          </p:cNvPicPr>
          <p:nvPr/>
        </p:nvPicPr>
        <p:blipFill>
          <a:blip r:embed="rId3"/>
          <a:srcRect/>
          <a:stretch>
            <a:fillRect/>
          </a:stretch>
        </p:blipFill>
        <p:spPr bwMode="auto">
          <a:xfrm rot="9428174">
            <a:off x="7840663" y="-39688"/>
            <a:ext cx="1295400" cy="11715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95589"/>
                                        </p:tgtEl>
                                        <p:attrNameLst>
                                          <p:attrName>style.visibility</p:attrName>
                                        </p:attrNameLst>
                                      </p:cBhvr>
                                      <p:to>
                                        <p:strVal val="visible"/>
                                      </p:to>
                                    </p:set>
                                    <p:anim calcmode="lin" valueType="num">
                                      <p:cBhvr>
                                        <p:cTn id="7" dur="1000" fill="hold"/>
                                        <p:tgtEl>
                                          <p:spTgt spid="195589"/>
                                        </p:tgtEl>
                                        <p:attrNameLst>
                                          <p:attrName>ppt_w</p:attrName>
                                        </p:attrNameLst>
                                      </p:cBhvr>
                                      <p:tavLst>
                                        <p:tav tm="0">
                                          <p:val>
                                            <p:fltVal val="0"/>
                                          </p:val>
                                        </p:tav>
                                        <p:tav tm="100000">
                                          <p:val>
                                            <p:strVal val="#ppt_w"/>
                                          </p:val>
                                        </p:tav>
                                      </p:tavLst>
                                    </p:anim>
                                    <p:anim calcmode="lin" valueType="num">
                                      <p:cBhvr>
                                        <p:cTn id="8" dur="1000" fill="hold"/>
                                        <p:tgtEl>
                                          <p:spTgt spid="195589"/>
                                        </p:tgtEl>
                                        <p:attrNameLst>
                                          <p:attrName>ppt_h</p:attrName>
                                        </p:attrNameLst>
                                      </p:cBhvr>
                                      <p:tavLst>
                                        <p:tav tm="0">
                                          <p:val>
                                            <p:fltVal val="0"/>
                                          </p:val>
                                        </p:tav>
                                        <p:tav tm="100000">
                                          <p:val>
                                            <p:strVal val="#ppt_h"/>
                                          </p:val>
                                        </p:tav>
                                      </p:tavLst>
                                    </p:anim>
                                    <p:anim calcmode="lin" valueType="num">
                                      <p:cBhvr>
                                        <p:cTn id="9" dur="1000" fill="hold"/>
                                        <p:tgtEl>
                                          <p:spTgt spid="195589"/>
                                        </p:tgtEl>
                                        <p:attrNameLst>
                                          <p:attrName>style.rotation</p:attrName>
                                        </p:attrNameLst>
                                      </p:cBhvr>
                                      <p:tavLst>
                                        <p:tav tm="0">
                                          <p:val>
                                            <p:fltVal val="90"/>
                                          </p:val>
                                        </p:tav>
                                        <p:tav tm="100000">
                                          <p:val>
                                            <p:fltVal val="0"/>
                                          </p:val>
                                        </p:tav>
                                      </p:tavLst>
                                    </p:anim>
                                    <p:animEffect transition="in" filter="fade">
                                      <p:cBhvr>
                                        <p:cTn id="10" dur="10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ashVert">
          <a:fgClr>
            <a:schemeClr val="bg1"/>
          </a:fgClr>
          <a:bgClr>
            <a:schemeClr val="accent2"/>
          </a:bgClr>
        </a:pattFill>
        <a:effectLst/>
      </p:bgPr>
    </p:bg>
    <p:spTree>
      <p:nvGrpSpPr>
        <p:cNvPr id="1" name=""/>
        <p:cNvGrpSpPr/>
        <p:nvPr/>
      </p:nvGrpSpPr>
      <p:grpSpPr>
        <a:xfrm>
          <a:off x="0" y="0"/>
          <a:ext cx="0" cy="0"/>
          <a:chOff x="0" y="0"/>
          <a:chExt cx="0" cy="0"/>
        </a:xfrm>
      </p:grpSpPr>
      <p:sp>
        <p:nvSpPr>
          <p:cNvPr id="80902" name="Rectangle 6"/>
          <p:cNvSpPr>
            <a:spLocks noGrp="1" noChangeArrowheads="1"/>
          </p:cNvSpPr>
          <p:nvPr>
            <p:ph type="ctrTitle"/>
          </p:nvPr>
        </p:nvSpPr>
        <p:spPr>
          <a:xfrm>
            <a:off x="685800" y="0"/>
            <a:ext cx="6965950" cy="762000"/>
          </a:xfrm>
        </p:spPr>
        <p:txBody>
          <a:bodyPr/>
          <a:lstStyle/>
          <a:p>
            <a:pPr eaLnBrk="1" hangingPunct="1"/>
            <a:r>
              <a:rPr lang="en-US" sz="3600" b="1" smtClean="0"/>
              <a:t>	</a:t>
            </a:r>
            <a:r>
              <a:rPr lang="en-US" sz="3600" b="1" u="sng" smtClean="0"/>
              <a:t>I/Mục tiêu, yêu cầu:</a:t>
            </a:r>
          </a:p>
        </p:txBody>
      </p:sp>
      <p:sp>
        <p:nvSpPr>
          <p:cNvPr id="80903" name="Rectangle 7"/>
          <p:cNvSpPr>
            <a:spLocks noGrp="1" noChangeArrowheads="1"/>
          </p:cNvSpPr>
          <p:nvPr>
            <p:ph type="subTitle" idx="1"/>
          </p:nvPr>
        </p:nvSpPr>
        <p:spPr>
          <a:xfrm>
            <a:off x="0" y="685800"/>
            <a:ext cx="7772400" cy="5867400"/>
          </a:xfrm>
        </p:spPr>
        <p:txBody>
          <a:bodyPr/>
          <a:lstStyle/>
          <a:p>
            <a:pPr eaLnBrk="1" hangingPunct="1">
              <a:lnSpc>
                <a:spcPct val="90000"/>
              </a:lnSpc>
            </a:pPr>
            <a:r>
              <a:rPr lang="en-US" sz="2400" smtClean="0"/>
              <a:t> </a:t>
            </a:r>
            <a:r>
              <a:rPr lang="en-US" smtClean="0"/>
              <a:t>-Giúp HS biết cách vạch dấu trên vải và cắt vải theo đường vạch dấu.</a:t>
            </a:r>
          </a:p>
          <a:p>
            <a:pPr eaLnBrk="1" hangingPunct="1">
              <a:lnSpc>
                <a:spcPct val="90000"/>
              </a:lnSpc>
            </a:pPr>
            <a:r>
              <a:rPr lang="en-US" smtClean="0"/>
              <a:t>-Dạy HS biết vạch được đường dấu trên vải(vạch được đường thẳng, đường cong) và cắt được theo đường vạch dấu. Đường cắt có thể mấp mô.</a:t>
            </a:r>
          </a:p>
          <a:p>
            <a:pPr eaLnBrk="1" hangingPunct="1">
              <a:lnSpc>
                <a:spcPct val="90000"/>
              </a:lnSpc>
            </a:pPr>
            <a:r>
              <a:rPr lang="en-US" smtClean="0"/>
              <a:t>          * Cắt được vải theo đường vạch dấu. Đường cắt ít mấp mô.</a:t>
            </a:r>
          </a:p>
          <a:p>
            <a:pPr eaLnBrk="1" hangingPunct="1">
              <a:lnSpc>
                <a:spcPct val="90000"/>
              </a:lnSpc>
            </a:pPr>
            <a:r>
              <a:rPr lang="en-US" smtClean="0"/>
              <a:t>  -Giáo dục ý thức an toàn lao động,biết yêu thích học môn Kĩ thuật.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Effect transition="in" filter="diamond(in)">
                                      <p:cBhvr>
                                        <p:cTn id="7" dur="2000"/>
                                        <p:tgtEl>
                                          <p:spTgt spid="80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0903">
                                            <p:txEl>
                                              <p:pRg st="0" end="0"/>
                                            </p:txEl>
                                          </p:spTgt>
                                        </p:tgtEl>
                                        <p:attrNameLst>
                                          <p:attrName>style.visibility</p:attrName>
                                        </p:attrNameLst>
                                      </p:cBhvr>
                                      <p:to>
                                        <p:strVal val="visible"/>
                                      </p:to>
                                    </p:set>
                                    <p:anim calcmode="lin" valueType="num">
                                      <p:cBhvr additive="base">
                                        <p:cTn id="12" dur="500" fill="hold"/>
                                        <p:tgtEl>
                                          <p:spTgt spid="8090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09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0903">
                                            <p:txEl>
                                              <p:pRg st="1" end="1"/>
                                            </p:txEl>
                                          </p:spTgt>
                                        </p:tgtEl>
                                        <p:attrNameLst>
                                          <p:attrName>style.visibility</p:attrName>
                                        </p:attrNameLst>
                                      </p:cBhvr>
                                      <p:to>
                                        <p:strVal val="visible"/>
                                      </p:to>
                                    </p:set>
                                    <p:anim calcmode="lin" valueType="num">
                                      <p:cBhvr additive="base">
                                        <p:cTn id="18" dur="500" fill="hold"/>
                                        <p:tgtEl>
                                          <p:spTgt spid="8090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09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0903">
                                            <p:txEl>
                                              <p:pRg st="2" end="2"/>
                                            </p:txEl>
                                          </p:spTgt>
                                        </p:tgtEl>
                                        <p:attrNameLst>
                                          <p:attrName>style.visibility</p:attrName>
                                        </p:attrNameLst>
                                      </p:cBhvr>
                                      <p:to>
                                        <p:strVal val="visible"/>
                                      </p:to>
                                    </p:set>
                                    <p:anim calcmode="lin" valueType="num">
                                      <p:cBhvr additive="base">
                                        <p:cTn id="24" dur="500" fill="hold"/>
                                        <p:tgtEl>
                                          <p:spTgt spid="8090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09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0903">
                                            <p:txEl>
                                              <p:pRg st="3" end="3"/>
                                            </p:txEl>
                                          </p:spTgt>
                                        </p:tgtEl>
                                        <p:attrNameLst>
                                          <p:attrName>style.visibility</p:attrName>
                                        </p:attrNameLst>
                                      </p:cBhvr>
                                      <p:to>
                                        <p:strVal val="visible"/>
                                      </p:to>
                                    </p:set>
                                    <p:anim calcmode="lin" valueType="num">
                                      <p:cBhvr additive="base">
                                        <p:cTn id="30" dur="500" fill="hold"/>
                                        <p:tgtEl>
                                          <p:spTgt spid="8090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09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200400" y="304800"/>
            <a:ext cx="2971800" cy="762000"/>
          </a:xfrm>
        </p:spPr>
        <p:txBody>
          <a:bodyPr/>
          <a:lstStyle/>
          <a:p>
            <a:pPr eaLnBrk="1" hangingPunct="1"/>
            <a:r>
              <a:rPr lang="en-US" i="1" u="sng" smtClean="0">
                <a:solidFill>
                  <a:srgbClr val="9900CC"/>
                </a:solidFill>
              </a:rPr>
              <a:t>Ghi nhớ:</a:t>
            </a:r>
          </a:p>
        </p:txBody>
      </p:sp>
      <p:sp>
        <p:nvSpPr>
          <p:cNvPr id="196611" name="Rectangle 3"/>
          <p:cNvSpPr>
            <a:spLocks noGrp="1" noChangeArrowheads="1"/>
          </p:cNvSpPr>
          <p:nvPr>
            <p:ph type="body" idx="1"/>
          </p:nvPr>
        </p:nvSpPr>
        <p:spPr>
          <a:xfrm>
            <a:off x="228600" y="1143000"/>
            <a:ext cx="8686800" cy="5486400"/>
          </a:xfrm>
        </p:spPr>
        <p:txBody>
          <a:bodyPr/>
          <a:lstStyle/>
          <a:p>
            <a:pPr eaLnBrk="1" hangingPunct="1">
              <a:lnSpc>
                <a:spcPct val="90000"/>
              </a:lnSpc>
            </a:pPr>
            <a:r>
              <a:rPr lang="en-US" smtClean="0">
                <a:solidFill>
                  <a:srgbClr val="00CC99"/>
                </a:solidFill>
              </a:rPr>
              <a:t>Trước khi cắt vải phải vạch dấu để cắt cho chính xác. Có thể vạch dấu đường thẳng hoặc vạch dấu đường cong tùy theo mục đích, yêu cầu cắt, khâu,may.</a:t>
            </a:r>
          </a:p>
          <a:p>
            <a:pPr eaLnBrk="1" hangingPunct="1">
              <a:lnSpc>
                <a:spcPct val="90000"/>
              </a:lnSpc>
            </a:pPr>
            <a:r>
              <a:rPr lang="en-US" smtClean="0">
                <a:solidFill>
                  <a:srgbClr val="0099FF"/>
                </a:solidFill>
              </a:rPr>
              <a:t>Cắt vải theo đường vạch dấu được thực hiện theo trình tự: Vạch dấu trên vải và cắt vải theo đường vạch dấu.Khi cắt vải theo đường thẳng phải cắt từng nhát cắt dài, dứt khoát.Còn khi cắt vải theo đường cong phải cắt từng nhát cắt ngắn hơn và xoay vải kết hợp với lượn kéo theo đường cong.</a:t>
            </a:r>
          </a:p>
          <a:p>
            <a:pPr eaLnBrk="1" hangingPunct="1">
              <a:lnSpc>
                <a:spcPct val="90000"/>
              </a:lnSpc>
            </a:pPr>
            <a:endParaRPr lang="en-US" smtClean="0">
              <a:solidFill>
                <a:srgbClr val="0099FF"/>
              </a:solidFill>
            </a:endParaRPr>
          </a:p>
        </p:txBody>
      </p:sp>
      <p:pic>
        <p:nvPicPr>
          <p:cNvPr id="50180" name="Picture 4" descr="33"/>
          <p:cNvPicPr>
            <a:picLocks noChangeAspect="1" noChangeArrowheads="1" noCrop="1"/>
          </p:cNvPicPr>
          <p:nvPr/>
        </p:nvPicPr>
        <p:blipFill>
          <a:blip r:embed="rId3"/>
          <a:srcRect/>
          <a:stretch>
            <a:fillRect/>
          </a:stretch>
        </p:blipFill>
        <p:spPr bwMode="auto">
          <a:xfrm rot="-2505325">
            <a:off x="8162925" y="5867400"/>
            <a:ext cx="981075" cy="990600"/>
          </a:xfrm>
          <a:prstGeom prst="rect">
            <a:avLst/>
          </a:prstGeom>
          <a:noFill/>
          <a:ln w="9525">
            <a:noFill/>
            <a:miter lim="800000"/>
            <a:headEnd/>
            <a:tailEnd/>
          </a:ln>
        </p:spPr>
      </p:pic>
      <p:pic>
        <p:nvPicPr>
          <p:cNvPr id="50181" name="Picture 5" descr="33"/>
          <p:cNvPicPr>
            <a:picLocks noChangeAspect="1" noChangeArrowheads="1" noCrop="1"/>
          </p:cNvPicPr>
          <p:nvPr/>
        </p:nvPicPr>
        <p:blipFill>
          <a:blip r:embed="rId3"/>
          <a:srcRect/>
          <a:stretch>
            <a:fillRect/>
          </a:stretch>
        </p:blipFill>
        <p:spPr bwMode="auto">
          <a:xfrm rot="3537704">
            <a:off x="0" y="6019801"/>
            <a:ext cx="981075" cy="838200"/>
          </a:xfrm>
          <a:prstGeom prst="rect">
            <a:avLst/>
          </a:prstGeom>
          <a:noFill/>
          <a:ln w="9525">
            <a:noFill/>
            <a:miter lim="800000"/>
            <a:headEnd/>
            <a:tailEnd/>
          </a:ln>
        </p:spPr>
      </p:pic>
      <p:pic>
        <p:nvPicPr>
          <p:cNvPr id="50182" name="Picture 7" descr="flower"/>
          <p:cNvPicPr>
            <a:picLocks noChangeAspect="1" noChangeArrowheads="1" noCrop="1"/>
          </p:cNvPicPr>
          <p:nvPr/>
        </p:nvPicPr>
        <p:blipFill>
          <a:blip r:embed="rId4"/>
          <a:srcRect/>
          <a:stretch>
            <a:fillRect/>
          </a:stretch>
        </p:blipFill>
        <p:spPr bwMode="auto">
          <a:xfrm rot="-633329">
            <a:off x="2286000" y="228600"/>
            <a:ext cx="1009650" cy="914400"/>
          </a:xfrm>
          <a:prstGeom prst="rect">
            <a:avLst/>
          </a:prstGeom>
          <a:noFill/>
          <a:ln w="9525">
            <a:noFill/>
            <a:miter lim="800000"/>
            <a:headEnd/>
            <a:tailEnd/>
          </a:ln>
        </p:spPr>
      </p:pic>
      <p:pic>
        <p:nvPicPr>
          <p:cNvPr id="50183" name="Picture 8" descr="flower"/>
          <p:cNvPicPr>
            <a:picLocks noChangeAspect="1" noChangeArrowheads="1" noCrop="1"/>
          </p:cNvPicPr>
          <p:nvPr/>
        </p:nvPicPr>
        <p:blipFill>
          <a:blip r:embed="rId4"/>
          <a:srcRect/>
          <a:stretch>
            <a:fillRect/>
          </a:stretch>
        </p:blipFill>
        <p:spPr bwMode="auto">
          <a:xfrm rot="1139984">
            <a:off x="5562600" y="228600"/>
            <a:ext cx="1066800" cy="914400"/>
          </a:xfrm>
          <a:prstGeom prst="rect">
            <a:avLst/>
          </a:prstGeom>
          <a:noFill/>
          <a:ln w="9525">
            <a:noFill/>
            <a:miter lim="800000"/>
            <a:headEnd/>
            <a:tailEnd/>
          </a:ln>
        </p:spPr>
      </p:pic>
      <p:pic>
        <p:nvPicPr>
          <p:cNvPr id="50184" name="Picture 9" descr="33"/>
          <p:cNvPicPr>
            <a:picLocks noChangeAspect="1" noChangeArrowheads="1" noCrop="1"/>
          </p:cNvPicPr>
          <p:nvPr/>
        </p:nvPicPr>
        <p:blipFill>
          <a:blip r:embed="rId3"/>
          <a:srcRect/>
          <a:stretch>
            <a:fillRect/>
          </a:stretch>
        </p:blipFill>
        <p:spPr bwMode="auto">
          <a:xfrm rot="-6900349">
            <a:off x="7929562" y="147638"/>
            <a:ext cx="981075"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p:cTn id="7" dur="500" decel="50000" fill="hold">
                                          <p:stCondLst>
                                            <p:cond delay="0"/>
                                          </p:stCondLst>
                                        </p:cTn>
                                        <p:tgtEl>
                                          <p:spTgt spid="1966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66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6610"/>
                                        </p:tgtEl>
                                        <p:attrNameLst>
                                          <p:attrName>ppt_w</p:attrName>
                                        </p:attrNameLst>
                                      </p:cBhvr>
                                      <p:tavLst>
                                        <p:tav tm="0">
                                          <p:val>
                                            <p:strVal val="#ppt_w*.05"/>
                                          </p:val>
                                        </p:tav>
                                        <p:tav tm="100000">
                                          <p:val>
                                            <p:strVal val="#ppt_w"/>
                                          </p:val>
                                        </p:tav>
                                      </p:tavLst>
                                    </p:anim>
                                    <p:anim calcmode="lin" valueType="num">
                                      <p:cBhvr>
                                        <p:cTn id="10" dur="1000" fill="hold"/>
                                        <p:tgtEl>
                                          <p:spTgt spid="1966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66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66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66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66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nodeType="clickEffect">
                                  <p:stCondLst>
                                    <p:cond delay="0"/>
                                  </p:stCondLst>
                                  <p:childTnLst>
                                    <p:set>
                                      <p:cBhvr>
                                        <p:cTn id="18" dur="1" fill="hold">
                                          <p:stCondLst>
                                            <p:cond delay="0"/>
                                          </p:stCondLst>
                                        </p:cTn>
                                        <p:tgtEl>
                                          <p:spTgt spid="196611">
                                            <p:txEl>
                                              <p:pRg st="0" end="0"/>
                                            </p:txEl>
                                          </p:spTgt>
                                        </p:tgtEl>
                                        <p:attrNameLst>
                                          <p:attrName>style.visibility</p:attrName>
                                        </p:attrNameLst>
                                      </p:cBhvr>
                                      <p:to>
                                        <p:strVal val="visible"/>
                                      </p:to>
                                    </p:set>
                                    <p:animEffect transition="in" filter="slide(fromBottom)">
                                      <p:cBhvr>
                                        <p:cTn id="19" dur="1000"/>
                                        <p:tgtEl>
                                          <p:spTgt spid="196611">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7" presetClass="entr" presetSubtype="0" fill="hold" nodeType="clickEffect">
                                  <p:stCondLst>
                                    <p:cond delay="0"/>
                                  </p:stCondLst>
                                  <p:childTnLst>
                                    <p:set>
                                      <p:cBhvr>
                                        <p:cTn id="23" dur="1" fill="hold">
                                          <p:stCondLst>
                                            <p:cond delay="0"/>
                                          </p:stCondLst>
                                        </p:cTn>
                                        <p:tgtEl>
                                          <p:spTgt spid="196611">
                                            <p:txEl>
                                              <p:pRg st="1" end="1"/>
                                            </p:txEl>
                                          </p:spTgt>
                                        </p:tgtEl>
                                        <p:attrNameLst>
                                          <p:attrName>style.visibility</p:attrName>
                                        </p:attrNameLst>
                                      </p:cBhvr>
                                      <p:to>
                                        <p:strVal val="visible"/>
                                      </p:to>
                                    </p:set>
                                    <p:animEffect transition="in" filter="fade">
                                      <p:cBhvr>
                                        <p:cTn id="24" dur="1000"/>
                                        <p:tgtEl>
                                          <p:spTgt spid="196611">
                                            <p:txEl>
                                              <p:pRg st="1" end="1"/>
                                            </p:txEl>
                                          </p:spTgt>
                                        </p:tgtEl>
                                      </p:cBhvr>
                                    </p:animEffect>
                                    <p:anim calcmode="lin" valueType="num">
                                      <p:cBhvr>
                                        <p:cTn id="25" dur="10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196611">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9661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457200" y="277813"/>
            <a:ext cx="8229600" cy="949325"/>
          </a:xfrm>
        </p:spPr>
        <p:txBody>
          <a:bodyPr/>
          <a:lstStyle/>
          <a:p>
            <a:pPr eaLnBrk="1" hangingPunct="1">
              <a:defRPr/>
            </a:pPr>
            <a:r>
              <a:rPr lang="en-US" b="1" i="1" smtClean="0">
                <a:solidFill>
                  <a:srgbClr val="FF5050"/>
                </a:solidFill>
              </a:rPr>
              <a:t>Hoạt động 3:</a:t>
            </a:r>
          </a:p>
        </p:txBody>
      </p:sp>
      <p:sp>
        <p:nvSpPr>
          <p:cNvPr id="197635" name="AutoShape 3"/>
          <p:cNvSpPr>
            <a:spLocks noChangeArrowheads="1"/>
          </p:cNvSpPr>
          <p:nvPr/>
        </p:nvSpPr>
        <p:spPr bwMode="auto">
          <a:xfrm>
            <a:off x="457200" y="1295400"/>
            <a:ext cx="8229600" cy="4953000"/>
          </a:xfrm>
          <a:prstGeom prst="sun">
            <a:avLst>
              <a:gd name="adj" fmla="val 25000"/>
            </a:avLst>
          </a:prstGeom>
          <a:gradFill rotWithShape="1">
            <a:gsLst>
              <a:gs pos="0">
                <a:srgbClr val="FFCCFF"/>
              </a:gs>
              <a:gs pos="100000">
                <a:srgbClr val="765E76"/>
              </a:gs>
            </a:gsLst>
            <a:lin ang="5400000" scaled="1"/>
          </a:gradFill>
          <a:ln w="9525">
            <a:solidFill>
              <a:schemeClr val="tx1"/>
            </a:solidFill>
            <a:miter lim="800000"/>
            <a:headEnd/>
            <a:tailEnd/>
          </a:ln>
        </p:spPr>
        <p:txBody>
          <a:bodyPr wrap="none" anchor="ctr"/>
          <a:lstStyle/>
          <a:p>
            <a:endParaRPr lang="en-US"/>
          </a:p>
        </p:txBody>
      </p:sp>
      <p:sp>
        <p:nvSpPr>
          <p:cNvPr id="197636" name="Text Box 4"/>
          <p:cNvSpPr txBox="1">
            <a:spLocks noChangeArrowheads="1"/>
          </p:cNvSpPr>
          <p:nvPr/>
        </p:nvSpPr>
        <p:spPr bwMode="auto">
          <a:xfrm>
            <a:off x="2895600" y="3429000"/>
            <a:ext cx="3200400" cy="641350"/>
          </a:xfrm>
          <a:prstGeom prst="rect">
            <a:avLst/>
          </a:prstGeom>
          <a:noFill/>
          <a:ln w="9525">
            <a:noFill/>
            <a:miter lim="800000"/>
            <a:headEnd/>
            <a:tailEnd/>
          </a:ln>
        </p:spPr>
        <p:txBody>
          <a:bodyPr>
            <a:spAutoFit/>
          </a:bodyPr>
          <a:lstStyle/>
          <a:p>
            <a:pPr algn="ctr">
              <a:spcBef>
                <a:spcPct val="50000"/>
              </a:spcBef>
            </a:pPr>
            <a:r>
              <a:rPr lang="en-US">
                <a:solidFill>
                  <a:srgbClr val="FFCC00"/>
                </a:solidFill>
              </a:rPr>
              <a:t>Thực hành</a:t>
            </a:r>
          </a:p>
        </p:txBody>
      </p:sp>
      <p:pic>
        <p:nvPicPr>
          <p:cNvPr id="51205" name="Picture 5" descr="flower10"/>
          <p:cNvPicPr>
            <a:picLocks noChangeAspect="1" noChangeArrowheads="1" noCrop="1"/>
          </p:cNvPicPr>
          <p:nvPr/>
        </p:nvPicPr>
        <p:blipFill>
          <a:blip r:embed="rId2"/>
          <a:srcRect/>
          <a:stretch>
            <a:fillRect/>
          </a:stretch>
        </p:blipFill>
        <p:spPr bwMode="auto">
          <a:xfrm>
            <a:off x="228600" y="228600"/>
            <a:ext cx="1066800" cy="914400"/>
          </a:xfrm>
          <a:prstGeom prst="rect">
            <a:avLst/>
          </a:prstGeom>
          <a:noFill/>
          <a:ln w="9525">
            <a:noFill/>
            <a:miter lim="800000"/>
            <a:headEnd/>
            <a:tailEnd/>
          </a:ln>
        </p:spPr>
      </p:pic>
      <p:pic>
        <p:nvPicPr>
          <p:cNvPr id="51206" name="Picture 6" descr="flower10"/>
          <p:cNvPicPr>
            <a:picLocks noChangeAspect="1" noChangeArrowheads="1" noCrop="1"/>
          </p:cNvPicPr>
          <p:nvPr/>
        </p:nvPicPr>
        <p:blipFill>
          <a:blip r:embed="rId2"/>
          <a:srcRect/>
          <a:stretch>
            <a:fillRect/>
          </a:stretch>
        </p:blipFill>
        <p:spPr bwMode="auto">
          <a:xfrm>
            <a:off x="7848600" y="228600"/>
            <a:ext cx="1066800" cy="914400"/>
          </a:xfrm>
          <a:prstGeom prst="rect">
            <a:avLst/>
          </a:prstGeom>
          <a:noFill/>
          <a:ln w="9525">
            <a:noFill/>
            <a:miter lim="800000"/>
            <a:headEnd/>
            <a:tailEnd/>
          </a:ln>
        </p:spPr>
      </p:pic>
      <p:pic>
        <p:nvPicPr>
          <p:cNvPr id="51207" name="Picture 7" descr="flower10"/>
          <p:cNvPicPr>
            <a:picLocks noChangeAspect="1" noChangeArrowheads="1" noCrop="1"/>
          </p:cNvPicPr>
          <p:nvPr/>
        </p:nvPicPr>
        <p:blipFill>
          <a:blip r:embed="rId2"/>
          <a:srcRect/>
          <a:stretch>
            <a:fillRect/>
          </a:stretch>
        </p:blipFill>
        <p:spPr bwMode="auto">
          <a:xfrm>
            <a:off x="228600" y="5715000"/>
            <a:ext cx="1066800" cy="914400"/>
          </a:xfrm>
          <a:prstGeom prst="rect">
            <a:avLst/>
          </a:prstGeom>
          <a:noFill/>
          <a:ln w="9525">
            <a:noFill/>
            <a:miter lim="800000"/>
            <a:headEnd/>
            <a:tailEnd/>
          </a:ln>
        </p:spPr>
      </p:pic>
      <p:pic>
        <p:nvPicPr>
          <p:cNvPr id="51208" name="Picture 8" descr="flower10"/>
          <p:cNvPicPr>
            <a:picLocks noChangeAspect="1" noChangeArrowheads="1" noCrop="1"/>
          </p:cNvPicPr>
          <p:nvPr/>
        </p:nvPicPr>
        <p:blipFill>
          <a:blip r:embed="rId2"/>
          <a:srcRect/>
          <a:stretch>
            <a:fillRect/>
          </a:stretch>
        </p:blipFill>
        <p:spPr bwMode="auto">
          <a:xfrm>
            <a:off x="7848600" y="5791200"/>
            <a:ext cx="10668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wipe(down)">
                                      <p:cBhvr>
                                        <p:cTn id="7" dur="1000"/>
                                        <p:tgtEl>
                                          <p:spTgt spid="197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97635"/>
                                        </p:tgtEl>
                                        <p:attrNameLst>
                                          <p:attrName>style.visibility</p:attrName>
                                        </p:attrNameLst>
                                      </p:cBhvr>
                                      <p:to>
                                        <p:strVal val="visible"/>
                                      </p:to>
                                    </p:set>
                                    <p:anim calcmode="lin" valueType="num">
                                      <p:cBhvr>
                                        <p:cTn id="12" dur="1000" fill="hold"/>
                                        <p:tgtEl>
                                          <p:spTgt spid="197635"/>
                                        </p:tgtEl>
                                        <p:attrNameLst>
                                          <p:attrName>ppt_w</p:attrName>
                                        </p:attrNameLst>
                                      </p:cBhvr>
                                      <p:tavLst>
                                        <p:tav tm="0">
                                          <p:val>
                                            <p:fltVal val="0"/>
                                          </p:val>
                                        </p:tav>
                                        <p:tav tm="100000">
                                          <p:val>
                                            <p:strVal val="#ppt_w"/>
                                          </p:val>
                                        </p:tav>
                                      </p:tavLst>
                                    </p:anim>
                                    <p:anim calcmode="lin" valueType="num">
                                      <p:cBhvr>
                                        <p:cTn id="13" dur="1000" fill="hold"/>
                                        <p:tgtEl>
                                          <p:spTgt spid="197635"/>
                                        </p:tgtEl>
                                        <p:attrNameLst>
                                          <p:attrName>ppt_h</p:attrName>
                                        </p:attrNameLst>
                                      </p:cBhvr>
                                      <p:tavLst>
                                        <p:tav tm="0">
                                          <p:val>
                                            <p:fltVal val="0"/>
                                          </p:val>
                                        </p:tav>
                                        <p:tav tm="100000">
                                          <p:val>
                                            <p:strVal val="#ppt_h"/>
                                          </p:val>
                                        </p:tav>
                                      </p:tavLst>
                                    </p:anim>
                                    <p:anim calcmode="lin" valueType="num">
                                      <p:cBhvr>
                                        <p:cTn id="14" dur="1000" fill="hold"/>
                                        <p:tgtEl>
                                          <p:spTgt spid="197635"/>
                                        </p:tgtEl>
                                        <p:attrNameLst>
                                          <p:attrName>style.rotation</p:attrName>
                                        </p:attrNameLst>
                                      </p:cBhvr>
                                      <p:tavLst>
                                        <p:tav tm="0">
                                          <p:val>
                                            <p:fltVal val="90"/>
                                          </p:val>
                                        </p:tav>
                                        <p:tav tm="100000">
                                          <p:val>
                                            <p:fltVal val="0"/>
                                          </p:val>
                                        </p:tav>
                                      </p:tavLst>
                                    </p:anim>
                                    <p:animEffect transition="in" filter="fade">
                                      <p:cBhvr>
                                        <p:cTn id="15" dur="1000"/>
                                        <p:tgtEl>
                                          <p:spTgt spid="19763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7636"/>
                                        </p:tgtEl>
                                        <p:attrNameLst>
                                          <p:attrName>style.visibility</p:attrName>
                                        </p:attrNameLst>
                                      </p:cBhvr>
                                      <p:to>
                                        <p:strVal val="visible"/>
                                      </p:to>
                                    </p:set>
                                    <p:animEffect transition="in" filter="wipe(down)">
                                      <p:cBhvr>
                                        <p:cTn id="20" dur="10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animBg="1"/>
      <p:bldP spid="1976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chemeClr val="accent2"/>
          </a:bgClr>
        </a:patt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3581400" y="304800"/>
            <a:ext cx="2362200" cy="685800"/>
          </a:xfrm>
        </p:spPr>
        <p:txBody>
          <a:bodyPr/>
          <a:lstStyle/>
          <a:p>
            <a:pPr eaLnBrk="1" hangingPunct="1"/>
            <a:r>
              <a:rPr lang="en-US" b="1" i="1" u="sng" smtClean="0">
                <a:solidFill>
                  <a:srgbClr val="0000FF"/>
                </a:solidFill>
                <a:latin typeface="Arial" charset="0"/>
              </a:rPr>
              <a:t>Yêu cầu:</a:t>
            </a:r>
          </a:p>
        </p:txBody>
      </p:sp>
      <p:sp>
        <p:nvSpPr>
          <p:cNvPr id="199683" name="Rectangle 3"/>
          <p:cNvSpPr>
            <a:spLocks noGrp="1" noChangeArrowheads="1"/>
          </p:cNvSpPr>
          <p:nvPr>
            <p:ph type="body" idx="1"/>
          </p:nvPr>
        </p:nvSpPr>
        <p:spPr/>
        <p:txBody>
          <a:bodyPr/>
          <a:lstStyle/>
          <a:p>
            <a:pPr eaLnBrk="1" hangingPunct="1"/>
            <a:r>
              <a:rPr lang="en-US" smtClean="0"/>
              <a:t> </a:t>
            </a:r>
            <a:r>
              <a:rPr lang="en-US" sz="3400" smtClean="0">
                <a:solidFill>
                  <a:srgbClr val="FF6699"/>
                </a:solidFill>
              </a:rPr>
              <a:t>Học sinh vạch dấu hai đường thẳng, hai đường cong dài 15cm. Các đường cách nhau khoảng 3-4cm. Sau đó, cắt theo các đường vạch dấu.</a:t>
            </a:r>
          </a:p>
        </p:txBody>
      </p:sp>
      <p:pic>
        <p:nvPicPr>
          <p:cNvPr id="52228" name="Picture 4" descr="Lilie"/>
          <p:cNvPicPr>
            <a:picLocks noChangeAspect="1" noChangeArrowheads="1" noCrop="1"/>
          </p:cNvPicPr>
          <p:nvPr/>
        </p:nvPicPr>
        <p:blipFill>
          <a:blip r:embed="rId2"/>
          <a:srcRect/>
          <a:stretch>
            <a:fillRect/>
          </a:stretch>
        </p:blipFill>
        <p:spPr bwMode="auto">
          <a:xfrm rot="2996353">
            <a:off x="138113" y="5424487"/>
            <a:ext cx="1428750" cy="1095375"/>
          </a:xfrm>
          <a:prstGeom prst="rect">
            <a:avLst/>
          </a:prstGeom>
          <a:noFill/>
          <a:ln w="9525">
            <a:noFill/>
            <a:miter lim="800000"/>
            <a:headEnd/>
            <a:tailEnd/>
          </a:ln>
        </p:spPr>
      </p:pic>
      <p:pic>
        <p:nvPicPr>
          <p:cNvPr id="52229" name="Picture 5" descr="Lilie"/>
          <p:cNvPicPr>
            <a:picLocks noChangeAspect="1" noChangeArrowheads="1" noCrop="1"/>
          </p:cNvPicPr>
          <p:nvPr/>
        </p:nvPicPr>
        <p:blipFill>
          <a:blip r:embed="rId2"/>
          <a:srcRect/>
          <a:stretch>
            <a:fillRect/>
          </a:stretch>
        </p:blipFill>
        <p:spPr bwMode="auto">
          <a:xfrm rot="-3116156">
            <a:off x="7605713" y="5595937"/>
            <a:ext cx="1428750" cy="1095375"/>
          </a:xfrm>
          <a:prstGeom prst="rect">
            <a:avLst/>
          </a:prstGeom>
          <a:noFill/>
          <a:ln w="9525">
            <a:noFill/>
            <a:miter lim="800000"/>
            <a:headEnd/>
            <a:tailEnd/>
          </a:ln>
        </p:spPr>
      </p:pic>
      <p:pic>
        <p:nvPicPr>
          <p:cNvPr id="52230" name="Picture 6" descr="flower42"/>
          <p:cNvPicPr>
            <a:picLocks noChangeAspect="1" noChangeArrowheads="1" noCrop="1"/>
          </p:cNvPicPr>
          <p:nvPr/>
        </p:nvPicPr>
        <p:blipFill>
          <a:blip r:embed="rId3"/>
          <a:srcRect/>
          <a:stretch>
            <a:fillRect/>
          </a:stretch>
        </p:blipFill>
        <p:spPr bwMode="auto">
          <a:xfrm rot="-8262237">
            <a:off x="7772400" y="228600"/>
            <a:ext cx="1095375" cy="1095375"/>
          </a:xfrm>
          <a:prstGeom prst="rect">
            <a:avLst/>
          </a:prstGeom>
          <a:noFill/>
          <a:ln w="9525">
            <a:noFill/>
            <a:miter lim="800000"/>
            <a:headEnd/>
            <a:tailEnd/>
          </a:ln>
        </p:spPr>
      </p:pic>
      <p:pic>
        <p:nvPicPr>
          <p:cNvPr id="52231" name="Picture 7" descr="flower42"/>
          <p:cNvPicPr>
            <a:picLocks noChangeAspect="1" noChangeArrowheads="1" noCrop="1"/>
          </p:cNvPicPr>
          <p:nvPr/>
        </p:nvPicPr>
        <p:blipFill>
          <a:blip r:embed="rId3"/>
          <a:srcRect/>
          <a:stretch>
            <a:fillRect/>
          </a:stretch>
        </p:blipFill>
        <p:spPr bwMode="auto">
          <a:xfrm rot="8595792">
            <a:off x="228600" y="228600"/>
            <a:ext cx="1095375" cy="109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anim calcmode="lin" valueType="num">
                                      <p:cBhvr>
                                        <p:cTn id="7" dur="1000" fill="hold"/>
                                        <p:tgtEl>
                                          <p:spTgt spid="199682"/>
                                        </p:tgtEl>
                                        <p:attrNameLst>
                                          <p:attrName>ppt_w</p:attrName>
                                        </p:attrNameLst>
                                      </p:cBhvr>
                                      <p:tavLst>
                                        <p:tav tm="0">
                                          <p:val>
                                            <p:strVal val="#ppt_w*0.70"/>
                                          </p:val>
                                        </p:tav>
                                        <p:tav tm="100000">
                                          <p:val>
                                            <p:strVal val="#ppt_w"/>
                                          </p:val>
                                        </p:tav>
                                      </p:tavLst>
                                    </p:anim>
                                    <p:anim calcmode="lin" valueType="num">
                                      <p:cBhvr>
                                        <p:cTn id="8" dur="1000" fill="hold"/>
                                        <p:tgtEl>
                                          <p:spTgt spid="199682"/>
                                        </p:tgtEl>
                                        <p:attrNameLst>
                                          <p:attrName>ppt_h</p:attrName>
                                        </p:attrNameLst>
                                      </p:cBhvr>
                                      <p:tavLst>
                                        <p:tav tm="0">
                                          <p:val>
                                            <p:strVal val="#ppt_h"/>
                                          </p:val>
                                        </p:tav>
                                        <p:tav tm="100000">
                                          <p:val>
                                            <p:strVal val="#ppt_h"/>
                                          </p:val>
                                        </p:tav>
                                      </p:tavLst>
                                    </p:anim>
                                    <p:animEffect transition="in" filter="fade">
                                      <p:cBhvr>
                                        <p:cTn id="9" dur="1000"/>
                                        <p:tgtEl>
                                          <p:spTgt spid="1996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99683">
                                            <p:txEl>
                                              <p:pRg st="0" end="0"/>
                                            </p:txEl>
                                          </p:spTgt>
                                        </p:tgtEl>
                                        <p:attrNameLst>
                                          <p:attrName>style.visibility</p:attrName>
                                        </p:attrNameLst>
                                      </p:cBhvr>
                                      <p:to>
                                        <p:strVal val="visible"/>
                                      </p:to>
                                    </p:set>
                                    <p:anim calcmode="lin" valueType="num">
                                      <p:cBhvr>
                                        <p:cTn id="14" dur="1000" fill="hold"/>
                                        <p:tgtEl>
                                          <p:spTgt spid="19968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9968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19968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199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3366FF"/>
            </a:gs>
            <a:gs pos="100000">
              <a:srgbClr val="FFFFCC"/>
            </a:gs>
          </a:gsLst>
          <a:lin ang="5400000" scaled="1"/>
        </a:gra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743200" y="990600"/>
            <a:ext cx="3581400" cy="868363"/>
          </a:xfrm>
        </p:spPr>
        <p:txBody>
          <a:bodyPr/>
          <a:lstStyle/>
          <a:p>
            <a:pPr eaLnBrk="1" hangingPunct="1"/>
            <a:r>
              <a:rPr lang="en-US" b="1" i="1" smtClean="0">
                <a:solidFill>
                  <a:srgbClr val="CC3300"/>
                </a:solidFill>
              </a:rPr>
              <a:t>Hoạt động 4:</a:t>
            </a:r>
          </a:p>
        </p:txBody>
      </p:sp>
      <p:sp>
        <p:nvSpPr>
          <p:cNvPr id="200707" name="AutoShape 3"/>
          <p:cNvSpPr>
            <a:spLocks noChangeArrowheads="1"/>
          </p:cNvSpPr>
          <p:nvPr/>
        </p:nvSpPr>
        <p:spPr bwMode="auto">
          <a:xfrm>
            <a:off x="304800" y="1981200"/>
            <a:ext cx="8305800" cy="4419600"/>
          </a:xfrm>
          <a:prstGeom prst="irregularSeal2">
            <a:avLst/>
          </a:prstGeom>
          <a:solidFill>
            <a:schemeClr val="accent1"/>
          </a:solidFill>
          <a:ln w="9525">
            <a:solidFill>
              <a:schemeClr val="tx1"/>
            </a:solidFill>
            <a:miter lim="800000"/>
            <a:headEnd/>
            <a:tailEnd/>
          </a:ln>
        </p:spPr>
        <p:txBody>
          <a:bodyPr wrap="none" anchor="ctr"/>
          <a:lstStyle/>
          <a:p>
            <a:pPr algn="ctr"/>
            <a:endParaRPr lang="vi-VN">
              <a:solidFill>
                <a:srgbClr val="FF99CC"/>
              </a:solidFill>
            </a:endParaRPr>
          </a:p>
        </p:txBody>
      </p:sp>
      <p:sp>
        <p:nvSpPr>
          <p:cNvPr id="200708" name="Text Box 4"/>
          <p:cNvSpPr txBox="1">
            <a:spLocks noChangeArrowheads="1"/>
          </p:cNvSpPr>
          <p:nvPr/>
        </p:nvSpPr>
        <p:spPr bwMode="auto">
          <a:xfrm>
            <a:off x="1828800" y="3657600"/>
            <a:ext cx="4495800" cy="1465263"/>
          </a:xfrm>
          <a:prstGeom prst="rect">
            <a:avLst/>
          </a:prstGeom>
          <a:noFill/>
          <a:ln w="9525">
            <a:noFill/>
            <a:miter lim="800000"/>
            <a:headEnd/>
            <a:tailEnd/>
          </a:ln>
        </p:spPr>
        <p:txBody>
          <a:bodyPr>
            <a:spAutoFit/>
          </a:bodyPr>
          <a:lstStyle/>
          <a:p>
            <a:pPr algn="ctr">
              <a:spcBef>
                <a:spcPct val="50000"/>
              </a:spcBef>
            </a:pPr>
            <a:r>
              <a:rPr lang="en-US">
                <a:solidFill>
                  <a:srgbClr val="CC3399"/>
                </a:solidFill>
              </a:rPr>
              <a:t>Đánh giá kết quả </a:t>
            </a:r>
          </a:p>
          <a:p>
            <a:pPr algn="ctr">
              <a:spcBef>
                <a:spcPct val="50000"/>
              </a:spcBef>
            </a:pPr>
            <a:r>
              <a:rPr lang="en-US">
                <a:solidFill>
                  <a:srgbClr val="CC3399"/>
                </a:solidFill>
              </a:rPr>
              <a:t>học tập.</a:t>
            </a:r>
          </a:p>
        </p:txBody>
      </p:sp>
      <p:pic>
        <p:nvPicPr>
          <p:cNvPr id="53253" name="Picture 5" descr="flower44"/>
          <p:cNvPicPr>
            <a:picLocks noChangeAspect="1" noChangeArrowheads="1" noCrop="1"/>
          </p:cNvPicPr>
          <p:nvPr/>
        </p:nvPicPr>
        <p:blipFill>
          <a:blip r:embed="rId2"/>
          <a:srcRect/>
          <a:stretch>
            <a:fillRect/>
          </a:stretch>
        </p:blipFill>
        <p:spPr bwMode="auto">
          <a:xfrm>
            <a:off x="8048625" y="5762625"/>
            <a:ext cx="1095375" cy="1095375"/>
          </a:xfrm>
          <a:prstGeom prst="rect">
            <a:avLst/>
          </a:prstGeom>
          <a:noFill/>
          <a:ln w="9525">
            <a:noFill/>
            <a:miter lim="800000"/>
            <a:headEnd/>
            <a:tailEnd/>
          </a:ln>
        </p:spPr>
      </p:pic>
      <p:pic>
        <p:nvPicPr>
          <p:cNvPr id="53254" name="Picture 6" descr="flower44"/>
          <p:cNvPicPr>
            <a:picLocks noChangeAspect="1" noChangeArrowheads="1" noCrop="1"/>
          </p:cNvPicPr>
          <p:nvPr/>
        </p:nvPicPr>
        <p:blipFill>
          <a:blip r:embed="rId2"/>
          <a:srcRect/>
          <a:stretch>
            <a:fillRect/>
          </a:stretch>
        </p:blipFill>
        <p:spPr bwMode="auto">
          <a:xfrm>
            <a:off x="0" y="5762625"/>
            <a:ext cx="1095375" cy="1095375"/>
          </a:xfrm>
          <a:prstGeom prst="rect">
            <a:avLst/>
          </a:prstGeom>
          <a:noFill/>
          <a:ln w="9525">
            <a:noFill/>
            <a:miter lim="800000"/>
            <a:headEnd/>
            <a:tailEnd/>
          </a:ln>
        </p:spPr>
      </p:pic>
      <p:pic>
        <p:nvPicPr>
          <p:cNvPr id="53255" name="Picture 7" descr="farvetblomst005"/>
          <p:cNvPicPr>
            <a:picLocks noChangeAspect="1" noChangeArrowheads="1" noCrop="1"/>
          </p:cNvPicPr>
          <p:nvPr/>
        </p:nvPicPr>
        <p:blipFill>
          <a:blip r:embed="rId3"/>
          <a:srcRect/>
          <a:stretch>
            <a:fillRect/>
          </a:stretch>
        </p:blipFill>
        <p:spPr bwMode="auto">
          <a:xfrm rot="1936273">
            <a:off x="685800" y="0"/>
            <a:ext cx="952500" cy="3411538"/>
          </a:xfrm>
          <a:prstGeom prst="rect">
            <a:avLst/>
          </a:prstGeom>
          <a:noFill/>
          <a:ln w="9525">
            <a:noFill/>
            <a:miter lim="800000"/>
            <a:headEnd/>
            <a:tailEnd/>
          </a:ln>
        </p:spPr>
      </p:pic>
      <p:pic>
        <p:nvPicPr>
          <p:cNvPr id="53256" name="Picture 8" descr="farvetblomst005"/>
          <p:cNvPicPr>
            <a:picLocks noChangeAspect="1" noChangeArrowheads="1" noCrop="1"/>
          </p:cNvPicPr>
          <p:nvPr/>
        </p:nvPicPr>
        <p:blipFill>
          <a:blip r:embed="rId3"/>
          <a:srcRect/>
          <a:stretch>
            <a:fillRect/>
          </a:stretch>
        </p:blipFill>
        <p:spPr bwMode="auto">
          <a:xfrm rot="-2034132">
            <a:off x="7772400" y="-228600"/>
            <a:ext cx="9525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0706"/>
                                        </p:tgtEl>
                                        <p:attrNameLst>
                                          <p:attrName>style.visibility</p:attrName>
                                        </p:attrNameLst>
                                      </p:cBhvr>
                                      <p:to>
                                        <p:strVal val="visible"/>
                                      </p:to>
                                    </p:set>
                                    <p:anim calcmode="lin" valueType="num">
                                      <p:cBhvr>
                                        <p:cTn id="7" dur="1000" fill="hold"/>
                                        <p:tgtEl>
                                          <p:spTgt spid="200706"/>
                                        </p:tgtEl>
                                        <p:attrNameLst>
                                          <p:attrName>ppt_w</p:attrName>
                                        </p:attrNameLst>
                                      </p:cBhvr>
                                      <p:tavLst>
                                        <p:tav tm="0">
                                          <p:val>
                                            <p:strVal val="#ppt_w*0.70"/>
                                          </p:val>
                                        </p:tav>
                                        <p:tav tm="100000">
                                          <p:val>
                                            <p:strVal val="#ppt_w"/>
                                          </p:val>
                                        </p:tav>
                                      </p:tavLst>
                                    </p:anim>
                                    <p:anim calcmode="lin" valueType="num">
                                      <p:cBhvr>
                                        <p:cTn id="8" dur="1000" fill="hold"/>
                                        <p:tgtEl>
                                          <p:spTgt spid="200706"/>
                                        </p:tgtEl>
                                        <p:attrNameLst>
                                          <p:attrName>ppt_h</p:attrName>
                                        </p:attrNameLst>
                                      </p:cBhvr>
                                      <p:tavLst>
                                        <p:tav tm="0">
                                          <p:val>
                                            <p:strVal val="#ppt_h"/>
                                          </p:val>
                                        </p:tav>
                                        <p:tav tm="100000">
                                          <p:val>
                                            <p:strVal val="#ppt_h"/>
                                          </p:val>
                                        </p:tav>
                                      </p:tavLst>
                                    </p:anim>
                                    <p:animEffect transition="in" filter="fade">
                                      <p:cBhvr>
                                        <p:cTn id="9" dur="1000"/>
                                        <p:tgtEl>
                                          <p:spTgt spid="2007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200707"/>
                                        </p:tgtEl>
                                        <p:attrNameLst>
                                          <p:attrName>style.visibility</p:attrName>
                                        </p:attrNameLst>
                                      </p:cBhvr>
                                      <p:to>
                                        <p:strVal val="visible"/>
                                      </p:to>
                                    </p:set>
                                    <p:anim calcmode="lin" valueType="num">
                                      <p:cBhvr>
                                        <p:cTn id="14" dur="1000" fill="hold"/>
                                        <p:tgtEl>
                                          <p:spTgt spid="200707"/>
                                        </p:tgtEl>
                                        <p:attrNameLst>
                                          <p:attrName>ppt_w</p:attrName>
                                        </p:attrNameLst>
                                      </p:cBhvr>
                                      <p:tavLst>
                                        <p:tav tm="0">
                                          <p:val>
                                            <p:fltVal val="0"/>
                                          </p:val>
                                        </p:tav>
                                        <p:tav tm="100000">
                                          <p:val>
                                            <p:strVal val="#ppt_w"/>
                                          </p:val>
                                        </p:tav>
                                      </p:tavLst>
                                    </p:anim>
                                    <p:anim calcmode="lin" valueType="num">
                                      <p:cBhvr>
                                        <p:cTn id="15" dur="1000" fill="hold"/>
                                        <p:tgtEl>
                                          <p:spTgt spid="200707"/>
                                        </p:tgtEl>
                                        <p:attrNameLst>
                                          <p:attrName>ppt_h</p:attrName>
                                        </p:attrNameLst>
                                      </p:cBhvr>
                                      <p:tavLst>
                                        <p:tav tm="0">
                                          <p:val>
                                            <p:fltVal val="0"/>
                                          </p:val>
                                        </p:tav>
                                        <p:tav tm="100000">
                                          <p:val>
                                            <p:strVal val="#ppt_h"/>
                                          </p:val>
                                        </p:tav>
                                      </p:tavLst>
                                    </p:anim>
                                    <p:anim calcmode="lin" valueType="num">
                                      <p:cBhvr>
                                        <p:cTn id="16" dur="1000" fill="hold"/>
                                        <p:tgtEl>
                                          <p:spTgt spid="200707"/>
                                        </p:tgtEl>
                                        <p:attrNameLst>
                                          <p:attrName>style.rotation</p:attrName>
                                        </p:attrNameLst>
                                      </p:cBhvr>
                                      <p:tavLst>
                                        <p:tav tm="0">
                                          <p:val>
                                            <p:fltVal val="90"/>
                                          </p:val>
                                        </p:tav>
                                        <p:tav tm="100000">
                                          <p:val>
                                            <p:fltVal val="0"/>
                                          </p:val>
                                        </p:tav>
                                      </p:tavLst>
                                    </p:anim>
                                    <p:animEffect transition="in" filter="fade">
                                      <p:cBhvr>
                                        <p:cTn id="17" dur="1000"/>
                                        <p:tgtEl>
                                          <p:spTgt spid="2007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00708"/>
                                        </p:tgtEl>
                                        <p:attrNameLst>
                                          <p:attrName>style.visibility</p:attrName>
                                        </p:attrNameLst>
                                      </p:cBhvr>
                                      <p:to>
                                        <p:strVal val="visible"/>
                                      </p:to>
                                    </p:set>
                                    <p:animEffect transition="in" filter="fade">
                                      <p:cBhvr>
                                        <p:cTn id="22" dur="1000"/>
                                        <p:tgtEl>
                                          <p:spTgt spid="200708"/>
                                        </p:tgtEl>
                                      </p:cBhvr>
                                    </p:animEffect>
                                    <p:anim calcmode="lin" valueType="num">
                                      <p:cBhvr>
                                        <p:cTn id="23" dur="1000" fill="hold"/>
                                        <p:tgtEl>
                                          <p:spTgt spid="200708"/>
                                        </p:tgtEl>
                                        <p:attrNameLst>
                                          <p:attrName>ppt_x</p:attrName>
                                        </p:attrNameLst>
                                      </p:cBhvr>
                                      <p:tavLst>
                                        <p:tav tm="0">
                                          <p:val>
                                            <p:strVal val="#ppt_x"/>
                                          </p:val>
                                        </p:tav>
                                        <p:tav tm="100000">
                                          <p:val>
                                            <p:strVal val="#ppt_x"/>
                                          </p:val>
                                        </p:tav>
                                      </p:tavLst>
                                    </p:anim>
                                    <p:anim calcmode="lin" valueType="num">
                                      <p:cBhvr>
                                        <p:cTn id="24" dur="1000" fill="hold"/>
                                        <p:tgtEl>
                                          <p:spTgt spid="2007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P spid="200707" grpId="0" animBg="1"/>
      <p:bldP spid="20070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s>
            <a:gs pos="100000">
              <a:srgbClr val="645050"/>
            </a:gs>
          </a:gsLst>
          <a:lin ang="5400000" scaled="1"/>
        </a:gradFill>
        <a:effectLst/>
      </p:bgPr>
    </p:bg>
    <p:spTree>
      <p:nvGrpSpPr>
        <p:cNvPr id="1" name=""/>
        <p:cNvGrpSpPr/>
        <p:nvPr/>
      </p:nvGrpSpPr>
      <p:grpSpPr>
        <a:xfrm>
          <a:off x="0" y="0"/>
          <a:ext cx="0" cy="0"/>
          <a:chOff x="0" y="0"/>
          <a:chExt cx="0" cy="0"/>
        </a:xfrm>
      </p:grpSpPr>
      <p:sp>
        <p:nvSpPr>
          <p:cNvPr id="203778" name="Text Box 2"/>
          <p:cNvSpPr txBox="1">
            <a:spLocks noChangeArrowheads="1"/>
          </p:cNvSpPr>
          <p:nvPr/>
        </p:nvSpPr>
        <p:spPr bwMode="auto">
          <a:xfrm>
            <a:off x="457200" y="1143000"/>
            <a:ext cx="7848600" cy="4278313"/>
          </a:xfrm>
          <a:prstGeom prst="rect">
            <a:avLst/>
          </a:prstGeom>
          <a:noFill/>
          <a:ln w="9525">
            <a:noFill/>
            <a:miter lim="800000"/>
            <a:headEnd/>
            <a:tailEnd/>
          </a:ln>
        </p:spPr>
        <p:txBody>
          <a:bodyPr>
            <a:spAutoFit/>
          </a:bodyPr>
          <a:lstStyle/>
          <a:p>
            <a:pPr>
              <a:spcBef>
                <a:spcPct val="50000"/>
              </a:spcBef>
            </a:pPr>
            <a:r>
              <a:rPr lang="en-US" sz="3200">
                <a:solidFill>
                  <a:srgbClr val="000099"/>
                </a:solidFill>
              </a:rPr>
              <a:t>*</a:t>
            </a:r>
            <a:r>
              <a:rPr lang="en-US" sz="3200" i="1">
                <a:solidFill>
                  <a:srgbClr val="000099"/>
                </a:solidFill>
              </a:rPr>
              <a:t>Trưng bày sản phẩm</a:t>
            </a:r>
            <a:r>
              <a:rPr lang="en-US" sz="3200">
                <a:solidFill>
                  <a:srgbClr val="000099"/>
                </a:solidFill>
              </a:rPr>
              <a:t>.</a:t>
            </a:r>
          </a:p>
          <a:p>
            <a:pPr>
              <a:spcBef>
                <a:spcPct val="50000"/>
              </a:spcBef>
            </a:pPr>
            <a:r>
              <a:rPr lang="en-US" sz="3200">
                <a:solidFill>
                  <a:srgbClr val="000099"/>
                </a:solidFill>
              </a:rPr>
              <a:t>*</a:t>
            </a:r>
            <a:r>
              <a:rPr lang="en-US" sz="3200" i="1" u="sng">
                <a:solidFill>
                  <a:srgbClr val="000099"/>
                </a:solidFill>
              </a:rPr>
              <a:t>Tiêu chuẩn đánh giá sản phẩm</a:t>
            </a:r>
            <a:r>
              <a:rPr lang="en-US" sz="3200">
                <a:solidFill>
                  <a:srgbClr val="000099"/>
                </a:solidFill>
              </a:rPr>
              <a:t>:</a:t>
            </a:r>
          </a:p>
          <a:p>
            <a:r>
              <a:rPr lang="en-US" sz="3200">
                <a:solidFill>
                  <a:srgbClr val="000099"/>
                </a:solidFill>
              </a:rPr>
              <a:t>   + Kẻ, vẽ được các đường vạch dấu thẳng và cong.</a:t>
            </a:r>
          </a:p>
          <a:p>
            <a:r>
              <a:rPr lang="en-US" sz="3200">
                <a:solidFill>
                  <a:srgbClr val="000099"/>
                </a:solidFill>
              </a:rPr>
              <a:t>   + Cắt theo đúng đường vạch dấu.</a:t>
            </a:r>
          </a:p>
          <a:p>
            <a:r>
              <a:rPr lang="en-US" sz="3200">
                <a:solidFill>
                  <a:srgbClr val="000099"/>
                </a:solidFill>
              </a:rPr>
              <a:t>   + Đường cắt không bị mấp mô, răng cưa.</a:t>
            </a:r>
          </a:p>
          <a:p>
            <a:r>
              <a:rPr lang="en-US" sz="3200">
                <a:solidFill>
                  <a:srgbClr val="000099"/>
                </a:solidFill>
              </a:rPr>
              <a:t>   + Hoàn thành đúng thời gian quy định.</a:t>
            </a:r>
          </a:p>
        </p:txBody>
      </p:sp>
      <p:pic>
        <p:nvPicPr>
          <p:cNvPr id="54275" name="Picture 4" descr="animated%20%20two%20roses"/>
          <p:cNvPicPr>
            <a:picLocks noChangeAspect="1" noChangeArrowheads="1" noCrop="1"/>
          </p:cNvPicPr>
          <p:nvPr/>
        </p:nvPicPr>
        <p:blipFill>
          <a:blip r:embed="rId2"/>
          <a:srcRect/>
          <a:stretch>
            <a:fillRect/>
          </a:stretch>
        </p:blipFill>
        <p:spPr bwMode="auto">
          <a:xfrm rot="-4281007">
            <a:off x="8227219" y="5661819"/>
            <a:ext cx="652462" cy="1219200"/>
          </a:xfrm>
          <a:prstGeom prst="rect">
            <a:avLst/>
          </a:prstGeom>
          <a:noFill/>
          <a:ln w="9525">
            <a:noFill/>
            <a:miter lim="800000"/>
            <a:headEnd/>
            <a:tailEnd/>
          </a:ln>
        </p:spPr>
      </p:pic>
      <p:pic>
        <p:nvPicPr>
          <p:cNvPr id="54276" name="Picture 5" descr="animated%20%20two%20roses"/>
          <p:cNvPicPr>
            <a:picLocks noChangeAspect="1" noChangeArrowheads="1" noCrop="1"/>
          </p:cNvPicPr>
          <p:nvPr/>
        </p:nvPicPr>
        <p:blipFill>
          <a:blip r:embed="rId2"/>
          <a:srcRect/>
          <a:stretch>
            <a:fillRect/>
          </a:stretch>
        </p:blipFill>
        <p:spPr bwMode="auto">
          <a:xfrm rot="238092">
            <a:off x="0" y="5516563"/>
            <a:ext cx="533400" cy="1333500"/>
          </a:xfrm>
          <a:prstGeom prst="rect">
            <a:avLst/>
          </a:prstGeom>
          <a:noFill/>
          <a:ln w="9525">
            <a:noFill/>
            <a:miter lim="800000"/>
            <a:headEnd/>
            <a:tailEnd/>
          </a:ln>
        </p:spPr>
      </p:pic>
      <p:pic>
        <p:nvPicPr>
          <p:cNvPr id="54277" name="Picture 6" descr="animated%20%20two%20roses"/>
          <p:cNvPicPr>
            <a:picLocks noChangeAspect="1" noChangeArrowheads="1" noCrop="1"/>
          </p:cNvPicPr>
          <p:nvPr/>
        </p:nvPicPr>
        <p:blipFill>
          <a:blip r:embed="rId2"/>
          <a:srcRect/>
          <a:stretch>
            <a:fillRect/>
          </a:stretch>
        </p:blipFill>
        <p:spPr bwMode="auto">
          <a:xfrm>
            <a:off x="0" y="-152400"/>
            <a:ext cx="762000" cy="1333500"/>
          </a:xfrm>
          <a:prstGeom prst="rect">
            <a:avLst/>
          </a:prstGeom>
          <a:noFill/>
          <a:ln w="9525">
            <a:noFill/>
            <a:miter lim="800000"/>
            <a:headEnd/>
            <a:tailEnd/>
          </a:ln>
        </p:spPr>
      </p:pic>
      <p:pic>
        <p:nvPicPr>
          <p:cNvPr id="54278" name="Picture 7" descr="animated%20%20two%20roses"/>
          <p:cNvPicPr>
            <a:picLocks noChangeAspect="1" noChangeArrowheads="1" noCrop="1"/>
          </p:cNvPicPr>
          <p:nvPr/>
        </p:nvPicPr>
        <p:blipFill>
          <a:blip r:embed="rId2"/>
          <a:srcRect/>
          <a:stretch>
            <a:fillRect/>
          </a:stretch>
        </p:blipFill>
        <p:spPr bwMode="auto">
          <a:xfrm>
            <a:off x="8299450" y="0"/>
            <a:ext cx="844550" cy="1219200"/>
          </a:xfrm>
          <a:prstGeom prst="rect">
            <a:avLst/>
          </a:prstGeom>
          <a:noFill/>
          <a:ln w="9525">
            <a:noFill/>
            <a:miter lim="800000"/>
            <a:headEnd/>
            <a:tailEnd/>
          </a:ln>
        </p:spPr>
      </p:pic>
      <p:pic>
        <p:nvPicPr>
          <p:cNvPr id="54279" name="Picture 8" descr="flower10"/>
          <p:cNvPicPr>
            <a:picLocks noChangeAspect="1" noChangeArrowheads="1" noCrop="1"/>
          </p:cNvPicPr>
          <p:nvPr/>
        </p:nvPicPr>
        <p:blipFill>
          <a:blip r:embed="rId3"/>
          <a:srcRect/>
          <a:stretch>
            <a:fillRect/>
          </a:stretch>
        </p:blipFill>
        <p:spPr bwMode="auto">
          <a:xfrm>
            <a:off x="5943600" y="228600"/>
            <a:ext cx="16002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animEffect transition="in" filter="wipe(down)">
                                      <p:cBhvr>
                                        <p:cTn id="7" dur="1000"/>
                                        <p:tgtEl>
                                          <p:spTgt spid="2037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203778">
                                            <p:txEl>
                                              <p:pRg st="1" end="1"/>
                                            </p:txEl>
                                          </p:spTgt>
                                        </p:tgtEl>
                                        <p:attrNameLst>
                                          <p:attrName>style.visibility</p:attrName>
                                        </p:attrNameLst>
                                      </p:cBhvr>
                                      <p:to>
                                        <p:strVal val="visible"/>
                                      </p:to>
                                    </p:set>
                                    <p:anim calcmode="lin" valueType="num">
                                      <p:cBhvr>
                                        <p:cTn id="12" dur="1000" fill="hold"/>
                                        <p:tgtEl>
                                          <p:spTgt spid="20377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0377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03778">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03778">
                                            <p:txEl>
                                              <p:pRg st="2" end="2"/>
                                            </p:txEl>
                                          </p:spTgt>
                                        </p:tgtEl>
                                        <p:attrNameLst>
                                          <p:attrName>style.visibility</p:attrName>
                                        </p:attrNameLst>
                                      </p:cBhvr>
                                      <p:to>
                                        <p:strVal val="visible"/>
                                      </p:to>
                                    </p:set>
                                    <p:anim calcmode="lin" valueType="num">
                                      <p:cBhvr>
                                        <p:cTn id="19" dur="1000" fill="hold"/>
                                        <p:tgtEl>
                                          <p:spTgt spid="203778">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03778">
                                            <p:txEl>
                                              <p:pRg st="2" end="2"/>
                                            </p:txEl>
                                          </p:spTgt>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203778">
                                            <p:txEl>
                                              <p:pRg st="3" end="3"/>
                                            </p:txEl>
                                          </p:spTgt>
                                        </p:tgtEl>
                                        <p:attrNameLst>
                                          <p:attrName>style.visibility</p:attrName>
                                        </p:attrNameLst>
                                      </p:cBhvr>
                                      <p:to>
                                        <p:strVal val="visible"/>
                                      </p:to>
                                    </p:set>
                                    <p:anim calcmode="lin" valueType="num">
                                      <p:cBhvr>
                                        <p:cTn id="23" dur="1000" fill="hold"/>
                                        <p:tgtEl>
                                          <p:spTgt spid="203778">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203778">
                                            <p:txEl>
                                              <p:pRg st="3" end="3"/>
                                            </p:txEl>
                                          </p:spTgt>
                                        </p:tgtEl>
                                        <p:attrNameLst>
                                          <p:attrName>ppt_h</p:attrName>
                                        </p:attrNameLst>
                                      </p:cBhvr>
                                      <p:tavLst>
                                        <p:tav tm="0">
                                          <p:val>
                                            <p:strVal val="#ppt_h"/>
                                          </p:val>
                                        </p:tav>
                                        <p:tav tm="100000">
                                          <p:val>
                                            <p:strVal val="#ppt_h"/>
                                          </p:val>
                                        </p:tav>
                                      </p:tavLst>
                                    </p:anim>
                                  </p:childTnLst>
                                </p:cTn>
                              </p:par>
                              <p:par>
                                <p:cTn id="25" presetID="17" presetClass="entr" presetSubtype="10" fill="hold" nodeType="withEffect">
                                  <p:stCondLst>
                                    <p:cond delay="0"/>
                                  </p:stCondLst>
                                  <p:childTnLst>
                                    <p:set>
                                      <p:cBhvr>
                                        <p:cTn id="26" dur="1" fill="hold">
                                          <p:stCondLst>
                                            <p:cond delay="0"/>
                                          </p:stCondLst>
                                        </p:cTn>
                                        <p:tgtEl>
                                          <p:spTgt spid="203778">
                                            <p:txEl>
                                              <p:pRg st="4" end="4"/>
                                            </p:txEl>
                                          </p:spTgt>
                                        </p:tgtEl>
                                        <p:attrNameLst>
                                          <p:attrName>style.visibility</p:attrName>
                                        </p:attrNameLst>
                                      </p:cBhvr>
                                      <p:to>
                                        <p:strVal val="visible"/>
                                      </p:to>
                                    </p:set>
                                    <p:anim calcmode="lin" valueType="num">
                                      <p:cBhvr>
                                        <p:cTn id="27" dur="1000" fill="hold"/>
                                        <p:tgtEl>
                                          <p:spTgt spid="203778">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203778">
                                            <p:txEl>
                                              <p:pRg st="4" end="4"/>
                                            </p:txEl>
                                          </p:spTgt>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203778">
                                            <p:txEl>
                                              <p:pRg st="5" end="5"/>
                                            </p:txEl>
                                          </p:spTgt>
                                        </p:tgtEl>
                                        <p:attrNameLst>
                                          <p:attrName>style.visibility</p:attrName>
                                        </p:attrNameLst>
                                      </p:cBhvr>
                                      <p:to>
                                        <p:strVal val="visible"/>
                                      </p:to>
                                    </p:set>
                                    <p:anim calcmode="lin" valueType="num">
                                      <p:cBhvr>
                                        <p:cTn id="31" dur="1000" fill="hold"/>
                                        <p:tgtEl>
                                          <p:spTgt spid="203778">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203778">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02" name="AutoShape 2"/>
          <p:cNvSpPr>
            <a:spLocks noChangeArrowheads="1"/>
          </p:cNvSpPr>
          <p:nvPr/>
        </p:nvSpPr>
        <p:spPr bwMode="auto">
          <a:xfrm>
            <a:off x="2667000" y="2209800"/>
            <a:ext cx="3352800" cy="2209800"/>
          </a:xfrm>
          <a:prstGeom prst="foldedCorner">
            <a:avLst>
              <a:gd name="adj" fmla="val 12500"/>
            </a:avLst>
          </a:prstGeom>
          <a:solidFill>
            <a:schemeClr val="accent1"/>
          </a:solidFill>
          <a:ln w="9525">
            <a:solidFill>
              <a:schemeClr val="tx1"/>
            </a:solidFill>
            <a:round/>
            <a:headEnd/>
            <a:tailEnd/>
          </a:ln>
        </p:spPr>
        <p:txBody>
          <a:bodyPr wrap="none" anchor="ctr"/>
          <a:lstStyle/>
          <a:p>
            <a:endParaRPr lang="en-US"/>
          </a:p>
        </p:txBody>
      </p:sp>
      <p:sp>
        <p:nvSpPr>
          <p:cNvPr id="204803" name="Text Box 3"/>
          <p:cNvSpPr txBox="1">
            <a:spLocks noChangeArrowheads="1"/>
          </p:cNvSpPr>
          <p:nvPr/>
        </p:nvSpPr>
        <p:spPr bwMode="auto">
          <a:xfrm>
            <a:off x="2895600" y="2362200"/>
            <a:ext cx="2971800" cy="1739900"/>
          </a:xfrm>
          <a:prstGeom prst="rect">
            <a:avLst/>
          </a:prstGeom>
          <a:noFill/>
          <a:ln w="9525">
            <a:noFill/>
            <a:miter lim="800000"/>
            <a:headEnd/>
            <a:tailEnd/>
          </a:ln>
        </p:spPr>
        <p:txBody>
          <a:bodyPr>
            <a:spAutoFit/>
          </a:bodyPr>
          <a:lstStyle/>
          <a:p>
            <a:pPr>
              <a:spcBef>
                <a:spcPct val="50000"/>
              </a:spcBef>
            </a:pPr>
            <a:r>
              <a:rPr lang="en-US"/>
              <a:t>Qua bài học các em cần lưu ý điều gì?</a:t>
            </a:r>
          </a:p>
        </p:txBody>
      </p:sp>
      <p:pic>
        <p:nvPicPr>
          <p:cNvPr id="55300" name="Picture 4" descr="roedblomst017"/>
          <p:cNvPicPr>
            <a:picLocks noChangeAspect="1" noChangeArrowheads="1" noCrop="1"/>
          </p:cNvPicPr>
          <p:nvPr/>
        </p:nvPicPr>
        <p:blipFill>
          <a:blip r:embed="rId3"/>
          <a:srcRect/>
          <a:stretch>
            <a:fillRect/>
          </a:stretch>
        </p:blipFill>
        <p:spPr bwMode="auto">
          <a:xfrm>
            <a:off x="8001000" y="5943600"/>
            <a:ext cx="1143000" cy="914400"/>
          </a:xfrm>
          <a:prstGeom prst="rect">
            <a:avLst/>
          </a:prstGeom>
          <a:noFill/>
          <a:ln w="9525">
            <a:noFill/>
            <a:miter lim="800000"/>
            <a:headEnd/>
            <a:tailEnd/>
          </a:ln>
        </p:spPr>
      </p:pic>
      <p:pic>
        <p:nvPicPr>
          <p:cNvPr id="55301" name="Picture 5" descr="roedblomst017"/>
          <p:cNvPicPr>
            <a:picLocks noChangeAspect="1" noChangeArrowheads="1" noCrop="1"/>
          </p:cNvPicPr>
          <p:nvPr/>
        </p:nvPicPr>
        <p:blipFill>
          <a:blip r:embed="rId3"/>
          <a:srcRect/>
          <a:stretch>
            <a:fillRect/>
          </a:stretch>
        </p:blipFill>
        <p:spPr bwMode="auto">
          <a:xfrm>
            <a:off x="7848600" y="0"/>
            <a:ext cx="1295400" cy="914400"/>
          </a:xfrm>
          <a:prstGeom prst="rect">
            <a:avLst/>
          </a:prstGeom>
          <a:noFill/>
          <a:ln w="9525">
            <a:noFill/>
            <a:miter lim="800000"/>
            <a:headEnd/>
            <a:tailEnd/>
          </a:ln>
        </p:spPr>
      </p:pic>
      <p:pic>
        <p:nvPicPr>
          <p:cNvPr id="55302" name="Picture 6" descr="roedblomst017"/>
          <p:cNvPicPr>
            <a:picLocks noChangeAspect="1" noChangeArrowheads="1" noCrop="1"/>
          </p:cNvPicPr>
          <p:nvPr/>
        </p:nvPicPr>
        <p:blipFill>
          <a:blip r:embed="rId3"/>
          <a:srcRect/>
          <a:stretch>
            <a:fillRect/>
          </a:stretch>
        </p:blipFill>
        <p:spPr bwMode="auto">
          <a:xfrm>
            <a:off x="0" y="5943600"/>
            <a:ext cx="1143000" cy="914400"/>
          </a:xfrm>
          <a:prstGeom prst="rect">
            <a:avLst/>
          </a:prstGeom>
          <a:noFill/>
          <a:ln w="9525">
            <a:noFill/>
            <a:miter lim="800000"/>
            <a:headEnd/>
            <a:tailEnd/>
          </a:ln>
        </p:spPr>
      </p:pic>
      <p:pic>
        <p:nvPicPr>
          <p:cNvPr id="55303" name="Picture 7" descr="roedblomst017"/>
          <p:cNvPicPr>
            <a:picLocks noChangeAspect="1" noChangeArrowheads="1" noCrop="1"/>
          </p:cNvPicPr>
          <p:nvPr/>
        </p:nvPicPr>
        <p:blipFill>
          <a:blip r:embed="rId3"/>
          <a:srcRect/>
          <a:stretch>
            <a:fillRect/>
          </a:stretch>
        </p:blipFill>
        <p:spPr bwMode="auto">
          <a:xfrm>
            <a:off x="0" y="0"/>
            <a:ext cx="1143000"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204802"/>
                                        </p:tgtEl>
                                        <p:attrNameLst>
                                          <p:attrName>style.visibility</p:attrName>
                                        </p:attrNameLst>
                                      </p:cBhvr>
                                      <p:to>
                                        <p:strVal val="visible"/>
                                      </p:to>
                                    </p:set>
                                    <p:anim calcmode="lin" valueType="num">
                                      <p:cBhvr>
                                        <p:cTn id="7" dur="1000" fill="hold"/>
                                        <p:tgtEl>
                                          <p:spTgt spid="204802"/>
                                        </p:tgtEl>
                                        <p:attrNameLst>
                                          <p:attrName>ppt_w</p:attrName>
                                        </p:attrNameLst>
                                      </p:cBhvr>
                                      <p:tavLst>
                                        <p:tav tm="0">
                                          <p:val>
                                            <p:strVal val="#ppt_w*2.5"/>
                                          </p:val>
                                        </p:tav>
                                        <p:tav tm="100000">
                                          <p:val>
                                            <p:strVal val="#ppt_w"/>
                                          </p:val>
                                        </p:tav>
                                      </p:tavLst>
                                    </p:anim>
                                    <p:anim calcmode="lin" valueType="num">
                                      <p:cBhvr>
                                        <p:cTn id="8" dur="1000" fill="hold"/>
                                        <p:tgtEl>
                                          <p:spTgt spid="204802"/>
                                        </p:tgtEl>
                                        <p:attrNameLst>
                                          <p:attrName>ppt_h</p:attrName>
                                        </p:attrNameLst>
                                      </p:cBhvr>
                                      <p:tavLst>
                                        <p:tav tm="0">
                                          <p:val>
                                            <p:strVal val="#ppt_h*0.01"/>
                                          </p:val>
                                        </p:tav>
                                        <p:tav tm="100000">
                                          <p:val>
                                            <p:strVal val="#ppt_h"/>
                                          </p:val>
                                        </p:tav>
                                      </p:tavLst>
                                    </p:anim>
                                    <p:anim calcmode="lin" valueType="num">
                                      <p:cBhvr>
                                        <p:cTn id="9" dur="1000" fill="hold"/>
                                        <p:tgtEl>
                                          <p:spTgt spid="204802"/>
                                        </p:tgtEl>
                                        <p:attrNameLst>
                                          <p:attrName>ppt_x</p:attrName>
                                        </p:attrNameLst>
                                      </p:cBhvr>
                                      <p:tavLst>
                                        <p:tav tm="0">
                                          <p:val>
                                            <p:strVal val="#ppt_x"/>
                                          </p:val>
                                        </p:tav>
                                        <p:tav tm="100000">
                                          <p:val>
                                            <p:strVal val="#ppt_x"/>
                                          </p:val>
                                        </p:tav>
                                      </p:tavLst>
                                    </p:anim>
                                    <p:anim calcmode="lin" valueType="num">
                                      <p:cBhvr>
                                        <p:cTn id="10" dur="1000" fill="hold"/>
                                        <p:tgtEl>
                                          <p:spTgt spid="204802"/>
                                        </p:tgtEl>
                                        <p:attrNameLst>
                                          <p:attrName>ppt_y</p:attrName>
                                        </p:attrNameLst>
                                      </p:cBhvr>
                                      <p:tavLst>
                                        <p:tav tm="0">
                                          <p:val>
                                            <p:strVal val="#ppt_h+1"/>
                                          </p:val>
                                        </p:tav>
                                        <p:tav tm="100000">
                                          <p:val>
                                            <p:strVal val="#ppt_y"/>
                                          </p:val>
                                        </p:tav>
                                      </p:tavLst>
                                    </p:anim>
                                    <p:animEffect transition="in" filter="fade">
                                      <p:cBhvr>
                                        <p:cTn id="11" dur="1000"/>
                                        <p:tgtEl>
                                          <p:spTgt spid="20480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04803"/>
                                        </p:tgtEl>
                                        <p:attrNameLst>
                                          <p:attrName>style.visibility</p:attrName>
                                        </p:attrNameLst>
                                      </p:cBhvr>
                                      <p:to>
                                        <p:strVal val="visible"/>
                                      </p:to>
                                    </p:set>
                                    <p:animEffect transition="in" filter="fade">
                                      <p:cBhvr>
                                        <p:cTn id="16" dur="1000"/>
                                        <p:tgtEl>
                                          <p:spTgt spid="204803"/>
                                        </p:tgtEl>
                                      </p:cBhvr>
                                    </p:animEffect>
                                    <p:anim calcmode="lin" valueType="num">
                                      <p:cBhvr>
                                        <p:cTn id="17" dur="1000" fill="hold"/>
                                        <p:tgtEl>
                                          <p:spTgt spid="204803"/>
                                        </p:tgtEl>
                                        <p:attrNameLst>
                                          <p:attrName>ppt_x</p:attrName>
                                        </p:attrNameLst>
                                      </p:cBhvr>
                                      <p:tavLst>
                                        <p:tav tm="0">
                                          <p:val>
                                            <p:strVal val="#ppt_x"/>
                                          </p:val>
                                        </p:tav>
                                        <p:tav tm="100000">
                                          <p:val>
                                            <p:strVal val="#ppt_x"/>
                                          </p:val>
                                        </p:tav>
                                      </p:tavLst>
                                    </p:anim>
                                    <p:anim calcmode="lin" valueType="num">
                                      <p:cBhvr>
                                        <p:cTn id="18" dur="1000" fill="hold"/>
                                        <p:tgtEl>
                                          <p:spTgt spid="2048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animBg="1"/>
      <p:bldP spid="2048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2948" name="Rectangle 4"/>
          <p:cNvSpPr>
            <a:spLocks noGrp="1" noChangeArrowheads="1"/>
          </p:cNvSpPr>
          <p:nvPr>
            <p:ph type="ctrTitle" idx="4294967295"/>
          </p:nvPr>
        </p:nvSpPr>
        <p:spPr>
          <a:xfrm>
            <a:off x="152400" y="0"/>
            <a:ext cx="7620000" cy="685800"/>
          </a:xfrm>
        </p:spPr>
        <p:txBody>
          <a:bodyPr/>
          <a:lstStyle/>
          <a:p>
            <a:pPr eaLnBrk="1" hangingPunct="1"/>
            <a:r>
              <a:rPr lang="en-US" sz="4400" b="1" u="sng" smtClean="0">
                <a:latin typeface="Arial" charset="0"/>
              </a:rPr>
              <a:t>II/ Chuẩn bị:</a:t>
            </a:r>
          </a:p>
        </p:txBody>
      </p:sp>
      <p:sp>
        <p:nvSpPr>
          <p:cNvPr id="32771" name="Rectangle 5"/>
          <p:cNvSpPr>
            <a:spLocks noGrp="1" noChangeArrowheads="1"/>
          </p:cNvSpPr>
          <p:nvPr>
            <p:ph type="subTitle" idx="4294967295"/>
          </p:nvPr>
        </p:nvSpPr>
        <p:spPr>
          <a:xfrm>
            <a:off x="381000" y="914400"/>
            <a:ext cx="8763000" cy="5715000"/>
          </a:xfrm>
          <a:ln>
            <a:solidFill>
              <a:srgbClr val="080808"/>
            </a:solidFill>
          </a:ln>
        </p:spPr>
        <p:txBody>
          <a:bodyPr/>
          <a:lstStyle/>
          <a:p>
            <a:pPr marL="0" indent="0" eaLnBrk="1" hangingPunct="1">
              <a:lnSpc>
                <a:spcPct val="80000"/>
              </a:lnSpc>
              <a:buFont typeface="Wingdings" pitchFamily="2" charset="2"/>
              <a:buNone/>
            </a:pPr>
            <a:r>
              <a:rPr lang="en-US" sz="3200" smtClean="0"/>
              <a:t>               </a:t>
            </a:r>
          </a:p>
        </p:txBody>
      </p:sp>
      <p:sp>
        <p:nvSpPr>
          <p:cNvPr id="82950" name="Rectangle 6"/>
          <p:cNvSpPr>
            <a:spLocks noChangeArrowheads="1"/>
          </p:cNvSpPr>
          <p:nvPr/>
        </p:nvSpPr>
        <p:spPr bwMode="auto">
          <a:xfrm>
            <a:off x="457200" y="1168400"/>
            <a:ext cx="8229600" cy="5016500"/>
          </a:xfrm>
          <a:prstGeom prst="rect">
            <a:avLst/>
          </a:prstGeom>
          <a:noFill/>
          <a:ln w="9525">
            <a:noFill/>
            <a:miter lim="800000"/>
            <a:headEnd/>
            <a:tailEnd/>
          </a:ln>
        </p:spPr>
        <p:txBody>
          <a:bodyPr anchor="ctr">
            <a:spAutoFit/>
          </a:bodyPr>
          <a:lstStyle/>
          <a:p>
            <a:pPr>
              <a:tabLst>
                <a:tab pos="180975" algn="l"/>
              </a:tabLst>
            </a:pPr>
            <a:r>
              <a:rPr lang="en-US" sz="3200" b="1" i="1"/>
              <a:t>Giáo viên: </a:t>
            </a:r>
            <a:endParaRPr lang="en-US" sz="3200"/>
          </a:p>
          <a:p>
            <a:pPr>
              <a:tabLst>
                <a:tab pos="180975" algn="l"/>
              </a:tabLst>
            </a:pPr>
            <a:r>
              <a:rPr lang="en-US" sz="3200"/>
              <a:t>     + Hộp dụng cụ cắt, khâu, thêu lớp 4.</a:t>
            </a:r>
          </a:p>
          <a:p>
            <a:pPr>
              <a:tabLst>
                <a:tab pos="180975" algn="l"/>
              </a:tabLst>
            </a:pPr>
            <a:r>
              <a:rPr lang="en-US" sz="3200"/>
              <a:t>     + Vài mẫu khâu, thêu của HS ở lớp trước .</a:t>
            </a:r>
          </a:p>
          <a:p>
            <a:pPr>
              <a:tabLst>
                <a:tab pos="180975" algn="l"/>
              </a:tabLst>
            </a:pPr>
            <a:r>
              <a:rPr lang="en-US" sz="3200"/>
              <a:t>     + Tranh quy trình cắt vải theo đường vạch dấu.</a:t>
            </a:r>
          </a:p>
          <a:p>
            <a:pPr>
              <a:tabLst>
                <a:tab pos="180975" algn="l"/>
              </a:tabLst>
            </a:pPr>
            <a:r>
              <a:rPr lang="en-US" sz="3200"/>
              <a:t>     + Mẫu một mảnh vải đã được vạch dấu đường thẳng, đường cong bằng phấn may và cắt dài khoảng 7-8cm theo đường vạch dấu thẳng.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blinds(horizontal)">
                                      <p:cBhvr>
                                        <p:cTn id="7" dur="1000"/>
                                        <p:tgtEl>
                                          <p:spTgt spid="829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2950">
                                            <p:txEl>
                                              <p:pRg st="0" end="0"/>
                                            </p:txEl>
                                          </p:spTgt>
                                        </p:tgtEl>
                                        <p:attrNameLst>
                                          <p:attrName>style.visibility</p:attrName>
                                        </p:attrNameLst>
                                      </p:cBhvr>
                                      <p:to>
                                        <p:strVal val="visible"/>
                                      </p:to>
                                    </p:set>
                                    <p:animEffect transition="in" filter="diamond(in)">
                                      <p:cBhvr>
                                        <p:cTn id="12" dur="1000"/>
                                        <p:tgtEl>
                                          <p:spTgt spid="829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2950">
                                            <p:txEl>
                                              <p:pRg st="1" end="1"/>
                                            </p:txEl>
                                          </p:spTgt>
                                        </p:tgtEl>
                                        <p:attrNameLst>
                                          <p:attrName>style.visibility</p:attrName>
                                        </p:attrNameLst>
                                      </p:cBhvr>
                                      <p:to>
                                        <p:strVal val="visible"/>
                                      </p:to>
                                    </p:set>
                                    <p:anim calcmode="lin" valueType="num">
                                      <p:cBhvr additive="base">
                                        <p:cTn id="17" dur="1000" fill="hold"/>
                                        <p:tgtEl>
                                          <p:spTgt spid="82950">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829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82950">
                                            <p:txEl>
                                              <p:pRg st="2" end="2"/>
                                            </p:txEl>
                                          </p:spTgt>
                                        </p:tgtEl>
                                        <p:attrNameLst>
                                          <p:attrName>style.visibility</p:attrName>
                                        </p:attrNameLst>
                                      </p:cBhvr>
                                      <p:to>
                                        <p:strVal val="visible"/>
                                      </p:to>
                                    </p:set>
                                    <p:anim calcmode="lin" valueType="num">
                                      <p:cBhvr additive="base">
                                        <p:cTn id="23" dur="1000" fill="hold"/>
                                        <p:tgtEl>
                                          <p:spTgt spid="82950">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829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2950">
                                            <p:txEl>
                                              <p:pRg st="3" end="3"/>
                                            </p:txEl>
                                          </p:spTgt>
                                        </p:tgtEl>
                                        <p:attrNameLst>
                                          <p:attrName>style.visibility</p:attrName>
                                        </p:attrNameLst>
                                      </p:cBhvr>
                                      <p:to>
                                        <p:strVal val="visible"/>
                                      </p:to>
                                    </p:set>
                                    <p:anim calcmode="lin" valueType="num">
                                      <p:cBhvr additive="base">
                                        <p:cTn id="29" dur="1000" fill="hold"/>
                                        <p:tgtEl>
                                          <p:spTgt spid="82950">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829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nodeType="clickEffect">
                                  <p:stCondLst>
                                    <p:cond delay="0"/>
                                  </p:stCondLst>
                                  <p:childTnLst>
                                    <p:set>
                                      <p:cBhvr>
                                        <p:cTn id="34" dur="1" fill="hold">
                                          <p:stCondLst>
                                            <p:cond delay="0"/>
                                          </p:stCondLst>
                                        </p:cTn>
                                        <p:tgtEl>
                                          <p:spTgt spid="82950">
                                            <p:txEl>
                                              <p:pRg st="4" end="4"/>
                                            </p:txEl>
                                          </p:spTgt>
                                        </p:tgtEl>
                                        <p:attrNameLst>
                                          <p:attrName>style.visibility</p:attrName>
                                        </p:attrNameLst>
                                      </p:cBhvr>
                                      <p:to>
                                        <p:strVal val="visible"/>
                                      </p:to>
                                    </p:set>
                                    <p:animEffect transition="in" filter="slide(fromBottom)">
                                      <p:cBhvr>
                                        <p:cTn id="35" dur="1000"/>
                                        <p:tgtEl>
                                          <p:spTgt spid="829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shingle">
          <a:fgClr>
            <a:schemeClr val="accent1"/>
          </a:fgClr>
          <a:bgClr>
            <a:srgbClr val="FFFFFF"/>
          </a:bgClr>
        </a:pattFill>
        <a:effectLst/>
      </p:bgPr>
    </p:bg>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0" y="0"/>
            <a:ext cx="9144000" cy="6683375"/>
          </a:xfrm>
          <a:prstGeom prst="rect">
            <a:avLst/>
          </a:prstGeom>
          <a:noFill/>
          <a:ln w="9525">
            <a:noFill/>
            <a:miter lim="800000"/>
            <a:headEnd/>
            <a:tailEnd/>
          </a:ln>
        </p:spPr>
        <p:txBody>
          <a:bodyPr>
            <a:spAutoFit/>
          </a:bodyPr>
          <a:lstStyle/>
          <a:p>
            <a:r>
              <a:rPr lang="en-US" u="sng"/>
              <a:t>Vật liệu và dụng cụ cần thiết:</a:t>
            </a:r>
          </a:p>
          <a:p>
            <a:r>
              <a:rPr lang="en-US"/>
              <a:t>          +Một mảnh vải có kích thước 15cm*30cm.</a:t>
            </a:r>
          </a:p>
          <a:p>
            <a:r>
              <a:rPr lang="en-US"/>
              <a:t>          + Kéo cắt vải.</a:t>
            </a:r>
          </a:p>
          <a:p>
            <a:r>
              <a:rPr lang="en-US"/>
              <a:t>          +Phấn vạch trên vải,thước may(hoặc thước dẹt có chia cm).</a:t>
            </a:r>
            <a:endParaRPr lang="en-US" b="1" i="1"/>
          </a:p>
          <a:p>
            <a:r>
              <a:rPr lang="en-US" b="1" i="1"/>
              <a:t>Học sinh:</a:t>
            </a:r>
            <a:endParaRPr lang="en-US"/>
          </a:p>
          <a:p>
            <a:r>
              <a:rPr lang="en-US"/>
              <a:t>    +Vật liệu: vải sợi bông, chỉ khâu, thêu.</a:t>
            </a:r>
          </a:p>
          <a:p>
            <a:r>
              <a:rPr lang="en-US"/>
              <a:t>    + Dụng cụ: kéo, kim khâu(kim thêu), thước kẻ vải, thước dây, phấn kẻ vải, khung thêu.</a:t>
            </a:r>
          </a:p>
          <a:p>
            <a:r>
              <a:rPr lang="en-US"/>
              <a:t>               + Sách HS, vở.</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9026">
                                            <p:txEl>
                                              <p:pRg st="0" end="0"/>
                                            </p:txEl>
                                          </p:spTgt>
                                        </p:tgtEl>
                                        <p:attrNameLst>
                                          <p:attrName>style.visibility</p:attrName>
                                        </p:attrNameLst>
                                      </p:cBhvr>
                                      <p:to>
                                        <p:strVal val="visible"/>
                                      </p:to>
                                    </p:set>
                                    <p:animEffect transition="in" filter="box(in)">
                                      <p:cBhvr>
                                        <p:cTn id="7" dur="1000"/>
                                        <p:tgtEl>
                                          <p:spTgt spid="1290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29026">
                                            <p:txEl>
                                              <p:pRg st="1" end="1"/>
                                            </p:txEl>
                                          </p:spTgt>
                                        </p:tgtEl>
                                        <p:attrNameLst>
                                          <p:attrName>style.visibility</p:attrName>
                                        </p:attrNameLst>
                                      </p:cBhvr>
                                      <p:to>
                                        <p:strVal val="visible"/>
                                      </p:to>
                                    </p:set>
                                    <p:anim calcmode="lin" valueType="num">
                                      <p:cBhvr additive="base">
                                        <p:cTn id="12" dur="10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29026">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29026">
                                            <p:txEl>
                                              <p:pRg st="2" end="2"/>
                                            </p:txEl>
                                          </p:spTgt>
                                        </p:tgtEl>
                                        <p:attrNameLst>
                                          <p:attrName>style.visibility</p:attrName>
                                        </p:attrNameLst>
                                      </p:cBhvr>
                                      <p:to>
                                        <p:strVal val="visible"/>
                                      </p:to>
                                    </p:set>
                                    <p:anim calcmode="lin" valueType="num">
                                      <p:cBhvr additive="base">
                                        <p:cTn id="16" dur="10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129026">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9026">
                                            <p:txEl>
                                              <p:pRg st="3" end="3"/>
                                            </p:txEl>
                                          </p:spTgt>
                                        </p:tgtEl>
                                        <p:attrNameLst>
                                          <p:attrName>style.visibility</p:attrName>
                                        </p:attrNameLst>
                                      </p:cBhvr>
                                      <p:to>
                                        <p:strVal val="visible"/>
                                      </p:to>
                                    </p:set>
                                    <p:anim calcmode="lin" valueType="num">
                                      <p:cBhvr additive="base">
                                        <p:cTn id="20" dur="10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21" dur="1000" fill="hold"/>
                                        <p:tgtEl>
                                          <p:spTgt spid="1290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29026">
                                            <p:txEl>
                                              <p:pRg st="4" end="4"/>
                                            </p:txEl>
                                          </p:spTgt>
                                        </p:tgtEl>
                                        <p:attrNameLst>
                                          <p:attrName>style.visibility</p:attrName>
                                        </p:attrNameLst>
                                      </p:cBhvr>
                                      <p:to>
                                        <p:strVal val="visible"/>
                                      </p:to>
                                    </p:set>
                                    <p:animEffect transition="in" filter="blinds(horizontal)">
                                      <p:cBhvr>
                                        <p:cTn id="26" dur="1000"/>
                                        <p:tgtEl>
                                          <p:spTgt spid="129026">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nodeType="clickEffect">
                                  <p:stCondLst>
                                    <p:cond delay="0"/>
                                  </p:stCondLst>
                                  <p:childTnLst>
                                    <p:set>
                                      <p:cBhvr>
                                        <p:cTn id="30" dur="1" fill="hold">
                                          <p:stCondLst>
                                            <p:cond delay="0"/>
                                          </p:stCondLst>
                                        </p:cTn>
                                        <p:tgtEl>
                                          <p:spTgt spid="129026">
                                            <p:txEl>
                                              <p:pRg st="5" end="5"/>
                                            </p:txEl>
                                          </p:spTgt>
                                        </p:tgtEl>
                                        <p:attrNameLst>
                                          <p:attrName>style.visibility</p:attrName>
                                        </p:attrNameLst>
                                      </p:cBhvr>
                                      <p:to>
                                        <p:strVal val="visible"/>
                                      </p:to>
                                    </p:set>
                                    <p:animEffect transition="in" filter="checkerboard(across)">
                                      <p:cBhvr>
                                        <p:cTn id="31" dur="1000"/>
                                        <p:tgtEl>
                                          <p:spTgt spid="129026">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29026">
                                            <p:txEl>
                                              <p:pRg st="6" end="6"/>
                                            </p:txEl>
                                          </p:spTgt>
                                        </p:tgtEl>
                                        <p:attrNameLst>
                                          <p:attrName>style.visibility</p:attrName>
                                        </p:attrNameLst>
                                      </p:cBhvr>
                                      <p:to>
                                        <p:strVal val="visible"/>
                                      </p:to>
                                    </p:set>
                                    <p:animEffect transition="in" filter="blinds(horizontal)">
                                      <p:cBhvr>
                                        <p:cTn id="36" dur="1000"/>
                                        <p:tgtEl>
                                          <p:spTgt spid="129026">
                                            <p:txEl>
                                              <p:pRg st="6" end="6"/>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29026">
                                            <p:txEl>
                                              <p:pRg st="7" end="7"/>
                                            </p:txEl>
                                          </p:spTgt>
                                        </p:tgtEl>
                                        <p:attrNameLst>
                                          <p:attrName>style.visibility</p:attrName>
                                        </p:attrNameLst>
                                      </p:cBhvr>
                                      <p:to>
                                        <p:strVal val="visible"/>
                                      </p:to>
                                    </p:set>
                                    <p:animEffect transition="in" filter="blinds(horizontal)">
                                      <p:cBhvr>
                                        <p:cTn id="39" dur="1000"/>
                                        <p:tgtEl>
                                          <p:spTgt spid="12902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1524000" y="0"/>
            <a:ext cx="6400800" cy="1219200"/>
          </a:xfrm>
        </p:spPr>
        <p:txBody>
          <a:bodyPr/>
          <a:lstStyle/>
          <a:p>
            <a:pPr eaLnBrk="1" hangingPunct="1">
              <a:defRPr/>
            </a:pPr>
            <a:r>
              <a:rPr lang="en-US" sz="3600" b="1" u="sng" smtClean="0">
                <a:latin typeface="Arial"/>
              </a:rPr>
              <a:t>III/ Các hoạt động chủ yếu:</a:t>
            </a:r>
          </a:p>
        </p:txBody>
      </p:sp>
      <p:sp>
        <p:nvSpPr>
          <p:cNvPr id="123907" name="Rectangle 3"/>
          <p:cNvSpPr>
            <a:spLocks noGrp="1" noChangeArrowheads="1"/>
          </p:cNvSpPr>
          <p:nvPr>
            <p:ph type="subTitle" idx="1"/>
          </p:nvPr>
        </p:nvSpPr>
        <p:spPr>
          <a:xfrm>
            <a:off x="152400" y="2209800"/>
            <a:ext cx="8686800" cy="3429000"/>
          </a:xfrm>
        </p:spPr>
        <p:txBody>
          <a:bodyPr/>
          <a:lstStyle/>
          <a:p>
            <a:pPr eaLnBrk="1" hangingPunct="1">
              <a:defRPr/>
            </a:pPr>
            <a:r>
              <a:rPr lang="en-US" sz="3200" smtClean="0">
                <a:latin typeface="Arial"/>
              </a:rPr>
              <a:t>Ổn định tổ chức, kiểm tra bài cũ:sách vở, đồ dùng học tập và các vật liệu cho bài học.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wheel(4)">
                                      <p:cBhvr>
                                        <p:cTn id="7" dur="2000"/>
                                        <p:tgtEl>
                                          <p:spTgt spid="1239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23907">
                                            <p:txEl>
                                              <p:pRg st="0" end="0"/>
                                            </p:txEl>
                                          </p:spTgt>
                                        </p:tgtEl>
                                        <p:attrNameLst>
                                          <p:attrName>style.visibility</p:attrName>
                                        </p:attrNameLst>
                                      </p:cBhvr>
                                      <p:to>
                                        <p:strVal val="visible"/>
                                      </p:to>
                                    </p:set>
                                    <p:anim to="" calcmode="lin" valueType="num">
                                      <p:cBhvr>
                                        <p:cTn id="12" dur="1" fill="hold"/>
                                        <p:tgtEl>
                                          <p:spTgt spid="12390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09600" y="381000"/>
            <a:ext cx="6870700" cy="1600200"/>
          </a:xfrm>
          <a:noFill/>
        </p:spPr>
        <p:txBody>
          <a:bodyPr/>
          <a:lstStyle/>
          <a:p>
            <a:pPr eaLnBrk="1" hangingPunct="1"/>
            <a:r>
              <a:rPr lang="en-US" smtClean="0">
                <a:solidFill>
                  <a:srgbClr val="003300"/>
                </a:solidFill>
                <a:latin typeface="Arial" charset="0"/>
              </a:rPr>
              <a:t>Hoạt động 1:</a:t>
            </a:r>
          </a:p>
        </p:txBody>
      </p:sp>
      <p:sp>
        <p:nvSpPr>
          <p:cNvPr id="35843" name="AutoShape 3"/>
          <p:cNvSpPr>
            <a:spLocks noChangeArrowheads="1"/>
          </p:cNvSpPr>
          <p:nvPr/>
        </p:nvSpPr>
        <p:spPr bwMode="auto">
          <a:xfrm>
            <a:off x="990600" y="2209800"/>
            <a:ext cx="5867400" cy="2743200"/>
          </a:xfrm>
          <a:prstGeom prst="cloudCallout">
            <a:avLst>
              <a:gd name="adj1" fmla="val -24810"/>
              <a:gd name="adj2" fmla="val 59782"/>
            </a:avLst>
          </a:prstGeom>
          <a:solidFill>
            <a:schemeClr val="accent1"/>
          </a:solidFill>
          <a:ln w="9525">
            <a:solidFill>
              <a:schemeClr val="tx1"/>
            </a:solidFill>
            <a:round/>
            <a:headEnd/>
            <a:tailEnd/>
          </a:ln>
        </p:spPr>
        <p:txBody>
          <a:bodyPr/>
          <a:lstStyle/>
          <a:p>
            <a:pPr algn="ctr"/>
            <a:endParaRPr lang="vi-VN"/>
          </a:p>
        </p:txBody>
      </p:sp>
      <p:sp>
        <p:nvSpPr>
          <p:cNvPr id="177156" name="Text Box 4"/>
          <p:cNvSpPr txBox="1">
            <a:spLocks noChangeArrowheads="1"/>
          </p:cNvSpPr>
          <p:nvPr/>
        </p:nvSpPr>
        <p:spPr bwMode="auto">
          <a:xfrm>
            <a:off x="1752600" y="2819400"/>
            <a:ext cx="4648200" cy="1190625"/>
          </a:xfrm>
          <a:prstGeom prst="rect">
            <a:avLst/>
          </a:prstGeom>
          <a:noFill/>
          <a:ln w="9525">
            <a:noFill/>
            <a:miter lim="800000"/>
            <a:headEnd/>
            <a:tailEnd/>
          </a:ln>
        </p:spPr>
        <p:txBody>
          <a:bodyPr>
            <a:spAutoFit/>
          </a:bodyPr>
          <a:lstStyle/>
          <a:p>
            <a:pPr>
              <a:spcBef>
                <a:spcPct val="50000"/>
              </a:spcBef>
            </a:pPr>
            <a:r>
              <a:rPr lang="en-US">
                <a:solidFill>
                  <a:srgbClr val="9900FF"/>
                </a:solidFill>
              </a:rPr>
              <a:t>Học sinh quan sát, nhận xét mẫu.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additive="base">
                                        <p:cTn id="7" dur="1000" fill="hold"/>
                                        <p:tgtEl>
                                          <p:spTgt spid="177154"/>
                                        </p:tgtEl>
                                        <p:attrNameLst>
                                          <p:attrName>ppt_x</p:attrName>
                                        </p:attrNameLst>
                                      </p:cBhvr>
                                      <p:tavLst>
                                        <p:tav tm="0">
                                          <p:val>
                                            <p:strVal val="#ppt_x"/>
                                          </p:val>
                                        </p:tav>
                                        <p:tav tm="100000">
                                          <p:val>
                                            <p:strVal val="#ppt_x"/>
                                          </p:val>
                                        </p:tav>
                                      </p:tavLst>
                                    </p:anim>
                                    <p:anim calcmode="lin" valueType="num">
                                      <p:cBhvr additive="base">
                                        <p:cTn id="8" dur="1000" fill="hold"/>
                                        <p:tgtEl>
                                          <p:spTgt spid="1771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7156"/>
                                        </p:tgtEl>
                                        <p:attrNameLst>
                                          <p:attrName>style.visibility</p:attrName>
                                        </p:attrNameLst>
                                      </p:cBhvr>
                                      <p:to>
                                        <p:strVal val="visible"/>
                                      </p:to>
                                    </p:set>
                                    <p:animEffect transition="in" filter="slide(fromBottom)">
                                      <p:cBhvr>
                                        <p:cTn id="13" dur="10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p:bldP spid="17715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228600"/>
            <a:ext cx="7924800" cy="2133600"/>
          </a:xfrm>
        </p:spPr>
        <p:txBody>
          <a:bodyPr/>
          <a:lstStyle/>
          <a:p>
            <a:pPr eaLnBrk="1" hangingPunct="1"/>
            <a:r>
              <a:rPr lang="en-US" sz="4800" smtClean="0">
                <a:solidFill>
                  <a:srgbClr val="339933"/>
                </a:solidFill>
                <a:latin typeface="Arial" charset="0"/>
              </a:rPr>
              <a:t>Tác dụng của đường vạch dấu trên vải ?</a:t>
            </a:r>
            <a:br>
              <a:rPr lang="en-US" sz="4800" smtClean="0">
                <a:solidFill>
                  <a:srgbClr val="339933"/>
                </a:solidFill>
                <a:latin typeface="Arial" charset="0"/>
              </a:rPr>
            </a:br>
            <a:endParaRPr lang="en-US" sz="4800" smtClean="0">
              <a:solidFill>
                <a:srgbClr val="339933"/>
              </a:solidFill>
              <a:latin typeface="Arial" charset="0"/>
            </a:endParaRPr>
          </a:p>
        </p:txBody>
      </p:sp>
      <p:pic>
        <p:nvPicPr>
          <p:cNvPr id="178181" name="Picture 5" descr="Cat vai theo duong vach dau1"/>
          <p:cNvPicPr>
            <a:picLocks noChangeAspect="1" noChangeArrowheads="1"/>
          </p:cNvPicPr>
          <p:nvPr>
            <p:ph sz="half" idx="1"/>
          </p:nvPr>
        </p:nvPicPr>
        <p:blipFill>
          <a:blip r:embed="rId3"/>
          <a:srcRect/>
          <a:stretch>
            <a:fillRect/>
          </a:stretch>
        </p:blipFill>
        <p:spPr>
          <a:xfrm>
            <a:off x="228600" y="2286000"/>
            <a:ext cx="4229100" cy="3200400"/>
          </a:xfrm>
        </p:spPr>
      </p:pic>
      <p:pic>
        <p:nvPicPr>
          <p:cNvPr id="178182" name="Picture 6" descr="Hình ảnh011"/>
          <p:cNvPicPr>
            <a:picLocks noChangeAspect="1" noChangeArrowheads="1"/>
          </p:cNvPicPr>
          <p:nvPr>
            <p:ph sz="half" idx="2"/>
          </p:nvPr>
        </p:nvPicPr>
        <p:blipFill>
          <a:blip r:embed="rId4"/>
          <a:srcRect/>
          <a:stretch>
            <a:fillRect/>
          </a:stretch>
        </p:blipFill>
        <p:spPr>
          <a:xfrm>
            <a:off x="4648200" y="2286000"/>
            <a:ext cx="4038600" cy="32004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Effect transition="in" filter="plus(in)">
                                      <p:cBhvr>
                                        <p:cTn id="7" dur="1000"/>
                                        <p:tgtEl>
                                          <p:spTgt spid="1781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78181"/>
                                        </p:tgtEl>
                                        <p:attrNameLst>
                                          <p:attrName>style.visibility</p:attrName>
                                        </p:attrNameLst>
                                      </p:cBhvr>
                                      <p:to>
                                        <p:strVal val="visible"/>
                                      </p:to>
                                    </p:set>
                                    <p:anim calcmode="lin" valueType="num">
                                      <p:cBhvr additive="base">
                                        <p:cTn id="12" dur="1000" fill="hold"/>
                                        <p:tgtEl>
                                          <p:spTgt spid="178181"/>
                                        </p:tgtEl>
                                        <p:attrNameLst>
                                          <p:attrName>ppt_x</p:attrName>
                                        </p:attrNameLst>
                                      </p:cBhvr>
                                      <p:tavLst>
                                        <p:tav tm="0">
                                          <p:val>
                                            <p:strVal val="#ppt_x"/>
                                          </p:val>
                                        </p:tav>
                                        <p:tav tm="100000">
                                          <p:val>
                                            <p:strVal val="#ppt_x"/>
                                          </p:val>
                                        </p:tav>
                                      </p:tavLst>
                                    </p:anim>
                                    <p:anim calcmode="lin" valueType="num">
                                      <p:cBhvr additive="base">
                                        <p:cTn id="13" dur="1000" fill="hold"/>
                                        <p:tgtEl>
                                          <p:spTgt spid="1781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178182"/>
                                        </p:tgtEl>
                                        <p:attrNameLst>
                                          <p:attrName>style.visibility</p:attrName>
                                        </p:attrNameLst>
                                      </p:cBhvr>
                                      <p:to>
                                        <p:strVal val="visible"/>
                                      </p:to>
                                    </p:set>
                                    <p:animEffect transition="in" filter="slide(fromBottom)">
                                      <p:cBhvr>
                                        <p:cTn id="18" dur="1000"/>
                                        <p:tgtEl>
                                          <p:spTgt spid="178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divot">
          <a:fgClr>
            <a:schemeClr val="bg1"/>
          </a:fgClr>
          <a:bgClr>
            <a:srgbClr val="FFFFFF"/>
          </a:bgClr>
        </a:patt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z="3600" smtClean="0">
                <a:solidFill>
                  <a:srgbClr val="FF0066"/>
                </a:solidFill>
                <a:latin typeface="Arial" charset="0"/>
              </a:rPr>
              <a:t> </a:t>
            </a:r>
            <a:r>
              <a:rPr lang="en-US" smtClean="0">
                <a:solidFill>
                  <a:srgbClr val="3366FF"/>
                </a:solidFill>
                <a:latin typeface="Arial" charset="0"/>
              </a:rPr>
              <a:t>Tác dụng của đường vạch dấu trên vải ?</a:t>
            </a:r>
          </a:p>
        </p:txBody>
      </p:sp>
      <p:sp>
        <p:nvSpPr>
          <p:cNvPr id="136195" name="Rectangle 3"/>
          <p:cNvSpPr>
            <a:spLocks noGrp="1" noChangeArrowheads="1"/>
          </p:cNvSpPr>
          <p:nvPr>
            <p:ph type="body" idx="1"/>
          </p:nvPr>
        </p:nvSpPr>
        <p:spPr>
          <a:xfrm>
            <a:off x="228600" y="1752600"/>
            <a:ext cx="8458200" cy="3657600"/>
          </a:xfrm>
        </p:spPr>
        <p:txBody>
          <a:bodyPr/>
          <a:lstStyle/>
          <a:p>
            <a:pPr eaLnBrk="1" hangingPunct="1"/>
            <a:r>
              <a:rPr lang="en-US" smtClean="0">
                <a:solidFill>
                  <a:srgbClr val="000000"/>
                </a:solidFill>
                <a:latin typeface="Arial" charset="0"/>
              </a:rPr>
              <a:t>Vạch dấu là công việc được thực hiện trước khi cắt, khâu,may một sản phẩm. Tuỳ yêu cầu cắt, may, có thể vạch dấu đường thẳng hoặc vạch dấu đường cong. Vạch dấu để cắt vải được chính xác, không bị xiên lệch. </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wheel(4)">
                                      <p:cBhvr>
                                        <p:cTn id="7" dur="1000"/>
                                        <p:tgtEl>
                                          <p:spTgt spid="136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36195">
                                            <p:txEl>
                                              <p:pRg st="0" end="0"/>
                                            </p:txEl>
                                          </p:spTgt>
                                        </p:tgtEl>
                                        <p:attrNameLst>
                                          <p:attrName>style.visibility</p:attrName>
                                        </p:attrNameLst>
                                      </p:cBhvr>
                                      <p:to>
                                        <p:strVal val="visible"/>
                                      </p:to>
                                    </p:set>
                                    <p:animEffect transition="in" filter="plus(in)">
                                      <p:cBhvr>
                                        <p:cTn id="12" dur="1000"/>
                                        <p:tgtEl>
                                          <p:spTgt spid="136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iagBrick">
          <a:fgClr>
            <a:schemeClr val="accent1"/>
          </a:fgClr>
          <a:bgClr>
            <a:srgbClr val="FFFFFF"/>
          </a:bgClr>
        </a:patt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04800" y="381000"/>
            <a:ext cx="8229600" cy="1371600"/>
          </a:xfrm>
        </p:spPr>
        <p:txBody>
          <a:bodyPr/>
          <a:lstStyle/>
          <a:p>
            <a:pPr eaLnBrk="1" hangingPunct="1">
              <a:defRPr/>
            </a:pPr>
            <a:r>
              <a:rPr lang="en-US" smtClean="0">
                <a:solidFill>
                  <a:srgbClr val="660066"/>
                </a:solidFill>
                <a:effectLst>
                  <a:outerShdw blurRad="38100" dist="38100" dir="2700000" algn="tl">
                    <a:srgbClr val="C0C0C0"/>
                  </a:outerShdw>
                </a:effectLst>
                <a:latin typeface="Arial"/>
              </a:rPr>
              <a:t>Các bước cắt vải theo đường vạch dấu?</a:t>
            </a:r>
          </a:p>
        </p:txBody>
      </p:sp>
      <p:sp>
        <p:nvSpPr>
          <p:cNvPr id="144387" name="Rectangle 3"/>
          <p:cNvSpPr>
            <a:spLocks noGrp="1" noChangeArrowheads="1"/>
          </p:cNvSpPr>
          <p:nvPr>
            <p:ph type="body" idx="1"/>
          </p:nvPr>
        </p:nvSpPr>
        <p:spPr/>
        <p:txBody>
          <a:bodyPr/>
          <a:lstStyle/>
          <a:p>
            <a:pPr algn="ctr" eaLnBrk="1" hangingPunct="1">
              <a:buFont typeface="Wingdings" pitchFamily="2" charset="2"/>
              <a:buNone/>
              <a:defRPr/>
            </a:pPr>
            <a:endParaRPr lang="en-US" sz="3600" smtClean="0">
              <a:solidFill>
                <a:srgbClr val="FF0000"/>
              </a:solidFill>
              <a:effectLst>
                <a:outerShdw blurRad="38100" dist="38100" dir="2700000" algn="tl">
                  <a:srgbClr val="C0C0C0"/>
                </a:outerShdw>
              </a:effectLst>
              <a:latin typeface="Arial"/>
            </a:endParaRPr>
          </a:p>
          <a:p>
            <a:pPr algn="ctr" eaLnBrk="1" hangingPunct="1">
              <a:buFont typeface="Wingdings" pitchFamily="2" charset="2"/>
              <a:buNone/>
              <a:defRPr/>
            </a:pPr>
            <a:endParaRPr lang="en-US" sz="3600" smtClean="0">
              <a:solidFill>
                <a:srgbClr val="FF0000"/>
              </a:solidFill>
              <a:effectLst>
                <a:outerShdw blurRad="38100" dist="38100" dir="2700000" algn="tl">
                  <a:srgbClr val="C0C0C0"/>
                </a:outerShdw>
              </a:effectLst>
              <a:latin typeface="Arial"/>
            </a:endParaRPr>
          </a:p>
          <a:p>
            <a:pPr eaLnBrk="1" hangingPunct="1">
              <a:buFont typeface="Wingdings" pitchFamily="2" charset="2"/>
              <a:buNone/>
              <a:defRPr/>
            </a:pPr>
            <a:r>
              <a:rPr lang="en-US" sz="3600" smtClean="0">
                <a:solidFill>
                  <a:srgbClr val="FF0000"/>
                </a:solidFill>
                <a:effectLst>
                  <a:outerShdw blurRad="38100" dist="38100" dir="2700000" algn="tl">
                    <a:srgbClr val="C0C0C0"/>
                  </a:outerShdw>
                </a:effectLst>
                <a:latin typeface="Arial"/>
              </a:rPr>
              <a:t>*Vạch dấu trên vải.</a:t>
            </a:r>
          </a:p>
          <a:p>
            <a:pPr eaLnBrk="1" hangingPunct="1">
              <a:buFont typeface="Wingdings" pitchFamily="2" charset="2"/>
              <a:buNone/>
              <a:defRPr/>
            </a:pPr>
            <a:r>
              <a:rPr lang="en-US" sz="3600" smtClean="0">
                <a:solidFill>
                  <a:srgbClr val="FF0000"/>
                </a:solidFill>
                <a:effectLst>
                  <a:outerShdw blurRad="38100" dist="38100" dir="2700000" algn="tl">
                    <a:srgbClr val="C0C0C0"/>
                  </a:outerShdw>
                </a:effectLst>
                <a:latin typeface="Arial"/>
              </a:rPr>
              <a:t>* Cắt vải theo đường vạch dấu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slide(fromBottom)">
                                      <p:cBhvr>
                                        <p:cTn id="7" dur="1000"/>
                                        <p:tgtEl>
                                          <p:spTgt spid="144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4387">
                                            <p:txEl>
                                              <p:pRg st="2" end="2"/>
                                            </p:txEl>
                                          </p:spTgt>
                                        </p:tgtEl>
                                        <p:attrNameLst>
                                          <p:attrName>style.visibility</p:attrName>
                                        </p:attrNameLst>
                                      </p:cBhvr>
                                      <p:to>
                                        <p:strVal val="visible"/>
                                      </p:to>
                                    </p:set>
                                    <p:animEffect transition="in" filter="dissolve">
                                      <p:cBhvr>
                                        <p:cTn id="12" dur="1000"/>
                                        <p:tgtEl>
                                          <p:spTgt spid="144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4387">
                                            <p:txEl>
                                              <p:pRg st="3" end="3"/>
                                            </p:txEl>
                                          </p:spTgt>
                                        </p:tgtEl>
                                        <p:attrNameLst>
                                          <p:attrName>style.visibility</p:attrName>
                                        </p:attrNameLst>
                                      </p:cBhvr>
                                      <p:to>
                                        <p:strVal val="visible"/>
                                      </p:to>
                                    </p:set>
                                    <p:animEffect transition="in" filter="dissolve">
                                      <p:cBhvr>
                                        <p:cTn id="17" dur="1000"/>
                                        <p:tgtEl>
                                          <p:spTgt spid="144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themeOverride>
</file>

<file path=docProps/app.xml><?xml version="1.0" encoding="utf-8"?>
<Properties xmlns="http://schemas.openxmlformats.org/officeDocument/2006/extended-properties" xmlns:vt="http://schemas.openxmlformats.org/officeDocument/2006/docPropsVTypes">
  <Template/>
  <TotalTime>730</TotalTime>
  <Words>1007</Words>
  <Application>Microsoft Office PowerPoint</Application>
  <PresentationFormat>On-screen Show (4:3)</PresentationFormat>
  <Paragraphs>89</Paragraphs>
  <Slides>25</Slides>
  <Notes>0</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25</vt:i4>
      </vt:variant>
    </vt:vector>
  </HeadingPairs>
  <TitlesOfParts>
    <vt:vector size="49" baseType="lpstr">
      <vt:lpstr>Arial</vt:lpstr>
      <vt:lpstr>Calibri</vt:lpstr>
      <vt:lpstr>Garamond</vt:lpstr>
      <vt:lpstr>Wingdings</vt:lpstr>
      <vt:lpstr>Comic Sans MS</vt:lpstr>
      <vt:lpstr>Tahoma</vt:lpstr>
      <vt:lpstr>Verdana</vt:lpstr>
      <vt:lpstr>Arial Black</vt:lpstr>
      <vt:lpstr>Times New Roman</vt:lpstr>
      <vt:lpstr>Mountain Top</vt:lpstr>
      <vt:lpstr>Kimono</vt:lpstr>
      <vt:lpstr>Edge</vt:lpstr>
      <vt:lpstr>Crayons</vt:lpstr>
      <vt:lpstr>Textured</vt:lpstr>
      <vt:lpstr>Watermark</vt:lpstr>
      <vt:lpstr>Pixel</vt:lpstr>
      <vt:lpstr>Eclipse</vt:lpstr>
      <vt:lpstr>Slit</vt:lpstr>
      <vt:lpstr>Ocean</vt:lpstr>
      <vt:lpstr>Glass Layers</vt:lpstr>
      <vt:lpstr>Radial</vt:lpstr>
      <vt:lpstr>Cliff</vt:lpstr>
      <vt:lpstr>Globe</vt:lpstr>
      <vt:lpstr>Blends</vt:lpstr>
      <vt:lpstr>Slide 1</vt:lpstr>
      <vt:lpstr> I/Mục tiêu, yêu cầu:</vt:lpstr>
      <vt:lpstr>II/ Chuẩn bị:</vt:lpstr>
      <vt:lpstr>Slide 4</vt:lpstr>
      <vt:lpstr>III/ Các hoạt động chủ yếu:</vt:lpstr>
      <vt:lpstr>Hoạt động 1:</vt:lpstr>
      <vt:lpstr>Tác dụng của đường vạch dấu trên vải ? </vt:lpstr>
      <vt:lpstr> Tác dụng của đường vạch dấu trên vải ?</vt:lpstr>
      <vt:lpstr>Các bước cắt vải theo đường vạch dấu?</vt:lpstr>
      <vt:lpstr>Hoạt động 2:</vt:lpstr>
      <vt:lpstr>1 . Vạch dấu trên vải:</vt:lpstr>
      <vt:lpstr>Nêu cách vạch dấu đường cong?</vt:lpstr>
      <vt:lpstr>Lưu ý: </vt:lpstr>
      <vt:lpstr>2.Cắt vải theo đường vạch dấu:</vt:lpstr>
      <vt:lpstr>Cách cắt vải theo đường thẳng là:</vt:lpstr>
      <vt:lpstr>Nêu cách cắt vải theo đường cong?</vt:lpstr>
      <vt:lpstr>Lưu ý:</vt:lpstr>
      <vt:lpstr>Tranh quy trình:</vt:lpstr>
      <vt:lpstr>Slide 19</vt:lpstr>
      <vt:lpstr>Ghi nhớ:</vt:lpstr>
      <vt:lpstr>Hoạt động 3:</vt:lpstr>
      <vt:lpstr>Yêu cầu:</vt:lpstr>
      <vt:lpstr>Hoạt động 4:</vt:lpstr>
      <vt:lpstr>Slide 24</vt:lpstr>
      <vt:lpstr>Slide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CSTeam</cp:lastModifiedBy>
  <cp:revision>49</cp:revision>
  <dcterms:created xsi:type="dcterms:W3CDTF">2009-10-17T08:54:02Z</dcterms:created>
  <dcterms:modified xsi:type="dcterms:W3CDTF">2016-06-30T01:13:20Z</dcterms:modified>
</cp:coreProperties>
</file>