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2" r:id="rId5"/>
    <p:sldId id="259" r:id="rId6"/>
    <p:sldId id="260" r:id="rId7"/>
    <p:sldId id="261"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BFBFB"/>
    <a:srgbClr val="006600"/>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132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B0ADCDD-3FBA-4D8F-A414-569ABE23E599}" type="datetimeFigureOut">
              <a:rPr lang="en-US" smtClean="0"/>
              <a:t>8/24/2020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658FAE-6D38-4B2B-B010-E2FA8DF3CDCC}" type="slidenum">
              <a:rPr lang="en-US" smtClean="0"/>
              <a:t>‹#›</a:t>
            </a:fld>
            <a:endParaRPr lang="en-US"/>
          </a:p>
        </p:txBody>
      </p:sp>
    </p:spTree>
    <p:extLst>
      <p:ext uri="{BB962C8B-B14F-4D97-AF65-F5344CB8AC3E}">
        <p14:creationId xmlns:p14="http://schemas.microsoft.com/office/powerpoint/2010/main" val="2654144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B0ADCDD-3FBA-4D8F-A414-569ABE23E599}" type="datetimeFigureOut">
              <a:rPr lang="en-US" smtClean="0"/>
              <a:t>8/24/2020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658FAE-6D38-4B2B-B010-E2FA8DF3CDCC}" type="slidenum">
              <a:rPr lang="en-US" smtClean="0"/>
              <a:t>‹#›</a:t>
            </a:fld>
            <a:endParaRPr lang="en-US"/>
          </a:p>
        </p:txBody>
      </p:sp>
    </p:spTree>
    <p:extLst>
      <p:ext uri="{BB962C8B-B14F-4D97-AF65-F5344CB8AC3E}">
        <p14:creationId xmlns:p14="http://schemas.microsoft.com/office/powerpoint/2010/main" val="7921373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B0ADCDD-3FBA-4D8F-A414-569ABE23E599}" type="datetimeFigureOut">
              <a:rPr lang="en-US" smtClean="0"/>
              <a:t>8/24/2020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658FAE-6D38-4B2B-B010-E2FA8DF3CDCC}" type="slidenum">
              <a:rPr lang="en-US" smtClean="0"/>
              <a:t>‹#›</a:t>
            </a:fld>
            <a:endParaRPr lang="en-US"/>
          </a:p>
        </p:txBody>
      </p:sp>
    </p:spTree>
    <p:extLst>
      <p:ext uri="{BB962C8B-B14F-4D97-AF65-F5344CB8AC3E}">
        <p14:creationId xmlns:p14="http://schemas.microsoft.com/office/powerpoint/2010/main" val="20794190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B0ADCDD-3FBA-4D8F-A414-569ABE23E599}" type="datetimeFigureOut">
              <a:rPr lang="en-US" smtClean="0"/>
              <a:t>8/24/2020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658FAE-6D38-4B2B-B010-E2FA8DF3CDCC}" type="slidenum">
              <a:rPr lang="en-US" smtClean="0"/>
              <a:t>‹#›</a:t>
            </a:fld>
            <a:endParaRPr lang="en-US"/>
          </a:p>
        </p:txBody>
      </p:sp>
    </p:spTree>
    <p:extLst>
      <p:ext uri="{BB962C8B-B14F-4D97-AF65-F5344CB8AC3E}">
        <p14:creationId xmlns:p14="http://schemas.microsoft.com/office/powerpoint/2010/main" val="80146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B0ADCDD-3FBA-4D8F-A414-569ABE23E599}" type="datetimeFigureOut">
              <a:rPr lang="en-US" smtClean="0"/>
              <a:t>8/24/2020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658FAE-6D38-4B2B-B010-E2FA8DF3CDCC}" type="slidenum">
              <a:rPr lang="en-US" smtClean="0"/>
              <a:t>‹#›</a:t>
            </a:fld>
            <a:endParaRPr lang="en-US"/>
          </a:p>
        </p:txBody>
      </p:sp>
    </p:spTree>
    <p:extLst>
      <p:ext uri="{BB962C8B-B14F-4D97-AF65-F5344CB8AC3E}">
        <p14:creationId xmlns:p14="http://schemas.microsoft.com/office/powerpoint/2010/main" val="7753523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B0ADCDD-3FBA-4D8F-A414-569ABE23E599}" type="datetimeFigureOut">
              <a:rPr lang="en-US" smtClean="0"/>
              <a:t>8/24/2020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658FAE-6D38-4B2B-B010-E2FA8DF3CDCC}" type="slidenum">
              <a:rPr lang="en-US" smtClean="0"/>
              <a:t>‹#›</a:t>
            </a:fld>
            <a:endParaRPr lang="en-US"/>
          </a:p>
        </p:txBody>
      </p:sp>
    </p:spTree>
    <p:extLst>
      <p:ext uri="{BB962C8B-B14F-4D97-AF65-F5344CB8AC3E}">
        <p14:creationId xmlns:p14="http://schemas.microsoft.com/office/powerpoint/2010/main" val="6574040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B0ADCDD-3FBA-4D8F-A414-569ABE23E599}" type="datetimeFigureOut">
              <a:rPr lang="en-US" smtClean="0"/>
              <a:t>8/24/2020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0658FAE-6D38-4B2B-B010-E2FA8DF3CDCC}" type="slidenum">
              <a:rPr lang="en-US" smtClean="0"/>
              <a:t>‹#›</a:t>
            </a:fld>
            <a:endParaRPr lang="en-US"/>
          </a:p>
        </p:txBody>
      </p:sp>
    </p:spTree>
    <p:extLst>
      <p:ext uri="{BB962C8B-B14F-4D97-AF65-F5344CB8AC3E}">
        <p14:creationId xmlns:p14="http://schemas.microsoft.com/office/powerpoint/2010/main" val="38728576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B0ADCDD-3FBA-4D8F-A414-569ABE23E599}" type="datetimeFigureOut">
              <a:rPr lang="en-US" smtClean="0"/>
              <a:t>8/24/2020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0658FAE-6D38-4B2B-B010-E2FA8DF3CDCC}" type="slidenum">
              <a:rPr lang="en-US" smtClean="0"/>
              <a:t>‹#›</a:t>
            </a:fld>
            <a:endParaRPr lang="en-US"/>
          </a:p>
        </p:txBody>
      </p:sp>
    </p:spTree>
    <p:extLst>
      <p:ext uri="{BB962C8B-B14F-4D97-AF65-F5344CB8AC3E}">
        <p14:creationId xmlns:p14="http://schemas.microsoft.com/office/powerpoint/2010/main" val="42809661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0ADCDD-3FBA-4D8F-A414-569ABE23E599}" type="datetimeFigureOut">
              <a:rPr lang="en-US" smtClean="0"/>
              <a:t>8/24/2020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0658FAE-6D38-4B2B-B010-E2FA8DF3CDCC}" type="slidenum">
              <a:rPr lang="en-US" smtClean="0"/>
              <a:t>‹#›</a:t>
            </a:fld>
            <a:endParaRPr lang="en-US"/>
          </a:p>
        </p:txBody>
      </p:sp>
    </p:spTree>
    <p:extLst>
      <p:ext uri="{BB962C8B-B14F-4D97-AF65-F5344CB8AC3E}">
        <p14:creationId xmlns:p14="http://schemas.microsoft.com/office/powerpoint/2010/main" val="35830467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B0ADCDD-3FBA-4D8F-A414-569ABE23E599}" type="datetimeFigureOut">
              <a:rPr lang="en-US" smtClean="0"/>
              <a:t>8/24/2020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658FAE-6D38-4B2B-B010-E2FA8DF3CDCC}" type="slidenum">
              <a:rPr lang="en-US" smtClean="0"/>
              <a:t>‹#›</a:t>
            </a:fld>
            <a:endParaRPr lang="en-US"/>
          </a:p>
        </p:txBody>
      </p:sp>
    </p:spTree>
    <p:extLst>
      <p:ext uri="{BB962C8B-B14F-4D97-AF65-F5344CB8AC3E}">
        <p14:creationId xmlns:p14="http://schemas.microsoft.com/office/powerpoint/2010/main" val="33206474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B0ADCDD-3FBA-4D8F-A414-569ABE23E599}" type="datetimeFigureOut">
              <a:rPr lang="en-US" smtClean="0"/>
              <a:t>8/24/2020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658FAE-6D38-4B2B-B010-E2FA8DF3CDCC}" type="slidenum">
              <a:rPr lang="en-US" smtClean="0"/>
              <a:t>‹#›</a:t>
            </a:fld>
            <a:endParaRPr lang="en-US"/>
          </a:p>
        </p:txBody>
      </p:sp>
    </p:spTree>
    <p:extLst>
      <p:ext uri="{BB962C8B-B14F-4D97-AF65-F5344CB8AC3E}">
        <p14:creationId xmlns:p14="http://schemas.microsoft.com/office/powerpoint/2010/main" val="14181101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0ADCDD-3FBA-4D8F-A414-569ABE23E599}" type="datetimeFigureOut">
              <a:rPr lang="en-US" smtClean="0"/>
              <a:t>8/24/2020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658FAE-6D38-4B2B-B010-E2FA8DF3CDCC}" type="slidenum">
              <a:rPr lang="en-US" smtClean="0"/>
              <a:t>‹#›</a:t>
            </a:fld>
            <a:endParaRPr lang="en-US"/>
          </a:p>
        </p:txBody>
      </p:sp>
    </p:spTree>
    <p:extLst>
      <p:ext uri="{BB962C8B-B14F-4D97-AF65-F5344CB8AC3E}">
        <p14:creationId xmlns:p14="http://schemas.microsoft.com/office/powerpoint/2010/main" val="41678319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l="2245" t="41481" r="458" b="7408"/>
          <a:stretch/>
        </p:blipFill>
        <p:spPr>
          <a:xfrm>
            <a:off x="2386332" y="1111464"/>
            <a:ext cx="4549134" cy="3295436"/>
          </a:xfrm>
          <a:prstGeom prst="rect">
            <a:avLst/>
          </a:prstGeom>
          <a:blipFill dpi="0" rotWithShape="1">
            <a:blip r:embed="rId3"/>
            <a:srcRect/>
            <a:tile tx="0" ty="0" sx="100000" sy="100000" flip="none" algn="tl"/>
          </a:blipFill>
          <a:effectLst>
            <a:outerShdw blurRad="50800" dist="38100" dir="2700000" algn="tl" rotWithShape="0">
              <a:prstClr val="black">
                <a:alpha val="40000"/>
              </a:prstClr>
            </a:outerShdw>
          </a:effectLst>
        </p:spPr>
      </p:pic>
      <p:sp>
        <p:nvSpPr>
          <p:cNvPr id="8" name="Rectangle 7"/>
          <p:cNvSpPr/>
          <p:nvPr/>
        </p:nvSpPr>
        <p:spPr>
          <a:xfrm>
            <a:off x="330200" y="65170"/>
            <a:ext cx="8661398" cy="897584"/>
          </a:xfrm>
          <a:prstGeom prst="rect">
            <a:avLst/>
          </a:prstGeom>
          <a:solidFill>
            <a:srgbClr val="00B0F0">
              <a:alpha val="34000"/>
            </a:srgbClr>
          </a:solidFill>
          <a:effectLst>
            <a:outerShdw blurRad="50800" dist="50800" dir="5400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563819" y="213880"/>
            <a:ext cx="4194160" cy="600164"/>
          </a:xfrm>
          <a:prstGeom prst="rect">
            <a:avLst/>
          </a:prstGeom>
          <a:noFill/>
        </p:spPr>
        <p:txBody>
          <a:bodyPr wrap="none" lIns="91440" tIns="45720" rIns="91440" bIns="45720">
            <a:spAutoFit/>
          </a:bodyPr>
          <a:lstStyle/>
          <a:p>
            <a:pPr algn="ctr"/>
            <a:r>
              <a:rPr lang="en-US" sz="3300" b="1" cap="none" spc="0" dirty="0" smtClean="0">
                <a:ln w="0"/>
                <a:solidFill>
                  <a:srgbClr val="FFFF66"/>
                </a:solidFill>
                <a:effectLst>
                  <a:reflection blurRad="6350" stA="53000" endA="300" endPos="35500" dir="5400000" sy="-90000" algn="bl" rotWithShape="0"/>
                </a:effectLst>
                <a:latin typeface=".VnArialH" panose="020B7200000000000000" pitchFamily="34" charset="0"/>
              </a:rPr>
              <a:t>TIÕNG VIÖT – TËP 1</a:t>
            </a:r>
            <a:endParaRPr lang="en-US" sz="3300" b="1" cap="none" spc="0" dirty="0">
              <a:ln w="0"/>
              <a:solidFill>
                <a:srgbClr val="FFFF66"/>
              </a:solidFill>
              <a:effectLst>
                <a:reflection blurRad="6350" stA="53000" endA="300" endPos="35500" dir="5400000" sy="-90000" algn="bl" rotWithShape="0"/>
              </a:effectLst>
              <a:latin typeface=".VnArialH" panose="020B7200000000000000" pitchFamily="34" charset="0"/>
            </a:endParaRPr>
          </a:p>
        </p:txBody>
      </p:sp>
      <p:sp>
        <p:nvSpPr>
          <p:cNvPr id="11" name="Rectangle 10"/>
          <p:cNvSpPr/>
          <p:nvPr/>
        </p:nvSpPr>
        <p:spPr>
          <a:xfrm>
            <a:off x="504441" y="4920844"/>
            <a:ext cx="1996060" cy="723275"/>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4100" b="1" cap="none" spc="0" dirty="0" err="1" smtClean="0">
                <a:ln/>
                <a:solidFill>
                  <a:srgbClr val="C00000"/>
                </a:solidFill>
                <a:effectLst/>
                <a:latin typeface=".VnAvant" panose="020B7200000000000000" pitchFamily="34" charset="0"/>
              </a:rPr>
              <a:t>Bµi</a:t>
            </a:r>
            <a:r>
              <a:rPr lang="en-US" sz="4100" b="1" cap="none" spc="0" dirty="0" smtClean="0">
                <a:ln/>
                <a:solidFill>
                  <a:srgbClr val="C00000"/>
                </a:solidFill>
                <a:effectLst/>
                <a:latin typeface=".VnAvant" panose="020B7200000000000000" pitchFamily="34" charset="0"/>
              </a:rPr>
              <a:t> 62: </a:t>
            </a:r>
            <a:endParaRPr lang="en-US" sz="4100" b="1" cap="none" spc="0" dirty="0">
              <a:ln/>
              <a:solidFill>
                <a:srgbClr val="C00000"/>
              </a:solidFill>
              <a:effectLst/>
              <a:latin typeface=".VnAvant" panose="020B7200000000000000" pitchFamily="34" charset="0"/>
            </a:endParaRPr>
          </a:p>
        </p:txBody>
      </p:sp>
      <p:sp>
        <p:nvSpPr>
          <p:cNvPr id="12" name="Rectangle 11"/>
          <p:cNvSpPr/>
          <p:nvPr/>
        </p:nvSpPr>
        <p:spPr>
          <a:xfrm>
            <a:off x="1502471" y="4874678"/>
            <a:ext cx="6977738" cy="769441"/>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4400" b="1" dirty="0" err="1">
                <a:ln/>
                <a:solidFill>
                  <a:srgbClr val="006600"/>
                </a:solidFill>
                <a:latin typeface="Tahoma" panose="020B0604030504040204" pitchFamily="34" charset="0"/>
                <a:ea typeface="Tahoma" panose="020B0604030504040204" pitchFamily="34" charset="0"/>
                <a:cs typeface="Tahoma" panose="020B0604030504040204" pitchFamily="34" charset="0"/>
              </a:rPr>
              <a:t>i</a:t>
            </a:r>
            <a:r>
              <a:rPr lang="en-US" sz="4400" b="1" dirty="0" err="1" smtClean="0">
                <a:ln/>
                <a:solidFill>
                  <a:srgbClr val="006600"/>
                </a:solidFill>
                <a:latin typeface="Tahoma" panose="020B0604030504040204" pitchFamily="34" charset="0"/>
                <a:ea typeface="Tahoma" panose="020B0604030504040204" pitchFamily="34" charset="0"/>
                <a:cs typeface="Tahoma" panose="020B0604030504040204" pitchFamily="34" charset="0"/>
              </a:rPr>
              <a:t>êc</a:t>
            </a:r>
            <a:r>
              <a:rPr lang="en-US" sz="4400" b="1" dirty="0" smtClean="0">
                <a:ln/>
                <a:solidFill>
                  <a:srgbClr val="006600"/>
                </a:solidFill>
                <a:latin typeface="Tahoma" panose="020B0604030504040204" pitchFamily="34" charset="0"/>
                <a:ea typeface="Tahoma" panose="020B0604030504040204" pitchFamily="34" charset="0"/>
                <a:cs typeface="Tahoma" panose="020B0604030504040204" pitchFamily="34" charset="0"/>
              </a:rPr>
              <a:t>     </a:t>
            </a:r>
            <a:r>
              <a:rPr lang="en-US" sz="4400" b="1" dirty="0" err="1" smtClean="0">
                <a:ln/>
                <a:solidFill>
                  <a:srgbClr val="006600"/>
                </a:solidFill>
                <a:latin typeface="Tahoma" panose="020B0604030504040204" pitchFamily="34" charset="0"/>
                <a:ea typeface="Tahoma" panose="020B0604030504040204" pitchFamily="34" charset="0"/>
                <a:cs typeface="Tahoma" panose="020B0604030504040204" pitchFamily="34" charset="0"/>
              </a:rPr>
              <a:t>iên</a:t>
            </a:r>
            <a:r>
              <a:rPr lang="en-US" sz="4400" b="1" dirty="0" smtClean="0">
                <a:ln/>
                <a:solidFill>
                  <a:srgbClr val="006600"/>
                </a:solidFill>
                <a:latin typeface="Tahoma" panose="020B0604030504040204" pitchFamily="34" charset="0"/>
                <a:ea typeface="Tahoma" panose="020B0604030504040204" pitchFamily="34" charset="0"/>
                <a:cs typeface="Tahoma" panose="020B0604030504040204" pitchFamily="34" charset="0"/>
              </a:rPr>
              <a:t>     </a:t>
            </a:r>
            <a:r>
              <a:rPr lang="en-US" sz="4400" b="1" dirty="0" err="1" smtClean="0">
                <a:ln/>
                <a:solidFill>
                  <a:srgbClr val="006600"/>
                </a:solidFill>
                <a:latin typeface="Tahoma" panose="020B0604030504040204" pitchFamily="34" charset="0"/>
                <a:ea typeface="Tahoma" panose="020B0604030504040204" pitchFamily="34" charset="0"/>
                <a:cs typeface="Tahoma" panose="020B0604030504040204" pitchFamily="34" charset="0"/>
              </a:rPr>
              <a:t>iêp</a:t>
            </a:r>
            <a:endParaRPr lang="en-US" sz="4400" b="1" cap="none" spc="0" dirty="0">
              <a:ln/>
              <a:solidFill>
                <a:srgbClr val="006600"/>
              </a:solidFill>
              <a:latin typeface="Tahoma" panose="020B0604030504040204" pitchFamily="34" charset="0"/>
              <a:ea typeface="Tahoma" panose="020B0604030504040204" pitchFamily="34" charset="0"/>
              <a:cs typeface="Tahoma" panose="020B0604030504040204" pitchFamily="34" charset="0"/>
            </a:endParaRPr>
          </a:p>
        </p:txBody>
      </p:sp>
      <p:sp>
        <p:nvSpPr>
          <p:cNvPr id="13" name="Rectangle 12"/>
          <p:cNvSpPr/>
          <p:nvPr/>
        </p:nvSpPr>
        <p:spPr>
          <a:xfrm>
            <a:off x="3355315" y="5644119"/>
            <a:ext cx="184731" cy="769441"/>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4400" b="1" cap="none" spc="0" dirty="0" smtClean="0">
                <a:ln/>
                <a:solidFill>
                  <a:srgbClr val="006600"/>
                </a:solidFill>
                <a:effectLst/>
                <a:latin typeface=".VnAvant" panose="020B7200000000000000" pitchFamily="34" charset="0"/>
              </a:rPr>
              <a:t>­</a:t>
            </a:r>
            <a:endParaRPr lang="en-US" sz="4400" b="1" cap="none" spc="0" dirty="0">
              <a:ln/>
              <a:solidFill>
                <a:srgbClr val="006600"/>
              </a:solidFill>
              <a:effectLst/>
              <a:latin typeface=".VnAvant" panose="020B7200000000000000" pitchFamily="34" charset="0"/>
            </a:endParaRPr>
          </a:p>
        </p:txBody>
      </p:sp>
      <p:sp>
        <p:nvSpPr>
          <p:cNvPr id="14" name="Rectangle 13"/>
          <p:cNvSpPr/>
          <p:nvPr/>
        </p:nvSpPr>
        <p:spPr>
          <a:xfrm>
            <a:off x="3447680" y="5759534"/>
            <a:ext cx="2888932" cy="538609"/>
          </a:xfrm>
          <a:prstGeom prst="rect">
            <a:avLst/>
          </a:prstGeom>
          <a:noFill/>
        </p:spPr>
        <p:txBody>
          <a:bodyPr wrap="none" lIns="91440" tIns="45720" rIns="91440" bIns="45720">
            <a:spAutoFit/>
          </a:bodyPr>
          <a:lstStyle/>
          <a:p>
            <a:pPr algn="ctr"/>
            <a:r>
              <a:rPr lang="en-US" sz="2900" b="0" i="1" cap="none" spc="0" dirty="0" smtClean="0">
                <a:ln w="0"/>
                <a:solidFill>
                  <a:schemeClr val="tx1">
                    <a:lumMod val="65000"/>
                    <a:lumOff val="35000"/>
                  </a:schemeClr>
                </a:solidFill>
                <a:effectLst>
                  <a:outerShdw blurRad="38100" dist="19050" dir="2700000" algn="tl" rotWithShape="0">
                    <a:schemeClr val="dk1">
                      <a:alpha val="40000"/>
                    </a:schemeClr>
                  </a:outerShdw>
                </a:effectLst>
              </a:rPr>
              <a:t>( trang 136 – 137)</a:t>
            </a:r>
            <a:endParaRPr lang="en-US" sz="2900" b="0" i="1" cap="none" spc="0" dirty="0">
              <a:ln w="0"/>
              <a:solidFill>
                <a:schemeClr val="tx1">
                  <a:lumMod val="65000"/>
                  <a:lumOff val="35000"/>
                </a:schemeClr>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3317142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096" y="1349034"/>
            <a:ext cx="9202096" cy="3061616"/>
          </a:xfrm>
          <a:prstGeom prst="rect">
            <a:avLst/>
          </a:prstGeom>
        </p:spPr>
      </p:pic>
      <p:sp>
        <p:nvSpPr>
          <p:cNvPr id="22" name="Double Wave 21"/>
          <p:cNvSpPr/>
          <p:nvPr/>
        </p:nvSpPr>
        <p:spPr>
          <a:xfrm>
            <a:off x="1490003" y="3410185"/>
            <a:ext cx="5459437" cy="879747"/>
          </a:xfrm>
          <a:prstGeom prst="roundRect">
            <a:avLst/>
          </a:prstGeom>
          <a:solidFill>
            <a:schemeClr val="accent1">
              <a:lumMod val="40000"/>
              <a:lumOff val="60000"/>
            </a:schemeClr>
          </a:solidFill>
          <a:ln>
            <a:noFill/>
          </a:ln>
          <a:effectLst>
            <a:outerShdw blurRad="50800" dist="50800" dir="5400000"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p:cNvGrpSpPr/>
          <p:nvPr/>
        </p:nvGrpSpPr>
        <p:grpSpPr>
          <a:xfrm>
            <a:off x="391885" y="1565224"/>
            <a:ext cx="2780210" cy="697919"/>
            <a:chOff x="209007" y="366525"/>
            <a:chExt cx="2780210" cy="697919"/>
          </a:xfrm>
        </p:grpSpPr>
        <p:grpSp>
          <p:nvGrpSpPr>
            <p:cNvPr id="28" name="Group 27"/>
            <p:cNvGrpSpPr/>
            <p:nvPr/>
          </p:nvGrpSpPr>
          <p:grpSpPr>
            <a:xfrm>
              <a:off x="209007" y="366525"/>
              <a:ext cx="2586447" cy="697919"/>
              <a:chOff x="324398" y="314274"/>
              <a:chExt cx="2586447" cy="697919"/>
            </a:xfrm>
          </p:grpSpPr>
          <p:grpSp>
            <p:nvGrpSpPr>
              <p:cNvPr id="30" name="Group 29"/>
              <p:cNvGrpSpPr/>
              <p:nvPr/>
            </p:nvGrpSpPr>
            <p:grpSpPr>
              <a:xfrm>
                <a:off x="324398" y="314274"/>
                <a:ext cx="2586447" cy="697919"/>
                <a:chOff x="324398" y="314274"/>
                <a:chExt cx="2586447" cy="697919"/>
              </a:xfrm>
            </p:grpSpPr>
            <p:grpSp>
              <p:nvGrpSpPr>
                <p:cNvPr id="32" name="Group 31"/>
                <p:cNvGrpSpPr/>
                <p:nvPr/>
              </p:nvGrpSpPr>
              <p:grpSpPr>
                <a:xfrm>
                  <a:off x="742410" y="314274"/>
                  <a:ext cx="2168435" cy="697919"/>
                  <a:chOff x="938353" y="442786"/>
                  <a:chExt cx="2168435" cy="697919"/>
                </a:xfrm>
              </p:grpSpPr>
              <p:sp>
                <p:nvSpPr>
                  <p:cNvPr id="34" name="Rounded Rectangle 33"/>
                  <p:cNvSpPr/>
                  <p:nvPr/>
                </p:nvSpPr>
                <p:spPr>
                  <a:xfrm rot="21358275">
                    <a:off x="1024173" y="442786"/>
                    <a:ext cx="2053788" cy="568639"/>
                  </a:xfrm>
                  <a:prstGeom prst="roundRect">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ounded Rectangle 34"/>
                  <p:cNvSpPr/>
                  <p:nvPr/>
                </p:nvSpPr>
                <p:spPr>
                  <a:xfrm>
                    <a:off x="938353" y="474500"/>
                    <a:ext cx="2168435" cy="666205"/>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Oval 32"/>
                <p:cNvSpPr/>
                <p:nvPr/>
              </p:nvSpPr>
              <p:spPr>
                <a:xfrm>
                  <a:off x="324398" y="376527"/>
                  <a:ext cx="627018" cy="60089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p:cNvSpPr txBox="1"/>
              <p:nvPr/>
            </p:nvSpPr>
            <p:spPr>
              <a:xfrm>
                <a:off x="416676" y="365724"/>
                <a:ext cx="1005840" cy="600164"/>
              </a:xfrm>
              <a:prstGeom prst="rect">
                <a:avLst/>
              </a:prstGeom>
              <a:noFill/>
            </p:spPr>
            <p:txBody>
              <a:bodyPr wrap="square" rtlCol="0">
                <a:spAutoFit/>
              </a:bodyPr>
              <a:lstStyle/>
              <a:p>
                <a:r>
                  <a:rPr lang="en-US" sz="3300" b="1" dirty="0" smtClean="0">
                    <a:latin typeface=".VnArial" panose="020B7200000000000000" pitchFamily="34" charset="0"/>
                    <a:ea typeface="Tahoma" panose="020B0604030504040204" pitchFamily="34" charset="0"/>
                    <a:cs typeface="Tahoma" panose="020B0604030504040204" pitchFamily="34" charset="0"/>
                  </a:rPr>
                  <a:t>1</a:t>
                </a:r>
                <a:endParaRPr lang="en-US" sz="3300" b="1" dirty="0">
                  <a:latin typeface=".VnArial" panose="020B7200000000000000" pitchFamily="34" charset="0"/>
                  <a:ea typeface="Tahoma" panose="020B0604030504040204" pitchFamily="34" charset="0"/>
                  <a:cs typeface="Tahoma" panose="020B0604030504040204" pitchFamily="34" charset="0"/>
                </a:endParaRPr>
              </a:p>
            </p:txBody>
          </p:sp>
        </p:grpSp>
        <p:sp>
          <p:nvSpPr>
            <p:cNvPr id="29" name="TextBox 28"/>
            <p:cNvSpPr txBox="1"/>
            <p:nvPr/>
          </p:nvSpPr>
          <p:spPr>
            <a:xfrm>
              <a:off x="804205" y="412210"/>
              <a:ext cx="2185012" cy="569387"/>
            </a:xfrm>
            <a:prstGeom prst="rect">
              <a:avLst/>
            </a:prstGeom>
            <a:noFill/>
          </p:spPr>
          <p:txBody>
            <a:bodyPr wrap="square" rtlCol="0">
              <a:spAutoFit/>
            </a:bodyPr>
            <a:lstStyle/>
            <a:p>
              <a:r>
                <a:rPr lang="en-US" sz="3100" b="1" dirty="0" err="1" smtClean="0">
                  <a:solidFill>
                    <a:schemeClr val="bg1"/>
                  </a:solidFill>
                  <a:latin typeface=".VnArial" panose="020B7200000000000000" pitchFamily="34" charset="0"/>
                  <a:ea typeface="Tahoma" panose="020B0604030504040204" pitchFamily="34" charset="0"/>
                  <a:cs typeface="Tahoma" panose="020B0604030504040204" pitchFamily="34" charset="0"/>
                </a:rPr>
                <a:t>NhËn</a:t>
              </a:r>
              <a:r>
                <a:rPr lang="en-US" sz="3100" b="1" dirty="0" smtClean="0">
                  <a:solidFill>
                    <a:schemeClr val="bg1"/>
                  </a:solidFill>
                  <a:latin typeface=".VnArial" panose="020B7200000000000000" pitchFamily="34" charset="0"/>
                  <a:ea typeface="Tahoma" panose="020B0604030504040204" pitchFamily="34" charset="0"/>
                  <a:cs typeface="Tahoma" panose="020B0604030504040204" pitchFamily="34" charset="0"/>
                </a:rPr>
                <a:t> </a:t>
              </a:r>
              <a:r>
                <a:rPr lang="en-US" sz="3100" b="1" dirty="0" err="1" smtClean="0">
                  <a:solidFill>
                    <a:schemeClr val="bg1"/>
                  </a:solidFill>
                  <a:latin typeface=".VnArial" panose="020B7200000000000000" pitchFamily="34" charset="0"/>
                  <a:ea typeface="Tahoma" panose="020B0604030504040204" pitchFamily="34" charset="0"/>
                  <a:cs typeface="Tahoma" panose="020B0604030504040204" pitchFamily="34" charset="0"/>
                </a:rPr>
                <a:t>biÕt</a:t>
              </a:r>
              <a:endParaRPr lang="en-US" sz="3100" b="1" dirty="0">
                <a:solidFill>
                  <a:schemeClr val="bg1"/>
                </a:solidFill>
                <a:latin typeface=".VnArial" panose="020B7200000000000000" pitchFamily="34" charset="0"/>
                <a:ea typeface="Tahoma" panose="020B0604030504040204" pitchFamily="34" charset="0"/>
                <a:cs typeface="Tahoma" panose="020B0604030504040204" pitchFamily="34" charset="0"/>
              </a:endParaRPr>
            </a:p>
          </p:txBody>
        </p:sp>
      </p:grpSp>
      <p:sp>
        <p:nvSpPr>
          <p:cNvPr id="37" name="TextBox 36"/>
          <p:cNvSpPr txBox="1"/>
          <p:nvPr/>
        </p:nvSpPr>
        <p:spPr>
          <a:xfrm>
            <a:off x="1490003" y="3368485"/>
            <a:ext cx="5670623" cy="984885"/>
          </a:xfrm>
          <a:prstGeom prst="rect">
            <a:avLst/>
          </a:prstGeom>
          <a:noFill/>
        </p:spPr>
        <p:txBody>
          <a:bodyPr wrap="square" rtlCol="0">
            <a:spAutoFit/>
          </a:bodyPr>
          <a:lstStyle/>
          <a:p>
            <a:r>
              <a:rPr lang="en-US" sz="2850" dirty="0" smtClean="0">
                <a:latin typeface="Tahoma" panose="020B0604030504040204" pitchFamily="34" charset="0"/>
                <a:ea typeface="Tahoma" panose="020B0604030504040204" pitchFamily="34" charset="0"/>
                <a:cs typeface="Tahoma" panose="020B0604030504040204" pitchFamily="34" charset="0"/>
              </a:rPr>
              <a:t>   Biển xanh biếc. Những hòn đảo lớn nhỏ</a:t>
            </a:r>
            <a:r>
              <a:rPr lang="en-US" sz="2850" dirty="0">
                <a:latin typeface="Tahoma" panose="020B0604030504040204" pitchFamily="34" charset="0"/>
                <a:ea typeface="Tahoma" panose="020B0604030504040204" pitchFamily="34" charset="0"/>
                <a:cs typeface="Tahoma" panose="020B0604030504040204" pitchFamily="34" charset="0"/>
              </a:rPr>
              <a:t> </a:t>
            </a:r>
            <a:r>
              <a:rPr lang="en-US" sz="2850" dirty="0" smtClean="0">
                <a:latin typeface="Tahoma" panose="020B0604030504040204" pitchFamily="34" charset="0"/>
                <a:ea typeface="Tahoma" panose="020B0604030504040204" pitchFamily="34" charset="0"/>
                <a:cs typeface="Tahoma" panose="020B0604030504040204" pitchFamily="34" charset="0"/>
              </a:rPr>
              <a:t>trùng điệp.</a:t>
            </a:r>
          </a:p>
        </p:txBody>
      </p:sp>
      <p:sp>
        <p:nvSpPr>
          <p:cNvPr id="38" name="TextBox 37"/>
          <p:cNvSpPr txBox="1"/>
          <p:nvPr/>
        </p:nvSpPr>
        <p:spPr>
          <a:xfrm>
            <a:off x="2040400" y="3359810"/>
            <a:ext cx="720930" cy="538609"/>
          </a:xfrm>
          <a:prstGeom prst="rect">
            <a:avLst/>
          </a:prstGeom>
          <a:noFill/>
        </p:spPr>
        <p:txBody>
          <a:bodyPr wrap="square" rtlCol="0">
            <a:spAutoFit/>
          </a:bodyPr>
          <a:lstStyle/>
          <a:p>
            <a:r>
              <a:rPr lang="en-US" sz="2900"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iên</a:t>
            </a:r>
            <a:endParaRPr lang="en-US" sz="2900" dirty="0" smtClean="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39" name="TextBox 38"/>
          <p:cNvSpPr txBox="1"/>
          <p:nvPr/>
        </p:nvSpPr>
        <p:spPr>
          <a:xfrm>
            <a:off x="3708888" y="3368485"/>
            <a:ext cx="720930" cy="538609"/>
          </a:xfrm>
          <a:prstGeom prst="rect">
            <a:avLst/>
          </a:prstGeom>
          <a:noFill/>
        </p:spPr>
        <p:txBody>
          <a:bodyPr wrap="square" rtlCol="0">
            <a:spAutoFit/>
          </a:bodyPr>
          <a:lstStyle/>
          <a:p>
            <a:r>
              <a:rPr lang="en-US" sz="2900"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iêc</a:t>
            </a:r>
            <a:endParaRPr lang="en-US" sz="2900" dirty="0" smtClean="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122355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up)">
                                      <p:cBhvr>
                                        <p:cTn id="7" dur="500"/>
                                        <p:tgtEl>
                                          <p:spTgt spid="39"/>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38"/>
                                        </p:tgtEl>
                                        <p:attrNameLst>
                                          <p:attrName>style.visibility</p:attrName>
                                        </p:attrNameLst>
                                      </p:cBhvr>
                                      <p:to>
                                        <p:strVal val="visible"/>
                                      </p:to>
                                    </p:set>
                                    <p:animEffect transition="in" filter="wipe(up)">
                                      <p:cBhvr>
                                        <p:cTn id="10"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209007" y="332938"/>
            <a:ext cx="1683293" cy="692318"/>
            <a:chOff x="209007" y="372126"/>
            <a:chExt cx="1683293" cy="692318"/>
          </a:xfrm>
        </p:grpSpPr>
        <p:grpSp>
          <p:nvGrpSpPr>
            <p:cNvPr id="7" name="Group 6"/>
            <p:cNvGrpSpPr/>
            <p:nvPr/>
          </p:nvGrpSpPr>
          <p:grpSpPr>
            <a:xfrm>
              <a:off x="209007" y="372126"/>
              <a:ext cx="1683293" cy="692318"/>
              <a:chOff x="324398" y="319875"/>
              <a:chExt cx="1683293" cy="692318"/>
            </a:xfrm>
          </p:grpSpPr>
          <p:grpSp>
            <p:nvGrpSpPr>
              <p:cNvPr id="9" name="Group 8"/>
              <p:cNvGrpSpPr/>
              <p:nvPr/>
            </p:nvGrpSpPr>
            <p:grpSpPr>
              <a:xfrm>
                <a:off x="324398" y="319875"/>
                <a:ext cx="1683293" cy="692318"/>
                <a:chOff x="324398" y="319875"/>
                <a:chExt cx="1683293" cy="692318"/>
              </a:xfrm>
            </p:grpSpPr>
            <p:grpSp>
              <p:nvGrpSpPr>
                <p:cNvPr id="11" name="Group 10"/>
                <p:cNvGrpSpPr/>
                <p:nvPr/>
              </p:nvGrpSpPr>
              <p:grpSpPr>
                <a:xfrm>
                  <a:off x="742410" y="319875"/>
                  <a:ext cx="1265281" cy="692318"/>
                  <a:chOff x="938353" y="448387"/>
                  <a:chExt cx="1265281" cy="692318"/>
                </a:xfrm>
              </p:grpSpPr>
              <p:sp>
                <p:nvSpPr>
                  <p:cNvPr id="13" name="Rounded Rectangle 12"/>
                  <p:cNvSpPr/>
                  <p:nvPr/>
                </p:nvSpPr>
                <p:spPr>
                  <a:xfrm rot="21358275">
                    <a:off x="1025263" y="448387"/>
                    <a:ext cx="1171275" cy="568639"/>
                  </a:xfrm>
                  <a:prstGeom prst="roundRect">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a:off x="938353" y="474500"/>
                    <a:ext cx="1265281" cy="666205"/>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Oval 11"/>
                <p:cNvSpPr/>
                <p:nvPr/>
              </p:nvSpPr>
              <p:spPr>
                <a:xfrm>
                  <a:off x="324398" y="376527"/>
                  <a:ext cx="627018" cy="60089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416676" y="365724"/>
                <a:ext cx="1005840" cy="600164"/>
              </a:xfrm>
              <a:prstGeom prst="rect">
                <a:avLst/>
              </a:prstGeom>
              <a:noFill/>
            </p:spPr>
            <p:txBody>
              <a:bodyPr wrap="square" rtlCol="0">
                <a:spAutoFit/>
              </a:bodyPr>
              <a:lstStyle/>
              <a:p>
                <a:r>
                  <a:rPr lang="en-US" sz="3300" b="1" dirty="0">
                    <a:latin typeface=".VnArial" panose="020B7200000000000000" pitchFamily="34" charset="0"/>
                    <a:ea typeface="Tahoma" panose="020B0604030504040204" pitchFamily="34" charset="0"/>
                    <a:cs typeface="Tahoma" panose="020B0604030504040204" pitchFamily="34" charset="0"/>
                  </a:rPr>
                  <a:t>2</a:t>
                </a:r>
              </a:p>
            </p:txBody>
          </p:sp>
        </p:grpSp>
        <p:sp>
          <p:nvSpPr>
            <p:cNvPr id="8" name="TextBox 7"/>
            <p:cNvSpPr txBox="1"/>
            <p:nvPr/>
          </p:nvSpPr>
          <p:spPr>
            <a:xfrm>
              <a:off x="804205" y="412210"/>
              <a:ext cx="1088095" cy="569387"/>
            </a:xfrm>
            <a:prstGeom prst="rect">
              <a:avLst/>
            </a:prstGeom>
            <a:noFill/>
          </p:spPr>
          <p:txBody>
            <a:bodyPr wrap="square" rtlCol="0">
              <a:spAutoFit/>
            </a:bodyPr>
            <a:lstStyle/>
            <a:p>
              <a:r>
                <a:rPr lang="en-US" sz="3100" b="1" dirty="0" smtClean="0">
                  <a:solidFill>
                    <a:schemeClr val="bg1"/>
                  </a:solidFill>
                  <a:latin typeface="Arial" panose="020B0604020202020204" pitchFamily="34" charset="0"/>
                  <a:ea typeface="Tahoma" panose="020B0604030504040204" pitchFamily="34" charset="0"/>
                  <a:cs typeface="Arial" panose="020B0604020202020204" pitchFamily="34" charset="0"/>
                </a:rPr>
                <a:t>Đọc</a:t>
              </a:r>
              <a:endParaRPr lang="en-US" sz="3100" b="1" dirty="0">
                <a:solidFill>
                  <a:schemeClr val="bg1"/>
                </a:solidFill>
                <a:latin typeface="Arial" panose="020B0604020202020204" pitchFamily="34" charset="0"/>
                <a:ea typeface="Tahoma" panose="020B0604030504040204" pitchFamily="34" charset="0"/>
                <a:cs typeface="Arial" panose="020B0604020202020204" pitchFamily="34" charset="0"/>
              </a:endParaRPr>
            </a:p>
          </p:txBody>
        </p:sp>
      </p:grpSp>
      <p:sp>
        <p:nvSpPr>
          <p:cNvPr id="15" name="TextBox 14"/>
          <p:cNvSpPr txBox="1"/>
          <p:nvPr/>
        </p:nvSpPr>
        <p:spPr>
          <a:xfrm>
            <a:off x="2970822" y="1135708"/>
            <a:ext cx="1573306" cy="692497"/>
          </a:xfrm>
          <a:prstGeom prst="rect">
            <a:avLst/>
          </a:prstGeom>
          <a:noFill/>
        </p:spPr>
        <p:txBody>
          <a:bodyPr wrap="square" rtlCol="0">
            <a:spAutoFit/>
          </a:bodyPr>
          <a:lstStyle/>
          <a:p>
            <a:r>
              <a:rPr lang="en-US" sz="3900" dirty="0" err="1" smtClean="0">
                <a:solidFill>
                  <a:srgbClr val="FF0000"/>
                </a:solidFill>
                <a:latin typeface="Arial" panose="020B0604020202020204" pitchFamily="34" charset="0"/>
                <a:cs typeface="Arial" panose="020B0604020202020204" pitchFamily="34" charset="0"/>
              </a:rPr>
              <a:t>iêc</a:t>
            </a:r>
            <a:endParaRPr lang="en-US" sz="3900" dirty="0">
              <a:solidFill>
                <a:srgbClr val="FF0000"/>
              </a:solidFill>
              <a:latin typeface="Arial" panose="020B0604020202020204" pitchFamily="34" charset="0"/>
              <a:cs typeface="Arial" panose="020B0604020202020204" pitchFamily="34" charset="0"/>
            </a:endParaRPr>
          </a:p>
        </p:txBody>
      </p:sp>
      <p:sp>
        <p:nvSpPr>
          <p:cNvPr id="16" name="TextBox 15"/>
          <p:cNvSpPr txBox="1"/>
          <p:nvPr/>
        </p:nvSpPr>
        <p:spPr>
          <a:xfrm>
            <a:off x="4438898" y="1134343"/>
            <a:ext cx="1573306" cy="692497"/>
          </a:xfrm>
          <a:prstGeom prst="rect">
            <a:avLst/>
          </a:prstGeom>
          <a:noFill/>
        </p:spPr>
        <p:txBody>
          <a:bodyPr wrap="square" rtlCol="0">
            <a:spAutoFit/>
          </a:bodyPr>
          <a:lstStyle/>
          <a:p>
            <a:r>
              <a:rPr lang="en-US" sz="3900" dirty="0" err="1" smtClean="0">
                <a:solidFill>
                  <a:srgbClr val="FF0000"/>
                </a:solidFill>
                <a:latin typeface="Arial" panose="020B0604020202020204" pitchFamily="34" charset="0"/>
                <a:cs typeface="Arial" panose="020B0604020202020204" pitchFamily="34" charset="0"/>
              </a:rPr>
              <a:t>iên</a:t>
            </a:r>
            <a:endParaRPr lang="en-US" sz="3900" dirty="0">
              <a:solidFill>
                <a:srgbClr val="FF0000"/>
              </a:solidFill>
              <a:latin typeface="Arial" panose="020B0604020202020204" pitchFamily="34" charset="0"/>
              <a:cs typeface="Arial" panose="020B0604020202020204" pitchFamily="34" charset="0"/>
            </a:endParaRPr>
          </a:p>
        </p:txBody>
      </p:sp>
      <p:grpSp>
        <p:nvGrpSpPr>
          <p:cNvPr id="17" name="Group 16"/>
          <p:cNvGrpSpPr/>
          <p:nvPr/>
        </p:nvGrpSpPr>
        <p:grpSpPr>
          <a:xfrm>
            <a:off x="3329396" y="2112439"/>
            <a:ext cx="3019119" cy="1712561"/>
            <a:chOff x="2793157" y="1949775"/>
            <a:chExt cx="3019119" cy="1712561"/>
          </a:xfrm>
          <a:solidFill>
            <a:schemeClr val="accent1">
              <a:lumMod val="20000"/>
              <a:lumOff val="80000"/>
            </a:schemeClr>
          </a:solidFill>
        </p:grpSpPr>
        <p:sp>
          <p:nvSpPr>
            <p:cNvPr id="18" name="Rectangle 17"/>
            <p:cNvSpPr/>
            <p:nvPr/>
          </p:nvSpPr>
          <p:spPr>
            <a:xfrm>
              <a:off x="2793157" y="1954190"/>
              <a:ext cx="1474423" cy="8281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4337853" y="1949775"/>
              <a:ext cx="1474423" cy="8281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2793157" y="2834137"/>
              <a:ext cx="3019119" cy="8281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703706" y="2163727"/>
            <a:ext cx="1573306" cy="692497"/>
          </a:xfrm>
          <a:prstGeom prst="rect">
            <a:avLst/>
          </a:prstGeom>
          <a:noFill/>
        </p:spPr>
        <p:txBody>
          <a:bodyPr wrap="square" rtlCol="0">
            <a:spAutoFit/>
          </a:bodyPr>
          <a:lstStyle/>
          <a:p>
            <a:r>
              <a:rPr lang="en-US" sz="3900" dirty="0">
                <a:latin typeface="Arial" panose="020B0604020202020204" pitchFamily="34" charset="0"/>
                <a:cs typeface="Arial" panose="020B0604020202020204" pitchFamily="34" charset="0"/>
              </a:rPr>
              <a:t>b</a:t>
            </a:r>
            <a:endParaRPr lang="en-US" sz="3900" dirty="0">
              <a:latin typeface="Arial" panose="020B0604020202020204" pitchFamily="34" charset="0"/>
              <a:cs typeface="Arial" panose="020B0604020202020204" pitchFamily="34" charset="0"/>
            </a:endParaRPr>
          </a:p>
        </p:txBody>
      </p:sp>
      <p:sp>
        <p:nvSpPr>
          <p:cNvPr id="22" name="TextBox 21"/>
          <p:cNvSpPr txBox="1"/>
          <p:nvPr/>
        </p:nvSpPr>
        <p:spPr>
          <a:xfrm>
            <a:off x="5068593" y="2205934"/>
            <a:ext cx="1573306" cy="692497"/>
          </a:xfrm>
          <a:prstGeom prst="rect">
            <a:avLst/>
          </a:prstGeom>
          <a:noFill/>
        </p:spPr>
        <p:txBody>
          <a:bodyPr wrap="square" rtlCol="0">
            <a:spAutoFit/>
          </a:bodyPr>
          <a:lstStyle/>
          <a:p>
            <a:r>
              <a:rPr lang="en-US" sz="3900" dirty="0" err="1" smtClean="0">
                <a:solidFill>
                  <a:srgbClr val="FF0000"/>
                </a:solidFill>
                <a:latin typeface="Arial" panose="020B0604020202020204" pitchFamily="34" charset="0"/>
                <a:cs typeface="Arial" panose="020B0604020202020204" pitchFamily="34" charset="0"/>
              </a:rPr>
              <a:t>iêc</a:t>
            </a:r>
            <a:endParaRPr lang="en-US" sz="3900" dirty="0">
              <a:solidFill>
                <a:srgbClr val="FF0000"/>
              </a:solidFill>
              <a:latin typeface="Arial" panose="020B0604020202020204" pitchFamily="34" charset="0"/>
              <a:cs typeface="Arial" panose="020B0604020202020204" pitchFamily="34" charset="0"/>
            </a:endParaRPr>
          </a:p>
        </p:txBody>
      </p:sp>
      <p:sp>
        <p:nvSpPr>
          <p:cNvPr id="23" name="TextBox 22"/>
          <p:cNvSpPr txBox="1"/>
          <p:nvPr/>
        </p:nvSpPr>
        <p:spPr>
          <a:xfrm>
            <a:off x="4283384" y="3030331"/>
            <a:ext cx="565811" cy="692497"/>
          </a:xfrm>
          <a:prstGeom prst="rect">
            <a:avLst/>
          </a:prstGeom>
          <a:noFill/>
        </p:spPr>
        <p:txBody>
          <a:bodyPr wrap="square" rtlCol="0">
            <a:spAutoFit/>
          </a:bodyPr>
          <a:lstStyle/>
          <a:p>
            <a:r>
              <a:rPr lang="en-US" sz="3900" dirty="0">
                <a:latin typeface="Arial" panose="020B0604020202020204" pitchFamily="34" charset="0"/>
                <a:cs typeface="Arial" panose="020B0604020202020204" pitchFamily="34" charset="0"/>
              </a:rPr>
              <a:t>b</a:t>
            </a:r>
            <a:endParaRPr lang="en-US" sz="3900" dirty="0">
              <a:latin typeface="Arial" panose="020B0604020202020204" pitchFamily="34" charset="0"/>
              <a:cs typeface="Arial" panose="020B0604020202020204" pitchFamily="34" charset="0"/>
            </a:endParaRPr>
          </a:p>
        </p:txBody>
      </p:sp>
      <p:sp>
        <p:nvSpPr>
          <p:cNvPr id="24" name="TextBox 23"/>
          <p:cNvSpPr txBox="1"/>
          <p:nvPr/>
        </p:nvSpPr>
        <p:spPr>
          <a:xfrm>
            <a:off x="4600998" y="3012412"/>
            <a:ext cx="1573306" cy="692497"/>
          </a:xfrm>
          <a:prstGeom prst="rect">
            <a:avLst/>
          </a:prstGeom>
          <a:noFill/>
        </p:spPr>
        <p:txBody>
          <a:bodyPr wrap="square" rtlCol="0">
            <a:spAutoFit/>
          </a:bodyPr>
          <a:lstStyle/>
          <a:p>
            <a:r>
              <a:rPr lang="en-US" sz="3900" dirty="0" err="1" smtClean="0">
                <a:solidFill>
                  <a:srgbClr val="FF0000"/>
                </a:solidFill>
                <a:latin typeface="Arial" panose="020B0604020202020204" pitchFamily="34" charset="0"/>
                <a:cs typeface="Arial" panose="020B0604020202020204" pitchFamily="34" charset="0"/>
              </a:rPr>
              <a:t>iêc</a:t>
            </a:r>
            <a:endParaRPr lang="en-US" sz="3900" dirty="0">
              <a:solidFill>
                <a:srgbClr val="FF0000"/>
              </a:solidFill>
              <a:latin typeface="Arial" panose="020B0604020202020204" pitchFamily="34" charset="0"/>
              <a:cs typeface="Arial" panose="020B0604020202020204" pitchFamily="34" charset="0"/>
            </a:endParaRPr>
          </a:p>
        </p:txBody>
      </p:sp>
      <p:sp>
        <p:nvSpPr>
          <p:cNvPr id="25" name="TextBox 24"/>
          <p:cNvSpPr txBox="1"/>
          <p:nvPr/>
        </p:nvSpPr>
        <p:spPr>
          <a:xfrm>
            <a:off x="1882940" y="3965577"/>
            <a:ext cx="1573306" cy="677108"/>
          </a:xfrm>
          <a:prstGeom prst="rect">
            <a:avLst/>
          </a:prstGeom>
          <a:noFill/>
        </p:spPr>
        <p:txBody>
          <a:bodyPr wrap="square" rtlCol="0">
            <a:spAutoFit/>
          </a:bodyPr>
          <a:lstStyle/>
          <a:p>
            <a:r>
              <a:rPr lang="en-US" sz="3800" dirty="0">
                <a:latin typeface="Arial" panose="020B0604020202020204" pitchFamily="34" charset="0"/>
                <a:cs typeface="Arial" panose="020B0604020202020204" pitchFamily="34" charset="0"/>
              </a:rPr>
              <a:t>t</a:t>
            </a:r>
            <a:r>
              <a:rPr lang="en-US" sz="3800" dirty="0" smtClean="0">
                <a:latin typeface="Arial" panose="020B0604020202020204" pitchFamily="34" charset="0"/>
                <a:cs typeface="Arial" panose="020B0604020202020204" pitchFamily="34" charset="0"/>
              </a:rPr>
              <a:t>hiếc</a:t>
            </a:r>
            <a:endParaRPr lang="en-US" sz="3800" dirty="0">
              <a:latin typeface="Arial" panose="020B0604020202020204" pitchFamily="34" charset="0"/>
              <a:cs typeface="Arial" panose="020B0604020202020204" pitchFamily="34" charset="0"/>
            </a:endParaRPr>
          </a:p>
        </p:txBody>
      </p:sp>
      <p:sp>
        <p:nvSpPr>
          <p:cNvPr id="26" name="TextBox 25"/>
          <p:cNvSpPr txBox="1"/>
          <p:nvPr/>
        </p:nvSpPr>
        <p:spPr>
          <a:xfrm>
            <a:off x="4400689" y="3965577"/>
            <a:ext cx="1573306" cy="677108"/>
          </a:xfrm>
          <a:prstGeom prst="rect">
            <a:avLst/>
          </a:prstGeom>
          <a:noFill/>
        </p:spPr>
        <p:txBody>
          <a:bodyPr wrap="square" rtlCol="0">
            <a:spAutoFit/>
          </a:bodyPr>
          <a:lstStyle/>
          <a:p>
            <a:r>
              <a:rPr lang="en-US" sz="3800" dirty="0">
                <a:latin typeface="Arial" panose="020B0604020202020204" pitchFamily="34" charset="0"/>
                <a:cs typeface="Arial" panose="020B0604020202020204" pitchFamily="34" charset="0"/>
              </a:rPr>
              <a:t>t</a:t>
            </a:r>
            <a:r>
              <a:rPr lang="en-US" sz="3800" dirty="0" smtClean="0">
                <a:latin typeface="Arial" panose="020B0604020202020204" pitchFamily="34" charset="0"/>
                <a:cs typeface="Arial" panose="020B0604020202020204" pitchFamily="34" charset="0"/>
              </a:rPr>
              <a:t>iệc</a:t>
            </a:r>
            <a:endParaRPr lang="en-US" sz="3800" dirty="0">
              <a:latin typeface="Arial" panose="020B0604020202020204" pitchFamily="34" charset="0"/>
              <a:cs typeface="Arial" panose="020B0604020202020204" pitchFamily="34" charset="0"/>
            </a:endParaRPr>
          </a:p>
        </p:txBody>
      </p:sp>
      <p:sp>
        <p:nvSpPr>
          <p:cNvPr id="27" name="TextBox 26"/>
          <p:cNvSpPr txBox="1"/>
          <p:nvPr/>
        </p:nvSpPr>
        <p:spPr>
          <a:xfrm>
            <a:off x="6610079" y="3965577"/>
            <a:ext cx="1573306" cy="677108"/>
          </a:xfrm>
          <a:prstGeom prst="rect">
            <a:avLst/>
          </a:prstGeom>
          <a:noFill/>
        </p:spPr>
        <p:txBody>
          <a:bodyPr wrap="square" rtlCol="0">
            <a:spAutoFit/>
          </a:bodyPr>
          <a:lstStyle/>
          <a:p>
            <a:r>
              <a:rPr lang="en-US" sz="3800" dirty="0">
                <a:latin typeface="Arial" panose="020B0604020202020204" pitchFamily="34" charset="0"/>
                <a:cs typeface="Arial" panose="020B0604020202020204" pitchFamily="34" charset="0"/>
              </a:rPr>
              <a:t>x</a:t>
            </a:r>
            <a:r>
              <a:rPr lang="en-US" sz="3800" dirty="0" smtClean="0">
                <a:latin typeface="Arial" panose="020B0604020202020204" pitchFamily="34" charset="0"/>
                <a:cs typeface="Arial" panose="020B0604020202020204" pitchFamily="34" charset="0"/>
              </a:rPr>
              <a:t>iếc</a:t>
            </a:r>
            <a:endParaRPr lang="en-US" sz="3800" dirty="0">
              <a:latin typeface="Arial" panose="020B0604020202020204" pitchFamily="34" charset="0"/>
              <a:cs typeface="Arial" panose="020B0604020202020204" pitchFamily="34" charset="0"/>
            </a:endParaRPr>
          </a:p>
        </p:txBody>
      </p:sp>
      <p:sp>
        <p:nvSpPr>
          <p:cNvPr id="28" name="TextBox 27"/>
          <p:cNvSpPr txBox="1"/>
          <p:nvPr/>
        </p:nvSpPr>
        <p:spPr>
          <a:xfrm>
            <a:off x="1914760" y="5441679"/>
            <a:ext cx="1573306" cy="677108"/>
          </a:xfrm>
          <a:prstGeom prst="rect">
            <a:avLst/>
          </a:prstGeom>
          <a:noFill/>
        </p:spPr>
        <p:txBody>
          <a:bodyPr wrap="square" rtlCol="0">
            <a:spAutoFit/>
          </a:bodyPr>
          <a:lstStyle/>
          <a:p>
            <a:r>
              <a:rPr lang="en-US" sz="3800" dirty="0">
                <a:latin typeface="Arial" panose="020B0604020202020204" pitchFamily="34" charset="0"/>
                <a:cs typeface="Arial" panose="020B0604020202020204" pitchFamily="34" charset="0"/>
              </a:rPr>
              <a:t>d</a:t>
            </a:r>
            <a:r>
              <a:rPr lang="en-US" sz="3800" dirty="0" smtClean="0">
                <a:latin typeface="Arial" panose="020B0604020202020204" pitchFamily="34" charset="0"/>
                <a:cs typeface="Arial" panose="020B0604020202020204" pitchFamily="34" charset="0"/>
              </a:rPr>
              <a:t>iệp</a:t>
            </a:r>
            <a:endParaRPr lang="en-US" sz="3800" dirty="0">
              <a:latin typeface="Arial" panose="020B0604020202020204" pitchFamily="34" charset="0"/>
              <a:cs typeface="Arial" panose="020B0604020202020204" pitchFamily="34" charset="0"/>
            </a:endParaRPr>
          </a:p>
        </p:txBody>
      </p:sp>
      <p:sp>
        <p:nvSpPr>
          <p:cNvPr id="29" name="TextBox 28"/>
          <p:cNvSpPr txBox="1"/>
          <p:nvPr/>
        </p:nvSpPr>
        <p:spPr>
          <a:xfrm>
            <a:off x="1914760" y="4677616"/>
            <a:ext cx="1573306" cy="677108"/>
          </a:xfrm>
          <a:prstGeom prst="rect">
            <a:avLst/>
          </a:prstGeom>
          <a:noFill/>
        </p:spPr>
        <p:txBody>
          <a:bodyPr wrap="square" rtlCol="0">
            <a:spAutoFit/>
          </a:bodyPr>
          <a:lstStyle/>
          <a:p>
            <a:r>
              <a:rPr lang="en-US" sz="3800" dirty="0" smtClean="0">
                <a:latin typeface="Arial" panose="020B0604020202020204" pitchFamily="34" charset="0"/>
                <a:cs typeface="Arial" panose="020B0604020202020204" pitchFamily="34" charset="0"/>
              </a:rPr>
              <a:t>điện</a:t>
            </a:r>
            <a:endParaRPr lang="en-US" sz="3800" dirty="0">
              <a:latin typeface="Arial" panose="020B0604020202020204" pitchFamily="34" charset="0"/>
              <a:cs typeface="Arial" panose="020B0604020202020204" pitchFamily="34" charset="0"/>
            </a:endParaRPr>
          </a:p>
        </p:txBody>
      </p:sp>
      <p:sp>
        <p:nvSpPr>
          <p:cNvPr id="30" name="TextBox 29"/>
          <p:cNvSpPr txBox="1"/>
          <p:nvPr/>
        </p:nvSpPr>
        <p:spPr>
          <a:xfrm>
            <a:off x="4432509" y="4677616"/>
            <a:ext cx="1573306" cy="677108"/>
          </a:xfrm>
          <a:prstGeom prst="rect">
            <a:avLst/>
          </a:prstGeom>
          <a:noFill/>
        </p:spPr>
        <p:txBody>
          <a:bodyPr wrap="square" rtlCol="0">
            <a:spAutoFit/>
          </a:bodyPr>
          <a:lstStyle/>
          <a:p>
            <a:r>
              <a:rPr lang="en-US" sz="3800" dirty="0">
                <a:latin typeface="Arial" panose="020B0604020202020204" pitchFamily="34" charset="0"/>
                <a:cs typeface="Arial" panose="020B0604020202020204" pitchFamily="34" charset="0"/>
              </a:rPr>
              <a:t>k</a:t>
            </a:r>
            <a:r>
              <a:rPr lang="en-US" sz="3800" dirty="0" smtClean="0">
                <a:latin typeface="Arial" panose="020B0604020202020204" pitchFamily="34" charset="0"/>
                <a:cs typeface="Arial" panose="020B0604020202020204" pitchFamily="34" charset="0"/>
              </a:rPr>
              <a:t>iến</a:t>
            </a:r>
            <a:endParaRPr lang="en-US" sz="3800" dirty="0">
              <a:latin typeface="Arial" panose="020B0604020202020204" pitchFamily="34" charset="0"/>
              <a:cs typeface="Arial" panose="020B0604020202020204" pitchFamily="34" charset="0"/>
            </a:endParaRPr>
          </a:p>
        </p:txBody>
      </p:sp>
      <p:sp>
        <p:nvSpPr>
          <p:cNvPr id="31" name="TextBox 30"/>
          <p:cNvSpPr txBox="1"/>
          <p:nvPr/>
        </p:nvSpPr>
        <p:spPr>
          <a:xfrm>
            <a:off x="6641899" y="4677616"/>
            <a:ext cx="1573306" cy="677108"/>
          </a:xfrm>
          <a:prstGeom prst="rect">
            <a:avLst/>
          </a:prstGeom>
          <a:noFill/>
        </p:spPr>
        <p:txBody>
          <a:bodyPr wrap="square" rtlCol="0">
            <a:spAutoFit/>
          </a:bodyPr>
          <a:lstStyle/>
          <a:p>
            <a:r>
              <a:rPr lang="en-US" sz="3800" dirty="0">
                <a:latin typeface="Arial" panose="020B0604020202020204" pitchFamily="34" charset="0"/>
                <a:cs typeface="Arial" panose="020B0604020202020204" pitchFamily="34" charset="0"/>
              </a:rPr>
              <a:t>t</a:t>
            </a:r>
            <a:r>
              <a:rPr lang="en-US" sz="3800" dirty="0" smtClean="0">
                <a:latin typeface="Arial" panose="020B0604020202020204" pitchFamily="34" charset="0"/>
                <a:cs typeface="Arial" panose="020B0604020202020204" pitchFamily="34" charset="0"/>
              </a:rPr>
              <a:t>hiện</a:t>
            </a:r>
            <a:endParaRPr lang="en-US" sz="3800" dirty="0">
              <a:latin typeface="Arial" panose="020B0604020202020204" pitchFamily="34" charset="0"/>
              <a:cs typeface="Arial" panose="020B0604020202020204" pitchFamily="34" charset="0"/>
            </a:endParaRPr>
          </a:p>
        </p:txBody>
      </p:sp>
      <p:sp>
        <p:nvSpPr>
          <p:cNvPr id="32" name="TextBox 31"/>
          <p:cNvSpPr txBox="1"/>
          <p:nvPr/>
        </p:nvSpPr>
        <p:spPr>
          <a:xfrm>
            <a:off x="4386489" y="5441679"/>
            <a:ext cx="1573306" cy="677108"/>
          </a:xfrm>
          <a:prstGeom prst="rect">
            <a:avLst/>
          </a:prstGeom>
          <a:noFill/>
        </p:spPr>
        <p:txBody>
          <a:bodyPr wrap="square" rtlCol="0">
            <a:spAutoFit/>
          </a:bodyPr>
          <a:lstStyle/>
          <a:p>
            <a:r>
              <a:rPr lang="en-US" sz="3800" dirty="0">
                <a:latin typeface="Arial" panose="020B0604020202020204" pitchFamily="34" charset="0"/>
                <a:cs typeface="Arial" panose="020B0604020202020204" pitchFamily="34" charset="0"/>
              </a:rPr>
              <a:t>t</a:t>
            </a:r>
            <a:r>
              <a:rPr lang="en-US" sz="3800" dirty="0" smtClean="0">
                <a:latin typeface="Arial" panose="020B0604020202020204" pitchFamily="34" charset="0"/>
                <a:cs typeface="Arial" panose="020B0604020202020204" pitchFamily="34" charset="0"/>
              </a:rPr>
              <a:t>hiếp</a:t>
            </a:r>
            <a:endParaRPr lang="en-US" sz="3800" dirty="0">
              <a:latin typeface="Arial" panose="020B0604020202020204" pitchFamily="34" charset="0"/>
              <a:cs typeface="Arial" panose="020B0604020202020204" pitchFamily="34" charset="0"/>
            </a:endParaRPr>
          </a:p>
        </p:txBody>
      </p:sp>
      <p:sp>
        <p:nvSpPr>
          <p:cNvPr id="33" name="TextBox 32"/>
          <p:cNvSpPr txBox="1"/>
          <p:nvPr/>
        </p:nvSpPr>
        <p:spPr>
          <a:xfrm>
            <a:off x="5962825" y="1143764"/>
            <a:ext cx="1573306" cy="692497"/>
          </a:xfrm>
          <a:prstGeom prst="rect">
            <a:avLst/>
          </a:prstGeom>
          <a:noFill/>
        </p:spPr>
        <p:txBody>
          <a:bodyPr wrap="square" rtlCol="0">
            <a:spAutoFit/>
          </a:bodyPr>
          <a:lstStyle/>
          <a:p>
            <a:r>
              <a:rPr lang="en-US" sz="3900" dirty="0" err="1" smtClean="0">
                <a:solidFill>
                  <a:srgbClr val="FF0000"/>
                </a:solidFill>
                <a:latin typeface="Arial" panose="020B0604020202020204" pitchFamily="34" charset="0"/>
                <a:cs typeface="Arial" panose="020B0604020202020204" pitchFamily="34" charset="0"/>
              </a:rPr>
              <a:t>iêp</a:t>
            </a:r>
            <a:endParaRPr lang="en-US" sz="3900" dirty="0">
              <a:solidFill>
                <a:srgbClr val="FF0000"/>
              </a:solidFill>
              <a:latin typeface="Arial" panose="020B0604020202020204" pitchFamily="34" charset="0"/>
              <a:cs typeface="Arial" panose="020B0604020202020204" pitchFamily="34" charset="0"/>
            </a:endParaRPr>
          </a:p>
        </p:txBody>
      </p:sp>
      <p:sp>
        <p:nvSpPr>
          <p:cNvPr id="37" name="TextBox 36"/>
          <p:cNvSpPr txBox="1"/>
          <p:nvPr/>
        </p:nvSpPr>
        <p:spPr>
          <a:xfrm>
            <a:off x="4835639" y="2965890"/>
            <a:ext cx="565811" cy="692497"/>
          </a:xfrm>
          <a:prstGeom prst="rect">
            <a:avLst/>
          </a:prstGeom>
          <a:noFill/>
        </p:spPr>
        <p:txBody>
          <a:bodyPr wrap="square" rtlCol="0">
            <a:spAutoFit/>
          </a:bodyPr>
          <a:lstStyle/>
          <a:p>
            <a:r>
              <a:rPr lang="en-US" sz="3900" dirty="0" smtClean="0">
                <a:latin typeface="Arial" panose="020B0604020202020204" pitchFamily="34" charset="0"/>
                <a:ea typeface="Tahoma" panose="020B0604030504040204" pitchFamily="34" charset="0"/>
                <a:cs typeface="Arial" panose="020B0604020202020204" pitchFamily="34" charset="0"/>
              </a:rPr>
              <a:t>´</a:t>
            </a:r>
            <a:endParaRPr lang="en-US" sz="3900" dirty="0">
              <a:latin typeface="Arial" panose="020B0604020202020204" pitchFamily="34" charset="0"/>
              <a:cs typeface="Arial" panose="020B0604020202020204" pitchFamily="34" charset="0"/>
            </a:endParaRPr>
          </a:p>
        </p:txBody>
      </p:sp>
      <p:sp>
        <p:nvSpPr>
          <p:cNvPr id="38" name="TextBox 37"/>
          <p:cNvSpPr txBox="1"/>
          <p:nvPr/>
        </p:nvSpPr>
        <p:spPr>
          <a:xfrm>
            <a:off x="6641899" y="5441679"/>
            <a:ext cx="1573306" cy="677108"/>
          </a:xfrm>
          <a:prstGeom prst="rect">
            <a:avLst/>
          </a:prstGeom>
          <a:noFill/>
        </p:spPr>
        <p:txBody>
          <a:bodyPr wrap="square" rtlCol="0">
            <a:spAutoFit/>
          </a:bodyPr>
          <a:lstStyle/>
          <a:p>
            <a:r>
              <a:rPr lang="en-US" sz="3800" dirty="0">
                <a:latin typeface="Arial" panose="020B0604020202020204" pitchFamily="34" charset="0"/>
                <a:cs typeface="Arial" panose="020B0604020202020204" pitchFamily="34" charset="0"/>
              </a:rPr>
              <a:t>t</a:t>
            </a:r>
            <a:r>
              <a:rPr lang="en-US" sz="3800" dirty="0" smtClean="0">
                <a:latin typeface="Arial" panose="020B0604020202020204" pitchFamily="34" charset="0"/>
                <a:cs typeface="Arial" panose="020B0604020202020204" pitchFamily="34" charset="0"/>
              </a:rPr>
              <a:t>iệp</a:t>
            </a:r>
            <a:endParaRPr lang="en-US" sz="3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13717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
                                            <p:txEl>
                                              <p:pRg st="0" end="0"/>
                                            </p:txEl>
                                          </p:spTgt>
                                        </p:tgtEl>
                                        <p:attrNameLst>
                                          <p:attrName>style.visibility</p:attrName>
                                        </p:attrNameLst>
                                      </p:cBhvr>
                                      <p:to>
                                        <p:strVal val="visible"/>
                                      </p:to>
                                    </p:set>
                                    <p:animEffect transition="in" filter="fade">
                                      <p:cBhvr>
                                        <p:cTn id="12" dur="500"/>
                                        <p:tgtEl>
                                          <p:spTgt spid="2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3">
                                            <p:txEl>
                                              <p:pRg st="0" end="0"/>
                                            </p:txEl>
                                          </p:spTgt>
                                        </p:tgtEl>
                                        <p:attrNameLst>
                                          <p:attrName>style.visibility</p:attrName>
                                        </p:attrNameLst>
                                      </p:cBhvr>
                                      <p:to>
                                        <p:strVal val="visible"/>
                                      </p:to>
                                    </p:set>
                                    <p:animEffect transition="in" filter="fade">
                                      <p:cBhvr>
                                        <p:cTn id="22" dur="500"/>
                                        <p:tgtEl>
                                          <p:spTgt spid="2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500"/>
                                        <p:tgtEl>
                                          <p:spTgt spid="2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5">
                                            <p:txEl>
                                              <p:pRg st="0" end="0"/>
                                            </p:txEl>
                                          </p:spTgt>
                                        </p:tgtEl>
                                        <p:attrNameLst>
                                          <p:attrName>style.visibility</p:attrName>
                                        </p:attrNameLst>
                                      </p:cBhvr>
                                      <p:to>
                                        <p:strVal val="visible"/>
                                      </p:to>
                                    </p:set>
                                    <p:animEffect transition="in" filter="fade">
                                      <p:cBhvr>
                                        <p:cTn id="32" dur="500"/>
                                        <p:tgtEl>
                                          <p:spTgt spid="25">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6">
                                            <p:txEl>
                                              <p:pRg st="0" end="0"/>
                                            </p:txEl>
                                          </p:spTgt>
                                        </p:tgtEl>
                                        <p:attrNameLst>
                                          <p:attrName>style.visibility</p:attrName>
                                        </p:attrNameLst>
                                      </p:cBhvr>
                                      <p:to>
                                        <p:strVal val="visible"/>
                                      </p:to>
                                    </p:set>
                                    <p:animEffect transition="in" filter="fade">
                                      <p:cBhvr>
                                        <p:cTn id="37" dur="500"/>
                                        <p:tgtEl>
                                          <p:spTgt spid="26">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7">
                                            <p:txEl>
                                              <p:pRg st="0" end="0"/>
                                            </p:txEl>
                                          </p:spTgt>
                                        </p:tgtEl>
                                        <p:attrNameLst>
                                          <p:attrName>style.visibility</p:attrName>
                                        </p:attrNameLst>
                                      </p:cBhvr>
                                      <p:to>
                                        <p:strVal val="visible"/>
                                      </p:to>
                                    </p:set>
                                    <p:animEffect transition="in" filter="fade">
                                      <p:cBhvr>
                                        <p:cTn id="42" dur="500"/>
                                        <p:tgtEl>
                                          <p:spTgt spid="27">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8">
                                            <p:txEl>
                                              <p:pRg st="0" end="0"/>
                                            </p:txEl>
                                          </p:spTgt>
                                        </p:tgtEl>
                                        <p:attrNameLst>
                                          <p:attrName>style.visibility</p:attrName>
                                        </p:attrNameLst>
                                      </p:cBhvr>
                                      <p:to>
                                        <p:strVal val="visible"/>
                                      </p:to>
                                    </p:set>
                                    <p:animEffect transition="in" filter="fade">
                                      <p:cBhvr>
                                        <p:cTn id="47" dur="500"/>
                                        <p:tgtEl>
                                          <p:spTgt spid="28">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9">
                                            <p:txEl>
                                              <p:pRg st="0" end="0"/>
                                            </p:txEl>
                                          </p:spTgt>
                                        </p:tgtEl>
                                        <p:attrNameLst>
                                          <p:attrName>style.visibility</p:attrName>
                                        </p:attrNameLst>
                                      </p:cBhvr>
                                      <p:to>
                                        <p:strVal val="visible"/>
                                      </p:to>
                                    </p:set>
                                    <p:animEffect transition="in" filter="fade">
                                      <p:cBhvr>
                                        <p:cTn id="52" dur="500"/>
                                        <p:tgtEl>
                                          <p:spTgt spid="29">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30">
                                            <p:txEl>
                                              <p:pRg st="0" end="0"/>
                                            </p:txEl>
                                          </p:spTgt>
                                        </p:tgtEl>
                                        <p:attrNameLst>
                                          <p:attrName>style.visibility</p:attrName>
                                        </p:attrNameLst>
                                      </p:cBhvr>
                                      <p:to>
                                        <p:strVal val="visible"/>
                                      </p:to>
                                    </p:set>
                                    <p:animEffect transition="in" filter="fade">
                                      <p:cBhvr>
                                        <p:cTn id="57" dur="500"/>
                                        <p:tgtEl>
                                          <p:spTgt spid="30">
                                            <p:txEl>
                                              <p:pRg st="0" end="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31">
                                            <p:txEl>
                                              <p:pRg st="0" end="0"/>
                                            </p:txEl>
                                          </p:spTgt>
                                        </p:tgtEl>
                                        <p:attrNameLst>
                                          <p:attrName>style.visibility</p:attrName>
                                        </p:attrNameLst>
                                      </p:cBhvr>
                                      <p:to>
                                        <p:strVal val="visible"/>
                                      </p:to>
                                    </p:set>
                                    <p:animEffect transition="in" filter="fade">
                                      <p:cBhvr>
                                        <p:cTn id="62" dur="500"/>
                                        <p:tgtEl>
                                          <p:spTgt spid="31">
                                            <p:txEl>
                                              <p:pRg st="0" end="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32">
                                            <p:txEl>
                                              <p:pRg st="0" end="0"/>
                                            </p:txEl>
                                          </p:spTgt>
                                        </p:tgtEl>
                                        <p:attrNameLst>
                                          <p:attrName>style.visibility</p:attrName>
                                        </p:attrNameLst>
                                      </p:cBhvr>
                                      <p:to>
                                        <p:strVal val="visible"/>
                                      </p:to>
                                    </p:set>
                                    <p:animEffect transition="in" filter="fade">
                                      <p:cBhvr>
                                        <p:cTn id="67" dur="500"/>
                                        <p:tgtEl>
                                          <p:spTgt spid="32">
                                            <p:txEl>
                                              <p:pRg st="0" end="0"/>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37">
                                            <p:txEl>
                                              <p:pRg st="0" end="0"/>
                                            </p:txEl>
                                          </p:spTgt>
                                        </p:tgtEl>
                                        <p:attrNameLst>
                                          <p:attrName>style.visibility</p:attrName>
                                        </p:attrNameLst>
                                      </p:cBhvr>
                                      <p:to>
                                        <p:strVal val="visible"/>
                                      </p:to>
                                    </p:set>
                                    <p:animEffect transition="in" filter="fade">
                                      <p:cBhvr>
                                        <p:cTn id="72" dur="500"/>
                                        <p:tgtEl>
                                          <p:spTgt spid="37">
                                            <p:txEl>
                                              <p:pRg st="0" end="0"/>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38">
                                            <p:txEl>
                                              <p:pRg st="0" end="0"/>
                                            </p:txEl>
                                          </p:spTgt>
                                        </p:tgtEl>
                                        <p:attrNameLst>
                                          <p:attrName>style.visibility</p:attrName>
                                        </p:attrNameLst>
                                      </p:cBhvr>
                                      <p:to>
                                        <p:strVal val="visible"/>
                                      </p:to>
                                    </p:set>
                                    <p:animEffect transition="in" filter="fade">
                                      <p:cBhvr>
                                        <p:cTn id="77" dur="500"/>
                                        <p:tgtEl>
                                          <p:spTgt spid="3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1027296" y="3112350"/>
            <a:ext cx="3216750" cy="569387"/>
          </a:xfrm>
          <a:prstGeom prst="rect">
            <a:avLst/>
          </a:prstGeom>
          <a:noFill/>
        </p:spPr>
        <p:txBody>
          <a:bodyPr wrap="square" rtlCol="0">
            <a:spAutoFit/>
          </a:bodyPr>
          <a:lstStyle/>
          <a:p>
            <a:r>
              <a:rPr lang="en-US" sz="3100" dirty="0">
                <a:latin typeface="Arial" panose="020B0604020202020204" pitchFamily="34" charset="0"/>
                <a:cs typeface="Arial" panose="020B0604020202020204" pitchFamily="34" charset="0"/>
              </a:rPr>
              <a:t>x</a:t>
            </a:r>
            <a:r>
              <a:rPr lang="en-US" sz="3100" dirty="0" smtClean="0">
                <a:latin typeface="Arial" panose="020B0604020202020204" pitchFamily="34" charset="0"/>
                <a:cs typeface="Arial" panose="020B0604020202020204" pitchFamily="34" charset="0"/>
              </a:rPr>
              <a:t>anh biếc</a:t>
            </a:r>
            <a:endParaRPr lang="en-US" sz="3100" dirty="0">
              <a:latin typeface="Arial" panose="020B0604020202020204" pitchFamily="34" charset="0"/>
              <a:cs typeface="Arial" panose="020B0604020202020204" pitchFamily="34" charset="0"/>
            </a:endParaRPr>
          </a:p>
        </p:txBody>
      </p:sp>
      <p:sp>
        <p:nvSpPr>
          <p:cNvPr id="14" name="TextBox 13"/>
          <p:cNvSpPr txBox="1"/>
          <p:nvPr/>
        </p:nvSpPr>
        <p:spPr>
          <a:xfrm>
            <a:off x="6223070" y="3314198"/>
            <a:ext cx="3216750" cy="569387"/>
          </a:xfrm>
          <a:prstGeom prst="rect">
            <a:avLst/>
          </a:prstGeom>
          <a:noFill/>
        </p:spPr>
        <p:txBody>
          <a:bodyPr wrap="square" rtlCol="0">
            <a:spAutoFit/>
          </a:bodyPr>
          <a:lstStyle/>
          <a:p>
            <a:r>
              <a:rPr lang="en-US" sz="3100" dirty="0">
                <a:latin typeface="Arial" panose="020B0604020202020204" pitchFamily="34" charset="0"/>
                <a:cs typeface="Arial" panose="020B0604020202020204" pitchFamily="34" charset="0"/>
              </a:rPr>
              <a:t>b</a:t>
            </a:r>
            <a:r>
              <a:rPr lang="en-US" sz="3100" dirty="0" smtClean="0">
                <a:latin typeface="Arial" panose="020B0604020202020204" pitchFamily="34" charset="0"/>
                <a:cs typeface="Arial" panose="020B0604020202020204" pitchFamily="34" charset="0"/>
              </a:rPr>
              <a:t>ờ biển</a:t>
            </a:r>
            <a:endParaRPr lang="en-US" sz="3100" dirty="0">
              <a:latin typeface="Arial" panose="020B0604020202020204" pitchFamily="34" charset="0"/>
              <a:cs typeface="Arial" panose="020B0604020202020204" pitchFamily="34" charset="0"/>
            </a:endParaRPr>
          </a:p>
        </p:txBody>
      </p:sp>
      <p:sp>
        <p:nvSpPr>
          <p:cNvPr id="15" name="TextBox 14"/>
          <p:cNvSpPr txBox="1"/>
          <p:nvPr/>
        </p:nvSpPr>
        <p:spPr>
          <a:xfrm>
            <a:off x="3680753" y="5919172"/>
            <a:ext cx="2751609" cy="569387"/>
          </a:xfrm>
          <a:prstGeom prst="rect">
            <a:avLst/>
          </a:prstGeom>
          <a:noFill/>
        </p:spPr>
        <p:txBody>
          <a:bodyPr wrap="square" rtlCol="0">
            <a:spAutoFit/>
          </a:bodyPr>
          <a:lstStyle/>
          <a:p>
            <a:r>
              <a:rPr lang="en-US" sz="3100" dirty="0">
                <a:latin typeface="Arial" panose="020B0604020202020204" pitchFamily="34" charset="0"/>
                <a:cs typeface="Arial" panose="020B0604020202020204" pitchFamily="34" charset="0"/>
              </a:rPr>
              <a:t>s</a:t>
            </a:r>
            <a:r>
              <a:rPr lang="en-US" sz="3100" dirty="0" smtClean="0">
                <a:latin typeface="Arial" panose="020B0604020202020204" pitchFamily="34" charset="0"/>
                <a:cs typeface="Arial" panose="020B0604020202020204" pitchFamily="34" charset="0"/>
              </a:rPr>
              <a:t>ò điệp</a:t>
            </a:r>
            <a:endParaRPr lang="en-US" sz="3100" dirty="0">
              <a:latin typeface="Arial" panose="020B0604020202020204" pitchFamily="34" charset="0"/>
              <a:cs typeface="Arial" panose="020B0604020202020204" pitchFamily="34" charset="0"/>
            </a:endParaRPr>
          </a:p>
        </p:txBody>
      </p:sp>
      <p:grpSp>
        <p:nvGrpSpPr>
          <p:cNvPr id="16" name="Group 15"/>
          <p:cNvGrpSpPr/>
          <p:nvPr/>
        </p:nvGrpSpPr>
        <p:grpSpPr>
          <a:xfrm>
            <a:off x="62038" y="0"/>
            <a:ext cx="1683293" cy="692318"/>
            <a:chOff x="209007" y="372126"/>
            <a:chExt cx="1683293" cy="692318"/>
          </a:xfrm>
        </p:grpSpPr>
        <p:grpSp>
          <p:nvGrpSpPr>
            <p:cNvPr id="17" name="Group 16"/>
            <p:cNvGrpSpPr/>
            <p:nvPr/>
          </p:nvGrpSpPr>
          <p:grpSpPr>
            <a:xfrm>
              <a:off x="209007" y="372126"/>
              <a:ext cx="1683293" cy="692318"/>
              <a:chOff x="324398" y="319875"/>
              <a:chExt cx="1683293" cy="692318"/>
            </a:xfrm>
          </p:grpSpPr>
          <p:grpSp>
            <p:nvGrpSpPr>
              <p:cNvPr id="19" name="Group 18"/>
              <p:cNvGrpSpPr/>
              <p:nvPr/>
            </p:nvGrpSpPr>
            <p:grpSpPr>
              <a:xfrm>
                <a:off x="324398" y="319875"/>
                <a:ext cx="1683293" cy="692318"/>
                <a:chOff x="324398" y="319875"/>
                <a:chExt cx="1683293" cy="692318"/>
              </a:xfrm>
            </p:grpSpPr>
            <p:grpSp>
              <p:nvGrpSpPr>
                <p:cNvPr id="21" name="Group 20"/>
                <p:cNvGrpSpPr/>
                <p:nvPr/>
              </p:nvGrpSpPr>
              <p:grpSpPr>
                <a:xfrm>
                  <a:off x="742410" y="319875"/>
                  <a:ext cx="1265281" cy="692318"/>
                  <a:chOff x="938353" y="448387"/>
                  <a:chExt cx="1265281" cy="692318"/>
                </a:xfrm>
              </p:grpSpPr>
              <p:sp>
                <p:nvSpPr>
                  <p:cNvPr id="23" name="Rounded Rectangle 22"/>
                  <p:cNvSpPr/>
                  <p:nvPr/>
                </p:nvSpPr>
                <p:spPr>
                  <a:xfrm rot="21358275">
                    <a:off x="1025263" y="448387"/>
                    <a:ext cx="1171275" cy="568639"/>
                  </a:xfrm>
                  <a:prstGeom prst="roundRect">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p:cNvSpPr/>
                  <p:nvPr/>
                </p:nvSpPr>
                <p:spPr>
                  <a:xfrm>
                    <a:off x="938353" y="474500"/>
                    <a:ext cx="1265281" cy="666205"/>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Oval 21"/>
                <p:cNvSpPr/>
                <p:nvPr/>
              </p:nvSpPr>
              <p:spPr>
                <a:xfrm>
                  <a:off x="324398" y="376527"/>
                  <a:ext cx="627018" cy="60089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p:cNvSpPr txBox="1"/>
              <p:nvPr/>
            </p:nvSpPr>
            <p:spPr>
              <a:xfrm>
                <a:off x="416676" y="365724"/>
                <a:ext cx="1005840" cy="600164"/>
              </a:xfrm>
              <a:prstGeom prst="rect">
                <a:avLst/>
              </a:prstGeom>
              <a:noFill/>
            </p:spPr>
            <p:txBody>
              <a:bodyPr wrap="square" rtlCol="0">
                <a:spAutoFit/>
              </a:bodyPr>
              <a:lstStyle/>
              <a:p>
                <a:r>
                  <a:rPr lang="en-US" sz="3300" b="1" dirty="0">
                    <a:latin typeface=".VnArial" panose="020B7200000000000000" pitchFamily="34" charset="0"/>
                    <a:ea typeface="Tahoma" panose="020B0604030504040204" pitchFamily="34" charset="0"/>
                    <a:cs typeface="Tahoma" panose="020B0604030504040204" pitchFamily="34" charset="0"/>
                  </a:rPr>
                  <a:t>2</a:t>
                </a:r>
              </a:p>
            </p:txBody>
          </p:sp>
        </p:grpSp>
        <p:sp>
          <p:nvSpPr>
            <p:cNvPr id="18" name="TextBox 17"/>
            <p:cNvSpPr txBox="1"/>
            <p:nvPr/>
          </p:nvSpPr>
          <p:spPr>
            <a:xfrm>
              <a:off x="804205" y="412210"/>
              <a:ext cx="1088095" cy="569387"/>
            </a:xfrm>
            <a:prstGeom prst="rect">
              <a:avLst/>
            </a:prstGeom>
            <a:noFill/>
          </p:spPr>
          <p:txBody>
            <a:bodyPr wrap="square" rtlCol="0">
              <a:spAutoFit/>
            </a:bodyPr>
            <a:lstStyle/>
            <a:p>
              <a:r>
                <a:rPr lang="en-US" sz="3100" b="1" dirty="0" smtClean="0">
                  <a:solidFill>
                    <a:schemeClr val="bg1"/>
                  </a:solidFill>
                  <a:latin typeface="Arial" panose="020B0604020202020204" pitchFamily="34" charset="0"/>
                  <a:ea typeface="Tahoma" panose="020B0604030504040204" pitchFamily="34" charset="0"/>
                  <a:cs typeface="Arial" panose="020B0604020202020204" pitchFamily="34" charset="0"/>
                </a:rPr>
                <a:t>Đọc</a:t>
              </a:r>
              <a:endParaRPr lang="en-US" sz="3100" b="1" dirty="0">
                <a:solidFill>
                  <a:schemeClr val="bg1"/>
                </a:solidFill>
                <a:latin typeface="Arial" panose="020B0604020202020204" pitchFamily="34" charset="0"/>
                <a:ea typeface="Tahoma" panose="020B0604030504040204" pitchFamily="34" charset="0"/>
                <a:cs typeface="Arial" panose="020B0604020202020204" pitchFamily="34" charset="0"/>
              </a:endParaRPr>
            </a:p>
          </p:txBody>
        </p:sp>
      </p:grpSp>
      <p:pic>
        <p:nvPicPr>
          <p:cNvPr id="28" name="Picture 2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8431" y="1013183"/>
            <a:ext cx="2982151" cy="1980149"/>
          </a:xfrm>
          <a:prstGeom prst="rect">
            <a:avLst/>
          </a:prstGeom>
          <a:ln>
            <a:noFill/>
          </a:ln>
          <a:effectLst>
            <a:outerShdw blurRad="190500" algn="tl" rotWithShape="0">
              <a:srgbClr val="000000">
                <a:alpha val="70000"/>
              </a:srgbClr>
            </a:outerShdw>
          </a:effectLst>
        </p:spPr>
      </p:pic>
      <p:pic>
        <p:nvPicPr>
          <p:cNvPr id="29" name="Picture 28"/>
          <p:cNvPicPr>
            <a:picLocks noChangeAspect="1"/>
          </p:cNvPicPr>
          <p:nvPr/>
        </p:nvPicPr>
        <p:blipFill rotWithShape="1">
          <a:blip r:embed="rId3" cstate="print">
            <a:extLst>
              <a:ext uri="{28A0092B-C50C-407E-A947-70E740481C1C}">
                <a14:useLocalDpi xmlns:a14="http://schemas.microsoft.com/office/drawing/2010/main" val="0"/>
              </a:ext>
            </a:extLst>
          </a:blip>
          <a:srcRect b="12549"/>
          <a:stretch/>
        </p:blipFill>
        <p:spPr>
          <a:xfrm>
            <a:off x="5338426" y="1015749"/>
            <a:ext cx="3259027" cy="1999416"/>
          </a:xfrm>
          <a:prstGeom prst="rect">
            <a:avLst/>
          </a:prstGeom>
          <a:ln>
            <a:noFill/>
          </a:ln>
          <a:effectLst>
            <a:outerShdw blurRad="190500" algn="tl" rotWithShape="0">
              <a:srgbClr val="000000">
                <a:alpha val="70000"/>
              </a:srgbClr>
            </a:outerShdw>
          </a:effectLst>
        </p:spPr>
      </p:pic>
      <p:pic>
        <p:nvPicPr>
          <p:cNvPr id="30" name="Picture 2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96381" y="4028882"/>
            <a:ext cx="3225598" cy="1827839"/>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75515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xEl>
                                              <p:pRg st="0" end="0"/>
                                            </p:txEl>
                                          </p:spTgt>
                                        </p:tgtEl>
                                        <p:attrNameLst>
                                          <p:attrName>style.visibility</p:attrName>
                                        </p:attrNameLst>
                                      </p:cBhvr>
                                      <p:to>
                                        <p:strVal val="visible"/>
                                      </p:to>
                                    </p:set>
                                    <p:animEffect transition="in" filter="fade">
                                      <p:cBhvr>
                                        <p:cTn id="12" dur="500"/>
                                        <p:tgtEl>
                                          <p:spTgt spid="1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
                                            <p:txEl>
                                              <p:pRg st="0" end="0"/>
                                            </p:txEl>
                                          </p:spTgt>
                                        </p:tgtEl>
                                        <p:attrNameLst>
                                          <p:attrName>style.visibility</p:attrName>
                                        </p:attrNameLst>
                                      </p:cBhvr>
                                      <p:to>
                                        <p:strVal val="visible"/>
                                      </p:to>
                                    </p:set>
                                    <p:animEffect transition="in" filter="fade">
                                      <p:cBhvr>
                                        <p:cTn id="17" dur="5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209007" y="372126"/>
            <a:ext cx="1683293" cy="692318"/>
            <a:chOff x="209007" y="372126"/>
            <a:chExt cx="1683293" cy="692318"/>
          </a:xfrm>
        </p:grpSpPr>
        <p:grpSp>
          <p:nvGrpSpPr>
            <p:cNvPr id="6" name="Group 5"/>
            <p:cNvGrpSpPr/>
            <p:nvPr/>
          </p:nvGrpSpPr>
          <p:grpSpPr>
            <a:xfrm>
              <a:off x="209007" y="372126"/>
              <a:ext cx="1683293" cy="692318"/>
              <a:chOff x="324398" y="319875"/>
              <a:chExt cx="1683293" cy="692318"/>
            </a:xfrm>
          </p:grpSpPr>
          <p:grpSp>
            <p:nvGrpSpPr>
              <p:cNvPr id="8" name="Group 7"/>
              <p:cNvGrpSpPr/>
              <p:nvPr/>
            </p:nvGrpSpPr>
            <p:grpSpPr>
              <a:xfrm>
                <a:off x="324398" y="319875"/>
                <a:ext cx="1683293" cy="692318"/>
                <a:chOff x="324398" y="319875"/>
                <a:chExt cx="1683293" cy="692318"/>
              </a:xfrm>
            </p:grpSpPr>
            <p:grpSp>
              <p:nvGrpSpPr>
                <p:cNvPr id="10" name="Group 9"/>
                <p:cNvGrpSpPr/>
                <p:nvPr/>
              </p:nvGrpSpPr>
              <p:grpSpPr>
                <a:xfrm>
                  <a:off x="742410" y="319875"/>
                  <a:ext cx="1265281" cy="692318"/>
                  <a:chOff x="938353" y="448387"/>
                  <a:chExt cx="1265281" cy="692318"/>
                </a:xfrm>
              </p:grpSpPr>
              <p:sp>
                <p:nvSpPr>
                  <p:cNvPr id="12" name="Rounded Rectangle 11"/>
                  <p:cNvSpPr/>
                  <p:nvPr/>
                </p:nvSpPr>
                <p:spPr>
                  <a:xfrm rot="21358275">
                    <a:off x="1025263" y="448387"/>
                    <a:ext cx="1171275" cy="568639"/>
                  </a:xfrm>
                  <a:prstGeom prst="roundRect">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938353" y="474500"/>
                    <a:ext cx="1265281" cy="666205"/>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Oval 10"/>
                <p:cNvSpPr/>
                <p:nvPr/>
              </p:nvSpPr>
              <p:spPr>
                <a:xfrm>
                  <a:off x="324398" y="376527"/>
                  <a:ext cx="627018" cy="60089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p:cNvSpPr txBox="1"/>
              <p:nvPr/>
            </p:nvSpPr>
            <p:spPr>
              <a:xfrm>
                <a:off x="416676" y="365724"/>
                <a:ext cx="1005840" cy="600164"/>
              </a:xfrm>
              <a:prstGeom prst="rect">
                <a:avLst/>
              </a:prstGeom>
              <a:noFill/>
            </p:spPr>
            <p:txBody>
              <a:bodyPr wrap="square" rtlCol="0">
                <a:spAutoFit/>
              </a:bodyPr>
              <a:lstStyle/>
              <a:p>
                <a:r>
                  <a:rPr lang="en-US" sz="3300" b="1" dirty="0">
                    <a:latin typeface=".VnArial" panose="020B7200000000000000" pitchFamily="34" charset="0"/>
                    <a:ea typeface="Tahoma" panose="020B0604030504040204" pitchFamily="34" charset="0"/>
                    <a:cs typeface="Tahoma" panose="020B0604030504040204" pitchFamily="34" charset="0"/>
                  </a:rPr>
                  <a:t>3</a:t>
                </a:r>
              </a:p>
            </p:txBody>
          </p:sp>
        </p:grpSp>
        <p:sp>
          <p:nvSpPr>
            <p:cNvPr id="7" name="TextBox 6"/>
            <p:cNvSpPr txBox="1"/>
            <p:nvPr/>
          </p:nvSpPr>
          <p:spPr>
            <a:xfrm>
              <a:off x="804205" y="412210"/>
              <a:ext cx="1088095" cy="569387"/>
            </a:xfrm>
            <a:prstGeom prst="rect">
              <a:avLst/>
            </a:prstGeom>
            <a:noFill/>
          </p:spPr>
          <p:txBody>
            <a:bodyPr wrap="square" rtlCol="0">
              <a:spAutoFit/>
            </a:bodyPr>
            <a:lstStyle/>
            <a:p>
              <a:r>
                <a:rPr lang="en-US" sz="3100" b="1" dirty="0" err="1" smtClean="0">
                  <a:solidFill>
                    <a:schemeClr val="bg1"/>
                  </a:solidFill>
                  <a:latin typeface=".VnArial" panose="020B7200000000000000" pitchFamily="34" charset="0"/>
                  <a:ea typeface="Tahoma" panose="020B0604030504040204" pitchFamily="34" charset="0"/>
                  <a:cs typeface="Tahoma" panose="020B0604030504040204" pitchFamily="34" charset="0"/>
                </a:rPr>
                <a:t>ViÕt</a:t>
              </a:r>
              <a:endParaRPr lang="en-US" sz="3100" b="1" dirty="0">
                <a:solidFill>
                  <a:schemeClr val="bg1"/>
                </a:solidFill>
                <a:latin typeface=".VnArial" panose="020B7200000000000000" pitchFamily="34" charset="0"/>
                <a:ea typeface="Tahoma" panose="020B0604030504040204" pitchFamily="34" charset="0"/>
                <a:cs typeface="Tahoma" panose="020B0604030504040204" pitchFamily="34" charset="0"/>
              </a:endParaRPr>
            </a:p>
          </p:txBody>
        </p:sp>
      </p:gr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68669"/>
            <a:ext cx="9545582" cy="2376760"/>
          </a:xfrm>
          <a:prstGeom prst="rect">
            <a:avLst/>
          </a:prstGeom>
        </p:spPr>
      </p:pic>
    </p:spTree>
    <p:extLst>
      <p:ext uri="{BB962C8B-B14F-4D97-AF65-F5344CB8AC3E}">
        <p14:creationId xmlns:p14="http://schemas.microsoft.com/office/powerpoint/2010/main" val="17174190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169507" y="4572095"/>
            <a:ext cx="8724886" cy="1692771"/>
          </a:xfrm>
          <a:prstGeom prst="rect">
            <a:avLst/>
          </a:prstGeom>
          <a:noFill/>
        </p:spPr>
        <p:txBody>
          <a:bodyPr wrap="square" rtlCol="0">
            <a:spAutoFit/>
          </a:bodyPr>
          <a:lstStyle/>
          <a:p>
            <a:r>
              <a:rPr lang="en-US" sz="2600" dirty="0" smtClean="0">
                <a:latin typeface="Tahoma" panose="020B0604030504040204" pitchFamily="34" charset="0"/>
                <a:ea typeface="Tahoma" panose="020B0604030504040204" pitchFamily="34" charset="0"/>
                <a:cs typeface="Tahoma" panose="020B0604030504040204" pitchFamily="34" charset="0"/>
              </a:rPr>
              <a:t>    Vịnh Hạ Long là một kì quan thiên nhiên của Việt Nam và thế giới. Nơi đây có những hòn đảo lớn nhỏ trùng điệp, soi bóng trên mặt biển xanh biếc. Du khách thích đến đây ngắm cảnh, tắm mát và đi dạo trên những bãi biển.</a:t>
            </a:r>
            <a:endParaRPr lang="en-US" sz="2600" dirty="0">
              <a:latin typeface="Tahoma" panose="020B0604030504040204" pitchFamily="34" charset="0"/>
              <a:ea typeface="Tahoma" panose="020B0604030504040204" pitchFamily="34" charset="0"/>
              <a:cs typeface="Tahoma" panose="020B0604030504040204" pitchFamily="34" charset="0"/>
            </a:endParaRPr>
          </a:p>
        </p:txBody>
      </p:sp>
      <p:pic>
        <p:nvPicPr>
          <p:cNvPr id="12" name="Picture 11"/>
          <p:cNvPicPr>
            <a:picLocks noChangeAspect="1"/>
          </p:cNvPicPr>
          <p:nvPr/>
        </p:nvPicPr>
        <p:blipFill rotWithShape="1">
          <a:blip r:embed="rId2">
            <a:extLst>
              <a:ext uri="{28A0092B-C50C-407E-A947-70E740481C1C}">
                <a14:useLocalDpi xmlns:a14="http://schemas.microsoft.com/office/drawing/2010/main" val="0"/>
              </a:ext>
            </a:extLst>
          </a:blip>
          <a:srcRect l="12267" t="6103" r="1429" b="28918"/>
          <a:stretch/>
        </p:blipFill>
        <p:spPr>
          <a:xfrm>
            <a:off x="1045030" y="615866"/>
            <a:ext cx="6973840" cy="3660854"/>
          </a:xfrm>
          <a:prstGeom prst="rect">
            <a:avLst/>
          </a:prstGeom>
        </p:spPr>
      </p:pic>
      <p:grpSp>
        <p:nvGrpSpPr>
          <p:cNvPr id="16" name="Group 15"/>
          <p:cNvGrpSpPr/>
          <p:nvPr/>
        </p:nvGrpSpPr>
        <p:grpSpPr>
          <a:xfrm>
            <a:off x="0" y="291089"/>
            <a:ext cx="1683293" cy="692318"/>
            <a:chOff x="209007" y="372126"/>
            <a:chExt cx="1683293" cy="692318"/>
          </a:xfrm>
        </p:grpSpPr>
        <p:grpSp>
          <p:nvGrpSpPr>
            <p:cNvPr id="17" name="Group 16"/>
            <p:cNvGrpSpPr/>
            <p:nvPr/>
          </p:nvGrpSpPr>
          <p:grpSpPr>
            <a:xfrm>
              <a:off x="209007" y="372126"/>
              <a:ext cx="1683293" cy="692318"/>
              <a:chOff x="324398" y="319875"/>
              <a:chExt cx="1683293" cy="692318"/>
            </a:xfrm>
          </p:grpSpPr>
          <p:grpSp>
            <p:nvGrpSpPr>
              <p:cNvPr id="19" name="Group 18"/>
              <p:cNvGrpSpPr/>
              <p:nvPr/>
            </p:nvGrpSpPr>
            <p:grpSpPr>
              <a:xfrm>
                <a:off x="324398" y="319875"/>
                <a:ext cx="1683293" cy="692318"/>
                <a:chOff x="324398" y="319875"/>
                <a:chExt cx="1683293" cy="692318"/>
              </a:xfrm>
            </p:grpSpPr>
            <p:grpSp>
              <p:nvGrpSpPr>
                <p:cNvPr id="21" name="Group 20"/>
                <p:cNvGrpSpPr/>
                <p:nvPr/>
              </p:nvGrpSpPr>
              <p:grpSpPr>
                <a:xfrm>
                  <a:off x="742410" y="319875"/>
                  <a:ext cx="1265281" cy="692318"/>
                  <a:chOff x="938353" y="448387"/>
                  <a:chExt cx="1265281" cy="692318"/>
                </a:xfrm>
              </p:grpSpPr>
              <p:sp>
                <p:nvSpPr>
                  <p:cNvPr id="23" name="Rounded Rectangle 22"/>
                  <p:cNvSpPr/>
                  <p:nvPr/>
                </p:nvSpPr>
                <p:spPr>
                  <a:xfrm rot="21358275">
                    <a:off x="1025263" y="448387"/>
                    <a:ext cx="1171275" cy="568639"/>
                  </a:xfrm>
                  <a:prstGeom prst="roundRect">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p:cNvSpPr/>
                  <p:nvPr/>
                </p:nvSpPr>
                <p:spPr>
                  <a:xfrm>
                    <a:off x="938353" y="474500"/>
                    <a:ext cx="1265281" cy="666205"/>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Oval 21"/>
                <p:cNvSpPr/>
                <p:nvPr/>
              </p:nvSpPr>
              <p:spPr>
                <a:xfrm>
                  <a:off x="324398" y="376527"/>
                  <a:ext cx="627018" cy="60089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p:cNvSpPr txBox="1"/>
              <p:nvPr/>
            </p:nvSpPr>
            <p:spPr>
              <a:xfrm>
                <a:off x="416676" y="365724"/>
                <a:ext cx="1005840" cy="600164"/>
              </a:xfrm>
              <a:prstGeom prst="rect">
                <a:avLst/>
              </a:prstGeom>
              <a:noFill/>
            </p:spPr>
            <p:txBody>
              <a:bodyPr wrap="square" rtlCol="0">
                <a:spAutoFit/>
              </a:bodyPr>
              <a:lstStyle/>
              <a:p>
                <a:r>
                  <a:rPr lang="en-US" sz="3300" b="1" dirty="0" smtClean="0">
                    <a:latin typeface=".VnArial" panose="020B7200000000000000" pitchFamily="34" charset="0"/>
                    <a:ea typeface="Tahoma" panose="020B0604030504040204" pitchFamily="34" charset="0"/>
                    <a:cs typeface="Tahoma" panose="020B0604030504040204" pitchFamily="34" charset="0"/>
                  </a:rPr>
                  <a:t>4</a:t>
                </a:r>
                <a:endParaRPr lang="en-US" sz="3300" b="1" dirty="0">
                  <a:latin typeface=".VnArial" panose="020B7200000000000000" pitchFamily="34" charset="0"/>
                  <a:ea typeface="Tahoma" panose="020B0604030504040204" pitchFamily="34" charset="0"/>
                  <a:cs typeface="Tahoma" panose="020B0604030504040204" pitchFamily="34" charset="0"/>
                </a:endParaRPr>
              </a:p>
            </p:txBody>
          </p:sp>
        </p:grpSp>
        <p:sp>
          <p:nvSpPr>
            <p:cNvPr id="18" name="TextBox 17"/>
            <p:cNvSpPr txBox="1"/>
            <p:nvPr/>
          </p:nvSpPr>
          <p:spPr>
            <a:xfrm>
              <a:off x="804205" y="412210"/>
              <a:ext cx="1088095" cy="569387"/>
            </a:xfrm>
            <a:prstGeom prst="rect">
              <a:avLst/>
            </a:prstGeom>
            <a:noFill/>
          </p:spPr>
          <p:txBody>
            <a:bodyPr wrap="square" rtlCol="0">
              <a:spAutoFit/>
            </a:bodyPr>
            <a:lstStyle/>
            <a:p>
              <a:r>
                <a:rPr lang="en-US" sz="3100" b="1" dirty="0" smtClean="0">
                  <a:solidFill>
                    <a:schemeClr val="bg1"/>
                  </a:solidFill>
                  <a:latin typeface=".VnArialH" panose="020B7200000000000000" pitchFamily="34" charset="0"/>
                  <a:ea typeface="Tahoma" panose="020B0604030504040204" pitchFamily="34" charset="0"/>
                  <a:cs typeface="Tahoma" panose="020B0604030504040204" pitchFamily="34" charset="0"/>
                </a:rPr>
                <a:t>®</a:t>
              </a:r>
              <a:r>
                <a:rPr lang="en-US" sz="3100" b="1" dirty="0" err="1" smtClean="0">
                  <a:solidFill>
                    <a:schemeClr val="bg1"/>
                  </a:solidFill>
                  <a:latin typeface=".VnArial" panose="020B7200000000000000" pitchFamily="34" charset="0"/>
                  <a:ea typeface="Tahoma" panose="020B0604030504040204" pitchFamily="34" charset="0"/>
                  <a:cs typeface="Tahoma" panose="020B0604030504040204" pitchFamily="34" charset="0"/>
                </a:rPr>
                <a:t>äc</a:t>
              </a:r>
              <a:endParaRPr lang="en-US" sz="3100" b="1" dirty="0">
                <a:solidFill>
                  <a:schemeClr val="bg1"/>
                </a:solidFill>
                <a:latin typeface=".VnArialH" panose="020B7200000000000000" pitchFamily="34" charset="0"/>
                <a:ea typeface="Tahoma" panose="020B0604030504040204" pitchFamily="34" charset="0"/>
                <a:cs typeface="Tahoma" panose="020B0604030504040204" pitchFamily="34" charset="0"/>
              </a:endParaRPr>
            </a:p>
          </p:txBody>
        </p:sp>
      </p:grpSp>
    </p:spTree>
    <p:extLst>
      <p:ext uri="{BB962C8B-B14F-4D97-AF65-F5344CB8AC3E}">
        <p14:creationId xmlns:p14="http://schemas.microsoft.com/office/powerpoint/2010/main" val="1508067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105605" y="115545"/>
            <a:ext cx="1683293" cy="692318"/>
            <a:chOff x="209007" y="372126"/>
            <a:chExt cx="1683293" cy="692318"/>
          </a:xfrm>
        </p:grpSpPr>
        <p:grpSp>
          <p:nvGrpSpPr>
            <p:cNvPr id="7" name="Group 6"/>
            <p:cNvGrpSpPr/>
            <p:nvPr/>
          </p:nvGrpSpPr>
          <p:grpSpPr>
            <a:xfrm>
              <a:off x="209007" y="372126"/>
              <a:ext cx="1683293" cy="692318"/>
              <a:chOff x="324398" y="319875"/>
              <a:chExt cx="1683293" cy="692318"/>
            </a:xfrm>
          </p:grpSpPr>
          <p:grpSp>
            <p:nvGrpSpPr>
              <p:cNvPr id="9" name="Group 8"/>
              <p:cNvGrpSpPr/>
              <p:nvPr/>
            </p:nvGrpSpPr>
            <p:grpSpPr>
              <a:xfrm>
                <a:off x="324398" y="319875"/>
                <a:ext cx="1683293" cy="692318"/>
                <a:chOff x="324398" y="319875"/>
                <a:chExt cx="1683293" cy="692318"/>
              </a:xfrm>
            </p:grpSpPr>
            <p:grpSp>
              <p:nvGrpSpPr>
                <p:cNvPr id="11" name="Group 10"/>
                <p:cNvGrpSpPr/>
                <p:nvPr/>
              </p:nvGrpSpPr>
              <p:grpSpPr>
                <a:xfrm>
                  <a:off x="742410" y="319875"/>
                  <a:ext cx="1265281" cy="692318"/>
                  <a:chOff x="938353" y="448387"/>
                  <a:chExt cx="1265281" cy="692318"/>
                </a:xfrm>
              </p:grpSpPr>
              <p:sp>
                <p:nvSpPr>
                  <p:cNvPr id="13" name="Rounded Rectangle 12"/>
                  <p:cNvSpPr/>
                  <p:nvPr/>
                </p:nvSpPr>
                <p:spPr>
                  <a:xfrm rot="21358275">
                    <a:off x="1025263" y="448387"/>
                    <a:ext cx="1171275" cy="568639"/>
                  </a:xfrm>
                  <a:prstGeom prst="roundRect">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a:off x="938353" y="474500"/>
                    <a:ext cx="1265281" cy="666205"/>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Oval 11"/>
                <p:cNvSpPr/>
                <p:nvPr/>
              </p:nvSpPr>
              <p:spPr>
                <a:xfrm>
                  <a:off x="324398" y="376527"/>
                  <a:ext cx="627018" cy="60089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416676" y="365724"/>
                <a:ext cx="1005840" cy="600164"/>
              </a:xfrm>
              <a:prstGeom prst="rect">
                <a:avLst/>
              </a:prstGeom>
              <a:noFill/>
            </p:spPr>
            <p:txBody>
              <a:bodyPr wrap="square" rtlCol="0">
                <a:spAutoFit/>
              </a:bodyPr>
              <a:lstStyle/>
              <a:p>
                <a:r>
                  <a:rPr lang="en-US" sz="3300" b="1" dirty="0">
                    <a:latin typeface=".VnArial" panose="020B7200000000000000" pitchFamily="34" charset="0"/>
                    <a:ea typeface="Tahoma" panose="020B0604030504040204" pitchFamily="34" charset="0"/>
                    <a:cs typeface="Tahoma" panose="020B0604030504040204" pitchFamily="34" charset="0"/>
                  </a:rPr>
                  <a:t>5</a:t>
                </a:r>
              </a:p>
            </p:txBody>
          </p:sp>
        </p:grpSp>
        <p:sp>
          <p:nvSpPr>
            <p:cNvPr id="8" name="TextBox 7"/>
            <p:cNvSpPr txBox="1"/>
            <p:nvPr/>
          </p:nvSpPr>
          <p:spPr>
            <a:xfrm>
              <a:off x="804205" y="412210"/>
              <a:ext cx="1088095" cy="569387"/>
            </a:xfrm>
            <a:prstGeom prst="rect">
              <a:avLst/>
            </a:prstGeom>
            <a:noFill/>
          </p:spPr>
          <p:txBody>
            <a:bodyPr wrap="square" rtlCol="0">
              <a:spAutoFit/>
            </a:bodyPr>
            <a:lstStyle/>
            <a:p>
              <a:r>
                <a:rPr lang="en-US" sz="3100" b="1" dirty="0" err="1" smtClean="0">
                  <a:solidFill>
                    <a:schemeClr val="bg1"/>
                  </a:solidFill>
                  <a:latin typeface=".VnArial" panose="020B7200000000000000" pitchFamily="34" charset="0"/>
                  <a:ea typeface="Tahoma" panose="020B0604030504040204" pitchFamily="34" charset="0"/>
                  <a:cs typeface="Tahoma" panose="020B0604030504040204" pitchFamily="34" charset="0"/>
                </a:rPr>
                <a:t>Nãi</a:t>
              </a:r>
              <a:endParaRPr lang="en-US" sz="3100" b="1" dirty="0">
                <a:solidFill>
                  <a:schemeClr val="bg1"/>
                </a:solidFill>
                <a:latin typeface=".VnArial" panose="020B7200000000000000" pitchFamily="34" charset="0"/>
                <a:ea typeface="Tahoma" panose="020B0604030504040204" pitchFamily="34" charset="0"/>
                <a:cs typeface="Tahoma" panose="020B0604030504040204" pitchFamily="34" charset="0"/>
              </a:endParaRPr>
            </a:p>
          </p:txBody>
        </p:sp>
      </p:grpSp>
      <p:sp>
        <p:nvSpPr>
          <p:cNvPr id="15" name="TextBox 14"/>
          <p:cNvSpPr txBox="1"/>
          <p:nvPr/>
        </p:nvSpPr>
        <p:spPr>
          <a:xfrm>
            <a:off x="2611860" y="943210"/>
            <a:ext cx="4631858" cy="600164"/>
          </a:xfrm>
          <a:prstGeom prst="rect">
            <a:avLst/>
          </a:prstGeom>
          <a:noFill/>
        </p:spPr>
        <p:txBody>
          <a:bodyPr wrap="square" rtlCol="0">
            <a:spAutoFit/>
          </a:bodyPr>
          <a:lstStyle/>
          <a:p>
            <a:r>
              <a:rPr lang="en-US" sz="3300" dirty="0" smtClean="0">
                <a:latin typeface="Tahoma" panose="020B0604030504040204" pitchFamily="34" charset="0"/>
                <a:ea typeface="Tahoma" panose="020B0604030504040204" pitchFamily="34" charset="0"/>
                <a:cs typeface="Tahoma" panose="020B0604030504040204" pitchFamily="34" charset="0"/>
              </a:rPr>
              <a:t>Thế giới trong lòng biển</a:t>
            </a:r>
            <a:endParaRPr lang="en-US" sz="3300" dirty="0">
              <a:latin typeface="Tahoma" panose="020B0604030504040204" pitchFamily="34" charset="0"/>
              <a:ea typeface="Tahoma" panose="020B0604030504040204" pitchFamily="34" charset="0"/>
              <a:cs typeface="Tahoma" panose="020B0604030504040204" pitchFamily="34" charset="0"/>
            </a:endParaRPr>
          </a:p>
        </p:txBody>
      </p:sp>
      <p:pic>
        <p:nvPicPr>
          <p:cNvPr id="3" name="Content Placeholder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06286" y="1698170"/>
            <a:ext cx="6911242" cy="4825071"/>
          </a:xfrm>
        </p:spPr>
      </p:pic>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88454" y="1781017"/>
            <a:ext cx="4559649" cy="911930"/>
          </a:xfrm>
          <a:prstGeom prst="rect">
            <a:avLst/>
          </a:prstGeom>
        </p:spPr>
      </p:pic>
    </p:spTree>
    <p:extLst>
      <p:ext uri="{BB962C8B-B14F-4D97-AF65-F5344CB8AC3E}">
        <p14:creationId xmlns:p14="http://schemas.microsoft.com/office/powerpoint/2010/main" val="1205899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circle(in)">
                                      <p:cBhvr>
                                        <p:cTn id="7"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543</TotalTime>
  <Words>129</Words>
  <Application>Microsoft Office PowerPoint</Application>
  <PresentationFormat>On-screen Show (4:3)</PresentationFormat>
  <Paragraphs>42</Paragraphs>
  <Slides>7</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vt:i4>
      </vt:variant>
    </vt:vector>
  </HeadingPairs>
  <TitlesOfParts>
    <vt:vector size="15" baseType="lpstr">
      <vt:lpstr>.VnArial</vt:lpstr>
      <vt:lpstr>.VnArialH</vt:lpstr>
      <vt:lpstr>.VnAvant</vt:lpstr>
      <vt:lpstr>Arial</vt:lpstr>
      <vt:lpstr>Calibri</vt:lpstr>
      <vt:lpstr>Calibri Light</vt:lpstr>
      <vt:lpstr>Tahoma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PC</cp:lastModifiedBy>
  <cp:revision>15</cp:revision>
  <dcterms:created xsi:type="dcterms:W3CDTF">2020-08-22T07:23:59Z</dcterms:created>
  <dcterms:modified xsi:type="dcterms:W3CDTF">2020-08-24T17:00:11Z</dcterms:modified>
</cp:coreProperties>
</file>