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3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67: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uôc</a:t>
            </a:r>
            <a:r>
              <a:rPr lang="en-US" sz="4400" b="1" dirty="0" smtClean="0">
                <a:ln/>
                <a:solidFill>
                  <a:srgbClr val="006600"/>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ln/>
                <a:solidFill>
                  <a:srgbClr val="006600"/>
                </a:solidFill>
                <a:latin typeface="Arial" panose="020B0604020202020204" pitchFamily="34" charset="0"/>
                <a:ea typeface="Tahoma" panose="020B0604030504040204" pitchFamily="34" charset="0"/>
                <a:cs typeface="Arial" panose="020B0604020202020204" pitchFamily="34" charset="0"/>
              </a:rPr>
              <a:t>uôt</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146 – 147)</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272"/>
            <a:ext cx="9144000" cy="3607661"/>
          </a:xfrm>
          <a:prstGeom prst="rect">
            <a:avLst/>
          </a:prstGeom>
        </p:spPr>
      </p:pic>
      <p:sp>
        <p:nvSpPr>
          <p:cNvPr id="22" name="Double Wave 21"/>
          <p:cNvSpPr/>
          <p:nvPr/>
        </p:nvSpPr>
        <p:spPr>
          <a:xfrm>
            <a:off x="0" y="4217361"/>
            <a:ext cx="5459437" cy="879747"/>
          </a:xfrm>
          <a:prstGeom prst="roundRect">
            <a:avLst/>
          </a:prstGeom>
          <a:solidFill>
            <a:schemeClr val="bg1"/>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263273" y="1593901"/>
            <a:ext cx="2758280" cy="697919"/>
            <a:chOff x="209007" y="366525"/>
            <a:chExt cx="275828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9" name="TextBox 28"/>
            <p:cNvSpPr txBox="1"/>
            <p:nvPr/>
          </p:nvSpPr>
          <p:spPr>
            <a:xfrm>
              <a:off x="782275" y="428778"/>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1755357" y="4503744"/>
            <a:ext cx="8532897" cy="530915"/>
          </a:xfrm>
          <a:prstGeom prst="rect">
            <a:avLst/>
          </a:prstGeom>
          <a:noFill/>
        </p:spPr>
        <p:txBody>
          <a:bodyPr wrap="square" rtlCol="0">
            <a:spAutoFit/>
          </a:bodyPr>
          <a:lstStyle/>
          <a:p>
            <a:r>
              <a:rPr lang="en-US" sz="2850" dirty="0" smtClean="0">
                <a:latin typeface="Tahoma" panose="020B0604030504040204" pitchFamily="34" charset="0"/>
                <a:ea typeface="Tahoma" panose="020B0604030504040204" pitchFamily="34" charset="0"/>
                <a:cs typeface="Tahoma" panose="020B0604030504040204" pitchFamily="34" charset="0"/>
              </a:rPr>
              <a:t>Mẹ vuốt tóc và buộc nơ cho Hà.</a:t>
            </a:r>
          </a:p>
        </p:txBody>
      </p:sp>
      <p:sp>
        <p:nvSpPr>
          <p:cNvPr id="21" name="TextBox 20"/>
          <p:cNvSpPr txBox="1"/>
          <p:nvPr/>
        </p:nvSpPr>
        <p:spPr>
          <a:xfrm>
            <a:off x="2519338" y="4496050"/>
            <a:ext cx="1157240"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uôt</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4427496" y="4502006"/>
            <a:ext cx="959126" cy="538609"/>
          </a:xfrm>
          <a:prstGeom prst="rect">
            <a:avLst/>
          </a:prstGeom>
          <a:noFill/>
        </p:spPr>
        <p:txBody>
          <a:bodyPr wrap="square" rtlCol="0">
            <a:spAutoFit/>
          </a:bodyPr>
          <a:lstStyle/>
          <a:p>
            <a:r>
              <a:rPr lang="en-US" sz="29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uôc</a:t>
            </a:r>
            <a:endParaRPr lang="en-US" sz="29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61257"/>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TextBox 12"/>
          <p:cNvSpPr txBox="1"/>
          <p:nvPr/>
        </p:nvSpPr>
        <p:spPr>
          <a:xfrm>
            <a:off x="3377721"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uôc</a:t>
            </a:r>
            <a:endParaRPr lang="en-US" sz="39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951027" y="1006984"/>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uôt</a:t>
            </a:r>
            <a:endParaRPr lang="en-US" sz="3900"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3211830" y="1980316"/>
            <a:ext cx="3019119" cy="1712561"/>
            <a:chOff x="2793157" y="1949775"/>
            <a:chExt cx="3019119" cy="1712561"/>
          </a:xfrm>
          <a:solidFill>
            <a:schemeClr val="accent1">
              <a:lumMod val="20000"/>
              <a:lumOff val="80000"/>
            </a:schemeClr>
          </a:solidFill>
        </p:grpSpPr>
        <p:sp>
          <p:nvSpPr>
            <p:cNvPr id="16" name="Rectangle 1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586140" y="2031604"/>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b</a:t>
            </a:r>
            <a:endParaRPr lang="en-US" sz="3900" dirty="0">
              <a:latin typeface="Arial" panose="020B0604020202020204" pitchFamily="34" charset="0"/>
              <a:cs typeface="Arial" panose="020B0604020202020204" pitchFamily="34" charset="0"/>
            </a:endParaRPr>
          </a:p>
        </p:txBody>
      </p:sp>
      <p:sp>
        <p:nvSpPr>
          <p:cNvPr id="20" name="TextBox 19"/>
          <p:cNvSpPr txBox="1"/>
          <p:nvPr/>
        </p:nvSpPr>
        <p:spPr>
          <a:xfrm>
            <a:off x="4951027" y="2073811"/>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uôc</a:t>
            </a:r>
            <a:endParaRPr lang="en-US" sz="39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969873" y="2859019"/>
            <a:ext cx="1573306"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b</a:t>
            </a:r>
            <a:endParaRPr lang="en-US" sz="3900" dirty="0">
              <a:latin typeface="Arial" panose="020B0604020202020204" pitchFamily="34" charset="0"/>
              <a:cs typeface="Arial" panose="020B0604020202020204" pitchFamily="34" charset="0"/>
            </a:endParaRPr>
          </a:p>
        </p:txBody>
      </p:sp>
      <p:sp>
        <p:nvSpPr>
          <p:cNvPr id="22" name="TextBox 21"/>
          <p:cNvSpPr txBox="1"/>
          <p:nvPr/>
        </p:nvSpPr>
        <p:spPr>
          <a:xfrm>
            <a:off x="4535684" y="2880289"/>
            <a:ext cx="1573306" cy="692497"/>
          </a:xfrm>
          <a:prstGeom prst="rect">
            <a:avLst/>
          </a:prstGeom>
          <a:noFill/>
        </p:spPr>
        <p:txBody>
          <a:bodyPr wrap="square" rtlCol="0">
            <a:spAutoFit/>
          </a:bodyPr>
          <a:lstStyle/>
          <a:p>
            <a:r>
              <a:rPr lang="en-US" sz="3900" dirty="0" err="1" smtClean="0">
                <a:solidFill>
                  <a:srgbClr val="FF0000"/>
                </a:solidFill>
                <a:latin typeface="Arial" panose="020B0604020202020204" pitchFamily="34" charset="0"/>
                <a:cs typeface="Arial" panose="020B0604020202020204" pitchFamily="34" charset="0"/>
              </a:rPr>
              <a:t>uôc</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95198"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c</a:t>
            </a:r>
            <a:r>
              <a:rPr lang="en-US" sz="3800" dirty="0" smtClean="0">
                <a:latin typeface="Arial" panose="020B0604020202020204" pitchFamily="34" charset="0"/>
                <a:cs typeface="Arial" panose="020B0604020202020204" pitchFamily="34" charset="0"/>
              </a:rPr>
              <a:t>uốc</a:t>
            </a:r>
            <a:endParaRPr lang="en-US" sz="3800" dirty="0">
              <a:latin typeface="Arial" panose="020B0604020202020204" pitchFamily="34" charset="0"/>
              <a:cs typeface="Arial" panose="020B0604020202020204" pitchFamily="34" charset="0"/>
            </a:endParaRPr>
          </a:p>
        </p:txBody>
      </p:sp>
      <p:sp>
        <p:nvSpPr>
          <p:cNvPr id="24" name="TextBox 23"/>
          <p:cNvSpPr txBox="1"/>
          <p:nvPr/>
        </p:nvSpPr>
        <p:spPr>
          <a:xfrm>
            <a:off x="311294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a:t>
            </a:r>
            <a:r>
              <a:rPr lang="en-US" sz="3800" dirty="0" smtClean="0">
                <a:latin typeface="Arial" panose="020B0604020202020204" pitchFamily="34" charset="0"/>
                <a:cs typeface="Arial" panose="020B0604020202020204" pitchFamily="34" charset="0"/>
              </a:rPr>
              <a:t>uộc</a:t>
            </a:r>
            <a:endParaRPr lang="en-US" sz="3800" dirty="0">
              <a:latin typeface="Arial" panose="020B0604020202020204" pitchFamily="34" charset="0"/>
              <a:cs typeface="Arial" panose="020B0604020202020204" pitchFamily="34" charset="0"/>
            </a:endParaRPr>
          </a:p>
        </p:txBody>
      </p:sp>
      <p:sp>
        <p:nvSpPr>
          <p:cNvPr id="25" name="TextBox 24"/>
          <p:cNvSpPr txBox="1"/>
          <p:nvPr/>
        </p:nvSpPr>
        <p:spPr>
          <a:xfrm>
            <a:off x="532233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r</a:t>
            </a:r>
            <a:r>
              <a:rPr lang="en-US" sz="3800" dirty="0" smtClean="0">
                <a:latin typeface="Arial" panose="020B0604020202020204" pitchFamily="34" charset="0"/>
                <a:cs typeface="Arial" panose="020B0604020202020204" pitchFamily="34" charset="0"/>
              </a:rPr>
              <a:t>uốc</a:t>
            </a:r>
            <a:endParaRPr lang="en-US" sz="3800" dirty="0">
              <a:latin typeface="Arial" panose="020B0604020202020204" pitchFamily="34" charset="0"/>
              <a:cs typeface="Arial" panose="020B0604020202020204" pitchFamily="34" charset="0"/>
            </a:endParaRPr>
          </a:p>
        </p:txBody>
      </p:sp>
      <p:sp>
        <p:nvSpPr>
          <p:cNvPr id="26" name="TextBox 25"/>
          <p:cNvSpPr txBox="1"/>
          <p:nvPr/>
        </p:nvSpPr>
        <p:spPr>
          <a:xfrm>
            <a:off x="718758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huộc</a:t>
            </a:r>
            <a:endParaRPr lang="en-US" sz="3800" dirty="0">
              <a:latin typeface="Arial" panose="020B0604020202020204" pitchFamily="34" charset="0"/>
              <a:cs typeface="Arial" panose="020B0604020202020204" pitchFamily="34" charset="0"/>
            </a:endParaRPr>
          </a:p>
        </p:txBody>
      </p:sp>
      <p:sp>
        <p:nvSpPr>
          <p:cNvPr id="27" name="TextBox 26"/>
          <p:cNvSpPr txBox="1"/>
          <p:nvPr/>
        </p:nvSpPr>
        <p:spPr>
          <a:xfrm>
            <a:off x="627018"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uốt</a:t>
            </a:r>
            <a:endParaRPr lang="en-US" sz="3800" dirty="0">
              <a:latin typeface="Arial" panose="020B0604020202020204" pitchFamily="34" charset="0"/>
              <a:cs typeface="Arial" panose="020B0604020202020204" pitchFamily="34" charset="0"/>
            </a:endParaRPr>
          </a:p>
        </p:txBody>
      </p:sp>
      <p:sp>
        <p:nvSpPr>
          <p:cNvPr id="28" name="TextBox 27"/>
          <p:cNvSpPr txBox="1"/>
          <p:nvPr/>
        </p:nvSpPr>
        <p:spPr>
          <a:xfrm>
            <a:off x="3144767"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a:t>
            </a:r>
            <a:r>
              <a:rPr lang="en-US" sz="3800" dirty="0" smtClean="0">
                <a:latin typeface="Arial" panose="020B0604020202020204" pitchFamily="34" charset="0"/>
                <a:cs typeface="Arial" panose="020B0604020202020204" pitchFamily="34" charset="0"/>
              </a:rPr>
              <a:t>uốt</a:t>
            </a:r>
            <a:endParaRPr lang="en-US" sz="3800" dirty="0">
              <a:latin typeface="Arial" panose="020B0604020202020204" pitchFamily="34" charset="0"/>
              <a:cs typeface="Arial" panose="020B0604020202020204" pitchFamily="34" charset="0"/>
            </a:endParaRPr>
          </a:p>
        </p:txBody>
      </p:sp>
      <p:sp>
        <p:nvSpPr>
          <p:cNvPr id="29" name="TextBox 28"/>
          <p:cNvSpPr txBox="1"/>
          <p:nvPr/>
        </p:nvSpPr>
        <p:spPr>
          <a:xfrm>
            <a:off x="5322337" y="4483744"/>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r</a:t>
            </a:r>
            <a:r>
              <a:rPr lang="en-US" sz="3800" dirty="0" smtClean="0">
                <a:latin typeface="Arial" panose="020B0604020202020204" pitchFamily="34" charset="0"/>
                <a:cs typeface="Arial" panose="020B0604020202020204" pitchFamily="34" charset="0"/>
              </a:rPr>
              <a:t>uột</a:t>
            </a:r>
            <a:endParaRPr lang="en-US" sz="3800" dirty="0">
              <a:latin typeface="Arial" panose="020B0604020202020204" pitchFamily="34" charset="0"/>
              <a:cs typeface="Arial" panose="020B0604020202020204" pitchFamily="34" charset="0"/>
            </a:endParaRPr>
          </a:p>
        </p:txBody>
      </p:sp>
      <p:sp>
        <p:nvSpPr>
          <p:cNvPr id="30" name="TextBox 29"/>
          <p:cNvSpPr txBox="1"/>
          <p:nvPr/>
        </p:nvSpPr>
        <p:spPr>
          <a:xfrm>
            <a:off x="7187587" y="4520292"/>
            <a:ext cx="1812722"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t</a:t>
            </a:r>
            <a:r>
              <a:rPr lang="en-US" sz="3800" dirty="0" smtClean="0">
                <a:latin typeface="Arial" panose="020B0604020202020204" pitchFamily="34" charset="0"/>
                <a:cs typeface="Arial" panose="020B0604020202020204" pitchFamily="34" charset="0"/>
              </a:rPr>
              <a:t>uột</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4596889" y="3007547"/>
            <a:ext cx="786653" cy="692497"/>
          </a:xfrm>
          <a:prstGeom prst="rect">
            <a:avLst/>
          </a:prstGeom>
          <a:noFill/>
        </p:spPr>
        <p:txBody>
          <a:bodyPr wrap="square" rtlCol="0">
            <a:spAutoFit/>
          </a:bodyPr>
          <a:lstStyle/>
          <a:p>
            <a:r>
              <a:rPr lang="en-US" sz="3900" dirty="0" smtClean="0">
                <a:latin typeface="Arial" panose="020B0604020202020204" pitchFamily="34" charset="0"/>
                <a:cs typeface="Arial" panose="020B0604020202020204" pitchFamily="34" charset="0"/>
              </a:rPr>
              <a:t>  .</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9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65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TextBox 13"/>
          <p:cNvSpPr txBox="1"/>
          <p:nvPr/>
        </p:nvSpPr>
        <p:spPr>
          <a:xfrm>
            <a:off x="830666" y="3474793"/>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n</a:t>
            </a:r>
            <a:r>
              <a:rPr lang="en-US" sz="3100" dirty="0" smtClean="0">
                <a:latin typeface="Arial" panose="020B0604020202020204" pitchFamily="34" charset="0"/>
                <a:cs typeface="Arial" panose="020B0604020202020204" pitchFamily="34" charset="0"/>
              </a:rPr>
              <a:t>gọn đuốc</a:t>
            </a:r>
            <a:endParaRPr lang="en-US" sz="3100" dirty="0">
              <a:latin typeface="Arial" panose="020B0604020202020204" pitchFamily="34" charset="0"/>
              <a:cs typeface="Arial" panose="020B0604020202020204" pitchFamily="34" charset="0"/>
            </a:endParaRPr>
          </a:p>
        </p:txBody>
      </p:sp>
      <p:sp>
        <p:nvSpPr>
          <p:cNvPr id="15" name="TextBox 14"/>
          <p:cNvSpPr txBox="1"/>
          <p:nvPr/>
        </p:nvSpPr>
        <p:spPr>
          <a:xfrm>
            <a:off x="5556397" y="3434733"/>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v</a:t>
            </a:r>
            <a:r>
              <a:rPr lang="en-US" sz="3100" dirty="0" smtClean="0">
                <a:latin typeface="Arial" panose="020B0604020202020204" pitchFamily="34" charset="0"/>
                <a:cs typeface="Arial" panose="020B0604020202020204" pitchFamily="34" charset="0"/>
              </a:rPr>
              <a:t>iên thuốc</a:t>
            </a:r>
            <a:endParaRPr lang="en-US" sz="3100" dirty="0">
              <a:latin typeface="Arial" panose="020B0604020202020204" pitchFamily="34" charset="0"/>
              <a:cs typeface="Arial" panose="020B0604020202020204" pitchFamily="34" charset="0"/>
            </a:endParaRPr>
          </a:p>
        </p:txBody>
      </p:sp>
      <p:sp>
        <p:nvSpPr>
          <p:cNvPr id="16" name="TextBox 15"/>
          <p:cNvSpPr txBox="1"/>
          <p:nvPr/>
        </p:nvSpPr>
        <p:spPr>
          <a:xfrm>
            <a:off x="3557287" y="5892142"/>
            <a:ext cx="2106874"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c</a:t>
            </a:r>
            <a:r>
              <a:rPr lang="en-US" sz="3100" dirty="0" smtClean="0">
                <a:latin typeface="Arial" panose="020B0604020202020204" pitchFamily="34" charset="0"/>
                <a:cs typeface="Arial" panose="020B0604020202020204" pitchFamily="34" charset="0"/>
              </a:rPr>
              <a:t>on chuột</a:t>
            </a:r>
            <a:endParaRPr lang="en-US" sz="3100" dirty="0">
              <a:latin typeface="Arial" panose="020B0604020202020204" pitchFamily="34" charset="0"/>
              <a:cs typeface="Arial" panose="020B0604020202020204" pitchFamily="34" charset="0"/>
            </a:endParaRPr>
          </a:p>
        </p:txBody>
      </p:sp>
      <p:pic>
        <p:nvPicPr>
          <p:cNvPr id="19"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5195" t="60851" r="63610" b="14668"/>
          <a:stretch/>
        </p:blipFill>
        <p:spPr>
          <a:xfrm>
            <a:off x="832482" y="1356028"/>
            <a:ext cx="2617041" cy="1858479"/>
          </a:xfrm>
          <a:prstGeom prst="rect">
            <a:avLst/>
          </a:prstGeom>
        </p:spPr>
      </p:pic>
      <p:pic>
        <p:nvPicPr>
          <p:cNvPr id="20"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41441" t="60319" r="37364" b="15200"/>
          <a:stretch/>
        </p:blipFill>
        <p:spPr>
          <a:xfrm>
            <a:off x="5177574" y="1356027"/>
            <a:ext cx="2617041" cy="1858479"/>
          </a:xfrm>
          <a:prstGeom prst="rect">
            <a:avLst/>
          </a:prstGeom>
        </p:spPr>
      </p:pic>
      <p:pic>
        <p:nvPicPr>
          <p:cNvPr id="22"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72945" t="62023" r="7107" b="15372"/>
          <a:stretch/>
        </p:blipFill>
        <p:spPr>
          <a:xfrm>
            <a:off x="3271379" y="4141105"/>
            <a:ext cx="2678690" cy="1866265"/>
          </a:xfrm>
          <a:prstGeom prst="rect">
            <a:avLst/>
          </a:prstGeom>
        </p:spPr>
      </p:pic>
    </p:spTree>
    <p:extLst>
      <p:ext uri="{BB962C8B-B14F-4D97-AF65-F5344CB8AC3E}">
        <p14:creationId xmlns:p14="http://schemas.microsoft.com/office/powerpoint/2010/main" val="25303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7466"/>
            <a:ext cx="9144000" cy="2523067"/>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1101" y="4522990"/>
            <a:ext cx="8724886" cy="1733808"/>
          </a:xfrm>
          <a:prstGeom prst="rect">
            <a:avLst/>
          </a:prstGeom>
          <a:noFill/>
        </p:spPr>
        <p:txBody>
          <a:bodyPr wrap="square" rtlCol="0">
            <a:spAutoFit/>
          </a:bodyPr>
          <a:lstStyle/>
          <a:p>
            <a:pPr>
              <a:lnSpc>
                <a:spcPts val="3200"/>
              </a:lnSpc>
            </a:pPr>
            <a:r>
              <a:rPr lang="en-US" sz="2700" dirty="0" smtClean="0">
                <a:latin typeface="Tahoma" panose="020B0604030504040204" pitchFamily="34" charset="0"/>
                <a:ea typeface="Tahoma" panose="020B0604030504040204" pitchFamily="34" charset="0"/>
                <a:cs typeface="Tahoma" panose="020B0604030504040204" pitchFamily="34" charset="0"/>
              </a:rPr>
              <a:t>     Mẹ cho Hà đi công viên. Cô bé rất thích thú và háo hức. Hà mặc váy trắng, đi giày màu hồng. Mẹ còn vuốt tóc và buộc nơ cho Hà. Mẹ bảo Hà khi đi chơi cần ăn mặc gọn gàng, lịch sự.</a:t>
            </a:r>
            <a:endParaRPr lang="en-US" sz="27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939" y="222803"/>
            <a:ext cx="6273210" cy="3940359"/>
          </a:xfrm>
          <a:prstGeom prst="rect">
            <a:avLst/>
          </a:prstGeom>
        </p:spPr>
      </p:pic>
      <p:grpSp>
        <p:nvGrpSpPr>
          <p:cNvPr id="25" name="Group 24"/>
          <p:cNvGrpSpPr/>
          <p:nvPr/>
        </p:nvGrpSpPr>
        <p:grpSpPr>
          <a:xfrm>
            <a:off x="592229" y="398252"/>
            <a:ext cx="1709419" cy="692318"/>
            <a:chOff x="209007" y="372126"/>
            <a:chExt cx="1709419" cy="692318"/>
          </a:xfrm>
        </p:grpSpPr>
        <p:grpSp>
          <p:nvGrpSpPr>
            <p:cNvPr id="26" name="Group 25"/>
            <p:cNvGrpSpPr/>
            <p:nvPr/>
          </p:nvGrpSpPr>
          <p:grpSpPr>
            <a:xfrm>
              <a:off x="209007" y="372126"/>
              <a:ext cx="1683293" cy="692318"/>
              <a:chOff x="324398" y="319875"/>
              <a:chExt cx="1683293" cy="692318"/>
            </a:xfrm>
          </p:grpSpPr>
          <p:grpSp>
            <p:nvGrpSpPr>
              <p:cNvPr id="28" name="Group 27"/>
              <p:cNvGrpSpPr/>
              <p:nvPr/>
            </p:nvGrpSpPr>
            <p:grpSpPr>
              <a:xfrm>
                <a:off x="324398" y="319875"/>
                <a:ext cx="1683293" cy="692318"/>
                <a:chOff x="324398" y="319875"/>
                <a:chExt cx="1683293" cy="692318"/>
              </a:xfrm>
            </p:grpSpPr>
            <p:grpSp>
              <p:nvGrpSpPr>
                <p:cNvPr id="30" name="Group 29"/>
                <p:cNvGrpSpPr/>
                <p:nvPr/>
              </p:nvGrpSpPr>
              <p:grpSpPr>
                <a:xfrm>
                  <a:off x="742410" y="319875"/>
                  <a:ext cx="1265281" cy="692318"/>
                  <a:chOff x="938353" y="448387"/>
                  <a:chExt cx="1265281" cy="692318"/>
                </a:xfrm>
              </p:grpSpPr>
              <p:sp>
                <p:nvSpPr>
                  <p:cNvPr id="32" name="Rounded Rectangle 3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4</a:t>
                </a:r>
              </a:p>
            </p:txBody>
          </p:sp>
        </p:grpSp>
        <p:sp>
          <p:nvSpPr>
            <p:cNvPr id="27" name="TextBox 26"/>
            <p:cNvSpPr txBox="1"/>
            <p:nvPr/>
          </p:nvSpPr>
          <p:spPr>
            <a:xfrm>
              <a:off x="830331"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2521920" y="807863"/>
            <a:ext cx="5106787"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Chuẩn bị đi dự sinh nhật</a:t>
            </a:r>
            <a:endParaRPr lang="en-US" sz="33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99" y="1832830"/>
            <a:ext cx="6999490" cy="4341872"/>
          </a:xfrm>
          <a:prstGeom prst="rect">
            <a:avLst/>
          </a:prstGeom>
        </p:spPr>
      </p:pic>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122</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32</cp:revision>
  <dcterms:created xsi:type="dcterms:W3CDTF">2020-08-22T07:23:59Z</dcterms:created>
  <dcterms:modified xsi:type="dcterms:W3CDTF">2020-08-24T17:48:19Z</dcterms:modified>
</cp:coreProperties>
</file>