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5" r:id="rId4"/>
    <p:sldId id="276" r:id="rId5"/>
    <p:sldId id="293" r:id="rId6"/>
    <p:sldId id="277" r:id="rId7"/>
    <p:sldId id="280" r:id="rId8"/>
    <p:sldId id="279" r:id="rId9"/>
    <p:sldId id="297" r:id="rId10"/>
    <p:sldId id="258" r:id="rId11"/>
    <p:sldId id="269" r:id="rId12"/>
    <p:sldId id="272" r:id="rId13"/>
    <p:sldId id="285" r:id="rId14"/>
    <p:sldId id="267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8A1"/>
    <a:srgbClr val="880275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94660"/>
  </p:normalViewPr>
  <p:slideViewPr>
    <p:cSldViewPr>
      <p:cViewPr varScale="1">
        <p:scale>
          <a:sx n="70" d="100"/>
          <a:sy n="70" d="100"/>
        </p:scale>
        <p:origin x="12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1351F-57C2-4F98-80D6-6ACF6D6EB042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4646A-12D7-47E9-9068-C5C381CD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2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646A-12D7-47E9-9068-C5C381CDF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0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9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1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5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7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2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DD64-CF80-483B-9785-CDCC1C0B0EC5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01B2-89BF-410B-A397-2D3417867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5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2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microsoft.com/office/2007/relationships/media" Target="../media/media2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225"/>
            <a:ext cx="91440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721804"/>
            <a:ext cx="43815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20" y="4732804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24400"/>
            <a:ext cx="43815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4724400"/>
            <a:ext cx="43815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77" y="4724400"/>
            <a:ext cx="438150" cy="4381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2000" y="2634168"/>
            <a:ext cx="7620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AC18A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- LỚP 4 </a:t>
            </a:r>
            <a:endParaRPr lang="en-US" sz="2800" b="1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solidFill>
                <a:srgbClr val="AC18A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3518"/>
            <a:ext cx="2766764" cy="3962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5" y="103908"/>
            <a:ext cx="4419600" cy="56216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13855" y="5753352"/>
            <a:ext cx="48417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2002</a:t>
            </a:r>
          </a:p>
          <a:p>
            <a:pPr algn="ctr"/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: 921km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5855" y="5767343"/>
            <a:ext cx="441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2009</a:t>
            </a:r>
          </a:p>
          <a:p>
            <a:pPr algn="ctr"/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>
                <a:latin typeface="Times New Roman" pitchFamily="18" charset="0"/>
              </a:rPr>
              <a:t>3325 </a:t>
            </a:r>
            <a:r>
              <a:rPr lang="en-US" sz="2400" dirty="0" smtClean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261462" y="182880"/>
            <a:ext cx="1592978" cy="3215640"/>
          </a:xfrm>
          <a:custGeom>
            <a:avLst/>
            <a:gdLst>
              <a:gd name="connsiteX0" fmla="*/ 53738 w 1592978"/>
              <a:gd name="connsiteY0" fmla="*/ 990600 h 3215640"/>
              <a:gd name="connsiteX1" fmla="*/ 84218 w 1592978"/>
              <a:gd name="connsiteY1" fmla="*/ 952500 h 3215640"/>
              <a:gd name="connsiteX2" fmla="*/ 38498 w 1592978"/>
              <a:gd name="connsiteY2" fmla="*/ 937260 h 3215640"/>
              <a:gd name="connsiteX3" fmla="*/ 23258 w 1592978"/>
              <a:gd name="connsiteY3" fmla="*/ 914400 h 3215640"/>
              <a:gd name="connsiteX4" fmla="*/ 15638 w 1592978"/>
              <a:gd name="connsiteY4" fmla="*/ 876300 h 3215640"/>
              <a:gd name="connsiteX5" fmla="*/ 398 w 1592978"/>
              <a:gd name="connsiteY5" fmla="*/ 853440 h 3215640"/>
              <a:gd name="connsiteX6" fmla="*/ 8018 w 1592978"/>
              <a:gd name="connsiteY6" fmla="*/ 777240 h 3215640"/>
              <a:gd name="connsiteX7" fmla="*/ 15638 w 1592978"/>
              <a:gd name="connsiteY7" fmla="*/ 754380 h 3215640"/>
              <a:gd name="connsiteX8" fmla="*/ 38498 w 1592978"/>
              <a:gd name="connsiteY8" fmla="*/ 731520 h 3215640"/>
              <a:gd name="connsiteX9" fmla="*/ 76598 w 1592978"/>
              <a:gd name="connsiteY9" fmla="*/ 693420 h 3215640"/>
              <a:gd name="connsiteX10" fmla="*/ 84218 w 1592978"/>
              <a:gd name="connsiteY10" fmla="*/ 670560 h 3215640"/>
              <a:gd name="connsiteX11" fmla="*/ 122318 w 1592978"/>
              <a:gd name="connsiteY11" fmla="*/ 624840 h 3215640"/>
              <a:gd name="connsiteX12" fmla="*/ 145178 w 1592978"/>
              <a:gd name="connsiteY12" fmla="*/ 579120 h 3215640"/>
              <a:gd name="connsiteX13" fmla="*/ 168038 w 1592978"/>
              <a:gd name="connsiteY13" fmla="*/ 563880 h 3215640"/>
              <a:gd name="connsiteX14" fmla="*/ 206138 w 1592978"/>
              <a:gd name="connsiteY14" fmla="*/ 495300 h 3215640"/>
              <a:gd name="connsiteX15" fmla="*/ 221378 w 1592978"/>
              <a:gd name="connsiteY15" fmla="*/ 472440 h 3215640"/>
              <a:gd name="connsiteX16" fmla="*/ 251858 w 1592978"/>
              <a:gd name="connsiteY16" fmla="*/ 403860 h 3215640"/>
              <a:gd name="connsiteX17" fmla="*/ 274718 w 1592978"/>
              <a:gd name="connsiteY17" fmla="*/ 358140 h 3215640"/>
              <a:gd name="connsiteX18" fmla="*/ 297578 w 1592978"/>
              <a:gd name="connsiteY18" fmla="*/ 335280 h 3215640"/>
              <a:gd name="connsiteX19" fmla="*/ 328058 w 1592978"/>
              <a:gd name="connsiteY19" fmla="*/ 289560 h 3215640"/>
              <a:gd name="connsiteX20" fmla="*/ 343298 w 1592978"/>
              <a:gd name="connsiteY20" fmla="*/ 266700 h 3215640"/>
              <a:gd name="connsiteX21" fmla="*/ 366158 w 1592978"/>
              <a:gd name="connsiteY21" fmla="*/ 251460 h 3215640"/>
              <a:gd name="connsiteX22" fmla="*/ 358538 w 1592978"/>
              <a:gd name="connsiteY22" fmla="*/ 198120 h 3215640"/>
              <a:gd name="connsiteX23" fmla="*/ 343298 w 1592978"/>
              <a:gd name="connsiteY23" fmla="*/ 175260 h 3215640"/>
              <a:gd name="connsiteX24" fmla="*/ 328058 w 1592978"/>
              <a:gd name="connsiteY24" fmla="*/ 121920 h 3215640"/>
              <a:gd name="connsiteX25" fmla="*/ 335678 w 1592978"/>
              <a:gd name="connsiteY25" fmla="*/ 99060 h 3215640"/>
              <a:gd name="connsiteX26" fmla="*/ 358538 w 1592978"/>
              <a:gd name="connsiteY26" fmla="*/ 83820 h 3215640"/>
              <a:gd name="connsiteX27" fmla="*/ 381398 w 1592978"/>
              <a:gd name="connsiteY27" fmla="*/ 60960 h 3215640"/>
              <a:gd name="connsiteX28" fmla="*/ 404258 w 1592978"/>
              <a:gd name="connsiteY28" fmla="*/ 15240 h 3215640"/>
              <a:gd name="connsiteX29" fmla="*/ 427118 w 1592978"/>
              <a:gd name="connsiteY29" fmla="*/ 0 h 3215640"/>
              <a:gd name="connsiteX30" fmla="*/ 503318 w 1592978"/>
              <a:gd name="connsiteY30" fmla="*/ 7620 h 3215640"/>
              <a:gd name="connsiteX31" fmla="*/ 549038 w 1592978"/>
              <a:gd name="connsiteY31" fmla="*/ 22860 h 3215640"/>
              <a:gd name="connsiteX32" fmla="*/ 571898 w 1592978"/>
              <a:gd name="connsiteY32" fmla="*/ 30480 h 3215640"/>
              <a:gd name="connsiteX33" fmla="*/ 617618 w 1592978"/>
              <a:gd name="connsiteY33" fmla="*/ 60960 h 3215640"/>
              <a:gd name="connsiteX34" fmla="*/ 678578 w 1592978"/>
              <a:gd name="connsiteY34" fmla="*/ 45720 h 3215640"/>
              <a:gd name="connsiteX35" fmla="*/ 724298 w 1592978"/>
              <a:gd name="connsiteY35" fmla="*/ 53340 h 3215640"/>
              <a:gd name="connsiteX36" fmla="*/ 709058 w 1592978"/>
              <a:gd name="connsiteY36" fmla="*/ 137160 h 3215640"/>
              <a:gd name="connsiteX37" fmla="*/ 716678 w 1592978"/>
              <a:gd name="connsiteY37" fmla="*/ 205740 h 3215640"/>
              <a:gd name="connsiteX38" fmla="*/ 731918 w 1592978"/>
              <a:gd name="connsiteY38" fmla="*/ 251460 h 3215640"/>
              <a:gd name="connsiteX39" fmla="*/ 739538 w 1592978"/>
              <a:gd name="connsiteY39" fmla="*/ 289560 h 3215640"/>
              <a:gd name="connsiteX40" fmla="*/ 754778 w 1592978"/>
              <a:gd name="connsiteY40" fmla="*/ 312420 h 3215640"/>
              <a:gd name="connsiteX41" fmla="*/ 762398 w 1592978"/>
              <a:gd name="connsiteY41" fmla="*/ 335280 h 3215640"/>
              <a:gd name="connsiteX42" fmla="*/ 785258 w 1592978"/>
              <a:gd name="connsiteY42" fmla="*/ 350520 h 3215640"/>
              <a:gd name="connsiteX43" fmla="*/ 861458 w 1592978"/>
              <a:gd name="connsiteY43" fmla="*/ 365760 h 3215640"/>
              <a:gd name="connsiteX44" fmla="*/ 884318 w 1592978"/>
              <a:gd name="connsiteY44" fmla="*/ 373380 h 3215640"/>
              <a:gd name="connsiteX45" fmla="*/ 930038 w 1592978"/>
              <a:gd name="connsiteY45" fmla="*/ 381000 h 3215640"/>
              <a:gd name="connsiteX46" fmla="*/ 945278 w 1592978"/>
              <a:gd name="connsiteY46" fmla="*/ 426720 h 3215640"/>
              <a:gd name="connsiteX47" fmla="*/ 945278 w 1592978"/>
              <a:gd name="connsiteY47" fmla="*/ 510540 h 3215640"/>
              <a:gd name="connsiteX48" fmla="*/ 952898 w 1592978"/>
              <a:gd name="connsiteY48" fmla="*/ 533400 h 3215640"/>
              <a:gd name="connsiteX49" fmla="*/ 998618 w 1592978"/>
              <a:gd name="connsiteY49" fmla="*/ 548640 h 3215640"/>
              <a:gd name="connsiteX50" fmla="*/ 1029098 w 1592978"/>
              <a:gd name="connsiteY50" fmla="*/ 541020 h 3215640"/>
              <a:gd name="connsiteX51" fmla="*/ 1036718 w 1592978"/>
              <a:gd name="connsiteY51" fmla="*/ 563880 h 3215640"/>
              <a:gd name="connsiteX52" fmla="*/ 1051958 w 1592978"/>
              <a:gd name="connsiteY52" fmla="*/ 586740 h 3215640"/>
              <a:gd name="connsiteX53" fmla="*/ 1090058 w 1592978"/>
              <a:gd name="connsiteY53" fmla="*/ 594360 h 3215640"/>
              <a:gd name="connsiteX54" fmla="*/ 1112918 w 1592978"/>
              <a:gd name="connsiteY54" fmla="*/ 601980 h 3215640"/>
              <a:gd name="connsiteX55" fmla="*/ 1082438 w 1592978"/>
              <a:gd name="connsiteY55" fmla="*/ 670560 h 3215640"/>
              <a:gd name="connsiteX56" fmla="*/ 1074818 w 1592978"/>
              <a:gd name="connsiteY56" fmla="*/ 693420 h 3215640"/>
              <a:gd name="connsiteX57" fmla="*/ 1082438 w 1592978"/>
              <a:gd name="connsiteY57" fmla="*/ 739140 h 3215640"/>
              <a:gd name="connsiteX58" fmla="*/ 1090058 w 1592978"/>
              <a:gd name="connsiteY58" fmla="*/ 762000 h 3215640"/>
              <a:gd name="connsiteX59" fmla="*/ 1112918 w 1592978"/>
              <a:gd name="connsiteY59" fmla="*/ 868680 h 3215640"/>
              <a:gd name="connsiteX60" fmla="*/ 1120538 w 1592978"/>
              <a:gd name="connsiteY60" fmla="*/ 891540 h 3215640"/>
              <a:gd name="connsiteX61" fmla="*/ 1143398 w 1592978"/>
              <a:gd name="connsiteY61" fmla="*/ 906780 h 3215640"/>
              <a:gd name="connsiteX62" fmla="*/ 1105298 w 1592978"/>
              <a:gd name="connsiteY62" fmla="*/ 937260 h 3215640"/>
              <a:gd name="connsiteX63" fmla="*/ 1097678 w 1592978"/>
              <a:gd name="connsiteY63" fmla="*/ 960120 h 3215640"/>
              <a:gd name="connsiteX64" fmla="*/ 1082438 w 1592978"/>
              <a:gd name="connsiteY64" fmla="*/ 982980 h 3215640"/>
              <a:gd name="connsiteX65" fmla="*/ 1036718 w 1592978"/>
              <a:gd name="connsiteY65" fmla="*/ 998220 h 3215640"/>
              <a:gd name="connsiteX66" fmla="*/ 990998 w 1592978"/>
              <a:gd name="connsiteY66" fmla="*/ 1021080 h 3215640"/>
              <a:gd name="connsiteX67" fmla="*/ 983378 w 1592978"/>
              <a:gd name="connsiteY67" fmla="*/ 1051560 h 3215640"/>
              <a:gd name="connsiteX68" fmla="*/ 1006238 w 1592978"/>
              <a:gd name="connsiteY68" fmla="*/ 1097280 h 3215640"/>
              <a:gd name="connsiteX69" fmla="*/ 1029098 w 1592978"/>
              <a:gd name="connsiteY69" fmla="*/ 1143000 h 3215640"/>
              <a:gd name="connsiteX70" fmla="*/ 998618 w 1592978"/>
              <a:gd name="connsiteY70" fmla="*/ 1188720 h 3215640"/>
              <a:gd name="connsiteX71" fmla="*/ 983378 w 1592978"/>
              <a:gd name="connsiteY71" fmla="*/ 1234440 h 3215640"/>
              <a:gd name="connsiteX72" fmla="*/ 1013858 w 1592978"/>
              <a:gd name="connsiteY72" fmla="*/ 1280160 h 3215640"/>
              <a:gd name="connsiteX73" fmla="*/ 1044338 w 1592978"/>
              <a:gd name="connsiteY73" fmla="*/ 1325880 h 3215640"/>
              <a:gd name="connsiteX74" fmla="*/ 1059578 w 1592978"/>
              <a:gd name="connsiteY74" fmla="*/ 1348740 h 3215640"/>
              <a:gd name="connsiteX75" fmla="*/ 1082438 w 1592978"/>
              <a:gd name="connsiteY75" fmla="*/ 1356360 h 3215640"/>
              <a:gd name="connsiteX76" fmla="*/ 1082438 w 1592978"/>
              <a:gd name="connsiteY76" fmla="*/ 1402080 h 3215640"/>
              <a:gd name="connsiteX77" fmla="*/ 1051958 w 1592978"/>
              <a:gd name="connsiteY77" fmla="*/ 1501140 h 3215640"/>
              <a:gd name="connsiteX78" fmla="*/ 1059578 w 1592978"/>
              <a:gd name="connsiteY78" fmla="*/ 1524000 h 3215640"/>
              <a:gd name="connsiteX79" fmla="*/ 1074818 w 1592978"/>
              <a:gd name="connsiteY79" fmla="*/ 1546860 h 3215640"/>
              <a:gd name="connsiteX80" fmla="*/ 1082438 w 1592978"/>
              <a:gd name="connsiteY80" fmla="*/ 1630680 h 3215640"/>
              <a:gd name="connsiteX81" fmla="*/ 1097678 w 1592978"/>
              <a:gd name="connsiteY81" fmla="*/ 1676400 h 3215640"/>
              <a:gd name="connsiteX82" fmla="*/ 1090058 w 1592978"/>
              <a:gd name="connsiteY82" fmla="*/ 1706880 h 3215640"/>
              <a:gd name="connsiteX83" fmla="*/ 1067198 w 1592978"/>
              <a:gd name="connsiteY83" fmla="*/ 1722120 h 3215640"/>
              <a:gd name="connsiteX84" fmla="*/ 1097678 w 1592978"/>
              <a:gd name="connsiteY84" fmla="*/ 1760220 h 3215640"/>
              <a:gd name="connsiteX85" fmla="*/ 1128158 w 1592978"/>
              <a:gd name="connsiteY85" fmla="*/ 1805940 h 3215640"/>
              <a:gd name="connsiteX86" fmla="*/ 1143398 w 1592978"/>
              <a:gd name="connsiteY86" fmla="*/ 1859280 h 3215640"/>
              <a:gd name="connsiteX87" fmla="*/ 1158638 w 1592978"/>
              <a:gd name="connsiteY87" fmla="*/ 1905000 h 3215640"/>
              <a:gd name="connsiteX88" fmla="*/ 1181498 w 1592978"/>
              <a:gd name="connsiteY88" fmla="*/ 1950720 h 3215640"/>
              <a:gd name="connsiteX89" fmla="*/ 1204358 w 1592978"/>
              <a:gd name="connsiteY89" fmla="*/ 1965960 h 3215640"/>
              <a:gd name="connsiteX90" fmla="*/ 1227218 w 1592978"/>
              <a:gd name="connsiteY90" fmla="*/ 1958340 h 3215640"/>
              <a:gd name="connsiteX91" fmla="*/ 1250078 w 1592978"/>
              <a:gd name="connsiteY91" fmla="*/ 1935480 h 3215640"/>
              <a:gd name="connsiteX92" fmla="*/ 1272938 w 1592978"/>
              <a:gd name="connsiteY92" fmla="*/ 1943100 h 3215640"/>
              <a:gd name="connsiteX93" fmla="*/ 1295798 w 1592978"/>
              <a:gd name="connsiteY93" fmla="*/ 2019300 h 3215640"/>
              <a:gd name="connsiteX94" fmla="*/ 1311038 w 1592978"/>
              <a:gd name="connsiteY94" fmla="*/ 2042160 h 3215640"/>
              <a:gd name="connsiteX95" fmla="*/ 1394858 w 1592978"/>
              <a:gd name="connsiteY95" fmla="*/ 2065020 h 3215640"/>
              <a:gd name="connsiteX96" fmla="*/ 1440578 w 1592978"/>
              <a:gd name="connsiteY96" fmla="*/ 2057400 h 3215640"/>
              <a:gd name="connsiteX97" fmla="*/ 1463438 w 1592978"/>
              <a:gd name="connsiteY97" fmla="*/ 2049780 h 3215640"/>
              <a:gd name="connsiteX98" fmla="*/ 1486298 w 1592978"/>
              <a:gd name="connsiteY98" fmla="*/ 2065020 h 3215640"/>
              <a:gd name="connsiteX99" fmla="*/ 1532018 w 1592978"/>
              <a:gd name="connsiteY99" fmla="*/ 2133600 h 3215640"/>
              <a:gd name="connsiteX100" fmla="*/ 1547258 w 1592978"/>
              <a:gd name="connsiteY100" fmla="*/ 2156460 h 3215640"/>
              <a:gd name="connsiteX101" fmla="*/ 1570118 w 1592978"/>
              <a:gd name="connsiteY101" fmla="*/ 2202180 h 3215640"/>
              <a:gd name="connsiteX102" fmla="*/ 1577738 w 1592978"/>
              <a:gd name="connsiteY102" fmla="*/ 2240280 h 3215640"/>
              <a:gd name="connsiteX103" fmla="*/ 1592978 w 1592978"/>
              <a:gd name="connsiteY103" fmla="*/ 2286000 h 3215640"/>
              <a:gd name="connsiteX104" fmla="*/ 1585358 w 1592978"/>
              <a:gd name="connsiteY104" fmla="*/ 2316480 h 3215640"/>
              <a:gd name="connsiteX105" fmla="*/ 1562498 w 1592978"/>
              <a:gd name="connsiteY105" fmla="*/ 2362200 h 3215640"/>
              <a:gd name="connsiteX106" fmla="*/ 1539638 w 1592978"/>
              <a:gd name="connsiteY106" fmla="*/ 2377440 h 3215640"/>
              <a:gd name="connsiteX107" fmla="*/ 1532018 w 1592978"/>
              <a:gd name="connsiteY107" fmla="*/ 2400300 h 3215640"/>
              <a:gd name="connsiteX108" fmla="*/ 1524398 w 1592978"/>
              <a:gd name="connsiteY108" fmla="*/ 2499360 h 3215640"/>
              <a:gd name="connsiteX109" fmla="*/ 1509158 w 1592978"/>
              <a:gd name="connsiteY109" fmla="*/ 2522220 h 3215640"/>
              <a:gd name="connsiteX110" fmla="*/ 1432958 w 1592978"/>
              <a:gd name="connsiteY110" fmla="*/ 2545080 h 3215640"/>
              <a:gd name="connsiteX111" fmla="*/ 1379618 w 1592978"/>
              <a:gd name="connsiteY111" fmla="*/ 2567940 h 3215640"/>
              <a:gd name="connsiteX112" fmla="*/ 1356758 w 1592978"/>
              <a:gd name="connsiteY112" fmla="*/ 2575560 h 3215640"/>
              <a:gd name="connsiteX113" fmla="*/ 1326278 w 1592978"/>
              <a:gd name="connsiteY113" fmla="*/ 2628900 h 3215640"/>
              <a:gd name="connsiteX114" fmla="*/ 1288178 w 1592978"/>
              <a:gd name="connsiteY114" fmla="*/ 2621280 h 3215640"/>
              <a:gd name="connsiteX115" fmla="*/ 1303418 w 1592978"/>
              <a:gd name="connsiteY115" fmla="*/ 2667000 h 3215640"/>
              <a:gd name="connsiteX116" fmla="*/ 1318658 w 1592978"/>
              <a:gd name="connsiteY116" fmla="*/ 2750820 h 3215640"/>
              <a:gd name="connsiteX117" fmla="*/ 1295798 w 1592978"/>
              <a:gd name="connsiteY117" fmla="*/ 2766060 h 3215640"/>
              <a:gd name="connsiteX118" fmla="*/ 1250078 w 1592978"/>
              <a:gd name="connsiteY118" fmla="*/ 2750820 h 3215640"/>
              <a:gd name="connsiteX119" fmla="*/ 1227218 w 1592978"/>
              <a:gd name="connsiteY119" fmla="*/ 2743200 h 3215640"/>
              <a:gd name="connsiteX120" fmla="*/ 1204358 w 1592978"/>
              <a:gd name="connsiteY120" fmla="*/ 2735580 h 3215640"/>
              <a:gd name="connsiteX121" fmla="*/ 1166258 w 1592978"/>
              <a:gd name="connsiteY121" fmla="*/ 2727960 h 3215640"/>
              <a:gd name="connsiteX122" fmla="*/ 1135778 w 1592978"/>
              <a:gd name="connsiteY122" fmla="*/ 2720340 h 3215640"/>
              <a:gd name="connsiteX123" fmla="*/ 1074818 w 1592978"/>
              <a:gd name="connsiteY123" fmla="*/ 2712720 h 3215640"/>
              <a:gd name="connsiteX124" fmla="*/ 1021478 w 1592978"/>
              <a:gd name="connsiteY124" fmla="*/ 2720340 h 3215640"/>
              <a:gd name="connsiteX125" fmla="*/ 1013858 w 1592978"/>
              <a:gd name="connsiteY125" fmla="*/ 2743200 h 3215640"/>
              <a:gd name="connsiteX126" fmla="*/ 1006238 w 1592978"/>
              <a:gd name="connsiteY126" fmla="*/ 2804160 h 3215640"/>
              <a:gd name="connsiteX127" fmla="*/ 1013858 w 1592978"/>
              <a:gd name="connsiteY127" fmla="*/ 2910840 h 3215640"/>
              <a:gd name="connsiteX128" fmla="*/ 1029098 w 1592978"/>
              <a:gd name="connsiteY128" fmla="*/ 2933700 h 3215640"/>
              <a:gd name="connsiteX129" fmla="*/ 1036718 w 1592978"/>
              <a:gd name="connsiteY129" fmla="*/ 2956560 h 3215640"/>
              <a:gd name="connsiteX130" fmla="*/ 1029098 w 1592978"/>
              <a:gd name="connsiteY130" fmla="*/ 3108960 h 3215640"/>
              <a:gd name="connsiteX131" fmla="*/ 1006238 w 1592978"/>
              <a:gd name="connsiteY131" fmla="*/ 3124200 h 3215640"/>
              <a:gd name="connsiteX132" fmla="*/ 960518 w 1592978"/>
              <a:gd name="connsiteY132" fmla="*/ 3131820 h 3215640"/>
              <a:gd name="connsiteX133" fmla="*/ 937658 w 1592978"/>
              <a:gd name="connsiteY133" fmla="*/ 3139440 h 3215640"/>
              <a:gd name="connsiteX134" fmla="*/ 838598 w 1592978"/>
              <a:gd name="connsiteY134" fmla="*/ 3154680 h 3215640"/>
              <a:gd name="connsiteX135" fmla="*/ 800498 w 1592978"/>
              <a:gd name="connsiteY135" fmla="*/ 3139440 h 3215640"/>
              <a:gd name="connsiteX136" fmla="*/ 777638 w 1592978"/>
              <a:gd name="connsiteY136" fmla="*/ 3124200 h 3215640"/>
              <a:gd name="connsiteX137" fmla="*/ 724298 w 1592978"/>
              <a:gd name="connsiteY137" fmla="*/ 3154680 h 3215640"/>
              <a:gd name="connsiteX138" fmla="*/ 701438 w 1592978"/>
              <a:gd name="connsiteY138" fmla="*/ 3200400 h 3215640"/>
              <a:gd name="connsiteX139" fmla="*/ 678578 w 1592978"/>
              <a:gd name="connsiteY139" fmla="*/ 3215640 h 3215640"/>
              <a:gd name="connsiteX140" fmla="*/ 655718 w 1592978"/>
              <a:gd name="connsiteY140" fmla="*/ 3208020 h 3215640"/>
              <a:gd name="connsiteX141" fmla="*/ 625238 w 1592978"/>
              <a:gd name="connsiteY141" fmla="*/ 3200400 h 3215640"/>
              <a:gd name="connsiteX142" fmla="*/ 617618 w 1592978"/>
              <a:gd name="connsiteY142" fmla="*/ 3162300 h 3215640"/>
              <a:gd name="connsiteX143" fmla="*/ 609998 w 1592978"/>
              <a:gd name="connsiteY143" fmla="*/ 3185160 h 3215640"/>
              <a:gd name="connsiteX144" fmla="*/ 503318 w 1592978"/>
              <a:gd name="connsiteY144" fmla="*/ 3192780 h 3215640"/>
              <a:gd name="connsiteX145" fmla="*/ 457598 w 1592978"/>
              <a:gd name="connsiteY145" fmla="*/ 3147060 h 3215640"/>
              <a:gd name="connsiteX146" fmla="*/ 389018 w 1592978"/>
              <a:gd name="connsiteY146" fmla="*/ 3093720 h 3215640"/>
              <a:gd name="connsiteX147" fmla="*/ 373778 w 1592978"/>
              <a:gd name="connsiteY147" fmla="*/ 3070860 h 3215640"/>
              <a:gd name="connsiteX148" fmla="*/ 427118 w 1592978"/>
              <a:gd name="connsiteY148" fmla="*/ 3002280 h 3215640"/>
              <a:gd name="connsiteX149" fmla="*/ 419498 w 1592978"/>
              <a:gd name="connsiteY149" fmla="*/ 2964180 h 3215640"/>
              <a:gd name="connsiteX150" fmla="*/ 396638 w 1592978"/>
              <a:gd name="connsiteY150" fmla="*/ 2948940 h 3215640"/>
              <a:gd name="connsiteX151" fmla="*/ 381398 w 1592978"/>
              <a:gd name="connsiteY151" fmla="*/ 2903220 h 3215640"/>
              <a:gd name="connsiteX152" fmla="*/ 434738 w 1592978"/>
              <a:gd name="connsiteY152" fmla="*/ 2849880 h 3215640"/>
              <a:gd name="connsiteX153" fmla="*/ 427118 w 1592978"/>
              <a:gd name="connsiteY153" fmla="*/ 2827020 h 3215640"/>
              <a:gd name="connsiteX154" fmla="*/ 404258 w 1592978"/>
              <a:gd name="connsiteY154" fmla="*/ 2811780 h 3215640"/>
              <a:gd name="connsiteX155" fmla="*/ 427118 w 1592978"/>
              <a:gd name="connsiteY155" fmla="*/ 2743200 h 3215640"/>
              <a:gd name="connsiteX156" fmla="*/ 419498 w 1592978"/>
              <a:gd name="connsiteY156" fmla="*/ 2720340 h 3215640"/>
              <a:gd name="connsiteX157" fmla="*/ 442358 w 1592978"/>
              <a:gd name="connsiteY157" fmla="*/ 2651760 h 3215640"/>
              <a:gd name="connsiteX158" fmla="*/ 419498 w 1592978"/>
              <a:gd name="connsiteY158" fmla="*/ 2644140 h 3215640"/>
              <a:gd name="connsiteX159" fmla="*/ 343298 w 1592978"/>
              <a:gd name="connsiteY159" fmla="*/ 2636520 h 3215640"/>
              <a:gd name="connsiteX160" fmla="*/ 320438 w 1592978"/>
              <a:gd name="connsiteY160" fmla="*/ 2621280 h 3215640"/>
              <a:gd name="connsiteX161" fmla="*/ 282338 w 1592978"/>
              <a:gd name="connsiteY161" fmla="*/ 2628900 h 3215640"/>
              <a:gd name="connsiteX162" fmla="*/ 236618 w 1592978"/>
              <a:gd name="connsiteY162" fmla="*/ 2644140 h 3215640"/>
              <a:gd name="connsiteX163" fmla="*/ 206138 w 1592978"/>
              <a:gd name="connsiteY163" fmla="*/ 2651760 h 3215640"/>
              <a:gd name="connsiteX164" fmla="*/ 160418 w 1592978"/>
              <a:gd name="connsiteY164" fmla="*/ 2583180 h 3215640"/>
              <a:gd name="connsiteX165" fmla="*/ 122318 w 1592978"/>
              <a:gd name="connsiteY165" fmla="*/ 2545080 h 3215640"/>
              <a:gd name="connsiteX166" fmla="*/ 84218 w 1592978"/>
              <a:gd name="connsiteY166" fmla="*/ 2537460 h 3215640"/>
              <a:gd name="connsiteX167" fmla="*/ 76598 w 1592978"/>
              <a:gd name="connsiteY167" fmla="*/ 2506980 h 3215640"/>
              <a:gd name="connsiteX168" fmla="*/ 68978 w 1592978"/>
              <a:gd name="connsiteY168" fmla="*/ 2484120 h 3215640"/>
              <a:gd name="connsiteX169" fmla="*/ 99458 w 1592978"/>
              <a:gd name="connsiteY169" fmla="*/ 2415540 h 3215640"/>
              <a:gd name="connsiteX170" fmla="*/ 107078 w 1592978"/>
              <a:gd name="connsiteY170" fmla="*/ 2392680 h 3215640"/>
              <a:gd name="connsiteX171" fmla="*/ 99458 w 1592978"/>
              <a:gd name="connsiteY171" fmla="*/ 2316480 h 3215640"/>
              <a:gd name="connsiteX172" fmla="*/ 68978 w 1592978"/>
              <a:gd name="connsiteY172" fmla="*/ 2270760 h 3215640"/>
              <a:gd name="connsiteX173" fmla="*/ 61358 w 1592978"/>
              <a:gd name="connsiteY173" fmla="*/ 2240280 h 3215640"/>
              <a:gd name="connsiteX174" fmla="*/ 46118 w 1592978"/>
              <a:gd name="connsiteY174" fmla="*/ 2156460 h 3215640"/>
              <a:gd name="connsiteX175" fmla="*/ 30878 w 1592978"/>
              <a:gd name="connsiteY175" fmla="*/ 2110740 h 3215640"/>
              <a:gd name="connsiteX176" fmla="*/ 398 w 1592978"/>
              <a:gd name="connsiteY176" fmla="*/ 2065020 h 3215640"/>
              <a:gd name="connsiteX177" fmla="*/ 8018 w 1592978"/>
              <a:gd name="connsiteY177" fmla="*/ 2026920 h 3215640"/>
              <a:gd name="connsiteX178" fmla="*/ 23258 w 1592978"/>
              <a:gd name="connsiteY178" fmla="*/ 1973580 h 3215640"/>
              <a:gd name="connsiteX179" fmla="*/ 38498 w 1592978"/>
              <a:gd name="connsiteY179" fmla="*/ 1905000 h 3215640"/>
              <a:gd name="connsiteX180" fmla="*/ 84218 w 1592978"/>
              <a:gd name="connsiteY180" fmla="*/ 1813560 h 3215640"/>
              <a:gd name="connsiteX181" fmla="*/ 107078 w 1592978"/>
              <a:gd name="connsiteY181" fmla="*/ 1729740 h 3215640"/>
              <a:gd name="connsiteX182" fmla="*/ 129938 w 1592978"/>
              <a:gd name="connsiteY182" fmla="*/ 1714500 h 3215640"/>
              <a:gd name="connsiteX183" fmla="*/ 168038 w 1592978"/>
              <a:gd name="connsiteY183" fmla="*/ 1653540 h 3215640"/>
              <a:gd name="connsiteX184" fmla="*/ 213758 w 1592978"/>
              <a:gd name="connsiteY184" fmla="*/ 1638300 h 3215640"/>
              <a:gd name="connsiteX185" fmla="*/ 259478 w 1592978"/>
              <a:gd name="connsiteY185" fmla="*/ 1607820 h 3215640"/>
              <a:gd name="connsiteX186" fmla="*/ 274718 w 1592978"/>
              <a:gd name="connsiteY186" fmla="*/ 1584960 h 3215640"/>
              <a:gd name="connsiteX187" fmla="*/ 282338 w 1592978"/>
              <a:gd name="connsiteY187" fmla="*/ 1432560 h 3215640"/>
              <a:gd name="connsiteX188" fmla="*/ 328058 w 1592978"/>
              <a:gd name="connsiteY188" fmla="*/ 1341120 h 3215640"/>
              <a:gd name="connsiteX189" fmla="*/ 350918 w 1592978"/>
              <a:gd name="connsiteY189" fmla="*/ 1333500 h 3215640"/>
              <a:gd name="connsiteX190" fmla="*/ 373778 w 1592978"/>
              <a:gd name="connsiteY190" fmla="*/ 1310640 h 3215640"/>
              <a:gd name="connsiteX191" fmla="*/ 350918 w 1592978"/>
              <a:gd name="connsiteY191" fmla="*/ 1219200 h 3215640"/>
              <a:gd name="connsiteX192" fmla="*/ 312818 w 1592978"/>
              <a:gd name="connsiteY192" fmla="*/ 1211580 h 3215640"/>
              <a:gd name="connsiteX193" fmla="*/ 289958 w 1592978"/>
              <a:gd name="connsiteY193" fmla="*/ 1203960 h 3215640"/>
              <a:gd name="connsiteX194" fmla="*/ 228998 w 1592978"/>
              <a:gd name="connsiteY194" fmla="*/ 1150620 h 3215640"/>
              <a:gd name="connsiteX195" fmla="*/ 206138 w 1592978"/>
              <a:gd name="connsiteY195" fmla="*/ 1135380 h 3215640"/>
              <a:gd name="connsiteX196" fmla="*/ 175658 w 1592978"/>
              <a:gd name="connsiteY196" fmla="*/ 1089660 h 3215640"/>
              <a:gd name="connsiteX197" fmla="*/ 160418 w 1592978"/>
              <a:gd name="connsiteY197" fmla="*/ 1066800 h 3215640"/>
              <a:gd name="connsiteX198" fmla="*/ 137558 w 1592978"/>
              <a:gd name="connsiteY198" fmla="*/ 1059180 h 3215640"/>
              <a:gd name="connsiteX199" fmla="*/ 91838 w 1592978"/>
              <a:gd name="connsiteY199" fmla="*/ 1036320 h 3215640"/>
              <a:gd name="connsiteX200" fmla="*/ 53738 w 1592978"/>
              <a:gd name="connsiteY200" fmla="*/ 990600 h 32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592978" h="3215640">
                <a:moveTo>
                  <a:pt x="53738" y="990600"/>
                </a:moveTo>
                <a:cubicBezTo>
                  <a:pt x="52468" y="976630"/>
                  <a:pt x="88686" y="968138"/>
                  <a:pt x="84218" y="952500"/>
                </a:cubicBezTo>
                <a:cubicBezTo>
                  <a:pt x="79805" y="937054"/>
                  <a:pt x="38498" y="937260"/>
                  <a:pt x="38498" y="937260"/>
                </a:cubicBezTo>
                <a:cubicBezTo>
                  <a:pt x="33418" y="929640"/>
                  <a:pt x="23258" y="923558"/>
                  <a:pt x="23258" y="914400"/>
                </a:cubicBezTo>
                <a:cubicBezTo>
                  <a:pt x="23258" y="870373"/>
                  <a:pt x="66438" y="910167"/>
                  <a:pt x="15638" y="876300"/>
                </a:cubicBezTo>
                <a:cubicBezTo>
                  <a:pt x="10558" y="868680"/>
                  <a:pt x="1100" y="862571"/>
                  <a:pt x="398" y="853440"/>
                </a:cubicBezTo>
                <a:cubicBezTo>
                  <a:pt x="-1560" y="827989"/>
                  <a:pt x="4136" y="802470"/>
                  <a:pt x="8018" y="777240"/>
                </a:cubicBezTo>
                <a:cubicBezTo>
                  <a:pt x="9239" y="769301"/>
                  <a:pt x="11183" y="761063"/>
                  <a:pt x="15638" y="754380"/>
                </a:cubicBezTo>
                <a:cubicBezTo>
                  <a:pt x="21616" y="745414"/>
                  <a:pt x="31599" y="739799"/>
                  <a:pt x="38498" y="731520"/>
                </a:cubicBezTo>
                <a:cubicBezTo>
                  <a:pt x="70248" y="693420"/>
                  <a:pt x="34688" y="721360"/>
                  <a:pt x="76598" y="693420"/>
                </a:cubicBezTo>
                <a:cubicBezTo>
                  <a:pt x="79138" y="685800"/>
                  <a:pt x="79763" y="677243"/>
                  <a:pt x="84218" y="670560"/>
                </a:cubicBezTo>
                <a:cubicBezTo>
                  <a:pt x="117923" y="620003"/>
                  <a:pt x="97387" y="674701"/>
                  <a:pt x="122318" y="624840"/>
                </a:cubicBezTo>
                <a:cubicBezTo>
                  <a:pt x="134713" y="600050"/>
                  <a:pt x="123340" y="600958"/>
                  <a:pt x="145178" y="579120"/>
                </a:cubicBezTo>
                <a:cubicBezTo>
                  <a:pt x="151654" y="572644"/>
                  <a:pt x="160418" y="568960"/>
                  <a:pt x="168038" y="563880"/>
                </a:cubicBezTo>
                <a:cubicBezTo>
                  <a:pt x="181450" y="523644"/>
                  <a:pt x="171203" y="547703"/>
                  <a:pt x="206138" y="495300"/>
                </a:cubicBezTo>
                <a:cubicBezTo>
                  <a:pt x="211218" y="487680"/>
                  <a:pt x="218482" y="481128"/>
                  <a:pt x="221378" y="472440"/>
                </a:cubicBezTo>
                <a:cubicBezTo>
                  <a:pt x="260696" y="354487"/>
                  <a:pt x="215632" y="476313"/>
                  <a:pt x="251858" y="403860"/>
                </a:cubicBezTo>
                <a:cubicBezTo>
                  <a:pt x="269041" y="369493"/>
                  <a:pt x="247421" y="390897"/>
                  <a:pt x="274718" y="358140"/>
                </a:cubicBezTo>
                <a:cubicBezTo>
                  <a:pt x="281617" y="349861"/>
                  <a:pt x="290962" y="343786"/>
                  <a:pt x="297578" y="335280"/>
                </a:cubicBezTo>
                <a:cubicBezTo>
                  <a:pt x="308823" y="320822"/>
                  <a:pt x="317898" y="304800"/>
                  <a:pt x="328058" y="289560"/>
                </a:cubicBezTo>
                <a:cubicBezTo>
                  <a:pt x="333138" y="281940"/>
                  <a:pt x="335678" y="271780"/>
                  <a:pt x="343298" y="266700"/>
                </a:cubicBezTo>
                <a:lnTo>
                  <a:pt x="366158" y="251460"/>
                </a:lnTo>
                <a:cubicBezTo>
                  <a:pt x="363618" y="233680"/>
                  <a:pt x="363699" y="215323"/>
                  <a:pt x="358538" y="198120"/>
                </a:cubicBezTo>
                <a:cubicBezTo>
                  <a:pt x="355906" y="189348"/>
                  <a:pt x="347394" y="183451"/>
                  <a:pt x="343298" y="175260"/>
                </a:cubicBezTo>
                <a:cubicBezTo>
                  <a:pt x="337832" y="164328"/>
                  <a:pt x="330499" y="131686"/>
                  <a:pt x="328058" y="121920"/>
                </a:cubicBezTo>
                <a:cubicBezTo>
                  <a:pt x="330598" y="114300"/>
                  <a:pt x="330660" y="105332"/>
                  <a:pt x="335678" y="99060"/>
                </a:cubicBezTo>
                <a:cubicBezTo>
                  <a:pt x="341399" y="91909"/>
                  <a:pt x="351503" y="89683"/>
                  <a:pt x="358538" y="83820"/>
                </a:cubicBezTo>
                <a:cubicBezTo>
                  <a:pt x="366817" y="76921"/>
                  <a:pt x="373778" y="68580"/>
                  <a:pt x="381398" y="60960"/>
                </a:cubicBezTo>
                <a:cubicBezTo>
                  <a:pt x="387596" y="42367"/>
                  <a:pt x="389486" y="30012"/>
                  <a:pt x="404258" y="15240"/>
                </a:cubicBezTo>
                <a:cubicBezTo>
                  <a:pt x="410734" y="8764"/>
                  <a:pt x="419498" y="5080"/>
                  <a:pt x="427118" y="0"/>
                </a:cubicBezTo>
                <a:cubicBezTo>
                  <a:pt x="452518" y="2540"/>
                  <a:pt x="478229" y="2916"/>
                  <a:pt x="503318" y="7620"/>
                </a:cubicBezTo>
                <a:cubicBezTo>
                  <a:pt x="519107" y="10580"/>
                  <a:pt x="533798" y="17780"/>
                  <a:pt x="549038" y="22860"/>
                </a:cubicBezTo>
                <a:lnTo>
                  <a:pt x="571898" y="30480"/>
                </a:lnTo>
                <a:cubicBezTo>
                  <a:pt x="583176" y="41758"/>
                  <a:pt x="597400" y="62798"/>
                  <a:pt x="617618" y="60960"/>
                </a:cubicBezTo>
                <a:cubicBezTo>
                  <a:pt x="638477" y="59064"/>
                  <a:pt x="678578" y="45720"/>
                  <a:pt x="678578" y="45720"/>
                </a:cubicBezTo>
                <a:cubicBezTo>
                  <a:pt x="693818" y="48260"/>
                  <a:pt x="716795" y="39834"/>
                  <a:pt x="724298" y="53340"/>
                </a:cubicBezTo>
                <a:cubicBezTo>
                  <a:pt x="733273" y="69496"/>
                  <a:pt x="716254" y="115573"/>
                  <a:pt x="709058" y="137160"/>
                </a:cubicBezTo>
                <a:cubicBezTo>
                  <a:pt x="711598" y="160020"/>
                  <a:pt x="712167" y="183186"/>
                  <a:pt x="716678" y="205740"/>
                </a:cubicBezTo>
                <a:cubicBezTo>
                  <a:pt x="719828" y="221492"/>
                  <a:pt x="728768" y="235708"/>
                  <a:pt x="731918" y="251460"/>
                </a:cubicBezTo>
                <a:cubicBezTo>
                  <a:pt x="734458" y="264160"/>
                  <a:pt x="734990" y="277433"/>
                  <a:pt x="739538" y="289560"/>
                </a:cubicBezTo>
                <a:cubicBezTo>
                  <a:pt x="742754" y="298135"/>
                  <a:pt x="750682" y="304229"/>
                  <a:pt x="754778" y="312420"/>
                </a:cubicBezTo>
                <a:cubicBezTo>
                  <a:pt x="758370" y="319604"/>
                  <a:pt x="757380" y="329008"/>
                  <a:pt x="762398" y="335280"/>
                </a:cubicBezTo>
                <a:cubicBezTo>
                  <a:pt x="768119" y="342431"/>
                  <a:pt x="777067" y="346424"/>
                  <a:pt x="785258" y="350520"/>
                </a:cubicBezTo>
                <a:cubicBezTo>
                  <a:pt x="806537" y="361160"/>
                  <a:pt x="841801" y="362952"/>
                  <a:pt x="861458" y="365760"/>
                </a:cubicBezTo>
                <a:cubicBezTo>
                  <a:pt x="869078" y="368300"/>
                  <a:pt x="876477" y="371638"/>
                  <a:pt x="884318" y="373380"/>
                </a:cubicBezTo>
                <a:cubicBezTo>
                  <a:pt x="899400" y="376732"/>
                  <a:pt x="918411" y="370826"/>
                  <a:pt x="930038" y="381000"/>
                </a:cubicBezTo>
                <a:cubicBezTo>
                  <a:pt x="942128" y="391578"/>
                  <a:pt x="945278" y="426720"/>
                  <a:pt x="945278" y="426720"/>
                </a:cubicBezTo>
                <a:cubicBezTo>
                  <a:pt x="937155" y="483581"/>
                  <a:pt x="932732" y="466628"/>
                  <a:pt x="945278" y="510540"/>
                </a:cubicBezTo>
                <a:cubicBezTo>
                  <a:pt x="947485" y="518263"/>
                  <a:pt x="946362" y="528731"/>
                  <a:pt x="952898" y="533400"/>
                </a:cubicBezTo>
                <a:cubicBezTo>
                  <a:pt x="965970" y="542737"/>
                  <a:pt x="998618" y="548640"/>
                  <a:pt x="998618" y="548640"/>
                </a:cubicBezTo>
                <a:cubicBezTo>
                  <a:pt x="1008778" y="546100"/>
                  <a:pt x="1019374" y="537131"/>
                  <a:pt x="1029098" y="541020"/>
                </a:cubicBezTo>
                <a:cubicBezTo>
                  <a:pt x="1036556" y="544003"/>
                  <a:pt x="1033126" y="556696"/>
                  <a:pt x="1036718" y="563880"/>
                </a:cubicBezTo>
                <a:cubicBezTo>
                  <a:pt x="1040814" y="572071"/>
                  <a:pt x="1044007" y="582196"/>
                  <a:pt x="1051958" y="586740"/>
                </a:cubicBezTo>
                <a:cubicBezTo>
                  <a:pt x="1063203" y="593166"/>
                  <a:pt x="1077493" y="591219"/>
                  <a:pt x="1090058" y="594360"/>
                </a:cubicBezTo>
                <a:cubicBezTo>
                  <a:pt x="1097850" y="596308"/>
                  <a:pt x="1105298" y="599440"/>
                  <a:pt x="1112918" y="601980"/>
                </a:cubicBezTo>
                <a:cubicBezTo>
                  <a:pt x="1088767" y="638206"/>
                  <a:pt x="1100574" y="616152"/>
                  <a:pt x="1082438" y="670560"/>
                </a:cubicBezTo>
                <a:lnTo>
                  <a:pt x="1074818" y="693420"/>
                </a:lnTo>
                <a:cubicBezTo>
                  <a:pt x="1077358" y="708660"/>
                  <a:pt x="1079086" y="724058"/>
                  <a:pt x="1082438" y="739140"/>
                </a:cubicBezTo>
                <a:cubicBezTo>
                  <a:pt x="1084180" y="746981"/>
                  <a:pt x="1088621" y="754097"/>
                  <a:pt x="1090058" y="762000"/>
                </a:cubicBezTo>
                <a:cubicBezTo>
                  <a:pt x="1109283" y="867738"/>
                  <a:pt x="1083662" y="780911"/>
                  <a:pt x="1112918" y="868680"/>
                </a:cubicBezTo>
                <a:cubicBezTo>
                  <a:pt x="1115458" y="876300"/>
                  <a:pt x="1113855" y="887085"/>
                  <a:pt x="1120538" y="891540"/>
                </a:cubicBezTo>
                <a:lnTo>
                  <a:pt x="1143398" y="906780"/>
                </a:lnTo>
                <a:cubicBezTo>
                  <a:pt x="1125128" y="961590"/>
                  <a:pt x="1153138" y="898988"/>
                  <a:pt x="1105298" y="937260"/>
                </a:cubicBezTo>
                <a:cubicBezTo>
                  <a:pt x="1099026" y="942278"/>
                  <a:pt x="1101270" y="952936"/>
                  <a:pt x="1097678" y="960120"/>
                </a:cubicBezTo>
                <a:cubicBezTo>
                  <a:pt x="1093582" y="968311"/>
                  <a:pt x="1090204" y="978126"/>
                  <a:pt x="1082438" y="982980"/>
                </a:cubicBezTo>
                <a:cubicBezTo>
                  <a:pt x="1068815" y="991494"/>
                  <a:pt x="1050084" y="989309"/>
                  <a:pt x="1036718" y="998220"/>
                </a:cubicBezTo>
                <a:cubicBezTo>
                  <a:pt x="1007175" y="1017915"/>
                  <a:pt x="1022546" y="1010564"/>
                  <a:pt x="990998" y="1021080"/>
                </a:cubicBezTo>
                <a:cubicBezTo>
                  <a:pt x="988458" y="1031240"/>
                  <a:pt x="983378" y="1041087"/>
                  <a:pt x="983378" y="1051560"/>
                </a:cubicBezTo>
                <a:cubicBezTo>
                  <a:pt x="983378" y="1070713"/>
                  <a:pt x="998533" y="1081869"/>
                  <a:pt x="1006238" y="1097280"/>
                </a:cubicBezTo>
                <a:cubicBezTo>
                  <a:pt x="1037786" y="1160376"/>
                  <a:pt x="985422" y="1077486"/>
                  <a:pt x="1029098" y="1143000"/>
                </a:cubicBezTo>
                <a:cubicBezTo>
                  <a:pt x="1003889" y="1218628"/>
                  <a:pt x="1046184" y="1103101"/>
                  <a:pt x="998618" y="1188720"/>
                </a:cubicBezTo>
                <a:cubicBezTo>
                  <a:pt x="990816" y="1202763"/>
                  <a:pt x="983378" y="1234440"/>
                  <a:pt x="983378" y="1234440"/>
                </a:cubicBezTo>
                <a:cubicBezTo>
                  <a:pt x="997951" y="1278159"/>
                  <a:pt x="980562" y="1237351"/>
                  <a:pt x="1013858" y="1280160"/>
                </a:cubicBezTo>
                <a:cubicBezTo>
                  <a:pt x="1025103" y="1294618"/>
                  <a:pt x="1034178" y="1310640"/>
                  <a:pt x="1044338" y="1325880"/>
                </a:cubicBezTo>
                <a:cubicBezTo>
                  <a:pt x="1049418" y="1333500"/>
                  <a:pt x="1050890" y="1345844"/>
                  <a:pt x="1059578" y="1348740"/>
                </a:cubicBezTo>
                <a:lnTo>
                  <a:pt x="1082438" y="1356360"/>
                </a:lnTo>
                <a:cubicBezTo>
                  <a:pt x="1094445" y="1392382"/>
                  <a:pt x="1090751" y="1366058"/>
                  <a:pt x="1082438" y="1402080"/>
                </a:cubicBezTo>
                <a:cubicBezTo>
                  <a:pt x="1061393" y="1493273"/>
                  <a:pt x="1082984" y="1454602"/>
                  <a:pt x="1051958" y="1501140"/>
                </a:cubicBezTo>
                <a:cubicBezTo>
                  <a:pt x="1054498" y="1508760"/>
                  <a:pt x="1055986" y="1516816"/>
                  <a:pt x="1059578" y="1524000"/>
                </a:cubicBezTo>
                <a:cubicBezTo>
                  <a:pt x="1063674" y="1532191"/>
                  <a:pt x="1072899" y="1537905"/>
                  <a:pt x="1074818" y="1546860"/>
                </a:cubicBezTo>
                <a:cubicBezTo>
                  <a:pt x="1080696" y="1574292"/>
                  <a:pt x="1077562" y="1603052"/>
                  <a:pt x="1082438" y="1630680"/>
                </a:cubicBezTo>
                <a:cubicBezTo>
                  <a:pt x="1085230" y="1646500"/>
                  <a:pt x="1097678" y="1676400"/>
                  <a:pt x="1097678" y="1676400"/>
                </a:cubicBezTo>
                <a:cubicBezTo>
                  <a:pt x="1095138" y="1686560"/>
                  <a:pt x="1095867" y="1698166"/>
                  <a:pt x="1090058" y="1706880"/>
                </a:cubicBezTo>
                <a:cubicBezTo>
                  <a:pt x="1084978" y="1714500"/>
                  <a:pt x="1070094" y="1713432"/>
                  <a:pt x="1067198" y="1722120"/>
                </a:cubicBezTo>
                <a:cubicBezTo>
                  <a:pt x="1056673" y="1753695"/>
                  <a:pt x="1080293" y="1754425"/>
                  <a:pt x="1097678" y="1760220"/>
                </a:cubicBezTo>
                <a:cubicBezTo>
                  <a:pt x="1107838" y="1775460"/>
                  <a:pt x="1122366" y="1788564"/>
                  <a:pt x="1128158" y="1805940"/>
                </a:cubicBezTo>
                <a:cubicBezTo>
                  <a:pt x="1153767" y="1882766"/>
                  <a:pt x="1114694" y="1763599"/>
                  <a:pt x="1143398" y="1859280"/>
                </a:cubicBezTo>
                <a:cubicBezTo>
                  <a:pt x="1148014" y="1874667"/>
                  <a:pt x="1153558" y="1889760"/>
                  <a:pt x="1158638" y="1905000"/>
                </a:cubicBezTo>
                <a:cubicBezTo>
                  <a:pt x="1164836" y="1923593"/>
                  <a:pt x="1166726" y="1935948"/>
                  <a:pt x="1181498" y="1950720"/>
                </a:cubicBezTo>
                <a:cubicBezTo>
                  <a:pt x="1187974" y="1957196"/>
                  <a:pt x="1196738" y="1960880"/>
                  <a:pt x="1204358" y="1965960"/>
                </a:cubicBezTo>
                <a:cubicBezTo>
                  <a:pt x="1211978" y="1963420"/>
                  <a:pt x="1220535" y="1962795"/>
                  <a:pt x="1227218" y="1958340"/>
                </a:cubicBezTo>
                <a:cubicBezTo>
                  <a:pt x="1236184" y="1952362"/>
                  <a:pt x="1239855" y="1938888"/>
                  <a:pt x="1250078" y="1935480"/>
                </a:cubicBezTo>
                <a:lnTo>
                  <a:pt x="1272938" y="1943100"/>
                </a:lnTo>
                <a:cubicBezTo>
                  <a:pt x="1277198" y="1960138"/>
                  <a:pt x="1288377" y="2008169"/>
                  <a:pt x="1295798" y="2019300"/>
                </a:cubicBezTo>
                <a:cubicBezTo>
                  <a:pt x="1300878" y="2026920"/>
                  <a:pt x="1303272" y="2037306"/>
                  <a:pt x="1311038" y="2042160"/>
                </a:cubicBezTo>
                <a:cubicBezTo>
                  <a:pt x="1329236" y="2053534"/>
                  <a:pt x="1373100" y="2060668"/>
                  <a:pt x="1394858" y="2065020"/>
                </a:cubicBezTo>
                <a:cubicBezTo>
                  <a:pt x="1410098" y="2062480"/>
                  <a:pt x="1425496" y="2060752"/>
                  <a:pt x="1440578" y="2057400"/>
                </a:cubicBezTo>
                <a:cubicBezTo>
                  <a:pt x="1448419" y="2055658"/>
                  <a:pt x="1455515" y="2048460"/>
                  <a:pt x="1463438" y="2049780"/>
                </a:cubicBezTo>
                <a:cubicBezTo>
                  <a:pt x="1472471" y="2051286"/>
                  <a:pt x="1478678" y="2059940"/>
                  <a:pt x="1486298" y="2065020"/>
                </a:cubicBezTo>
                <a:lnTo>
                  <a:pt x="1532018" y="2133600"/>
                </a:lnTo>
                <a:cubicBezTo>
                  <a:pt x="1537098" y="2141220"/>
                  <a:pt x="1544362" y="2147772"/>
                  <a:pt x="1547258" y="2156460"/>
                </a:cubicBezTo>
                <a:cubicBezTo>
                  <a:pt x="1557774" y="2188008"/>
                  <a:pt x="1550423" y="2172637"/>
                  <a:pt x="1570118" y="2202180"/>
                </a:cubicBezTo>
                <a:cubicBezTo>
                  <a:pt x="1572658" y="2214880"/>
                  <a:pt x="1574330" y="2227785"/>
                  <a:pt x="1577738" y="2240280"/>
                </a:cubicBezTo>
                <a:cubicBezTo>
                  <a:pt x="1581965" y="2255778"/>
                  <a:pt x="1592978" y="2286000"/>
                  <a:pt x="1592978" y="2286000"/>
                </a:cubicBezTo>
                <a:cubicBezTo>
                  <a:pt x="1590438" y="2296160"/>
                  <a:pt x="1588235" y="2306410"/>
                  <a:pt x="1585358" y="2316480"/>
                </a:cubicBezTo>
                <a:cubicBezTo>
                  <a:pt x="1580400" y="2333833"/>
                  <a:pt x="1575856" y="2348842"/>
                  <a:pt x="1562498" y="2362200"/>
                </a:cubicBezTo>
                <a:cubicBezTo>
                  <a:pt x="1556022" y="2368676"/>
                  <a:pt x="1547258" y="2372360"/>
                  <a:pt x="1539638" y="2377440"/>
                </a:cubicBezTo>
                <a:cubicBezTo>
                  <a:pt x="1537098" y="2385060"/>
                  <a:pt x="1533014" y="2392330"/>
                  <a:pt x="1532018" y="2400300"/>
                </a:cubicBezTo>
                <a:cubicBezTo>
                  <a:pt x="1527910" y="2433162"/>
                  <a:pt x="1530501" y="2466810"/>
                  <a:pt x="1524398" y="2499360"/>
                </a:cubicBezTo>
                <a:cubicBezTo>
                  <a:pt x="1522710" y="2508361"/>
                  <a:pt x="1516924" y="2517366"/>
                  <a:pt x="1509158" y="2522220"/>
                </a:cubicBezTo>
                <a:cubicBezTo>
                  <a:pt x="1493909" y="2531751"/>
                  <a:pt x="1452681" y="2539445"/>
                  <a:pt x="1432958" y="2545080"/>
                </a:cubicBezTo>
                <a:cubicBezTo>
                  <a:pt x="1397217" y="2555292"/>
                  <a:pt x="1420258" y="2550523"/>
                  <a:pt x="1379618" y="2567940"/>
                </a:cubicBezTo>
                <a:cubicBezTo>
                  <a:pt x="1372235" y="2571104"/>
                  <a:pt x="1364378" y="2573020"/>
                  <a:pt x="1356758" y="2575560"/>
                </a:cubicBezTo>
                <a:cubicBezTo>
                  <a:pt x="1352627" y="2596213"/>
                  <a:pt x="1356177" y="2625163"/>
                  <a:pt x="1326278" y="2628900"/>
                </a:cubicBezTo>
                <a:cubicBezTo>
                  <a:pt x="1313427" y="2630506"/>
                  <a:pt x="1300878" y="2623820"/>
                  <a:pt x="1288178" y="2621280"/>
                </a:cubicBezTo>
                <a:cubicBezTo>
                  <a:pt x="1293258" y="2636520"/>
                  <a:pt x="1301425" y="2651060"/>
                  <a:pt x="1303418" y="2667000"/>
                </a:cubicBezTo>
                <a:cubicBezTo>
                  <a:pt x="1312034" y="2735930"/>
                  <a:pt x="1304562" y="2708533"/>
                  <a:pt x="1318658" y="2750820"/>
                </a:cubicBezTo>
                <a:cubicBezTo>
                  <a:pt x="1311038" y="2755900"/>
                  <a:pt x="1304956" y="2766060"/>
                  <a:pt x="1295798" y="2766060"/>
                </a:cubicBezTo>
                <a:cubicBezTo>
                  <a:pt x="1279734" y="2766060"/>
                  <a:pt x="1265318" y="2755900"/>
                  <a:pt x="1250078" y="2750820"/>
                </a:cubicBezTo>
                <a:lnTo>
                  <a:pt x="1227218" y="2743200"/>
                </a:lnTo>
                <a:cubicBezTo>
                  <a:pt x="1219598" y="2740660"/>
                  <a:pt x="1212234" y="2737155"/>
                  <a:pt x="1204358" y="2735580"/>
                </a:cubicBezTo>
                <a:cubicBezTo>
                  <a:pt x="1191658" y="2733040"/>
                  <a:pt x="1178901" y="2730770"/>
                  <a:pt x="1166258" y="2727960"/>
                </a:cubicBezTo>
                <a:cubicBezTo>
                  <a:pt x="1156035" y="2725688"/>
                  <a:pt x="1146108" y="2722062"/>
                  <a:pt x="1135778" y="2720340"/>
                </a:cubicBezTo>
                <a:cubicBezTo>
                  <a:pt x="1115578" y="2716973"/>
                  <a:pt x="1095138" y="2715260"/>
                  <a:pt x="1074818" y="2712720"/>
                </a:cubicBezTo>
                <a:cubicBezTo>
                  <a:pt x="1057038" y="2715260"/>
                  <a:pt x="1037542" y="2712308"/>
                  <a:pt x="1021478" y="2720340"/>
                </a:cubicBezTo>
                <a:cubicBezTo>
                  <a:pt x="1014294" y="2723932"/>
                  <a:pt x="1015295" y="2735297"/>
                  <a:pt x="1013858" y="2743200"/>
                </a:cubicBezTo>
                <a:cubicBezTo>
                  <a:pt x="1010195" y="2763348"/>
                  <a:pt x="1008778" y="2783840"/>
                  <a:pt x="1006238" y="2804160"/>
                </a:cubicBezTo>
                <a:cubicBezTo>
                  <a:pt x="1008778" y="2839720"/>
                  <a:pt x="1007662" y="2875732"/>
                  <a:pt x="1013858" y="2910840"/>
                </a:cubicBezTo>
                <a:cubicBezTo>
                  <a:pt x="1015450" y="2919859"/>
                  <a:pt x="1025002" y="2925509"/>
                  <a:pt x="1029098" y="2933700"/>
                </a:cubicBezTo>
                <a:cubicBezTo>
                  <a:pt x="1032690" y="2940884"/>
                  <a:pt x="1034178" y="2948940"/>
                  <a:pt x="1036718" y="2956560"/>
                </a:cubicBezTo>
                <a:cubicBezTo>
                  <a:pt x="1034178" y="3007360"/>
                  <a:pt x="1038197" y="3058917"/>
                  <a:pt x="1029098" y="3108960"/>
                </a:cubicBezTo>
                <a:cubicBezTo>
                  <a:pt x="1027460" y="3117970"/>
                  <a:pt x="1014926" y="3121304"/>
                  <a:pt x="1006238" y="3124200"/>
                </a:cubicBezTo>
                <a:cubicBezTo>
                  <a:pt x="991581" y="3129086"/>
                  <a:pt x="975600" y="3128468"/>
                  <a:pt x="960518" y="3131820"/>
                </a:cubicBezTo>
                <a:cubicBezTo>
                  <a:pt x="952677" y="3133562"/>
                  <a:pt x="945499" y="3137698"/>
                  <a:pt x="937658" y="3139440"/>
                </a:cubicBezTo>
                <a:cubicBezTo>
                  <a:pt x="918627" y="3143669"/>
                  <a:pt x="855613" y="3152249"/>
                  <a:pt x="838598" y="3154680"/>
                </a:cubicBezTo>
                <a:cubicBezTo>
                  <a:pt x="782943" y="3173232"/>
                  <a:pt x="788982" y="3185505"/>
                  <a:pt x="800498" y="3139440"/>
                </a:cubicBezTo>
                <a:cubicBezTo>
                  <a:pt x="792878" y="3134360"/>
                  <a:pt x="786796" y="3124200"/>
                  <a:pt x="777638" y="3124200"/>
                </a:cubicBezTo>
                <a:cubicBezTo>
                  <a:pt x="767970" y="3124200"/>
                  <a:pt x="733226" y="3148728"/>
                  <a:pt x="724298" y="3154680"/>
                </a:cubicBezTo>
                <a:cubicBezTo>
                  <a:pt x="718100" y="3173273"/>
                  <a:pt x="716210" y="3185628"/>
                  <a:pt x="701438" y="3200400"/>
                </a:cubicBezTo>
                <a:cubicBezTo>
                  <a:pt x="694962" y="3206876"/>
                  <a:pt x="686198" y="3210560"/>
                  <a:pt x="678578" y="3215640"/>
                </a:cubicBezTo>
                <a:cubicBezTo>
                  <a:pt x="670958" y="3213100"/>
                  <a:pt x="663441" y="3210227"/>
                  <a:pt x="655718" y="3208020"/>
                </a:cubicBezTo>
                <a:cubicBezTo>
                  <a:pt x="645648" y="3205143"/>
                  <a:pt x="631942" y="3208445"/>
                  <a:pt x="625238" y="3200400"/>
                </a:cubicBezTo>
                <a:cubicBezTo>
                  <a:pt x="616947" y="3190450"/>
                  <a:pt x="620158" y="3175000"/>
                  <a:pt x="617618" y="3162300"/>
                </a:cubicBezTo>
                <a:cubicBezTo>
                  <a:pt x="615078" y="3169920"/>
                  <a:pt x="615016" y="3178888"/>
                  <a:pt x="609998" y="3185160"/>
                </a:cubicBezTo>
                <a:cubicBezTo>
                  <a:pt x="583894" y="3217789"/>
                  <a:pt x="534684" y="3195631"/>
                  <a:pt x="503318" y="3192780"/>
                </a:cubicBezTo>
                <a:cubicBezTo>
                  <a:pt x="488078" y="3177540"/>
                  <a:pt x="475531" y="3159015"/>
                  <a:pt x="457598" y="3147060"/>
                </a:cubicBezTo>
                <a:cubicBezTo>
                  <a:pt x="425737" y="3125819"/>
                  <a:pt x="411400" y="3120579"/>
                  <a:pt x="389018" y="3093720"/>
                </a:cubicBezTo>
                <a:cubicBezTo>
                  <a:pt x="383155" y="3086685"/>
                  <a:pt x="378858" y="3078480"/>
                  <a:pt x="373778" y="3070860"/>
                </a:cubicBezTo>
                <a:cubicBezTo>
                  <a:pt x="410236" y="3016174"/>
                  <a:pt x="391306" y="3038092"/>
                  <a:pt x="427118" y="3002280"/>
                </a:cubicBezTo>
                <a:cubicBezTo>
                  <a:pt x="424578" y="2989580"/>
                  <a:pt x="425924" y="2975425"/>
                  <a:pt x="419498" y="2964180"/>
                </a:cubicBezTo>
                <a:cubicBezTo>
                  <a:pt x="414954" y="2956229"/>
                  <a:pt x="401492" y="2956706"/>
                  <a:pt x="396638" y="2948940"/>
                </a:cubicBezTo>
                <a:cubicBezTo>
                  <a:pt x="388124" y="2935317"/>
                  <a:pt x="381398" y="2903220"/>
                  <a:pt x="381398" y="2903220"/>
                </a:cubicBezTo>
                <a:cubicBezTo>
                  <a:pt x="416333" y="2850817"/>
                  <a:pt x="394502" y="2863292"/>
                  <a:pt x="434738" y="2849880"/>
                </a:cubicBezTo>
                <a:cubicBezTo>
                  <a:pt x="432198" y="2842260"/>
                  <a:pt x="432136" y="2833292"/>
                  <a:pt x="427118" y="2827020"/>
                </a:cubicBezTo>
                <a:cubicBezTo>
                  <a:pt x="421397" y="2819869"/>
                  <a:pt x="406479" y="2820665"/>
                  <a:pt x="404258" y="2811780"/>
                </a:cubicBezTo>
                <a:cubicBezTo>
                  <a:pt x="396792" y="2781914"/>
                  <a:pt x="413143" y="2764163"/>
                  <a:pt x="427118" y="2743200"/>
                </a:cubicBezTo>
                <a:cubicBezTo>
                  <a:pt x="424578" y="2735580"/>
                  <a:pt x="419498" y="2728372"/>
                  <a:pt x="419498" y="2720340"/>
                </a:cubicBezTo>
                <a:cubicBezTo>
                  <a:pt x="419498" y="2679275"/>
                  <a:pt x="423957" y="2679362"/>
                  <a:pt x="442358" y="2651760"/>
                </a:cubicBezTo>
                <a:cubicBezTo>
                  <a:pt x="434738" y="2649220"/>
                  <a:pt x="427437" y="2645361"/>
                  <a:pt x="419498" y="2644140"/>
                </a:cubicBezTo>
                <a:cubicBezTo>
                  <a:pt x="394268" y="2640258"/>
                  <a:pt x="368171" y="2642260"/>
                  <a:pt x="343298" y="2636520"/>
                </a:cubicBezTo>
                <a:cubicBezTo>
                  <a:pt x="334374" y="2634461"/>
                  <a:pt x="328058" y="2626360"/>
                  <a:pt x="320438" y="2621280"/>
                </a:cubicBezTo>
                <a:cubicBezTo>
                  <a:pt x="307738" y="2623820"/>
                  <a:pt x="294833" y="2625492"/>
                  <a:pt x="282338" y="2628900"/>
                </a:cubicBezTo>
                <a:cubicBezTo>
                  <a:pt x="266840" y="2633127"/>
                  <a:pt x="252203" y="2640244"/>
                  <a:pt x="236618" y="2644140"/>
                </a:cubicBezTo>
                <a:lnTo>
                  <a:pt x="206138" y="2651760"/>
                </a:lnTo>
                <a:lnTo>
                  <a:pt x="160418" y="2583180"/>
                </a:lnTo>
                <a:cubicBezTo>
                  <a:pt x="148000" y="2564553"/>
                  <a:pt x="144896" y="2553547"/>
                  <a:pt x="122318" y="2545080"/>
                </a:cubicBezTo>
                <a:cubicBezTo>
                  <a:pt x="110191" y="2540532"/>
                  <a:pt x="96918" y="2540000"/>
                  <a:pt x="84218" y="2537460"/>
                </a:cubicBezTo>
                <a:cubicBezTo>
                  <a:pt x="81678" y="2527300"/>
                  <a:pt x="79475" y="2517050"/>
                  <a:pt x="76598" y="2506980"/>
                </a:cubicBezTo>
                <a:cubicBezTo>
                  <a:pt x="74391" y="2499257"/>
                  <a:pt x="68091" y="2492103"/>
                  <a:pt x="68978" y="2484120"/>
                </a:cubicBezTo>
                <a:cubicBezTo>
                  <a:pt x="74595" y="2433569"/>
                  <a:pt x="82444" y="2449568"/>
                  <a:pt x="99458" y="2415540"/>
                </a:cubicBezTo>
                <a:cubicBezTo>
                  <a:pt x="103050" y="2408356"/>
                  <a:pt x="104538" y="2400300"/>
                  <a:pt x="107078" y="2392680"/>
                </a:cubicBezTo>
                <a:cubicBezTo>
                  <a:pt x="104538" y="2367280"/>
                  <a:pt x="107072" y="2340845"/>
                  <a:pt x="99458" y="2316480"/>
                </a:cubicBezTo>
                <a:cubicBezTo>
                  <a:pt x="93995" y="2298998"/>
                  <a:pt x="68978" y="2270760"/>
                  <a:pt x="68978" y="2270760"/>
                </a:cubicBezTo>
                <a:cubicBezTo>
                  <a:pt x="66438" y="2260600"/>
                  <a:pt x="63412" y="2250549"/>
                  <a:pt x="61358" y="2240280"/>
                </a:cubicBezTo>
                <a:cubicBezTo>
                  <a:pt x="57002" y="2218498"/>
                  <a:pt x="52247" y="2178934"/>
                  <a:pt x="46118" y="2156460"/>
                </a:cubicBezTo>
                <a:cubicBezTo>
                  <a:pt x="41891" y="2140962"/>
                  <a:pt x="39789" y="2124106"/>
                  <a:pt x="30878" y="2110740"/>
                </a:cubicBezTo>
                <a:lnTo>
                  <a:pt x="398" y="2065020"/>
                </a:lnTo>
                <a:cubicBezTo>
                  <a:pt x="2938" y="2052320"/>
                  <a:pt x="4877" y="2039485"/>
                  <a:pt x="8018" y="2026920"/>
                </a:cubicBezTo>
                <a:cubicBezTo>
                  <a:pt x="22543" y="1968820"/>
                  <a:pt x="9005" y="2044846"/>
                  <a:pt x="23258" y="1973580"/>
                </a:cubicBezTo>
                <a:cubicBezTo>
                  <a:pt x="25972" y="1960012"/>
                  <a:pt x="29229" y="1921683"/>
                  <a:pt x="38498" y="1905000"/>
                </a:cubicBezTo>
                <a:cubicBezTo>
                  <a:pt x="66594" y="1854427"/>
                  <a:pt x="73092" y="1869190"/>
                  <a:pt x="84218" y="1813560"/>
                </a:cubicBezTo>
                <a:cubicBezTo>
                  <a:pt x="86594" y="1801678"/>
                  <a:pt x="98154" y="1735689"/>
                  <a:pt x="107078" y="1729740"/>
                </a:cubicBezTo>
                <a:lnTo>
                  <a:pt x="129938" y="1714500"/>
                </a:lnTo>
                <a:cubicBezTo>
                  <a:pt x="142548" y="1676669"/>
                  <a:pt x="134962" y="1668241"/>
                  <a:pt x="168038" y="1653540"/>
                </a:cubicBezTo>
                <a:cubicBezTo>
                  <a:pt x="182718" y="1647016"/>
                  <a:pt x="200392" y="1647211"/>
                  <a:pt x="213758" y="1638300"/>
                </a:cubicBezTo>
                <a:lnTo>
                  <a:pt x="259478" y="1607820"/>
                </a:lnTo>
                <a:cubicBezTo>
                  <a:pt x="264558" y="1600200"/>
                  <a:pt x="273533" y="1594041"/>
                  <a:pt x="274718" y="1584960"/>
                </a:cubicBezTo>
                <a:cubicBezTo>
                  <a:pt x="281297" y="1534524"/>
                  <a:pt x="276508" y="1483088"/>
                  <a:pt x="282338" y="1432560"/>
                </a:cubicBezTo>
                <a:cubicBezTo>
                  <a:pt x="284232" y="1416149"/>
                  <a:pt x="310488" y="1346977"/>
                  <a:pt x="328058" y="1341120"/>
                </a:cubicBezTo>
                <a:lnTo>
                  <a:pt x="350918" y="1333500"/>
                </a:lnTo>
                <a:cubicBezTo>
                  <a:pt x="358538" y="1325880"/>
                  <a:pt x="372006" y="1321270"/>
                  <a:pt x="373778" y="1310640"/>
                </a:cubicBezTo>
                <a:cubicBezTo>
                  <a:pt x="374912" y="1303834"/>
                  <a:pt x="375028" y="1232977"/>
                  <a:pt x="350918" y="1219200"/>
                </a:cubicBezTo>
                <a:cubicBezTo>
                  <a:pt x="339673" y="1212774"/>
                  <a:pt x="325383" y="1214721"/>
                  <a:pt x="312818" y="1211580"/>
                </a:cubicBezTo>
                <a:cubicBezTo>
                  <a:pt x="305026" y="1209632"/>
                  <a:pt x="297578" y="1206500"/>
                  <a:pt x="289958" y="1203960"/>
                </a:cubicBezTo>
                <a:cubicBezTo>
                  <a:pt x="264558" y="1165860"/>
                  <a:pt x="282338" y="1186180"/>
                  <a:pt x="228998" y="1150620"/>
                </a:cubicBezTo>
                <a:lnTo>
                  <a:pt x="206138" y="1135380"/>
                </a:lnTo>
                <a:lnTo>
                  <a:pt x="175658" y="1089660"/>
                </a:lnTo>
                <a:cubicBezTo>
                  <a:pt x="170578" y="1082040"/>
                  <a:pt x="169106" y="1069696"/>
                  <a:pt x="160418" y="1066800"/>
                </a:cubicBezTo>
                <a:cubicBezTo>
                  <a:pt x="152798" y="1064260"/>
                  <a:pt x="144742" y="1062772"/>
                  <a:pt x="137558" y="1059180"/>
                </a:cubicBezTo>
                <a:cubicBezTo>
                  <a:pt x="78472" y="1029637"/>
                  <a:pt x="149297" y="1055473"/>
                  <a:pt x="91838" y="1036320"/>
                </a:cubicBezTo>
                <a:cubicBezTo>
                  <a:pt x="73448" y="1008734"/>
                  <a:pt x="55008" y="1004570"/>
                  <a:pt x="53738" y="99060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52525" y="1000125"/>
            <a:ext cx="2247900" cy="3825447"/>
          </a:xfrm>
          <a:custGeom>
            <a:avLst/>
            <a:gdLst>
              <a:gd name="connsiteX0" fmla="*/ 285750 w 2247900"/>
              <a:gd name="connsiteY0" fmla="*/ 571500 h 3825447"/>
              <a:gd name="connsiteX1" fmla="*/ 323850 w 2247900"/>
              <a:gd name="connsiteY1" fmla="*/ 523875 h 3825447"/>
              <a:gd name="connsiteX2" fmla="*/ 352425 w 2247900"/>
              <a:gd name="connsiteY2" fmla="*/ 504825 h 3825447"/>
              <a:gd name="connsiteX3" fmla="*/ 371475 w 2247900"/>
              <a:gd name="connsiteY3" fmla="*/ 447675 h 3825447"/>
              <a:gd name="connsiteX4" fmla="*/ 381000 w 2247900"/>
              <a:gd name="connsiteY4" fmla="*/ 419100 h 3825447"/>
              <a:gd name="connsiteX5" fmla="*/ 409575 w 2247900"/>
              <a:gd name="connsiteY5" fmla="*/ 400050 h 3825447"/>
              <a:gd name="connsiteX6" fmla="*/ 457200 w 2247900"/>
              <a:gd name="connsiteY6" fmla="*/ 314325 h 3825447"/>
              <a:gd name="connsiteX7" fmla="*/ 476250 w 2247900"/>
              <a:gd name="connsiteY7" fmla="*/ 285750 h 3825447"/>
              <a:gd name="connsiteX8" fmla="*/ 485775 w 2247900"/>
              <a:gd name="connsiteY8" fmla="*/ 257175 h 3825447"/>
              <a:gd name="connsiteX9" fmla="*/ 447675 w 2247900"/>
              <a:gd name="connsiteY9" fmla="*/ 209550 h 3825447"/>
              <a:gd name="connsiteX10" fmla="*/ 476250 w 2247900"/>
              <a:gd name="connsiteY10" fmla="*/ 200025 h 3825447"/>
              <a:gd name="connsiteX11" fmla="*/ 495300 w 2247900"/>
              <a:gd name="connsiteY11" fmla="*/ 76200 h 3825447"/>
              <a:gd name="connsiteX12" fmla="*/ 504825 w 2247900"/>
              <a:gd name="connsiteY12" fmla="*/ 47625 h 3825447"/>
              <a:gd name="connsiteX13" fmla="*/ 533400 w 2247900"/>
              <a:gd name="connsiteY13" fmla="*/ 38100 h 3825447"/>
              <a:gd name="connsiteX14" fmla="*/ 542925 w 2247900"/>
              <a:gd name="connsiteY14" fmla="*/ 9525 h 3825447"/>
              <a:gd name="connsiteX15" fmla="*/ 571500 w 2247900"/>
              <a:gd name="connsiteY15" fmla="*/ 0 h 3825447"/>
              <a:gd name="connsiteX16" fmla="*/ 685800 w 2247900"/>
              <a:gd name="connsiteY16" fmla="*/ 9525 h 3825447"/>
              <a:gd name="connsiteX17" fmla="*/ 742950 w 2247900"/>
              <a:gd name="connsiteY17" fmla="*/ 28575 h 3825447"/>
              <a:gd name="connsiteX18" fmla="*/ 800100 w 2247900"/>
              <a:gd name="connsiteY18" fmla="*/ 57150 h 3825447"/>
              <a:gd name="connsiteX19" fmla="*/ 923925 w 2247900"/>
              <a:gd name="connsiteY19" fmla="*/ 47625 h 3825447"/>
              <a:gd name="connsiteX20" fmla="*/ 990600 w 2247900"/>
              <a:gd name="connsiteY20" fmla="*/ 47625 h 3825447"/>
              <a:gd name="connsiteX21" fmla="*/ 990600 w 2247900"/>
              <a:gd name="connsiteY21" fmla="*/ 104775 h 3825447"/>
              <a:gd name="connsiteX22" fmla="*/ 1019175 w 2247900"/>
              <a:gd name="connsiteY22" fmla="*/ 295275 h 3825447"/>
              <a:gd name="connsiteX23" fmla="*/ 1028700 w 2247900"/>
              <a:gd name="connsiteY23" fmla="*/ 323850 h 3825447"/>
              <a:gd name="connsiteX24" fmla="*/ 1057275 w 2247900"/>
              <a:gd name="connsiteY24" fmla="*/ 342900 h 3825447"/>
              <a:gd name="connsiteX25" fmla="*/ 1104900 w 2247900"/>
              <a:gd name="connsiteY25" fmla="*/ 409575 h 3825447"/>
              <a:gd name="connsiteX26" fmla="*/ 1266825 w 2247900"/>
              <a:gd name="connsiteY26" fmla="*/ 419100 h 3825447"/>
              <a:gd name="connsiteX27" fmla="*/ 1285875 w 2247900"/>
              <a:gd name="connsiteY27" fmla="*/ 447675 h 3825447"/>
              <a:gd name="connsiteX28" fmla="*/ 1343025 w 2247900"/>
              <a:gd name="connsiteY28" fmla="*/ 438150 h 3825447"/>
              <a:gd name="connsiteX29" fmla="*/ 1314450 w 2247900"/>
              <a:gd name="connsiteY29" fmla="*/ 523875 h 3825447"/>
              <a:gd name="connsiteX30" fmla="*/ 1304925 w 2247900"/>
              <a:gd name="connsiteY30" fmla="*/ 552450 h 3825447"/>
              <a:gd name="connsiteX31" fmla="*/ 1314450 w 2247900"/>
              <a:gd name="connsiteY31" fmla="*/ 581025 h 3825447"/>
              <a:gd name="connsiteX32" fmla="*/ 1343025 w 2247900"/>
              <a:gd name="connsiteY32" fmla="*/ 600075 h 3825447"/>
              <a:gd name="connsiteX33" fmla="*/ 1447800 w 2247900"/>
              <a:gd name="connsiteY33" fmla="*/ 619125 h 3825447"/>
              <a:gd name="connsiteX34" fmla="*/ 1457325 w 2247900"/>
              <a:gd name="connsiteY34" fmla="*/ 676275 h 3825447"/>
              <a:gd name="connsiteX35" fmla="*/ 1543050 w 2247900"/>
              <a:gd name="connsiteY35" fmla="*/ 685800 h 3825447"/>
              <a:gd name="connsiteX36" fmla="*/ 1524000 w 2247900"/>
              <a:gd name="connsiteY36" fmla="*/ 714375 h 3825447"/>
              <a:gd name="connsiteX37" fmla="*/ 1495425 w 2247900"/>
              <a:gd name="connsiteY37" fmla="*/ 733425 h 3825447"/>
              <a:gd name="connsiteX38" fmla="*/ 1495425 w 2247900"/>
              <a:gd name="connsiteY38" fmla="*/ 895350 h 3825447"/>
              <a:gd name="connsiteX39" fmla="*/ 1514475 w 2247900"/>
              <a:gd name="connsiteY39" fmla="*/ 952500 h 3825447"/>
              <a:gd name="connsiteX40" fmla="*/ 1533525 w 2247900"/>
              <a:gd name="connsiteY40" fmla="*/ 981075 h 3825447"/>
              <a:gd name="connsiteX41" fmla="*/ 1562100 w 2247900"/>
              <a:gd name="connsiteY41" fmla="*/ 1038225 h 3825447"/>
              <a:gd name="connsiteX42" fmla="*/ 1590675 w 2247900"/>
              <a:gd name="connsiteY42" fmla="*/ 1047750 h 3825447"/>
              <a:gd name="connsiteX43" fmla="*/ 1600200 w 2247900"/>
              <a:gd name="connsiteY43" fmla="*/ 1076325 h 3825447"/>
              <a:gd name="connsiteX44" fmla="*/ 1543050 w 2247900"/>
              <a:gd name="connsiteY44" fmla="*/ 1114425 h 3825447"/>
              <a:gd name="connsiteX45" fmla="*/ 1495425 w 2247900"/>
              <a:gd name="connsiteY45" fmla="*/ 1152525 h 3825447"/>
              <a:gd name="connsiteX46" fmla="*/ 1476375 w 2247900"/>
              <a:gd name="connsiteY46" fmla="*/ 1181100 h 3825447"/>
              <a:gd name="connsiteX47" fmla="*/ 1400175 w 2247900"/>
              <a:gd name="connsiteY47" fmla="*/ 1200150 h 3825447"/>
              <a:gd name="connsiteX48" fmla="*/ 1419225 w 2247900"/>
              <a:gd name="connsiteY48" fmla="*/ 1257300 h 3825447"/>
              <a:gd name="connsiteX49" fmla="*/ 1428750 w 2247900"/>
              <a:gd name="connsiteY49" fmla="*/ 1285875 h 3825447"/>
              <a:gd name="connsiteX50" fmla="*/ 1409700 w 2247900"/>
              <a:gd name="connsiteY50" fmla="*/ 1438275 h 3825447"/>
              <a:gd name="connsiteX51" fmla="*/ 1390650 w 2247900"/>
              <a:gd name="connsiteY51" fmla="*/ 1466850 h 3825447"/>
              <a:gd name="connsiteX52" fmla="*/ 1400175 w 2247900"/>
              <a:gd name="connsiteY52" fmla="*/ 1524000 h 3825447"/>
              <a:gd name="connsiteX53" fmla="*/ 1457325 w 2247900"/>
              <a:gd name="connsiteY53" fmla="*/ 1552575 h 3825447"/>
              <a:gd name="connsiteX54" fmla="*/ 1466850 w 2247900"/>
              <a:gd name="connsiteY54" fmla="*/ 1581150 h 3825447"/>
              <a:gd name="connsiteX55" fmla="*/ 1447800 w 2247900"/>
              <a:gd name="connsiteY55" fmla="*/ 1666875 h 3825447"/>
              <a:gd name="connsiteX56" fmla="*/ 1457325 w 2247900"/>
              <a:gd name="connsiteY56" fmla="*/ 1714500 h 3825447"/>
              <a:gd name="connsiteX57" fmla="*/ 1485900 w 2247900"/>
              <a:gd name="connsiteY57" fmla="*/ 1724025 h 3825447"/>
              <a:gd name="connsiteX58" fmla="*/ 1495425 w 2247900"/>
              <a:gd name="connsiteY58" fmla="*/ 1800225 h 3825447"/>
              <a:gd name="connsiteX59" fmla="*/ 1514475 w 2247900"/>
              <a:gd name="connsiteY59" fmla="*/ 1828800 h 3825447"/>
              <a:gd name="connsiteX60" fmla="*/ 1524000 w 2247900"/>
              <a:gd name="connsiteY60" fmla="*/ 1866900 h 3825447"/>
              <a:gd name="connsiteX61" fmla="*/ 1543050 w 2247900"/>
              <a:gd name="connsiteY61" fmla="*/ 1895475 h 3825447"/>
              <a:gd name="connsiteX62" fmla="*/ 1504950 w 2247900"/>
              <a:gd name="connsiteY62" fmla="*/ 1952625 h 3825447"/>
              <a:gd name="connsiteX63" fmla="*/ 1457325 w 2247900"/>
              <a:gd name="connsiteY63" fmla="*/ 1990725 h 3825447"/>
              <a:gd name="connsiteX64" fmla="*/ 1438275 w 2247900"/>
              <a:gd name="connsiteY64" fmla="*/ 2076450 h 3825447"/>
              <a:gd name="connsiteX65" fmla="*/ 1466850 w 2247900"/>
              <a:gd name="connsiteY65" fmla="*/ 2085975 h 3825447"/>
              <a:gd name="connsiteX66" fmla="*/ 1514475 w 2247900"/>
              <a:gd name="connsiteY66" fmla="*/ 2095500 h 3825447"/>
              <a:gd name="connsiteX67" fmla="*/ 1533525 w 2247900"/>
              <a:gd name="connsiteY67" fmla="*/ 2124075 h 3825447"/>
              <a:gd name="connsiteX68" fmla="*/ 1562100 w 2247900"/>
              <a:gd name="connsiteY68" fmla="*/ 2143125 h 3825447"/>
              <a:gd name="connsiteX69" fmla="*/ 1571625 w 2247900"/>
              <a:gd name="connsiteY69" fmla="*/ 2190750 h 3825447"/>
              <a:gd name="connsiteX70" fmla="*/ 1600200 w 2247900"/>
              <a:gd name="connsiteY70" fmla="*/ 2247900 h 3825447"/>
              <a:gd name="connsiteX71" fmla="*/ 1647825 w 2247900"/>
              <a:gd name="connsiteY71" fmla="*/ 2343150 h 3825447"/>
              <a:gd name="connsiteX72" fmla="*/ 1676400 w 2247900"/>
              <a:gd name="connsiteY72" fmla="*/ 2352675 h 3825447"/>
              <a:gd name="connsiteX73" fmla="*/ 1743075 w 2247900"/>
              <a:gd name="connsiteY73" fmla="*/ 2343150 h 3825447"/>
              <a:gd name="connsiteX74" fmla="*/ 1800225 w 2247900"/>
              <a:gd name="connsiteY74" fmla="*/ 2324100 h 3825447"/>
              <a:gd name="connsiteX75" fmla="*/ 1828800 w 2247900"/>
              <a:gd name="connsiteY75" fmla="*/ 2409825 h 3825447"/>
              <a:gd name="connsiteX76" fmla="*/ 1800225 w 2247900"/>
              <a:gd name="connsiteY76" fmla="*/ 2400300 h 3825447"/>
              <a:gd name="connsiteX77" fmla="*/ 1819275 w 2247900"/>
              <a:gd name="connsiteY77" fmla="*/ 2371725 h 3825447"/>
              <a:gd name="connsiteX78" fmla="*/ 1847850 w 2247900"/>
              <a:gd name="connsiteY78" fmla="*/ 2390775 h 3825447"/>
              <a:gd name="connsiteX79" fmla="*/ 1857375 w 2247900"/>
              <a:gd name="connsiteY79" fmla="*/ 2428875 h 3825447"/>
              <a:gd name="connsiteX80" fmla="*/ 2095500 w 2247900"/>
              <a:gd name="connsiteY80" fmla="*/ 2466975 h 3825447"/>
              <a:gd name="connsiteX81" fmla="*/ 2124075 w 2247900"/>
              <a:gd name="connsiteY81" fmla="*/ 2476500 h 3825447"/>
              <a:gd name="connsiteX82" fmla="*/ 2181225 w 2247900"/>
              <a:gd name="connsiteY82" fmla="*/ 2524125 h 3825447"/>
              <a:gd name="connsiteX83" fmla="*/ 2209800 w 2247900"/>
              <a:gd name="connsiteY83" fmla="*/ 2581275 h 3825447"/>
              <a:gd name="connsiteX84" fmla="*/ 2228850 w 2247900"/>
              <a:gd name="connsiteY84" fmla="*/ 2647950 h 3825447"/>
              <a:gd name="connsiteX85" fmla="*/ 2247900 w 2247900"/>
              <a:gd name="connsiteY85" fmla="*/ 2705100 h 3825447"/>
              <a:gd name="connsiteX86" fmla="*/ 2219325 w 2247900"/>
              <a:gd name="connsiteY86" fmla="*/ 2724150 h 3825447"/>
              <a:gd name="connsiteX87" fmla="*/ 2190750 w 2247900"/>
              <a:gd name="connsiteY87" fmla="*/ 2733675 h 3825447"/>
              <a:gd name="connsiteX88" fmla="*/ 2152650 w 2247900"/>
              <a:gd name="connsiteY88" fmla="*/ 2809875 h 3825447"/>
              <a:gd name="connsiteX89" fmla="*/ 2133600 w 2247900"/>
              <a:gd name="connsiteY89" fmla="*/ 2838450 h 3825447"/>
              <a:gd name="connsiteX90" fmla="*/ 2133600 w 2247900"/>
              <a:gd name="connsiteY90" fmla="*/ 2914650 h 3825447"/>
              <a:gd name="connsiteX91" fmla="*/ 2162175 w 2247900"/>
              <a:gd name="connsiteY91" fmla="*/ 2924175 h 3825447"/>
              <a:gd name="connsiteX92" fmla="*/ 2133600 w 2247900"/>
              <a:gd name="connsiteY92" fmla="*/ 2943225 h 3825447"/>
              <a:gd name="connsiteX93" fmla="*/ 2105025 w 2247900"/>
              <a:gd name="connsiteY93" fmla="*/ 2952750 h 3825447"/>
              <a:gd name="connsiteX94" fmla="*/ 2066925 w 2247900"/>
              <a:gd name="connsiteY94" fmla="*/ 3000375 h 3825447"/>
              <a:gd name="connsiteX95" fmla="*/ 2009775 w 2247900"/>
              <a:gd name="connsiteY95" fmla="*/ 3019425 h 3825447"/>
              <a:gd name="connsiteX96" fmla="*/ 1981200 w 2247900"/>
              <a:gd name="connsiteY96" fmla="*/ 3028950 h 3825447"/>
              <a:gd name="connsiteX97" fmla="*/ 1952625 w 2247900"/>
              <a:gd name="connsiteY97" fmla="*/ 3048000 h 3825447"/>
              <a:gd name="connsiteX98" fmla="*/ 1866900 w 2247900"/>
              <a:gd name="connsiteY98" fmla="*/ 3057525 h 3825447"/>
              <a:gd name="connsiteX99" fmla="*/ 1857375 w 2247900"/>
              <a:gd name="connsiteY99" fmla="*/ 3086100 h 3825447"/>
              <a:gd name="connsiteX100" fmla="*/ 1847850 w 2247900"/>
              <a:gd name="connsiteY100" fmla="*/ 3124200 h 3825447"/>
              <a:gd name="connsiteX101" fmla="*/ 1819275 w 2247900"/>
              <a:gd name="connsiteY101" fmla="*/ 3133725 h 3825447"/>
              <a:gd name="connsiteX102" fmla="*/ 1800225 w 2247900"/>
              <a:gd name="connsiteY102" fmla="*/ 3190875 h 3825447"/>
              <a:gd name="connsiteX103" fmla="*/ 1790700 w 2247900"/>
              <a:gd name="connsiteY103" fmla="*/ 3219450 h 3825447"/>
              <a:gd name="connsiteX104" fmla="*/ 1790700 w 2247900"/>
              <a:gd name="connsiteY104" fmla="*/ 3352800 h 3825447"/>
              <a:gd name="connsiteX105" fmla="*/ 1771650 w 2247900"/>
              <a:gd name="connsiteY105" fmla="*/ 3324225 h 3825447"/>
              <a:gd name="connsiteX106" fmla="*/ 1733550 w 2247900"/>
              <a:gd name="connsiteY106" fmla="*/ 3286125 h 3825447"/>
              <a:gd name="connsiteX107" fmla="*/ 1552575 w 2247900"/>
              <a:gd name="connsiteY107" fmla="*/ 3276600 h 3825447"/>
              <a:gd name="connsiteX108" fmla="*/ 1533525 w 2247900"/>
              <a:gd name="connsiteY108" fmla="*/ 3248025 h 3825447"/>
              <a:gd name="connsiteX109" fmla="*/ 1428750 w 2247900"/>
              <a:gd name="connsiteY109" fmla="*/ 3248025 h 3825447"/>
              <a:gd name="connsiteX110" fmla="*/ 1400175 w 2247900"/>
              <a:gd name="connsiteY110" fmla="*/ 3333750 h 3825447"/>
              <a:gd name="connsiteX111" fmla="*/ 1390650 w 2247900"/>
              <a:gd name="connsiteY111" fmla="*/ 3362325 h 3825447"/>
              <a:gd name="connsiteX112" fmla="*/ 1381125 w 2247900"/>
              <a:gd name="connsiteY112" fmla="*/ 3390900 h 3825447"/>
              <a:gd name="connsiteX113" fmla="*/ 1390650 w 2247900"/>
              <a:gd name="connsiteY113" fmla="*/ 3457575 h 3825447"/>
              <a:gd name="connsiteX114" fmla="*/ 1400175 w 2247900"/>
              <a:gd name="connsiteY114" fmla="*/ 3486150 h 3825447"/>
              <a:gd name="connsiteX115" fmla="*/ 1428750 w 2247900"/>
              <a:gd name="connsiteY115" fmla="*/ 3505200 h 3825447"/>
              <a:gd name="connsiteX116" fmla="*/ 1447800 w 2247900"/>
              <a:gd name="connsiteY116" fmla="*/ 3533775 h 3825447"/>
              <a:gd name="connsiteX117" fmla="*/ 1409700 w 2247900"/>
              <a:gd name="connsiteY117" fmla="*/ 3581400 h 3825447"/>
              <a:gd name="connsiteX118" fmla="*/ 1428750 w 2247900"/>
              <a:gd name="connsiteY118" fmla="*/ 3619500 h 3825447"/>
              <a:gd name="connsiteX119" fmla="*/ 1438275 w 2247900"/>
              <a:gd name="connsiteY119" fmla="*/ 3648075 h 3825447"/>
              <a:gd name="connsiteX120" fmla="*/ 1400175 w 2247900"/>
              <a:gd name="connsiteY120" fmla="*/ 3686175 h 3825447"/>
              <a:gd name="connsiteX121" fmla="*/ 1381125 w 2247900"/>
              <a:gd name="connsiteY121" fmla="*/ 3714750 h 3825447"/>
              <a:gd name="connsiteX122" fmla="*/ 1323975 w 2247900"/>
              <a:gd name="connsiteY122" fmla="*/ 3733800 h 3825447"/>
              <a:gd name="connsiteX123" fmla="*/ 1295400 w 2247900"/>
              <a:gd name="connsiteY123" fmla="*/ 3752850 h 3825447"/>
              <a:gd name="connsiteX124" fmla="*/ 1247775 w 2247900"/>
              <a:gd name="connsiteY124" fmla="*/ 3762375 h 3825447"/>
              <a:gd name="connsiteX125" fmla="*/ 1047750 w 2247900"/>
              <a:gd name="connsiteY125" fmla="*/ 3771900 h 3825447"/>
              <a:gd name="connsiteX126" fmla="*/ 1038225 w 2247900"/>
              <a:gd name="connsiteY126" fmla="*/ 3800475 h 3825447"/>
              <a:gd name="connsiteX127" fmla="*/ 1009650 w 2247900"/>
              <a:gd name="connsiteY127" fmla="*/ 3810000 h 3825447"/>
              <a:gd name="connsiteX128" fmla="*/ 923925 w 2247900"/>
              <a:gd name="connsiteY128" fmla="*/ 3790950 h 3825447"/>
              <a:gd name="connsiteX129" fmla="*/ 866775 w 2247900"/>
              <a:gd name="connsiteY129" fmla="*/ 3762375 h 3825447"/>
              <a:gd name="connsiteX130" fmla="*/ 876300 w 2247900"/>
              <a:gd name="connsiteY130" fmla="*/ 3819525 h 3825447"/>
              <a:gd name="connsiteX131" fmla="*/ 781050 w 2247900"/>
              <a:gd name="connsiteY131" fmla="*/ 3810000 h 3825447"/>
              <a:gd name="connsiteX132" fmla="*/ 695325 w 2247900"/>
              <a:gd name="connsiteY132" fmla="*/ 3771900 h 3825447"/>
              <a:gd name="connsiteX133" fmla="*/ 666750 w 2247900"/>
              <a:gd name="connsiteY133" fmla="*/ 3762375 h 3825447"/>
              <a:gd name="connsiteX134" fmla="*/ 638175 w 2247900"/>
              <a:gd name="connsiteY134" fmla="*/ 3743325 h 3825447"/>
              <a:gd name="connsiteX135" fmla="*/ 571500 w 2247900"/>
              <a:gd name="connsiteY135" fmla="*/ 3724275 h 3825447"/>
              <a:gd name="connsiteX136" fmla="*/ 542925 w 2247900"/>
              <a:gd name="connsiteY136" fmla="*/ 3714750 h 3825447"/>
              <a:gd name="connsiteX137" fmla="*/ 552450 w 2247900"/>
              <a:gd name="connsiteY137" fmla="*/ 3638550 h 3825447"/>
              <a:gd name="connsiteX138" fmla="*/ 561975 w 2247900"/>
              <a:gd name="connsiteY138" fmla="*/ 3600450 h 3825447"/>
              <a:gd name="connsiteX139" fmla="*/ 571500 w 2247900"/>
              <a:gd name="connsiteY139" fmla="*/ 3533775 h 3825447"/>
              <a:gd name="connsiteX140" fmla="*/ 542925 w 2247900"/>
              <a:gd name="connsiteY140" fmla="*/ 3514725 h 3825447"/>
              <a:gd name="connsiteX141" fmla="*/ 542925 w 2247900"/>
              <a:gd name="connsiteY141" fmla="*/ 3419475 h 3825447"/>
              <a:gd name="connsiteX142" fmla="*/ 581025 w 2247900"/>
              <a:gd name="connsiteY142" fmla="*/ 3362325 h 3825447"/>
              <a:gd name="connsiteX143" fmla="*/ 552450 w 2247900"/>
              <a:gd name="connsiteY143" fmla="*/ 3305175 h 3825447"/>
              <a:gd name="connsiteX144" fmla="*/ 571500 w 2247900"/>
              <a:gd name="connsiteY144" fmla="*/ 3219450 h 3825447"/>
              <a:gd name="connsiteX145" fmla="*/ 561975 w 2247900"/>
              <a:gd name="connsiteY145" fmla="*/ 3181350 h 3825447"/>
              <a:gd name="connsiteX146" fmla="*/ 514350 w 2247900"/>
              <a:gd name="connsiteY146" fmla="*/ 3171825 h 3825447"/>
              <a:gd name="connsiteX147" fmla="*/ 447675 w 2247900"/>
              <a:gd name="connsiteY147" fmla="*/ 3152775 h 3825447"/>
              <a:gd name="connsiteX148" fmla="*/ 419100 w 2247900"/>
              <a:gd name="connsiteY148" fmla="*/ 3133725 h 3825447"/>
              <a:gd name="connsiteX149" fmla="*/ 371475 w 2247900"/>
              <a:gd name="connsiteY149" fmla="*/ 3143250 h 3825447"/>
              <a:gd name="connsiteX150" fmla="*/ 333375 w 2247900"/>
              <a:gd name="connsiteY150" fmla="*/ 3200400 h 3825447"/>
              <a:gd name="connsiteX151" fmla="*/ 304800 w 2247900"/>
              <a:gd name="connsiteY151" fmla="*/ 3219450 h 3825447"/>
              <a:gd name="connsiteX152" fmla="*/ 285750 w 2247900"/>
              <a:gd name="connsiteY152" fmla="*/ 3190875 h 3825447"/>
              <a:gd name="connsiteX153" fmla="*/ 276225 w 2247900"/>
              <a:gd name="connsiteY153" fmla="*/ 3162300 h 3825447"/>
              <a:gd name="connsiteX154" fmla="*/ 247650 w 2247900"/>
              <a:gd name="connsiteY154" fmla="*/ 3152775 h 3825447"/>
              <a:gd name="connsiteX155" fmla="*/ 219075 w 2247900"/>
              <a:gd name="connsiteY155" fmla="*/ 3095625 h 3825447"/>
              <a:gd name="connsiteX156" fmla="*/ 190500 w 2247900"/>
              <a:gd name="connsiteY156" fmla="*/ 3086100 h 3825447"/>
              <a:gd name="connsiteX157" fmla="*/ 133350 w 2247900"/>
              <a:gd name="connsiteY157" fmla="*/ 3048000 h 3825447"/>
              <a:gd name="connsiteX158" fmla="*/ 104775 w 2247900"/>
              <a:gd name="connsiteY158" fmla="*/ 3028950 h 3825447"/>
              <a:gd name="connsiteX159" fmla="*/ 76200 w 2247900"/>
              <a:gd name="connsiteY159" fmla="*/ 2933700 h 3825447"/>
              <a:gd name="connsiteX160" fmla="*/ 85725 w 2247900"/>
              <a:gd name="connsiteY160" fmla="*/ 2895600 h 3825447"/>
              <a:gd name="connsiteX161" fmla="*/ 142875 w 2247900"/>
              <a:gd name="connsiteY161" fmla="*/ 2857500 h 3825447"/>
              <a:gd name="connsiteX162" fmla="*/ 152400 w 2247900"/>
              <a:gd name="connsiteY162" fmla="*/ 2828925 h 3825447"/>
              <a:gd name="connsiteX163" fmla="*/ 142875 w 2247900"/>
              <a:gd name="connsiteY163" fmla="*/ 2771775 h 3825447"/>
              <a:gd name="connsiteX164" fmla="*/ 104775 w 2247900"/>
              <a:gd name="connsiteY164" fmla="*/ 2686050 h 3825447"/>
              <a:gd name="connsiteX165" fmla="*/ 76200 w 2247900"/>
              <a:gd name="connsiteY165" fmla="*/ 2667000 h 3825447"/>
              <a:gd name="connsiteX166" fmla="*/ 57150 w 2247900"/>
              <a:gd name="connsiteY166" fmla="*/ 2562225 h 3825447"/>
              <a:gd name="connsiteX167" fmla="*/ 28575 w 2247900"/>
              <a:gd name="connsiteY167" fmla="*/ 2505075 h 3825447"/>
              <a:gd name="connsiteX168" fmla="*/ 19050 w 2247900"/>
              <a:gd name="connsiteY168" fmla="*/ 2476500 h 3825447"/>
              <a:gd name="connsiteX169" fmla="*/ 28575 w 2247900"/>
              <a:gd name="connsiteY169" fmla="*/ 2447925 h 3825447"/>
              <a:gd name="connsiteX170" fmla="*/ 47625 w 2247900"/>
              <a:gd name="connsiteY170" fmla="*/ 2247900 h 3825447"/>
              <a:gd name="connsiteX171" fmla="*/ 57150 w 2247900"/>
              <a:gd name="connsiteY171" fmla="*/ 2219325 h 3825447"/>
              <a:gd name="connsiteX172" fmla="*/ 85725 w 2247900"/>
              <a:gd name="connsiteY172" fmla="*/ 2057400 h 3825447"/>
              <a:gd name="connsiteX173" fmla="*/ 114300 w 2247900"/>
              <a:gd name="connsiteY173" fmla="*/ 2028825 h 3825447"/>
              <a:gd name="connsiteX174" fmla="*/ 133350 w 2247900"/>
              <a:gd name="connsiteY174" fmla="*/ 2000250 h 3825447"/>
              <a:gd name="connsiteX175" fmla="*/ 190500 w 2247900"/>
              <a:gd name="connsiteY175" fmla="*/ 1952625 h 3825447"/>
              <a:gd name="connsiteX176" fmla="*/ 295275 w 2247900"/>
              <a:gd name="connsiteY176" fmla="*/ 1933575 h 3825447"/>
              <a:gd name="connsiteX177" fmla="*/ 323850 w 2247900"/>
              <a:gd name="connsiteY177" fmla="*/ 1924050 h 3825447"/>
              <a:gd name="connsiteX178" fmla="*/ 361950 w 2247900"/>
              <a:gd name="connsiteY178" fmla="*/ 1914525 h 3825447"/>
              <a:gd name="connsiteX179" fmla="*/ 390525 w 2247900"/>
              <a:gd name="connsiteY179" fmla="*/ 1895475 h 3825447"/>
              <a:gd name="connsiteX180" fmla="*/ 371475 w 2247900"/>
              <a:gd name="connsiteY180" fmla="*/ 1838325 h 3825447"/>
              <a:gd name="connsiteX181" fmla="*/ 381000 w 2247900"/>
              <a:gd name="connsiteY181" fmla="*/ 1724025 h 3825447"/>
              <a:gd name="connsiteX182" fmla="*/ 390525 w 2247900"/>
              <a:gd name="connsiteY182" fmla="*/ 1695450 h 3825447"/>
              <a:gd name="connsiteX183" fmla="*/ 400050 w 2247900"/>
              <a:gd name="connsiteY183" fmla="*/ 1619250 h 3825447"/>
              <a:gd name="connsiteX184" fmla="*/ 447675 w 2247900"/>
              <a:gd name="connsiteY184" fmla="*/ 1609725 h 3825447"/>
              <a:gd name="connsiteX185" fmla="*/ 476250 w 2247900"/>
              <a:gd name="connsiteY185" fmla="*/ 1600200 h 3825447"/>
              <a:gd name="connsiteX186" fmla="*/ 495300 w 2247900"/>
              <a:gd name="connsiteY186" fmla="*/ 1571625 h 3825447"/>
              <a:gd name="connsiteX187" fmla="*/ 514350 w 2247900"/>
              <a:gd name="connsiteY187" fmla="*/ 1514475 h 3825447"/>
              <a:gd name="connsiteX188" fmla="*/ 504825 w 2247900"/>
              <a:gd name="connsiteY188" fmla="*/ 1485900 h 3825447"/>
              <a:gd name="connsiteX189" fmla="*/ 400050 w 2247900"/>
              <a:gd name="connsiteY189" fmla="*/ 1457325 h 3825447"/>
              <a:gd name="connsiteX190" fmla="*/ 381000 w 2247900"/>
              <a:gd name="connsiteY190" fmla="*/ 1428750 h 3825447"/>
              <a:gd name="connsiteX191" fmla="*/ 371475 w 2247900"/>
              <a:gd name="connsiteY191" fmla="*/ 1371600 h 3825447"/>
              <a:gd name="connsiteX192" fmla="*/ 314325 w 2247900"/>
              <a:gd name="connsiteY192" fmla="*/ 1343025 h 3825447"/>
              <a:gd name="connsiteX193" fmla="*/ 285750 w 2247900"/>
              <a:gd name="connsiteY193" fmla="*/ 1323975 h 3825447"/>
              <a:gd name="connsiteX194" fmla="*/ 276225 w 2247900"/>
              <a:gd name="connsiteY194" fmla="*/ 1295400 h 3825447"/>
              <a:gd name="connsiteX195" fmla="*/ 238125 w 2247900"/>
              <a:gd name="connsiteY195" fmla="*/ 1238250 h 3825447"/>
              <a:gd name="connsiteX196" fmla="*/ 180975 w 2247900"/>
              <a:gd name="connsiteY196" fmla="*/ 1228725 h 3825447"/>
              <a:gd name="connsiteX197" fmla="*/ 161925 w 2247900"/>
              <a:gd name="connsiteY197" fmla="*/ 1171575 h 3825447"/>
              <a:gd name="connsiteX198" fmla="*/ 152400 w 2247900"/>
              <a:gd name="connsiteY198" fmla="*/ 1143000 h 3825447"/>
              <a:gd name="connsiteX199" fmla="*/ 123825 w 2247900"/>
              <a:gd name="connsiteY199" fmla="*/ 1133475 h 3825447"/>
              <a:gd name="connsiteX200" fmla="*/ 104775 w 2247900"/>
              <a:gd name="connsiteY200" fmla="*/ 1104900 h 3825447"/>
              <a:gd name="connsiteX201" fmla="*/ 76200 w 2247900"/>
              <a:gd name="connsiteY201" fmla="*/ 1085850 h 3825447"/>
              <a:gd name="connsiteX202" fmla="*/ 38100 w 2247900"/>
              <a:gd name="connsiteY202" fmla="*/ 1028700 h 3825447"/>
              <a:gd name="connsiteX203" fmla="*/ 19050 w 2247900"/>
              <a:gd name="connsiteY203" fmla="*/ 1000125 h 3825447"/>
              <a:gd name="connsiteX204" fmla="*/ 0 w 2247900"/>
              <a:gd name="connsiteY204" fmla="*/ 933450 h 3825447"/>
              <a:gd name="connsiteX205" fmla="*/ 38100 w 2247900"/>
              <a:gd name="connsiteY205" fmla="*/ 895350 h 3825447"/>
              <a:gd name="connsiteX206" fmla="*/ 66675 w 2247900"/>
              <a:gd name="connsiteY206" fmla="*/ 838200 h 3825447"/>
              <a:gd name="connsiteX207" fmla="*/ 123825 w 2247900"/>
              <a:gd name="connsiteY207" fmla="*/ 800100 h 3825447"/>
              <a:gd name="connsiteX208" fmla="*/ 133350 w 2247900"/>
              <a:gd name="connsiteY208" fmla="*/ 771525 h 3825447"/>
              <a:gd name="connsiteX209" fmla="*/ 190500 w 2247900"/>
              <a:gd name="connsiteY209" fmla="*/ 742950 h 3825447"/>
              <a:gd name="connsiteX210" fmla="*/ 247650 w 2247900"/>
              <a:gd name="connsiteY210" fmla="*/ 695325 h 3825447"/>
              <a:gd name="connsiteX211" fmla="*/ 295275 w 2247900"/>
              <a:gd name="connsiteY211" fmla="*/ 609600 h 3825447"/>
              <a:gd name="connsiteX212" fmla="*/ 314325 w 2247900"/>
              <a:gd name="connsiteY212" fmla="*/ 581025 h 3825447"/>
              <a:gd name="connsiteX213" fmla="*/ 333375 w 2247900"/>
              <a:gd name="connsiteY213" fmla="*/ 523875 h 3825447"/>
              <a:gd name="connsiteX214" fmla="*/ 342900 w 2247900"/>
              <a:gd name="connsiteY214" fmla="*/ 495300 h 3825447"/>
              <a:gd name="connsiteX215" fmla="*/ 361950 w 2247900"/>
              <a:gd name="connsiteY215" fmla="*/ 466725 h 382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2247900" h="3825447">
                <a:moveTo>
                  <a:pt x="285750" y="571500"/>
                </a:moveTo>
                <a:cubicBezTo>
                  <a:pt x="298450" y="555625"/>
                  <a:pt x="309475" y="538250"/>
                  <a:pt x="323850" y="523875"/>
                </a:cubicBezTo>
                <a:cubicBezTo>
                  <a:pt x="331945" y="515780"/>
                  <a:pt x="346358" y="514533"/>
                  <a:pt x="352425" y="504825"/>
                </a:cubicBezTo>
                <a:cubicBezTo>
                  <a:pt x="363068" y="487797"/>
                  <a:pt x="365125" y="466725"/>
                  <a:pt x="371475" y="447675"/>
                </a:cubicBezTo>
                <a:cubicBezTo>
                  <a:pt x="374650" y="438150"/>
                  <a:pt x="372646" y="424669"/>
                  <a:pt x="381000" y="419100"/>
                </a:cubicBezTo>
                <a:lnTo>
                  <a:pt x="409575" y="400050"/>
                </a:lnTo>
                <a:cubicBezTo>
                  <a:pt x="426340" y="349755"/>
                  <a:pt x="413531" y="379829"/>
                  <a:pt x="457200" y="314325"/>
                </a:cubicBezTo>
                <a:cubicBezTo>
                  <a:pt x="463550" y="304800"/>
                  <a:pt x="472630" y="296610"/>
                  <a:pt x="476250" y="285750"/>
                </a:cubicBezTo>
                <a:lnTo>
                  <a:pt x="485775" y="257175"/>
                </a:lnTo>
                <a:cubicBezTo>
                  <a:pt x="476948" y="251290"/>
                  <a:pt x="436173" y="232554"/>
                  <a:pt x="447675" y="209550"/>
                </a:cubicBezTo>
                <a:cubicBezTo>
                  <a:pt x="452165" y="200570"/>
                  <a:pt x="466725" y="203200"/>
                  <a:pt x="476250" y="200025"/>
                </a:cubicBezTo>
                <a:cubicBezTo>
                  <a:pt x="499177" y="131245"/>
                  <a:pt x="474252" y="213013"/>
                  <a:pt x="495300" y="76200"/>
                </a:cubicBezTo>
                <a:cubicBezTo>
                  <a:pt x="496827" y="66277"/>
                  <a:pt x="497725" y="54725"/>
                  <a:pt x="504825" y="47625"/>
                </a:cubicBezTo>
                <a:cubicBezTo>
                  <a:pt x="511925" y="40525"/>
                  <a:pt x="523875" y="41275"/>
                  <a:pt x="533400" y="38100"/>
                </a:cubicBezTo>
                <a:cubicBezTo>
                  <a:pt x="536575" y="28575"/>
                  <a:pt x="535825" y="16625"/>
                  <a:pt x="542925" y="9525"/>
                </a:cubicBezTo>
                <a:cubicBezTo>
                  <a:pt x="550025" y="2425"/>
                  <a:pt x="561460" y="0"/>
                  <a:pt x="571500" y="0"/>
                </a:cubicBezTo>
                <a:cubicBezTo>
                  <a:pt x="609732" y="0"/>
                  <a:pt x="647700" y="6350"/>
                  <a:pt x="685800" y="9525"/>
                </a:cubicBezTo>
                <a:cubicBezTo>
                  <a:pt x="704850" y="15875"/>
                  <a:pt x="726242" y="17436"/>
                  <a:pt x="742950" y="28575"/>
                </a:cubicBezTo>
                <a:cubicBezTo>
                  <a:pt x="779879" y="53194"/>
                  <a:pt x="760665" y="44005"/>
                  <a:pt x="800100" y="57150"/>
                </a:cubicBezTo>
                <a:cubicBezTo>
                  <a:pt x="841375" y="53975"/>
                  <a:pt x="882848" y="52760"/>
                  <a:pt x="923925" y="47625"/>
                </a:cubicBezTo>
                <a:cubicBezTo>
                  <a:pt x="987694" y="39654"/>
                  <a:pt x="913065" y="28241"/>
                  <a:pt x="990600" y="47625"/>
                </a:cubicBezTo>
                <a:cubicBezTo>
                  <a:pt x="1016000" y="123825"/>
                  <a:pt x="990600" y="28575"/>
                  <a:pt x="990600" y="104775"/>
                </a:cubicBezTo>
                <a:cubicBezTo>
                  <a:pt x="990600" y="373548"/>
                  <a:pt x="972292" y="201510"/>
                  <a:pt x="1019175" y="295275"/>
                </a:cubicBezTo>
                <a:cubicBezTo>
                  <a:pt x="1023665" y="304255"/>
                  <a:pt x="1022428" y="316010"/>
                  <a:pt x="1028700" y="323850"/>
                </a:cubicBezTo>
                <a:cubicBezTo>
                  <a:pt x="1035851" y="332789"/>
                  <a:pt x="1047750" y="336550"/>
                  <a:pt x="1057275" y="342900"/>
                </a:cubicBezTo>
                <a:cubicBezTo>
                  <a:pt x="1071836" y="386584"/>
                  <a:pt x="1061107" y="405196"/>
                  <a:pt x="1104900" y="409575"/>
                </a:cubicBezTo>
                <a:cubicBezTo>
                  <a:pt x="1158700" y="414955"/>
                  <a:pt x="1212850" y="415925"/>
                  <a:pt x="1266825" y="419100"/>
                </a:cubicBezTo>
                <a:cubicBezTo>
                  <a:pt x="1273175" y="428625"/>
                  <a:pt x="1274769" y="444899"/>
                  <a:pt x="1285875" y="447675"/>
                </a:cubicBezTo>
                <a:cubicBezTo>
                  <a:pt x="1304611" y="452359"/>
                  <a:pt x="1330960" y="423069"/>
                  <a:pt x="1343025" y="438150"/>
                </a:cubicBezTo>
                <a:lnTo>
                  <a:pt x="1314450" y="523875"/>
                </a:lnTo>
                <a:lnTo>
                  <a:pt x="1304925" y="552450"/>
                </a:lnTo>
                <a:cubicBezTo>
                  <a:pt x="1308100" y="561975"/>
                  <a:pt x="1308178" y="573185"/>
                  <a:pt x="1314450" y="581025"/>
                </a:cubicBezTo>
                <a:cubicBezTo>
                  <a:pt x="1321601" y="589964"/>
                  <a:pt x="1332786" y="594955"/>
                  <a:pt x="1343025" y="600075"/>
                </a:cubicBezTo>
                <a:cubicBezTo>
                  <a:pt x="1372391" y="614758"/>
                  <a:pt x="1421533" y="615842"/>
                  <a:pt x="1447800" y="619125"/>
                </a:cubicBezTo>
                <a:cubicBezTo>
                  <a:pt x="1450975" y="638175"/>
                  <a:pt x="1441503" y="665200"/>
                  <a:pt x="1457325" y="676275"/>
                </a:cubicBezTo>
                <a:cubicBezTo>
                  <a:pt x="1480879" y="692763"/>
                  <a:pt x="1518087" y="671536"/>
                  <a:pt x="1543050" y="685800"/>
                </a:cubicBezTo>
                <a:cubicBezTo>
                  <a:pt x="1552989" y="691480"/>
                  <a:pt x="1532095" y="706280"/>
                  <a:pt x="1524000" y="714375"/>
                </a:cubicBezTo>
                <a:cubicBezTo>
                  <a:pt x="1515905" y="722470"/>
                  <a:pt x="1504950" y="727075"/>
                  <a:pt x="1495425" y="733425"/>
                </a:cubicBezTo>
                <a:cubicBezTo>
                  <a:pt x="1478008" y="803093"/>
                  <a:pt x="1478103" y="785644"/>
                  <a:pt x="1495425" y="895350"/>
                </a:cubicBezTo>
                <a:cubicBezTo>
                  <a:pt x="1498557" y="915185"/>
                  <a:pt x="1503336" y="935792"/>
                  <a:pt x="1514475" y="952500"/>
                </a:cubicBezTo>
                <a:cubicBezTo>
                  <a:pt x="1520825" y="962025"/>
                  <a:pt x="1528405" y="970836"/>
                  <a:pt x="1533525" y="981075"/>
                </a:cubicBezTo>
                <a:cubicBezTo>
                  <a:pt x="1545029" y="1004082"/>
                  <a:pt x="1539352" y="1020027"/>
                  <a:pt x="1562100" y="1038225"/>
                </a:cubicBezTo>
                <a:cubicBezTo>
                  <a:pt x="1569940" y="1044497"/>
                  <a:pt x="1581150" y="1044575"/>
                  <a:pt x="1590675" y="1047750"/>
                </a:cubicBezTo>
                <a:cubicBezTo>
                  <a:pt x="1593850" y="1057275"/>
                  <a:pt x="1606036" y="1068155"/>
                  <a:pt x="1600200" y="1076325"/>
                </a:cubicBezTo>
                <a:cubicBezTo>
                  <a:pt x="1586892" y="1094956"/>
                  <a:pt x="1543050" y="1114425"/>
                  <a:pt x="1543050" y="1114425"/>
                </a:cubicBezTo>
                <a:cubicBezTo>
                  <a:pt x="1488455" y="1196317"/>
                  <a:pt x="1561150" y="1099945"/>
                  <a:pt x="1495425" y="1152525"/>
                </a:cubicBezTo>
                <a:cubicBezTo>
                  <a:pt x="1486486" y="1159676"/>
                  <a:pt x="1485314" y="1173949"/>
                  <a:pt x="1476375" y="1181100"/>
                </a:cubicBezTo>
                <a:cubicBezTo>
                  <a:pt x="1466612" y="1188910"/>
                  <a:pt x="1402547" y="1199676"/>
                  <a:pt x="1400175" y="1200150"/>
                </a:cubicBezTo>
                <a:lnTo>
                  <a:pt x="1419225" y="1257300"/>
                </a:lnTo>
                <a:lnTo>
                  <a:pt x="1428750" y="1285875"/>
                </a:lnTo>
                <a:cubicBezTo>
                  <a:pt x="1427762" y="1295753"/>
                  <a:pt x="1418140" y="1412954"/>
                  <a:pt x="1409700" y="1438275"/>
                </a:cubicBezTo>
                <a:cubicBezTo>
                  <a:pt x="1406080" y="1449135"/>
                  <a:pt x="1397000" y="1457325"/>
                  <a:pt x="1390650" y="1466850"/>
                </a:cubicBezTo>
                <a:cubicBezTo>
                  <a:pt x="1393825" y="1485900"/>
                  <a:pt x="1391538" y="1506726"/>
                  <a:pt x="1400175" y="1524000"/>
                </a:cubicBezTo>
                <a:cubicBezTo>
                  <a:pt x="1407561" y="1538772"/>
                  <a:pt x="1443801" y="1548067"/>
                  <a:pt x="1457325" y="1552575"/>
                </a:cubicBezTo>
                <a:cubicBezTo>
                  <a:pt x="1460500" y="1562100"/>
                  <a:pt x="1466850" y="1571110"/>
                  <a:pt x="1466850" y="1581150"/>
                </a:cubicBezTo>
                <a:cubicBezTo>
                  <a:pt x="1466850" y="1614677"/>
                  <a:pt x="1457622" y="1637408"/>
                  <a:pt x="1447800" y="1666875"/>
                </a:cubicBezTo>
                <a:cubicBezTo>
                  <a:pt x="1450975" y="1682750"/>
                  <a:pt x="1448345" y="1701030"/>
                  <a:pt x="1457325" y="1714500"/>
                </a:cubicBezTo>
                <a:cubicBezTo>
                  <a:pt x="1462894" y="1722854"/>
                  <a:pt x="1481822" y="1714850"/>
                  <a:pt x="1485900" y="1724025"/>
                </a:cubicBezTo>
                <a:cubicBezTo>
                  <a:pt x="1496296" y="1747416"/>
                  <a:pt x="1488690" y="1775529"/>
                  <a:pt x="1495425" y="1800225"/>
                </a:cubicBezTo>
                <a:cubicBezTo>
                  <a:pt x="1498437" y="1811269"/>
                  <a:pt x="1508125" y="1819275"/>
                  <a:pt x="1514475" y="1828800"/>
                </a:cubicBezTo>
                <a:cubicBezTo>
                  <a:pt x="1517650" y="1841500"/>
                  <a:pt x="1518843" y="1854868"/>
                  <a:pt x="1524000" y="1866900"/>
                </a:cubicBezTo>
                <a:cubicBezTo>
                  <a:pt x="1528509" y="1877422"/>
                  <a:pt x="1545533" y="1884300"/>
                  <a:pt x="1543050" y="1895475"/>
                </a:cubicBezTo>
                <a:cubicBezTo>
                  <a:pt x="1538083" y="1917825"/>
                  <a:pt x="1517650" y="1933575"/>
                  <a:pt x="1504950" y="1952625"/>
                </a:cubicBezTo>
                <a:cubicBezTo>
                  <a:pt x="1480331" y="1989554"/>
                  <a:pt x="1496760" y="1977580"/>
                  <a:pt x="1457325" y="1990725"/>
                </a:cubicBezTo>
                <a:cubicBezTo>
                  <a:pt x="1450184" y="2012147"/>
                  <a:pt x="1433117" y="2058397"/>
                  <a:pt x="1438275" y="2076450"/>
                </a:cubicBezTo>
                <a:cubicBezTo>
                  <a:pt x="1441033" y="2086104"/>
                  <a:pt x="1457110" y="2083540"/>
                  <a:pt x="1466850" y="2085975"/>
                </a:cubicBezTo>
                <a:cubicBezTo>
                  <a:pt x="1482556" y="2089902"/>
                  <a:pt x="1498600" y="2092325"/>
                  <a:pt x="1514475" y="2095500"/>
                </a:cubicBezTo>
                <a:cubicBezTo>
                  <a:pt x="1520825" y="2105025"/>
                  <a:pt x="1525430" y="2115980"/>
                  <a:pt x="1533525" y="2124075"/>
                </a:cubicBezTo>
                <a:cubicBezTo>
                  <a:pt x="1541620" y="2132170"/>
                  <a:pt x="1556420" y="2133186"/>
                  <a:pt x="1562100" y="2143125"/>
                </a:cubicBezTo>
                <a:cubicBezTo>
                  <a:pt x="1570132" y="2157181"/>
                  <a:pt x="1567698" y="2175044"/>
                  <a:pt x="1571625" y="2190750"/>
                </a:cubicBezTo>
                <a:cubicBezTo>
                  <a:pt x="1579512" y="2222298"/>
                  <a:pt x="1581576" y="2219964"/>
                  <a:pt x="1600200" y="2247900"/>
                </a:cubicBezTo>
                <a:cubicBezTo>
                  <a:pt x="1607025" y="2275202"/>
                  <a:pt x="1616897" y="2332841"/>
                  <a:pt x="1647825" y="2343150"/>
                </a:cubicBezTo>
                <a:lnTo>
                  <a:pt x="1676400" y="2352675"/>
                </a:lnTo>
                <a:cubicBezTo>
                  <a:pt x="1698625" y="2349500"/>
                  <a:pt x="1721199" y="2348198"/>
                  <a:pt x="1743075" y="2343150"/>
                </a:cubicBezTo>
                <a:cubicBezTo>
                  <a:pt x="1762641" y="2338635"/>
                  <a:pt x="1800225" y="2324100"/>
                  <a:pt x="1800225" y="2324100"/>
                </a:cubicBezTo>
                <a:cubicBezTo>
                  <a:pt x="1843894" y="2389604"/>
                  <a:pt x="1845565" y="2359530"/>
                  <a:pt x="1828800" y="2409825"/>
                </a:cubicBezTo>
                <a:cubicBezTo>
                  <a:pt x="1819275" y="2406650"/>
                  <a:pt x="1802660" y="2410040"/>
                  <a:pt x="1800225" y="2400300"/>
                </a:cubicBezTo>
                <a:cubicBezTo>
                  <a:pt x="1797449" y="2389194"/>
                  <a:pt x="1808050" y="2373970"/>
                  <a:pt x="1819275" y="2371725"/>
                </a:cubicBezTo>
                <a:cubicBezTo>
                  <a:pt x="1830500" y="2369480"/>
                  <a:pt x="1838325" y="2384425"/>
                  <a:pt x="1847850" y="2390775"/>
                </a:cubicBezTo>
                <a:cubicBezTo>
                  <a:pt x="1851025" y="2403475"/>
                  <a:pt x="1852218" y="2416843"/>
                  <a:pt x="1857375" y="2428875"/>
                </a:cubicBezTo>
                <a:cubicBezTo>
                  <a:pt x="1895282" y="2517325"/>
                  <a:pt x="2003469" y="2462974"/>
                  <a:pt x="2095500" y="2466975"/>
                </a:cubicBezTo>
                <a:cubicBezTo>
                  <a:pt x="2105025" y="2470150"/>
                  <a:pt x="2115095" y="2472010"/>
                  <a:pt x="2124075" y="2476500"/>
                </a:cubicBezTo>
                <a:cubicBezTo>
                  <a:pt x="2150597" y="2489761"/>
                  <a:pt x="2160159" y="2503059"/>
                  <a:pt x="2181225" y="2524125"/>
                </a:cubicBezTo>
                <a:cubicBezTo>
                  <a:pt x="2205166" y="2595949"/>
                  <a:pt x="2172871" y="2507417"/>
                  <a:pt x="2209800" y="2581275"/>
                </a:cubicBezTo>
                <a:cubicBezTo>
                  <a:pt x="2217803" y="2597280"/>
                  <a:pt x="2224272" y="2632691"/>
                  <a:pt x="2228850" y="2647950"/>
                </a:cubicBezTo>
                <a:cubicBezTo>
                  <a:pt x="2234620" y="2667184"/>
                  <a:pt x="2247900" y="2705100"/>
                  <a:pt x="2247900" y="2705100"/>
                </a:cubicBezTo>
                <a:cubicBezTo>
                  <a:pt x="2238375" y="2711450"/>
                  <a:pt x="2229564" y="2719030"/>
                  <a:pt x="2219325" y="2724150"/>
                </a:cubicBezTo>
                <a:cubicBezTo>
                  <a:pt x="2210345" y="2728640"/>
                  <a:pt x="2195731" y="2724958"/>
                  <a:pt x="2190750" y="2733675"/>
                </a:cubicBezTo>
                <a:cubicBezTo>
                  <a:pt x="2134593" y="2831951"/>
                  <a:pt x="2223820" y="2762428"/>
                  <a:pt x="2152650" y="2809875"/>
                </a:cubicBezTo>
                <a:cubicBezTo>
                  <a:pt x="2146300" y="2819400"/>
                  <a:pt x="2138720" y="2828211"/>
                  <a:pt x="2133600" y="2838450"/>
                </a:cubicBezTo>
                <a:cubicBezTo>
                  <a:pt x="2121900" y="2861851"/>
                  <a:pt x="2117359" y="2890288"/>
                  <a:pt x="2133600" y="2914650"/>
                </a:cubicBezTo>
                <a:cubicBezTo>
                  <a:pt x="2139169" y="2923004"/>
                  <a:pt x="2152650" y="2921000"/>
                  <a:pt x="2162175" y="2924175"/>
                </a:cubicBezTo>
                <a:cubicBezTo>
                  <a:pt x="2152650" y="2930525"/>
                  <a:pt x="2143839" y="2938105"/>
                  <a:pt x="2133600" y="2943225"/>
                </a:cubicBezTo>
                <a:cubicBezTo>
                  <a:pt x="2124620" y="2947715"/>
                  <a:pt x="2112125" y="2945650"/>
                  <a:pt x="2105025" y="2952750"/>
                </a:cubicBezTo>
                <a:cubicBezTo>
                  <a:pt x="2057513" y="3000262"/>
                  <a:pt x="2143038" y="2966547"/>
                  <a:pt x="2066925" y="3000375"/>
                </a:cubicBezTo>
                <a:cubicBezTo>
                  <a:pt x="2048575" y="3008530"/>
                  <a:pt x="2028825" y="3013075"/>
                  <a:pt x="2009775" y="3019425"/>
                </a:cubicBezTo>
                <a:cubicBezTo>
                  <a:pt x="2000250" y="3022600"/>
                  <a:pt x="1989554" y="3023381"/>
                  <a:pt x="1981200" y="3028950"/>
                </a:cubicBezTo>
                <a:cubicBezTo>
                  <a:pt x="1971675" y="3035300"/>
                  <a:pt x="1963731" y="3045224"/>
                  <a:pt x="1952625" y="3048000"/>
                </a:cubicBezTo>
                <a:cubicBezTo>
                  <a:pt x="1924733" y="3054973"/>
                  <a:pt x="1895475" y="3054350"/>
                  <a:pt x="1866900" y="3057525"/>
                </a:cubicBezTo>
                <a:cubicBezTo>
                  <a:pt x="1863725" y="3067050"/>
                  <a:pt x="1860133" y="3076446"/>
                  <a:pt x="1857375" y="3086100"/>
                </a:cubicBezTo>
                <a:cubicBezTo>
                  <a:pt x="1853779" y="3098687"/>
                  <a:pt x="1856028" y="3113978"/>
                  <a:pt x="1847850" y="3124200"/>
                </a:cubicBezTo>
                <a:cubicBezTo>
                  <a:pt x="1841578" y="3132040"/>
                  <a:pt x="1828800" y="3130550"/>
                  <a:pt x="1819275" y="3133725"/>
                </a:cubicBezTo>
                <a:lnTo>
                  <a:pt x="1800225" y="3190875"/>
                </a:lnTo>
                <a:lnTo>
                  <a:pt x="1790700" y="3219450"/>
                </a:lnTo>
                <a:cubicBezTo>
                  <a:pt x="1806922" y="3268115"/>
                  <a:pt x="1816478" y="3284058"/>
                  <a:pt x="1790700" y="3352800"/>
                </a:cubicBezTo>
                <a:cubicBezTo>
                  <a:pt x="1786680" y="3363519"/>
                  <a:pt x="1776770" y="3334464"/>
                  <a:pt x="1771650" y="3324225"/>
                </a:cubicBezTo>
                <a:cubicBezTo>
                  <a:pt x="1757136" y="3295196"/>
                  <a:pt x="1773464" y="3289754"/>
                  <a:pt x="1733550" y="3286125"/>
                </a:cubicBezTo>
                <a:cubicBezTo>
                  <a:pt x="1673390" y="3280656"/>
                  <a:pt x="1612900" y="3279775"/>
                  <a:pt x="1552575" y="3276600"/>
                </a:cubicBezTo>
                <a:cubicBezTo>
                  <a:pt x="1546225" y="3267075"/>
                  <a:pt x="1542464" y="3255176"/>
                  <a:pt x="1533525" y="3248025"/>
                </a:cubicBezTo>
                <a:cubicBezTo>
                  <a:pt x="1507334" y="3227072"/>
                  <a:pt x="1446923" y="3245753"/>
                  <a:pt x="1428750" y="3248025"/>
                </a:cubicBezTo>
                <a:lnTo>
                  <a:pt x="1400175" y="3333750"/>
                </a:lnTo>
                <a:lnTo>
                  <a:pt x="1390650" y="3362325"/>
                </a:lnTo>
                <a:lnTo>
                  <a:pt x="1381125" y="3390900"/>
                </a:lnTo>
                <a:cubicBezTo>
                  <a:pt x="1384300" y="3413125"/>
                  <a:pt x="1386247" y="3435560"/>
                  <a:pt x="1390650" y="3457575"/>
                </a:cubicBezTo>
                <a:cubicBezTo>
                  <a:pt x="1392619" y="3467420"/>
                  <a:pt x="1393903" y="3478310"/>
                  <a:pt x="1400175" y="3486150"/>
                </a:cubicBezTo>
                <a:cubicBezTo>
                  <a:pt x="1407326" y="3495089"/>
                  <a:pt x="1419225" y="3498850"/>
                  <a:pt x="1428750" y="3505200"/>
                </a:cubicBezTo>
                <a:cubicBezTo>
                  <a:pt x="1435100" y="3514725"/>
                  <a:pt x="1445918" y="3522483"/>
                  <a:pt x="1447800" y="3533775"/>
                </a:cubicBezTo>
                <a:cubicBezTo>
                  <a:pt x="1452401" y="3561380"/>
                  <a:pt x="1426396" y="3570270"/>
                  <a:pt x="1409700" y="3581400"/>
                </a:cubicBezTo>
                <a:cubicBezTo>
                  <a:pt x="1390650" y="3638550"/>
                  <a:pt x="1397000" y="3587750"/>
                  <a:pt x="1428750" y="3619500"/>
                </a:cubicBezTo>
                <a:cubicBezTo>
                  <a:pt x="1435850" y="3626600"/>
                  <a:pt x="1435100" y="3638550"/>
                  <a:pt x="1438275" y="3648075"/>
                </a:cubicBezTo>
                <a:cubicBezTo>
                  <a:pt x="1417493" y="3710420"/>
                  <a:pt x="1446357" y="3649230"/>
                  <a:pt x="1400175" y="3686175"/>
                </a:cubicBezTo>
                <a:cubicBezTo>
                  <a:pt x="1391236" y="3693326"/>
                  <a:pt x="1390833" y="3708683"/>
                  <a:pt x="1381125" y="3714750"/>
                </a:cubicBezTo>
                <a:cubicBezTo>
                  <a:pt x="1364097" y="3725393"/>
                  <a:pt x="1340683" y="3722661"/>
                  <a:pt x="1323975" y="3733800"/>
                </a:cubicBezTo>
                <a:cubicBezTo>
                  <a:pt x="1314450" y="3740150"/>
                  <a:pt x="1306119" y="3748830"/>
                  <a:pt x="1295400" y="3752850"/>
                </a:cubicBezTo>
                <a:cubicBezTo>
                  <a:pt x="1280241" y="3758534"/>
                  <a:pt x="1263917" y="3761133"/>
                  <a:pt x="1247775" y="3762375"/>
                </a:cubicBezTo>
                <a:cubicBezTo>
                  <a:pt x="1181221" y="3767495"/>
                  <a:pt x="1114425" y="3768725"/>
                  <a:pt x="1047750" y="3771900"/>
                </a:cubicBezTo>
                <a:cubicBezTo>
                  <a:pt x="1044575" y="3781425"/>
                  <a:pt x="1045325" y="3793375"/>
                  <a:pt x="1038225" y="3800475"/>
                </a:cubicBezTo>
                <a:cubicBezTo>
                  <a:pt x="1031125" y="3807575"/>
                  <a:pt x="1019690" y="3810000"/>
                  <a:pt x="1009650" y="3810000"/>
                </a:cubicBezTo>
                <a:cubicBezTo>
                  <a:pt x="995017" y="3810000"/>
                  <a:pt x="943570" y="3800772"/>
                  <a:pt x="923925" y="3790950"/>
                </a:cubicBezTo>
                <a:cubicBezTo>
                  <a:pt x="850067" y="3754021"/>
                  <a:pt x="938599" y="3786316"/>
                  <a:pt x="866775" y="3762375"/>
                </a:cubicBezTo>
                <a:cubicBezTo>
                  <a:pt x="869950" y="3781425"/>
                  <a:pt x="893182" y="3810146"/>
                  <a:pt x="876300" y="3819525"/>
                </a:cubicBezTo>
                <a:cubicBezTo>
                  <a:pt x="848407" y="3835021"/>
                  <a:pt x="812412" y="3815880"/>
                  <a:pt x="781050" y="3810000"/>
                </a:cubicBezTo>
                <a:cubicBezTo>
                  <a:pt x="702414" y="3795256"/>
                  <a:pt x="746665" y="3797570"/>
                  <a:pt x="695325" y="3771900"/>
                </a:cubicBezTo>
                <a:cubicBezTo>
                  <a:pt x="686345" y="3767410"/>
                  <a:pt x="675730" y="3766865"/>
                  <a:pt x="666750" y="3762375"/>
                </a:cubicBezTo>
                <a:cubicBezTo>
                  <a:pt x="656511" y="3757255"/>
                  <a:pt x="648414" y="3748445"/>
                  <a:pt x="638175" y="3743325"/>
                </a:cubicBezTo>
                <a:cubicBezTo>
                  <a:pt x="622950" y="3735712"/>
                  <a:pt x="585742" y="3728344"/>
                  <a:pt x="571500" y="3724275"/>
                </a:cubicBezTo>
                <a:cubicBezTo>
                  <a:pt x="561846" y="3721517"/>
                  <a:pt x="552450" y="3717925"/>
                  <a:pt x="542925" y="3714750"/>
                </a:cubicBezTo>
                <a:cubicBezTo>
                  <a:pt x="520255" y="3646740"/>
                  <a:pt x="507167" y="3668739"/>
                  <a:pt x="552450" y="3638550"/>
                </a:cubicBezTo>
                <a:cubicBezTo>
                  <a:pt x="555625" y="3625850"/>
                  <a:pt x="556818" y="3612482"/>
                  <a:pt x="561975" y="3600450"/>
                </a:cubicBezTo>
                <a:cubicBezTo>
                  <a:pt x="575551" y="3568773"/>
                  <a:pt x="598365" y="3574073"/>
                  <a:pt x="571500" y="3533775"/>
                </a:cubicBezTo>
                <a:cubicBezTo>
                  <a:pt x="565150" y="3524250"/>
                  <a:pt x="552450" y="3521075"/>
                  <a:pt x="542925" y="3514725"/>
                </a:cubicBezTo>
                <a:cubicBezTo>
                  <a:pt x="530146" y="3476389"/>
                  <a:pt x="523381" y="3470291"/>
                  <a:pt x="542925" y="3419475"/>
                </a:cubicBezTo>
                <a:cubicBezTo>
                  <a:pt x="551144" y="3398106"/>
                  <a:pt x="581025" y="3362325"/>
                  <a:pt x="581025" y="3362325"/>
                </a:cubicBezTo>
                <a:cubicBezTo>
                  <a:pt x="571393" y="3347878"/>
                  <a:pt x="552450" y="3324893"/>
                  <a:pt x="552450" y="3305175"/>
                </a:cubicBezTo>
                <a:cubicBezTo>
                  <a:pt x="552450" y="3271648"/>
                  <a:pt x="561678" y="3248917"/>
                  <a:pt x="571500" y="3219450"/>
                </a:cubicBezTo>
                <a:cubicBezTo>
                  <a:pt x="568325" y="3206750"/>
                  <a:pt x="572032" y="3189731"/>
                  <a:pt x="561975" y="3181350"/>
                </a:cubicBezTo>
                <a:cubicBezTo>
                  <a:pt x="549538" y="3170986"/>
                  <a:pt x="530154" y="3175337"/>
                  <a:pt x="514350" y="3171825"/>
                </a:cubicBezTo>
                <a:cubicBezTo>
                  <a:pt x="503363" y="3169384"/>
                  <a:pt x="460403" y="3159139"/>
                  <a:pt x="447675" y="3152775"/>
                </a:cubicBezTo>
                <a:cubicBezTo>
                  <a:pt x="437436" y="3147655"/>
                  <a:pt x="428625" y="3140075"/>
                  <a:pt x="419100" y="3133725"/>
                </a:cubicBezTo>
                <a:cubicBezTo>
                  <a:pt x="403225" y="3136900"/>
                  <a:pt x="384254" y="3133311"/>
                  <a:pt x="371475" y="3143250"/>
                </a:cubicBezTo>
                <a:cubicBezTo>
                  <a:pt x="353403" y="3157306"/>
                  <a:pt x="352425" y="3187700"/>
                  <a:pt x="333375" y="3200400"/>
                </a:cubicBezTo>
                <a:lnTo>
                  <a:pt x="304800" y="3219450"/>
                </a:lnTo>
                <a:cubicBezTo>
                  <a:pt x="298450" y="3209925"/>
                  <a:pt x="290870" y="3201114"/>
                  <a:pt x="285750" y="3190875"/>
                </a:cubicBezTo>
                <a:cubicBezTo>
                  <a:pt x="281260" y="3181895"/>
                  <a:pt x="283325" y="3169400"/>
                  <a:pt x="276225" y="3162300"/>
                </a:cubicBezTo>
                <a:cubicBezTo>
                  <a:pt x="269125" y="3155200"/>
                  <a:pt x="257175" y="3155950"/>
                  <a:pt x="247650" y="3152775"/>
                </a:cubicBezTo>
                <a:cubicBezTo>
                  <a:pt x="241375" y="3133951"/>
                  <a:pt x="235861" y="3109054"/>
                  <a:pt x="219075" y="3095625"/>
                </a:cubicBezTo>
                <a:cubicBezTo>
                  <a:pt x="211235" y="3089353"/>
                  <a:pt x="199277" y="3090976"/>
                  <a:pt x="190500" y="3086100"/>
                </a:cubicBezTo>
                <a:cubicBezTo>
                  <a:pt x="170486" y="3074981"/>
                  <a:pt x="152400" y="3060700"/>
                  <a:pt x="133350" y="3048000"/>
                </a:cubicBezTo>
                <a:lnTo>
                  <a:pt x="104775" y="3028950"/>
                </a:lnTo>
                <a:cubicBezTo>
                  <a:pt x="81585" y="2959381"/>
                  <a:pt x="90595" y="2991281"/>
                  <a:pt x="76200" y="2933700"/>
                </a:cubicBezTo>
                <a:cubicBezTo>
                  <a:pt x="79375" y="2921000"/>
                  <a:pt x="77105" y="2905452"/>
                  <a:pt x="85725" y="2895600"/>
                </a:cubicBezTo>
                <a:cubicBezTo>
                  <a:pt x="100802" y="2878370"/>
                  <a:pt x="142875" y="2857500"/>
                  <a:pt x="142875" y="2857500"/>
                </a:cubicBezTo>
                <a:cubicBezTo>
                  <a:pt x="146050" y="2847975"/>
                  <a:pt x="152400" y="2838965"/>
                  <a:pt x="152400" y="2828925"/>
                </a:cubicBezTo>
                <a:cubicBezTo>
                  <a:pt x="152400" y="2809612"/>
                  <a:pt x="147559" y="2790511"/>
                  <a:pt x="142875" y="2771775"/>
                </a:cubicBezTo>
                <a:cubicBezTo>
                  <a:pt x="136587" y="2746624"/>
                  <a:pt x="125624" y="2706899"/>
                  <a:pt x="104775" y="2686050"/>
                </a:cubicBezTo>
                <a:cubicBezTo>
                  <a:pt x="96680" y="2677955"/>
                  <a:pt x="85725" y="2673350"/>
                  <a:pt x="76200" y="2667000"/>
                </a:cubicBezTo>
                <a:cubicBezTo>
                  <a:pt x="54356" y="2601467"/>
                  <a:pt x="78691" y="2680699"/>
                  <a:pt x="57150" y="2562225"/>
                </a:cubicBezTo>
                <a:cubicBezTo>
                  <a:pt x="50310" y="2524603"/>
                  <a:pt x="46006" y="2539937"/>
                  <a:pt x="28575" y="2505075"/>
                </a:cubicBezTo>
                <a:cubicBezTo>
                  <a:pt x="24085" y="2496095"/>
                  <a:pt x="22225" y="2486025"/>
                  <a:pt x="19050" y="2476500"/>
                </a:cubicBezTo>
                <a:cubicBezTo>
                  <a:pt x="22225" y="2466975"/>
                  <a:pt x="26924" y="2457829"/>
                  <a:pt x="28575" y="2447925"/>
                </a:cubicBezTo>
                <a:cubicBezTo>
                  <a:pt x="41703" y="2369156"/>
                  <a:pt x="36535" y="2331073"/>
                  <a:pt x="47625" y="2247900"/>
                </a:cubicBezTo>
                <a:cubicBezTo>
                  <a:pt x="48952" y="2237948"/>
                  <a:pt x="53975" y="2228850"/>
                  <a:pt x="57150" y="2219325"/>
                </a:cubicBezTo>
                <a:cubicBezTo>
                  <a:pt x="57966" y="2210353"/>
                  <a:pt x="61613" y="2081512"/>
                  <a:pt x="85725" y="2057400"/>
                </a:cubicBezTo>
                <a:cubicBezTo>
                  <a:pt x="95250" y="2047875"/>
                  <a:pt x="105676" y="2039173"/>
                  <a:pt x="114300" y="2028825"/>
                </a:cubicBezTo>
                <a:cubicBezTo>
                  <a:pt x="121629" y="2020031"/>
                  <a:pt x="126021" y="2009044"/>
                  <a:pt x="133350" y="2000250"/>
                </a:cubicBezTo>
                <a:cubicBezTo>
                  <a:pt x="144580" y="1986774"/>
                  <a:pt x="172336" y="1959436"/>
                  <a:pt x="190500" y="1952625"/>
                </a:cubicBezTo>
                <a:cubicBezTo>
                  <a:pt x="203107" y="1947897"/>
                  <a:pt x="286521" y="1935520"/>
                  <a:pt x="295275" y="1933575"/>
                </a:cubicBezTo>
                <a:cubicBezTo>
                  <a:pt x="305076" y="1931397"/>
                  <a:pt x="314196" y="1926808"/>
                  <a:pt x="323850" y="1924050"/>
                </a:cubicBezTo>
                <a:cubicBezTo>
                  <a:pt x="336437" y="1920454"/>
                  <a:pt x="349250" y="1917700"/>
                  <a:pt x="361950" y="1914525"/>
                </a:cubicBezTo>
                <a:cubicBezTo>
                  <a:pt x="371475" y="1908175"/>
                  <a:pt x="389105" y="1906834"/>
                  <a:pt x="390525" y="1895475"/>
                </a:cubicBezTo>
                <a:cubicBezTo>
                  <a:pt x="393016" y="1875550"/>
                  <a:pt x="371475" y="1838325"/>
                  <a:pt x="371475" y="1838325"/>
                </a:cubicBezTo>
                <a:cubicBezTo>
                  <a:pt x="374650" y="1800225"/>
                  <a:pt x="375947" y="1761922"/>
                  <a:pt x="381000" y="1724025"/>
                </a:cubicBezTo>
                <a:cubicBezTo>
                  <a:pt x="382327" y="1714073"/>
                  <a:pt x="388729" y="1705328"/>
                  <a:pt x="390525" y="1695450"/>
                </a:cubicBezTo>
                <a:cubicBezTo>
                  <a:pt x="395104" y="1670265"/>
                  <a:pt x="385851" y="1640549"/>
                  <a:pt x="400050" y="1619250"/>
                </a:cubicBezTo>
                <a:cubicBezTo>
                  <a:pt x="409030" y="1605780"/>
                  <a:pt x="431969" y="1613652"/>
                  <a:pt x="447675" y="1609725"/>
                </a:cubicBezTo>
                <a:cubicBezTo>
                  <a:pt x="457415" y="1607290"/>
                  <a:pt x="466725" y="1603375"/>
                  <a:pt x="476250" y="1600200"/>
                </a:cubicBezTo>
                <a:cubicBezTo>
                  <a:pt x="482600" y="1590675"/>
                  <a:pt x="490651" y="1582086"/>
                  <a:pt x="495300" y="1571625"/>
                </a:cubicBezTo>
                <a:cubicBezTo>
                  <a:pt x="503455" y="1553275"/>
                  <a:pt x="514350" y="1514475"/>
                  <a:pt x="514350" y="1514475"/>
                </a:cubicBezTo>
                <a:cubicBezTo>
                  <a:pt x="511175" y="1504950"/>
                  <a:pt x="512995" y="1491736"/>
                  <a:pt x="504825" y="1485900"/>
                </a:cubicBezTo>
                <a:cubicBezTo>
                  <a:pt x="486026" y="1472472"/>
                  <a:pt x="424063" y="1462128"/>
                  <a:pt x="400050" y="1457325"/>
                </a:cubicBezTo>
                <a:cubicBezTo>
                  <a:pt x="393700" y="1447800"/>
                  <a:pt x="384620" y="1439610"/>
                  <a:pt x="381000" y="1428750"/>
                </a:cubicBezTo>
                <a:cubicBezTo>
                  <a:pt x="374893" y="1410428"/>
                  <a:pt x="380112" y="1388874"/>
                  <a:pt x="371475" y="1371600"/>
                </a:cubicBezTo>
                <a:cubicBezTo>
                  <a:pt x="362376" y="1353402"/>
                  <a:pt x="329352" y="1350538"/>
                  <a:pt x="314325" y="1343025"/>
                </a:cubicBezTo>
                <a:cubicBezTo>
                  <a:pt x="304086" y="1337905"/>
                  <a:pt x="295275" y="1330325"/>
                  <a:pt x="285750" y="1323975"/>
                </a:cubicBezTo>
                <a:cubicBezTo>
                  <a:pt x="282575" y="1314450"/>
                  <a:pt x="278983" y="1305054"/>
                  <a:pt x="276225" y="1295400"/>
                </a:cubicBezTo>
                <a:cubicBezTo>
                  <a:pt x="266732" y="1262175"/>
                  <a:pt x="275136" y="1250587"/>
                  <a:pt x="238125" y="1238250"/>
                </a:cubicBezTo>
                <a:cubicBezTo>
                  <a:pt x="219803" y="1232143"/>
                  <a:pt x="200025" y="1231900"/>
                  <a:pt x="180975" y="1228725"/>
                </a:cubicBezTo>
                <a:lnTo>
                  <a:pt x="161925" y="1171575"/>
                </a:lnTo>
                <a:cubicBezTo>
                  <a:pt x="158750" y="1162050"/>
                  <a:pt x="161925" y="1146175"/>
                  <a:pt x="152400" y="1143000"/>
                </a:cubicBezTo>
                <a:lnTo>
                  <a:pt x="123825" y="1133475"/>
                </a:lnTo>
                <a:cubicBezTo>
                  <a:pt x="117475" y="1123950"/>
                  <a:pt x="112870" y="1112995"/>
                  <a:pt x="104775" y="1104900"/>
                </a:cubicBezTo>
                <a:cubicBezTo>
                  <a:pt x="96680" y="1096805"/>
                  <a:pt x="83738" y="1094465"/>
                  <a:pt x="76200" y="1085850"/>
                </a:cubicBezTo>
                <a:cubicBezTo>
                  <a:pt x="61123" y="1068620"/>
                  <a:pt x="50800" y="1047750"/>
                  <a:pt x="38100" y="1028700"/>
                </a:cubicBezTo>
                <a:cubicBezTo>
                  <a:pt x="31750" y="1019175"/>
                  <a:pt x="22670" y="1010985"/>
                  <a:pt x="19050" y="1000125"/>
                </a:cubicBezTo>
                <a:cubicBezTo>
                  <a:pt x="5385" y="959131"/>
                  <a:pt x="11960" y="981290"/>
                  <a:pt x="0" y="933450"/>
                </a:cubicBezTo>
                <a:cubicBezTo>
                  <a:pt x="20782" y="871105"/>
                  <a:pt x="-8082" y="932295"/>
                  <a:pt x="38100" y="895350"/>
                </a:cubicBezTo>
                <a:cubicBezTo>
                  <a:pt x="70216" y="869657"/>
                  <a:pt x="46955" y="867781"/>
                  <a:pt x="66675" y="838200"/>
                </a:cubicBezTo>
                <a:cubicBezTo>
                  <a:pt x="87060" y="807622"/>
                  <a:pt x="93867" y="810086"/>
                  <a:pt x="123825" y="800100"/>
                </a:cubicBezTo>
                <a:cubicBezTo>
                  <a:pt x="127000" y="790575"/>
                  <a:pt x="127078" y="779365"/>
                  <a:pt x="133350" y="771525"/>
                </a:cubicBezTo>
                <a:cubicBezTo>
                  <a:pt x="151548" y="748777"/>
                  <a:pt x="167493" y="754454"/>
                  <a:pt x="190500" y="742950"/>
                </a:cubicBezTo>
                <a:cubicBezTo>
                  <a:pt x="217022" y="729689"/>
                  <a:pt x="226584" y="716391"/>
                  <a:pt x="247650" y="695325"/>
                </a:cubicBezTo>
                <a:cubicBezTo>
                  <a:pt x="264415" y="645030"/>
                  <a:pt x="251606" y="675104"/>
                  <a:pt x="295275" y="609600"/>
                </a:cubicBezTo>
                <a:cubicBezTo>
                  <a:pt x="301625" y="600075"/>
                  <a:pt x="310705" y="591885"/>
                  <a:pt x="314325" y="581025"/>
                </a:cubicBezTo>
                <a:lnTo>
                  <a:pt x="333375" y="523875"/>
                </a:lnTo>
                <a:cubicBezTo>
                  <a:pt x="336550" y="514350"/>
                  <a:pt x="337331" y="503654"/>
                  <a:pt x="342900" y="495300"/>
                </a:cubicBezTo>
                <a:lnTo>
                  <a:pt x="361950" y="4667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1" animBg="1"/>
      <p:bldP spid="13" grpId="2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234207"/>
            <a:ext cx="8534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48465"/>
              </p:ext>
            </p:extLst>
          </p:nvPr>
        </p:nvGraphicFramePr>
        <p:xfrm>
          <a:off x="211282" y="1981200"/>
          <a:ext cx="8686800" cy="374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/>
                <a:gridCol w="3200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trăm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mốt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lô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ki-lô-mét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algn="l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509km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320 000km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4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9938"/>
              </p:ext>
            </p:extLst>
          </p:nvPr>
        </p:nvGraphicFramePr>
        <p:xfrm>
          <a:off x="228600" y="2209800"/>
          <a:ext cx="8686801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609273"/>
                <a:gridCol w="1316182"/>
                <a:gridCol w="2018146"/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=…...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 ….dm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1 000 000m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=….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…m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57981"/>
              </p:ext>
            </p:extLst>
          </p:nvPr>
        </p:nvGraphicFramePr>
        <p:xfrm>
          <a:off x="2438400" y="3962400"/>
          <a:ext cx="46482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204"/>
                <a:gridCol w="1850996"/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 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…d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2 000 000m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=…</a:t>
                      </a:r>
                      <a:r>
                        <a:rPr lang="en-US" sz="36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3600" b="1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94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12713" y="404813"/>
            <a:ext cx="91535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</a:rPr>
              <a:t> 3</a:t>
            </a:r>
            <a:r>
              <a:rPr lang="en-US" sz="4000" b="1" dirty="0">
                <a:latin typeface="Times New Roman" pitchFamily="18" charset="0"/>
              </a:rPr>
              <a:t>:</a:t>
            </a:r>
            <a:r>
              <a:rPr lang="en-US" sz="4000" b="1" dirty="0">
                <a:solidFill>
                  <a:srgbClr val="9933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rừng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nhật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chiều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dài</a:t>
            </a:r>
            <a:r>
              <a:rPr lang="en-US" sz="4000" b="1" dirty="0">
                <a:latin typeface="Times New Roman" pitchFamily="18" charset="0"/>
              </a:rPr>
              <a:t> 3km </a:t>
            </a:r>
            <a:r>
              <a:rPr lang="en-US" sz="4000" b="1" dirty="0" err="1">
                <a:latin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chiều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rộng</a:t>
            </a:r>
            <a:r>
              <a:rPr lang="en-US" sz="4000" b="1" dirty="0">
                <a:latin typeface="Times New Roman" pitchFamily="18" charset="0"/>
              </a:rPr>
              <a:t> 2km. </a:t>
            </a:r>
            <a:r>
              <a:rPr lang="en-US" sz="4000" b="1" dirty="0" err="1">
                <a:latin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diện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tích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rừng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bao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nhiêu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ki-lô-mét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vuông</a:t>
            </a:r>
            <a:r>
              <a:rPr lang="en-US" sz="4000" b="1" dirty="0">
                <a:latin typeface="Times New Roman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67005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38600" y="167005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" y="2223655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0200" y="28194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4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57" y="1695450"/>
            <a:ext cx="9048952" cy="21145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3712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NHANH AI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2971800"/>
            <a:ext cx="2133600" cy="35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9" y="3219450"/>
            <a:ext cx="3333750" cy="3333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" y="-228600"/>
            <a:ext cx="2286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1" y="964629"/>
            <a:ext cx="9144000" cy="4116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3375"/>
            <a:ext cx="7848600" cy="962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2788"/>
            <a:ext cx="1668162" cy="1065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67" y="5792788"/>
            <a:ext cx="1668162" cy="1065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48" y="5789953"/>
            <a:ext cx="1668162" cy="1065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11" y="5790405"/>
            <a:ext cx="1668162" cy="1065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78" y="5790405"/>
            <a:ext cx="1668162" cy="1065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9" y="5787570"/>
            <a:ext cx="1668162" cy="10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50"/>
                            </p:stCondLst>
                            <p:childTnLst>
                              <p:par>
                                <p:cTn id="11" presetID="28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177" y="609600"/>
            <a:ext cx="7620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TRÂN THÀNH CẢM ƠN CÁC THẦY CÔ VÀ CÁC EM ĐÃ THEO DÕI TIẾT HỌC</a:t>
            </a:r>
            <a:endParaRPr lang="en-US" sz="3600" b="1" cap="none" spc="0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4962814"/>
            <a:ext cx="438150" cy="43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438150" cy="43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962814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17550" y="640660"/>
            <a:ext cx="8001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u="sng" dirty="0" err="1"/>
              <a:t>Chọn</a:t>
            </a:r>
            <a:r>
              <a:rPr lang="en-US" sz="4000" b="1" u="sng" dirty="0"/>
              <a:t> </a:t>
            </a:r>
            <a:r>
              <a:rPr lang="en-US" sz="4000" b="1" u="sng" dirty="0" err="1"/>
              <a:t>đáp</a:t>
            </a:r>
            <a:r>
              <a:rPr lang="en-US" sz="4000" b="1" u="sng" dirty="0"/>
              <a:t> </a:t>
            </a:r>
            <a:r>
              <a:rPr lang="en-US" sz="4000" b="1" u="sng" dirty="0" err="1"/>
              <a:t>án</a:t>
            </a:r>
            <a:r>
              <a:rPr lang="en-US" sz="4000" b="1" u="sng" dirty="0"/>
              <a:t> </a:t>
            </a:r>
            <a:r>
              <a:rPr lang="en-US" sz="4000" b="1" u="sng" dirty="0" err="1"/>
              <a:t>đúng</a:t>
            </a:r>
            <a:endParaRPr lang="en-US" sz="4000" b="1" u="sng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1/ </a:t>
            </a:r>
            <a:r>
              <a:rPr lang="en-US" sz="4000" b="1" dirty="0" smtClean="0"/>
              <a:t>20m</a:t>
            </a:r>
            <a:r>
              <a:rPr lang="en-US" sz="4000" b="1" baseline="30000" dirty="0" smtClean="0"/>
              <a:t>2</a:t>
            </a:r>
            <a:r>
              <a:rPr lang="en-US" sz="4000" b="1" dirty="0" smtClean="0"/>
              <a:t> </a:t>
            </a:r>
            <a:r>
              <a:rPr lang="en-US" sz="4000" b="1" dirty="0"/>
              <a:t>=................. dm</a:t>
            </a:r>
            <a:r>
              <a:rPr lang="en-US" sz="4000" b="1" baseline="30000" dirty="0"/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a. </a:t>
            </a:r>
            <a:r>
              <a:rPr lang="en-US" sz="4000" b="1" dirty="0" smtClean="0"/>
              <a:t>200 </a:t>
            </a:r>
            <a:endParaRPr lang="en-US" sz="4000" b="1" baseline="30000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b. </a:t>
            </a:r>
            <a:r>
              <a:rPr lang="en-US" sz="4000" b="1" dirty="0" smtClean="0"/>
              <a:t>2000 </a:t>
            </a:r>
            <a:endParaRPr lang="en-US" sz="4000" b="1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c. </a:t>
            </a:r>
            <a:r>
              <a:rPr lang="en-US" sz="4000" b="1" dirty="0" smtClean="0"/>
              <a:t>20000 </a:t>
            </a:r>
            <a:endParaRPr lang="en-US" sz="4000" b="1" dirty="0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1281752" y="3464256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4000" b="1"/>
          </a:p>
        </p:txBody>
      </p:sp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111125" y="175986"/>
            <a:ext cx="8915400" cy="662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2400" b="1">
              <a:solidFill>
                <a:srgbClr val="006600"/>
              </a:solidFill>
            </a:endParaRPr>
          </a:p>
        </p:txBody>
      </p:sp>
      <p:pic>
        <p:nvPicPr>
          <p:cNvPr id="6" name="Picture 8" descr="1877954l46hf1ep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45125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9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641350" y="781050"/>
            <a:ext cx="60960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/>
              <a:t>2</a:t>
            </a:r>
            <a:r>
              <a:rPr lang="en-US" sz="4000" b="1" dirty="0" smtClean="0"/>
              <a:t>/ 9900dm</a:t>
            </a:r>
            <a:r>
              <a:rPr lang="en-US" sz="4000" b="1" baseline="30000" dirty="0" smtClean="0"/>
              <a:t>2</a:t>
            </a:r>
            <a:r>
              <a:rPr lang="en-US" sz="4000" b="1" dirty="0" smtClean="0"/>
              <a:t>=……….m</a:t>
            </a:r>
            <a:r>
              <a:rPr lang="en-US" sz="4000" b="1" baseline="30000" dirty="0" smtClean="0"/>
              <a:t>2</a:t>
            </a:r>
            <a:endParaRPr lang="en-US" sz="4000" b="1" baseline="30000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   a. </a:t>
            </a:r>
            <a:r>
              <a:rPr lang="en-US" sz="4000" b="1" dirty="0" smtClean="0"/>
              <a:t>99</a:t>
            </a:r>
            <a:endParaRPr lang="en-US" sz="4000" b="1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   b. </a:t>
            </a:r>
            <a:r>
              <a:rPr lang="en-US" sz="4000" b="1" dirty="0" smtClean="0"/>
              <a:t>990</a:t>
            </a:r>
            <a:endParaRPr lang="en-US" sz="4000" b="1" baseline="30000" dirty="0"/>
          </a:p>
          <a:p>
            <a:pPr eaLnBrk="1" hangingPunct="1">
              <a:spcBef>
                <a:spcPct val="50000"/>
              </a:spcBef>
            </a:pPr>
            <a:r>
              <a:rPr lang="en-US" sz="4000" b="1" dirty="0"/>
              <a:t>       c. </a:t>
            </a:r>
            <a:r>
              <a:rPr lang="en-US" sz="4000" b="1" dirty="0" smtClean="0"/>
              <a:t>999</a:t>
            </a:r>
            <a:endParaRPr lang="en-US" sz="4000" b="1" dirty="0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1600200" y="18288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4000" b="1"/>
          </a:p>
        </p:txBody>
      </p:sp>
      <p:pic>
        <p:nvPicPr>
          <p:cNvPr id="5124" name="Picture 8" descr="1877954l46hf1ep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58039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11125" y="88900"/>
            <a:ext cx="8915400" cy="662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24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1291679" y="4003344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400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9775" y="1219200"/>
            <a:ext cx="7391400" cy="336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 dirty="0"/>
              <a:t>3</a:t>
            </a:r>
            <a:r>
              <a:rPr lang="en-US" sz="4000" b="1" dirty="0" smtClean="0"/>
              <a:t>/ 3m</a:t>
            </a:r>
            <a:r>
              <a:rPr lang="en-US" sz="4000" b="1" baseline="30000" dirty="0" smtClean="0"/>
              <a:t>2</a:t>
            </a:r>
            <a:r>
              <a:rPr lang="en-US" sz="4000" b="1" dirty="0"/>
              <a:t>5</a:t>
            </a:r>
            <a:r>
              <a:rPr lang="en-US" sz="4000" b="1" dirty="0" smtClean="0"/>
              <a:t>dm</a:t>
            </a:r>
            <a:r>
              <a:rPr lang="en-US" sz="4000" b="1" baseline="30000" dirty="0" smtClean="0"/>
              <a:t>2 </a:t>
            </a:r>
            <a:r>
              <a:rPr lang="en-US" sz="4000" b="1" dirty="0"/>
              <a:t>=…………dm</a:t>
            </a:r>
            <a:r>
              <a:rPr lang="en-US" sz="4000" b="1" baseline="30000" dirty="0"/>
              <a:t>2</a:t>
            </a:r>
          </a:p>
          <a:p>
            <a:pPr eaLnBrk="1" hangingPunct="1">
              <a:lnSpc>
                <a:spcPct val="150000"/>
              </a:lnSpc>
            </a:pPr>
            <a:r>
              <a:rPr lang="en-US" sz="4000" b="1" dirty="0" smtClean="0"/>
              <a:t>    </a:t>
            </a:r>
            <a:r>
              <a:rPr lang="en-US" sz="4000" b="1" dirty="0"/>
              <a:t>a. </a:t>
            </a:r>
            <a:r>
              <a:rPr lang="en-US" sz="4000" b="1" dirty="0" smtClean="0"/>
              <a:t>35 </a:t>
            </a:r>
            <a:endParaRPr lang="en-US" sz="4000" b="1" dirty="0"/>
          </a:p>
          <a:p>
            <a:pPr eaLnBrk="1" hangingPunct="1">
              <a:lnSpc>
                <a:spcPct val="150000"/>
              </a:lnSpc>
            </a:pPr>
            <a:r>
              <a:rPr lang="en-US" sz="4000" b="1" dirty="0" smtClean="0"/>
              <a:t>    </a:t>
            </a:r>
            <a:r>
              <a:rPr lang="en-US" sz="4000" b="1" dirty="0"/>
              <a:t>b. </a:t>
            </a:r>
            <a:r>
              <a:rPr lang="en-US" sz="4000" b="1" dirty="0" smtClean="0"/>
              <a:t>3005 </a:t>
            </a:r>
            <a:endParaRPr lang="en-US" sz="4000" b="1" baseline="30000" dirty="0"/>
          </a:p>
          <a:p>
            <a:pPr eaLnBrk="1" hangingPunct="1">
              <a:lnSpc>
                <a:spcPct val="150000"/>
              </a:lnSpc>
            </a:pPr>
            <a:r>
              <a:rPr lang="en-US" sz="4000" b="1" dirty="0" smtClean="0"/>
              <a:t>    </a:t>
            </a:r>
            <a:r>
              <a:rPr lang="en-US" sz="4000" b="1" dirty="0"/>
              <a:t>c. </a:t>
            </a:r>
            <a:r>
              <a:rPr lang="en-US" sz="4000" b="1" dirty="0" smtClean="0"/>
              <a:t>305 </a:t>
            </a:r>
            <a:endParaRPr lang="en-US" sz="4000" b="1" baseline="30000" dirty="0"/>
          </a:p>
        </p:txBody>
      </p:sp>
      <p:pic>
        <p:nvPicPr>
          <p:cNvPr id="7" name="Picture 8" descr="1877954l46hf1ep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58039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5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Joiner1901071139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6" y="0"/>
            <a:ext cx="9137074" cy="6858000"/>
          </a:xfrm>
          <a:prstGeom prst="rect">
            <a:avLst/>
          </a:prstGeom>
        </p:spPr>
      </p:pic>
      <p:pic>
        <p:nvPicPr>
          <p:cNvPr id="8" name="TheWhistlersSong-SteveBarakatt-279995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0050.9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5631873"/>
            <a:ext cx="609600" cy="671946"/>
          </a:xfrm>
          <a:prstGeom prst="rect">
            <a:avLst/>
          </a:prstGeom>
        </p:spPr>
      </p:pic>
      <p:pic>
        <p:nvPicPr>
          <p:cNvPr id="9" name="C thao (online-audio-converter.com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5084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68" y="559275"/>
            <a:ext cx="5619750" cy="5610224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1968" y="2880650"/>
            <a:ext cx="143668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970355" y="2840513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1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ki-lô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vuông</a:t>
            </a:r>
            <a:endParaRPr lang="en-US" sz="4400" b="1" baseline="30000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35673" y="559275"/>
            <a:ext cx="0" cy="5610224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6"/>
          <p:cNvSpPr>
            <a:spLocks noChangeShapeType="1"/>
          </p:cNvSpPr>
          <p:nvPr/>
        </p:nvSpPr>
        <p:spPr bwMode="auto">
          <a:xfrm>
            <a:off x="5111750" y="4876800"/>
            <a:ext cx="320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5100" y="1388269"/>
            <a:ext cx="3200400" cy="3200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11750" y="1371600"/>
            <a:ext cx="3200400" cy="3200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111750" y="2561771"/>
            <a:ext cx="3286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itchFamily="34" charset="0"/>
              </a:rPr>
              <a:t>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lack" pitchFamily="34" charset="0"/>
              </a:rPr>
              <a:t>………….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</a:t>
            </a:r>
            <a:r>
              <a:rPr lang="en-US" sz="40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2</a:t>
            </a:r>
            <a:endParaRPr lang="en-US" sz="40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139950" y="2514600"/>
            <a:ext cx="1790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1 km</a:t>
            </a:r>
            <a:r>
              <a:rPr lang="en-U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1435100" y="4893462"/>
            <a:ext cx="319132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334000" y="5094648"/>
            <a:ext cx="2295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.VnBlack" pitchFamily="34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1km</a:t>
            </a:r>
            <a:endParaRPr lang="en-US" sz="36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368799" y="5635490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1km = 1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sz="36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52374" y="5094648"/>
            <a:ext cx="2295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.VnBlack" pitchFamily="34" charset="0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1km</a:t>
            </a:r>
            <a:endParaRPr lang="en-US" sz="3600" b="1" baseline="30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93368" y="2568714"/>
            <a:ext cx="3286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Black" pitchFamily="34" charset="0"/>
              </a:rPr>
              <a:t> 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1 000 000 m</a:t>
            </a:r>
            <a:r>
              <a:rPr lang="en-US" sz="4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7" name="10-Point Star 16"/>
          <p:cNvSpPr/>
          <p:nvPr/>
        </p:nvSpPr>
        <p:spPr>
          <a:xfrm>
            <a:off x="296000" y="6027884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10-Point Star 17"/>
          <p:cNvSpPr/>
          <p:nvPr/>
        </p:nvSpPr>
        <p:spPr>
          <a:xfrm>
            <a:off x="314255" y="6027884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10-Point Star 18"/>
          <p:cNvSpPr/>
          <p:nvPr/>
        </p:nvSpPr>
        <p:spPr>
          <a:xfrm>
            <a:off x="314255" y="6027884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10-Point Star 19"/>
          <p:cNvSpPr/>
          <p:nvPr/>
        </p:nvSpPr>
        <p:spPr>
          <a:xfrm>
            <a:off x="314254" y="6016748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10-Point Star 20"/>
          <p:cNvSpPr/>
          <p:nvPr/>
        </p:nvSpPr>
        <p:spPr>
          <a:xfrm>
            <a:off x="316782" y="6023676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10-Point Star 21"/>
          <p:cNvSpPr/>
          <p:nvPr/>
        </p:nvSpPr>
        <p:spPr>
          <a:xfrm>
            <a:off x="316782" y="6024800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10-Point Star 22"/>
          <p:cNvSpPr/>
          <p:nvPr/>
        </p:nvSpPr>
        <p:spPr>
          <a:xfrm>
            <a:off x="302929" y="6016748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10-Point Star 23"/>
          <p:cNvSpPr/>
          <p:nvPr/>
        </p:nvSpPr>
        <p:spPr>
          <a:xfrm>
            <a:off x="318656" y="6023676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10-Point Star 24"/>
          <p:cNvSpPr/>
          <p:nvPr/>
        </p:nvSpPr>
        <p:spPr>
          <a:xfrm>
            <a:off x="309855" y="6013565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10-Point Star 25"/>
          <p:cNvSpPr/>
          <p:nvPr/>
        </p:nvSpPr>
        <p:spPr>
          <a:xfrm>
            <a:off x="325583" y="6013565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10-Point Star 26"/>
          <p:cNvSpPr/>
          <p:nvPr/>
        </p:nvSpPr>
        <p:spPr>
          <a:xfrm>
            <a:off x="332510" y="6029008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8" name="10-Point Star 27"/>
          <p:cNvSpPr/>
          <p:nvPr/>
        </p:nvSpPr>
        <p:spPr>
          <a:xfrm>
            <a:off x="318656" y="6012441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10-Point Star 28"/>
          <p:cNvSpPr/>
          <p:nvPr/>
        </p:nvSpPr>
        <p:spPr>
          <a:xfrm>
            <a:off x="318656" y="6025264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10-Point Star 29"/>
          <p:cNvSpPr/>
          <p:nvPr/>
        </p:nvSpPr>
        <p:spPr>
          <a:xfrm>
            <a:off x="318656" y="6027884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10-Point Star 30"/>
          <p:cNvSpPr/>
          <p:nvPr/>
        </p:nvSpPr>
        <p:spPr>
          <a:xfrm>
            <a:off x="302929" y="6025264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10-Point Star 31"/>
          <p:cNvSpPr/>
          <p:nvPr/>
        </p:nvSpPr>
        <p:spPr>
          <a:xfrm>
            <a:off x="309854" y="6015827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10-Point Star 32"/>
          <p:cNvSpPr/>
          <p:nvPr/>
        </p:nvSpPr>
        <p:spPr>
          <a:xfrm>
            <a:off x="309853" y="6025264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10-Point Star 33"/>
          <p:cNvSpPr/>
          <p:nvPr/>
        </p:nvSpPr>
        <p:spPr>
          <a:xfrm>
            <a:off x="318656" y="6026514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10-Point Star 34"/>
          <p:cNvSpPr/>
          <p:nvPr/>
        </p:nvSpPr>
        <p:spPr>
          <a:xfrm>
            <a:off x="318656" y="6037067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10-Point Star 35"/>
          <p:cNvSpPr/>
          <p:nvPr/>
        </p:nvSpPr>
        <p:spPr>
          <a:xfrm>
            <a:off x="311728" y="6023212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10-Point Star 36"/>
          <p:cNvSpPr/>
          <p:nvPr/>
        </p:nvSpPr>
        <p:spPr>
          <a:xfrm>
            <a:off x="314255" y="6037067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10-Point Star 37"/>
          <p:cNvSpPr/>
          <p:nvPr/>
        </p:nvSpPr>
        <p:spPr>
          <a:xfrm>
            <a:off x="309855" y="6026296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10-Point Star 38"/>
          <p:cNvSpPr/>
          <p:nvPr/>
        </p:nvSpPr>
        <p:spPr>
          <a:xfrm>
            <a:off x="302930" y="6022088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0" name="10-Point Star 39"/>
          <p:cNvSpPr/>
          <p:nvPr/>
        </p:nvSpPr>
        <p:spPr>
          <a:xfrm>
            <a:off x="305786" y="6025838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10-Point Star 40"/>
          <p:cNvSpPr/>
          <p:nvPr/>
        </p:nvSpPr>
        <p:spPr>
          <a:xfrm>
            <a:off x="322942" y="6010201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10-Point Star 41"/>
          <p:cNvSpPr/>
          <p:nvPr/>
        </p:nvSpPr>
        <p:spPr>
          <a:xfrm>
            <a:off x="305787" y="6031766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10-Point Star 42"/>
          <p:cNvSpPr/>
          <p:nvPr/>
        </p:nvSpPr>
        <p:spPr>
          <a:xfrm>
            <a:off x="320301" y="6023746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10-Point Star 43"/>
          <p:cNvSpPr/>
          <p:nvPr/>
        </p:nvSpPr>
        <p:spPr>
          <a:xfrm>
            <a:off x="334923" y="6030643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5" name="10-Point Star 44"/>
          <p:cNvSpPr/>
          <p:nvPr/>
        </p:nvSpPr>
        <p:spPr>
          <a:xfrm>
            <a:off x="305788" y="6030643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6" name="10-Point Star 45"/>
          <p:cNvSpPr/>
          <p:nvPr/>
        </p:nvSpPr>
        <p:spPr>
          <a:xfrm>
            <a:off x="334922" y="6011324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29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7" name="10-Point Star 46"/>
          <p:cNvSpPr/>
          <p:nvPr/>
        </p:nvSpPr>
        <p:spPr>
          <a:xfrm>
            <a:off x="326677" y="6022061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8" name="10-Point Star 47"/>
          <p:cNvSpPr/>
          <p:nvPr/>
        </p:nvSpPr>
        <p:spPr>
          <a:xfrm>
            <a:off x="316673" y="6025838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10-Point Star 48"/>
          <p:cNvSpPr/>
          <p:nvPr/>
        </p:nvSpPr>
        <p:spPr>
          <a:xfrm>
            <a:off x="342075" y="6028396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0" name="10-Point Star 49"/>
          <p:cNvSpPr/>
          <p:nvPr/>
        </p:nvSpPr>
        <p:spPr>
          <a:xfrm>
            <a:off x="322942" y="6029520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1" name="10-Point Star 50"/>
          <p:cNvSpPr/>
          <p:nvPr/>
        </p:nvSpPr>
        <p:spPr>
          <a:xfrm>
            <a:off x="319312" y="6022622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2" name="10-Point Star 51"/>
          <p:cNvSpPr/>
          <p:nvPr/>
        </p:nvSpPr>
        <p:spPr>
          <a:xfrm>
            <a:off x="305788" y="6023746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3" name="10-Point Star 52"/>
          <p:cNvSpPr/>
          <p:nvPr/>
        </p:nvSpPr>
        <p:spPr>
          <a:xfrm>
            <a:off x="309418" y="6029520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4" name="10-Point Star 53"/>
          <p:cNvSpPr/>
          <p:nvPr/>
        </p:nvSpPr>
        <p:spPr>
          <a:xfrm>
            <a:off x="322942" y="6017309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10-Point Star 54"/>
          <p:cNvSpPr/>
          <p:nvPr/>
        </p:nvSpPr>
        <p:spPr>
          <a:xfrm>
            <a:off x="309418" y="6029520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10-Point Star 55"/>
          <p:cNvSpPr/>
          <p:nvPr/>
        </p:nvSpPr>
        <p:spPr>
          <a:xfrm>
            <a:off x="322941" y="6011324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39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10-Point Star 56"/>
          <p:cNvSpPr/>
          <p:nvPr/>
        </p:nvSpPr>
        <p:spPr>
          <a:xfrm>
            <a:off x="321071" y="6029520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10-Point Star 57"/>
          <p:cNvSpPr/>
          <p:nvPr/>
        </p:nvSpPr>
        <p:spPr>
          <a:xfrm>
            <a:off x="305789" y="6022623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10-Point Star 58"/>
          <p:cNvSpPr/>
          <p:nvPr/>
        </p:nvSpPr>
        <p:spPr>
          <a:xfrm>
            <a:off x="305789" y="6028397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0" name="10-Point Star 59"/>
          <p:cNvSpPr/>
          <p:nvPr/>
        </p:nvSpPr>
        <p:spPr>
          <a:xfrm>
            <a:off x="322941" y="6016748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1" name="10-Point Star 60"/>
          <p:cNvSpPr/>
          <p:nvPr/>
        </p:nvSpPr>
        <p:spPr>
          <a:xfrm>
            <a:off x="319312" y="6018994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2" name="10-Point Star 61"/>
          <p:cNvSpPr/>
          <p:nvPr/>
        </p:nvSpPr>
        <p:spPr>
          <a:xfrm>
            <a:off x="319312" y="6018994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3" name="10-Point Star 62"/>
          <p:cNvSpPr/>
          <p:nvPr/>
        </p:nvSpPr>
        <p:spPr>
          <a:xfrm>
            <a:off x="309417" y="6001202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4" name="10-Point Star 63"/>
          <p:cNvSpPr/>
          <p:nvPr/>
        </p:nvSpPr>
        <p:spPr>
          <a:xfrm>
            <a:off x="309417" y="6017871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5" name="10-Point Star 64"/>
          <p:cNvSpPr/>
          <p:nvPr/>
        </p:nvSpPr>
        <p:spPr>
          <a:xfrm>
            <a:off x="308426" y="6017871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6" name="10-Point Star 65"/>
          <p:cNvSpPr/>
          <p:nvPr/>
        </p:nvSpPr>
        <p:spPr>
          <a:xfrm>
            <a:off x="317443" y="6017275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7" name="10-Point Star 66"/>
          <p:cNvSpPr/>
          <p:nvPr/>
        </p:nvSpPr>
        <p:spPr>
          <a:xfrm>
            <a:off x="302929" y="6017275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8" name="10-Point Star 67"/>
          <p:cNvSpPr/>
          <p:nvPr/>
        </p:nvSpPr>
        <p:spPr>
          <a:xfrm>
            <a:off x="303237" y="6016152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51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9" name="10-Point Star 68"/>
          <p:cNvSpPr/>
          <p:nvPr/>
        </p:nvSpPr>
        <p:spPr>
          <a:xfrm>
            <a:off x="303917" y="6016152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10-Point Star 69"/>
          <p:cNvSpPr/>
          <p:nvPr/>
        </p:nvSpPr>
        <p:spPr>
          <a:xfrm>
            <a:off x="303237" y="6008135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1" name="10-Point Star 70"/>
          <p:cNvSpPr/>
          <p:nvPr/>
        </p:nvSpPr>
        <p:spPr>
          <a:xfrm>
            <a:off x="310736" y="6022623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2" name="10-Point Star 71"/>
          <p:cNvSpPr/>
          <p:nvPr/>
        </p:nvSpPr>
        <p:spPr>
          <a:xfrm>
            <a:off x="303237" y="6016152"/>
            <a:ext cx="803563" cy="76962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55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3" name="10-Point Star 72"/>
          <p:cNvSpPr/>
          <p:nvPr/>
        </p:nvSpPr>
        <p:spPr>
          <a:xfrm>
            <a:off x="311727" y="6023746"/>
            <a:ext cx="803563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4" name="10-Point Star 73"/>
          <p:cNvSpPr/>
          <p:nvPr/>
        </p:nvSpPr>
        <p:spPr>
          <a:xfrm>
            <a:off x="311727" y="6034271"/>
            <a:ext cx="803562" cy="763123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10-Point Star 74"/>
          <p:cNvSpPr/>
          <p:nvPr/>
        </p:nvSpPr>
        <p:spPr>
          <a:xfrm>
            <a:off x="307109" y="6034271"/>
            <a:ext cx="803562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6" name="10-Point Star 75"/>
          <p:cNvSpPr/>
          <p:nvPr/>
        </p:nvSpPr>
        <p:spPr>
          <a:xfrm>
            <a:off x="310737" y="6023746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7" name="10-Point Star 76"/>
          <p:cNvSpPr/>
          <p:nvPr/>
        </p:nvSpPr>
        <p:spPr>
          <a:xfrm>
            <a:off x="302928" y="6022649"/>
            <a:ext cx="803563" cy="762000"/>
          </a:xfrm>
          <a:prstGeom prst="star10">
            <a:avLst/>
          </a:prstGeom>
          <a:solidFill>
            <a:srgbClr val="FFFF00"/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6247" y="5392888"/>
            <a:ext cx="1337541" cy="1777866"/>
          </a:xfrm>
          <a:prstGeom prst="cloudCallout">
            <a:avLst>
              <a:gd name="adj1" fmla="val -37041"/>
              <a:gd name="adj2" fmla="val 19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 GIỜ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4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6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70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9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20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3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40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8000"/>
                            </p:stCondLst>
                            <p:childTnLst>
                              <p:par>
                                <p:cTn id="2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"/>
                            </p:stCondLst>
                            <p:childTnLst>
                              <p:par>
                                <p:cTn id="4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2" grpId="0" animBg="1"/>
      <p:bldP spid="9" grpId="0" animBg="1"/>
      <p:bldP spid="10" grpId="0"/>
      <p:bldP spid="10" grpId="1"/>
      <p:bldP spid="11" grpId="0"/>
      <p:bldP spid="15" grpId="0" animBg="1"/>
      <p:bldP spid="16" grpId="0"/>
      <p:bldP spid="12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59" y="228600"/>
            <a:ext cx="4501455" cy="6821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140" y="808760"/>
            <a:ext cx="1714500" cy="1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922" y="2523260"/>
            <a:ext cx="1714500" cy="1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6704" y="4237760"/>
            <a:ext cx="1714500" cy="15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922" y="5952260"/>
            <a:ext cx="1714500" cy="15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4896" y="808760"/>
            <a:ext cx="1714500" cy="15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4114" y="2523260"/>
            <a:ext cx="17145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3332" y="4237760"/>
            <a:ext cx="17145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4114" y="5952260"/>
            <a:ext cx="17145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" y="76200"/>
            <a:ext cx="9000114" cy="6705600"/>
          </a:xfrm>
          <a:prstGeom prst="rect">
            <a:avLst/>
          </a:prstGeom>
          <a:noFill/>
          <a:ln w="57150">
            <a:solidFill>
              <a:srgbClr val="88027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7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293</Words>
  <Application>Microsoft Office PowerPoint</Application>
  <PresentationFormat>On-screen Show (4:3)</PresentationFormat>
  <Paragraphs>112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.VnBlack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PROBOOK</cp:lastModifiedBy>
  <cp:revision>194</cp:revision>
  <dcterms:created xsi:type="dcterms:W3CDTF">2018-12-31T13:27:09Z</dcterms:created>
  <dcterms:modified xsi:type="dcterms:W3CDTF">2021-01-17T16:35:09Z</dcterms:modified>
</cp:coreProperties>
</file>