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9"/>
  </p:notesMasterIdLst>
  <p:sldIdLst>
    <p:sldId id="295" r:id="rId2"/>
    <p:sldId id="305" r:id="rId3"/>
    <p:sldId id="304" r:id="rId4"/>
    <p:sldId id="303" r:id="rId5"/>
    <p:sldId id="302" r:id="rId6"/>
    <p:sldId id="301" r:id="rId7"/>
    <p:sldId id="300" r:id="rId8"/>
    <p:sldId id="299" r:id="rId9"/>
    <p:sldId id="298" r:id="rId10"/>
    <p:sldId id="297" r:id="rId11"/>
    <p:sldId id="292" r:id="rId12"/>
    <p:sldId id="293" r:id="rId13"/>
    <p:sldId id="287" r:id="rId14"/>
    <p:sldId id="288" r:id="rId15"/>
    <p:sldId id="289" r:id="rId16"/>
    <p:sldId id="290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00"/>
    <a:srgbClr val="FFCCFF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>
      <p:cViewPr>
        <p:scale>
          <a:sx n="81" d="100"/>
          <a:sy n="81" d="100"/>
        </p:scale>
        <p:origin x="-248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19648F-8167-4C57-8CCD-852D74FEF3C1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B5CCC0-DDD9-442F-A741-08E8B34733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29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9EFC-961A-490C-97D7-18E80D2A4248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0DDFD-1AD6-4A07-BAE1-F2793C4D27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24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F0A5-C9EE-4221-8E46-A8A7C6FCEB10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77EC-DCAA-4034-87A4-A775911BE1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62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EDA4-0256-4C73-9AEB-586D1CE70829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E7E38-64A1-40BE-8D2C-E5E925905A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691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C834-00F1-4E70-B7D4-299F6C12281E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83BE-DCDF-45CD-BC2A-D60EECBBDF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68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1D75-C4AF-4D82-9314-CB4D296F1526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47C9BC-AB97-4562-B07A-E3D4EF6F6B6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181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C109-A3C4-46C3-BA1C-935697EB2809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C48A-7AA2-44CF-AE9E-4028DEF16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33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6AEE-CDE2-47B5-AE21-4898BD7A4D82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0BF0-889F-47A3-8C07-FA9F34FE47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47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BE88-1B31-4A1E-B42B-30DEAE941F3B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664F-C4D5-4402-8FE5-D52AD580E6C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075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A141-5957-42B7-97F4-6CBC880076A1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3320B7-D083-4240-975F-48218E81E1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4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F281D9E-B032-4B1C-B9AA-638EF1DC6231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11A0D1-4814-4772-9075-D5ADE47CF1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827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0CEB-DDBE-4209-BFB0-7F801EE90DF2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59A89-7C2B-465C-B932-ADD63869F7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13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54811E-7925-4ABB-8F9C-BA073929FD93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D0702-23AC-43F4-B17C-ECAAF4D96F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15" r:id="rId2"/>
    <p:sldLayoutId id="2147484132" r:id="rId3"/>
    <p:sldLayoutId id="2147484116" r:id="rId4"/>
    <p:sldLayoutId id="2147484117" r:id="rId5"/>
    <p:sldLayoutId id="2147484118" r:id="rId6"/>
    <p:sldLayoutId id="2147484133" r:id="rId7"/>
    <p:sldLayoutId id="2147484134" r:id="rId8"/>
    <p:sldLayoutId id="2147484135" r:id="rId9"/>
    <p:sldLayoutId id="2147484119" r:id="rId10"/>
    <p:sldLayoutId id="21474841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5.png"/><Relationship Id="rId5" Type="http://schemas.openxmlformats.org/officeDocument/2006/relationships/image" Target="../media/image11.gif"/><Relationship Id="rId15" Type="http://schemas.openxmlformats.org/officeDocument/2006/relationships/image" Target="../media/image19.jpeg"/><Relationship Id="rId10" Type="http://schemas.openxmlformats.org/officeDocument/2006/relationships/audio" Target="../media/audio2.wav"/><Relationship Id="rId4" Type="http://schemas.openxmlformats.org/officeDocument/2006/relationships/image" Target="../media/image10.jpeg"/><Relationship Id="rId9" Type="http://schemas.openxmlformats.org/officeDocument/2006/relationships/slide" Target="slide7.xml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PC\Downloads\%5bnhacaucuchay%5dwin.mp3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image" Target="../media/image12.gif"/><Relationship Id="rId10" Type="http://schemas.openxmlformats.org/officeDocument/2006/relationships/slide" Target="slide14.xml"/><Relationship Id="rId4" Type="http://schemas.openxmlformats.org/officeDocument/2006/relationships/image" Target="../media/image11.gif"/><Relationship Id="rId9" Type="http://schemas.openxmlformats.org/officeDocument/2006/relationships/slide" Target="slide16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3.png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2.xml"/><Relationship Id="rId5" Type="http://schemas.openxmlformats.org/officeDocument/2006/relationships/audio" Target="../media/audio3.wav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gif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4.jpeg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2.xml"/><Relationship Id="rId5" Type="http://schemas.openxmlformats.org/officeDocument/2006/relationships/audio" Target="../media/audio3.wav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gif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4.jpeg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slide" Target="slide12.xml"/><Relationship Id="rId5" Type="http://schemas.openxmlformats.org/officeDocument/2006/relationships/audio" Target="../media/audio3.wav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gif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file:///C:\Users\My%20PC\Downloads\qua-tuyet-voi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4.gif"/><Relationship Id="rId11" Type="http://schemas.openxmlformats.org/officeDocument/2006/relationships/image" Target="../media/image27.gif"/><Relationship Id="rId5" Type="http://schemas.openxmlformats.org/officeDocument/2006/relationships/image" Target="../media/image22.gif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90600" y="23108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Nêu đặc điểm của hình chữ nhật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925256" y="3429000"/>
            <a:ext cx="22860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488" y="1600200"/>
            <a:ext cx="1287462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92263" y="1770062"/>
            <a:ext cx="693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Khoanh vào chữ đặt trước câu trả lời đúng: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90600" y="2641600"/>
            <a:ext cx="22860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562600" y="2565400"/>
            <a:ext cx="1981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85800" y="233680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A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76600" y="2413000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B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276600" y="355600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C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9600" y="3556000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D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181600" y="2246312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M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20000" y="2246312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N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543800" y="3708400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P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181600" y="3708400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Q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752600" y="2170112"/>
            <a:ext cx="114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63 cm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76600" y="2851150"/>
            <a:ext cx="1047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31 cm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096000" y="2093912"/>
            <a:ext cx="1428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54 cm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620000" y="2794000"/>
            <a:ext cx="1143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40 cm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09600" y="4046537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  Chu vi hình chữ nhật ABCD lớn hơn chu vi hình chữ nhật MNPQ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85800" y="4975225"/>
            <a:ext cx="8382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 Chu vi hình chữ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charset="0"/>
              </a:rPr>
              <a:t>nhật ABCD  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bé hơn chu vi hình chữ nhật MNPQ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838200" y="5988050"/>
            <a:ext cx="8305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Chu vi hình chữ nhật ABCD bằng chu vi hình chữ nhật MNPQ</a:t>
            </a:r>
          </a:p>
        </p:txBody>
      </p:sp>
      <p:pic>
        <p:nvPicPr>
          <p:cNvPr id="30" name="Picture 27" descr="a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912"/>
            <a:ext cx="742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b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99025"/>
            <a:ext cx="742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0112"/>
            <a:ext cx="6667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76200" y="5903912"/>
            <a:ext cx="762000" cy="762000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Picture1d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124200" y="3094038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Trò Chơi</a:t>
            </a:r>
            <a:endParaRPr lang="en-US" sz="4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057400" y="4267200"/>
            <a:ext cx="5457825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</a:t>
            </a:r>
            <a:r>
              <a:rPr lang="en-US" sz="5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</a:t>
            </a:r>
            <a:endParaRPr lang="en-US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52" name="Picture 12" descr="ENTER1">
            <a:hlinkClick r:id="rId9" action="ppaction://hlinksldjump">
              <a:snd r:embed="rId10" name="push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Flwr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Flwr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XLIGHT~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15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/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202" grpId="0" animBg="1"/>
      <p:bldP spid="8203" grpId="0" animBg="1"/>
      <p:bldP spid="8213" grpId="0" animBg="1"/>
      <p:bldP spid="8213" grpId="1" animBg="1"/>
      <p:bldP spid="821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77f4cba6bafe59c40b88d9b4e91365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Flwr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WordArt 12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</a:rPr>
              <a:t>Ai nhanh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</a:rPr>
              <a:t>ai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</a:endParaRPr>
          </a:p>
        </p:txBody>
      </p:sp>
      <p:sp>
        <p:nvSpPr>
          <p:cNvPr id="9229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820863" y="2209800"/>
            <a:ext cx="2065337" cy="838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Ô số 1</a:t>
            </a:r>
          </a:p>
        </p:txBody>
      </p:sp>
      <p:sp>
        <p:nvSpPr>
          <p:cNvPr id="9230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00600" y="2205038"/>
            <a:ext cx="1981200" cy="842962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Ô số 2</a:t>
            </a:r>
          </a:p>
        </p:txBody>
      </p:sp>
      <p:sp>
        <p:nvSpPr>
          <p:cNvPr id="9231" name="AutoShap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820863" y="3656013"/>
            <a:ext cx="2065337" cy="839787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Ô số 3</a:t>
            </a:r>
          </a:p>
        </p:txBody>
      </p:sp>
      <p:sp>
        <p:nvSpPr>
          <p:cNvPr id="9232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00600" y="3652838"/>
            <a:ext cx="1981200" cy="842962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Ô số 4</a:t>
            </a:r>
          </a:p>
        </p:txBody>
      </p:sp>
      <p:pic>
        <p:nvPicPr>
          <p:cNvPr id="36880" name="Picture 33" descr="XLIGHT~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[nhacaucuchay]w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515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Forward or Next 2">
            <a:hlinkClick r:id="rId14" action="ppaction://hlinksldjump" highlightClick="1"/>
          </p:cNvPr>
          <p:cNvSpPr/>
          <p:nvPr/>
        </p:nvSpPr>
        <p:spPr>
          <a:xfrm>
            <a:off x="5791200" y="6051550"/>
            <a:ext cx="533400" cy="531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871663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800" b="1" dirty="0" err="1" smtClean="0"/>
              <a:t>Muốn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tính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chu</a:t>
            </a:r>
            <a:r>
              <a:rPr lang="en-US" altLang="vi-VN" sz="2800" b="1" dirty="0" smtClean="0"/>
              <a:t> vi </a:t>
            </a:r>
            <a:r>
              <a:rPr lang="en-US" altLang="vi-VN" sz="2800" b="1" dirty="0" err="1" smtClean="0"/>
              <a:t>hình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chữ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nhật</a:t>
            </a:r>
            <a:r>
              <a:rPr lang="en-US" altLang="vi-VN" sz="2800" b="1" dirty="0" smtClean="0"/>
              <a:t> ta </a:t>
            </a:r>
            <a:r>
              <a:rPr lang="en-US" altLang="vi-VN" sz="2800" b="1" dirty="0" err="1" smtClean="0"/>
              <a:t>làm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như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thế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nào</a:t>
            </a:r>
            <a:r>
              <a:rPr lang="en-US" altLang="vi-VN" sz="2800" b="1" dirty="0" smtClean="0"/>
              <a:t>?</a:t>
            </a:r>
            <a:endParaRPr lang="en-US" altLang="vi-VN" sz="2800" b="1" dirty="0"/>
          </a:p>
        </p:txBody>
      </p:sp>
      <p:grpSp>
        <p:nvGrpSpPr>
          <p:cNvPr id="37891" name="Group 51"/>
          <p:cNvGrpSpPr>
            <a:grpSpLocks/>
          </p:cNvGrpSpPr>
          <p:nvPr/>
        </p:nvGrpSpPr>
        <p:grpSpPr bwMode="auto">
          <a:xfrm>
            <a:off x="258763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54163" y="2481263"/>
            <a:ext cx="6827837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Muốn tính chu vi hình chữ nhật ta lấy số đo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cộng với số đo chiều rộng (cùng đơn vị đo)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nhân với 2.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6750" y="2832100"/>
            <a:ext cx="817563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5913" y="4160838"/>
            <a:ext cx="7378700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Muốn tính chu vi hình chữ nhật ta lấy dài nhân rộng.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398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49288" y="4265613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57250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68136" y="5473906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Muốn tính chu vi hình chữ nhật ta lấy chiều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cộng với chiều rộng rồi nhân với 2.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6784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8813" y="5567363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57250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98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39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Câu 1</a:t>
            </a:r>
          </a:p>
        </p:txBody>
      </p:sp>
      <p:sp>
        <p:nvSpPr>
          <p:cNvPr id="37907" name="WordArt 30"/>
          <p:cNvSpPr>
            <a:spLocks noChangeArrowheads="1" noChangeShapeType="1" noTextEdit="1"/>
          </p:cNvSpPr>
          <p:nvPr/>
        </p:nvSpPr>
        <p:spPr bwMode="auto">
          <a:xfrm>
            <a:off x="2027238" y="15716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nhanh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đúng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E6B9B8"/>
              </a:solidFill>
              <a:latin typeface="Calibri"/>
            </a:endParaRPr>
          </a:p>
        </p:txBody>
      </p:sp>
      <p:pic>
        <p:nvPicPr>
          <p:cNvPr id="37908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3335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793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</p:cNvPr>
          <p:cNvSpPr/>
          <p:nvPr/>
        </p:nvSpPr>
        <p:spPr>
          <a:xfrm>
            <a:off x="7672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6" name="[nhacaucuchay]w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980238" y="6897688"/>
            <a:ext cx="1984375" cy="2524125"/>
            <a:chOff x="333374" y="1358289"/>
            <a:chExt cx="2861696" cy="4813911"/>
          </a:xfrm>
        </p:grpSpPr>
        <p:pic>
          <p:nvPicPr>
            <p:cNvPr id="37936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4" y="4295775"/>
              <a:ext cx="187642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7" name="Cloud Callout 19"/>
            <p:cNvSpPr>
              <a:spLocks noChangeArrowheads="1"/>
            </p:cNvSpPr>
            <p:nvPr/>
          </p:nvSpPr>
          <p:spPr bwMode="auto">
            <a:xfrm>
              <a:off x="898858" y="1358289"/>
              <a:ext cx="2296212" cy="2502568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3200" b="1">
                  <a:latin typeface="Times New Roman" pitchFamily="18" charset="0"/>
                  <a:cs typeface="Times New Roman" pitchFamily="18" charset="0"/>
                </a:rPr>
                <a:t>Sai rồi!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6853238" y="2819400"/>
            <a:ext cx="2519362" cy="2714625"/>
            <a:chOff x="-1924" y="1092328"/>
            <a:chExt cx="3537930" cy="5704662"/>
          </a:xfrm>
        </p:grpSpPr>
        <p:pic>
          <p:nvPicPr>
            <p:cNvPr id="37934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4" y="3955050"/>
              <a:ext cx="2592724" cy="284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5" name="Cloud Callout 23"/>
            <p:cNvSpPr>
              <a:spLocks noChangeArrowheads="1"/>
            </p:cNvSpPr>
            <p:nvPr/>
          </p:nvSpPr>
          <p:spPr bwMode="auto">
            <a:xfrm>
              <a:off x="753816" y="1092328"/>
              <a:ext cx="2782190" cy="2549679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2800" b="1">
                  <a:latin typeface="Times New Roman" pitchFamily="18" charset="0"/>
                  <a:cs typeface="Times New Roman" pitchFamily="18" charset="0"/>
                </a:rPr>
                <a:t>Đúng rồi!</a:t>
              </a:r>
            </a:p>
          </p:txBody>
        </p:sp>
      </p:grpSp>
      <p:sp>
        <p:nvSpPr>
          <p:cNvPr id="37933" name="TextBox 15"/>
          <p:cNvSpPr txBox="1">
            <a:spLocks noChangeArrowheads="1"/>
          </p:cNvSpPr>
          <p:nvPr/>
        </p:nvSpPr>
        <p:spPr bwMode="auto">
          <a:xfrm>
            <a:off x="2286000" y="919163"/>
            <a:ext cx="477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SG" alt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câu trả lời đúng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608 -0.6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285 -0.60416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871663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800" b="1" dirty="0" smtClean="0"/>
              <a:t>Tính chu vi một hồ bơi</a:t>
            </a:r>
            <a:r>
              <a:rPr lang="en-US" altLang="vi-VN" sz="2800" b="1" dirty="0"/>
              <a:t> </a:t>
            </a:r>
            <a:r>
              <a:rPr lang="en-US" altLang="vi-VN" sz="2800" b="1" dirty="0" smtClean="0"/>
              <a:t>hình chữ nhật dài 15m, rộng 10m?</a:t>
            </a:r>
            <a:endParaRPr lang="en-US" altLang="vi-VN" sz="2800" b="1" dirty="0"/>
          </a:p>
        </p:txBody>
      </p:sp>
      <p:grpSp>
        <p:nvGrpSpPr>
          <p:cNvPr id="38915" name="Group 51"/>
          <p:cNvGrpSpPr>
            <a:grpSpLocks/>
          </p:cNvGrpSpPr>
          <p:nvPr/>
        </p:nvGrpSpPr>
        <p:grpSpPr bwMode="auto">
          <a:xfrm>
            <a:off x="258763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25m</a:t>
            </a:r>
            <a:endParaRPr lang="en-US" alt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19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50m</a:t>
            </a:r>
            <a:endParaRPr lang="en-US" alt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949700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35m</a:t>
            </a:r>
            <a:endParaRPr lang="en-US" altLang="vi-VN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5325" y="5148263"/>
            <a:ext cx="817563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96938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98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39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Câu 3</a:t>
            </a:r>
          </a:p>
        </p:txBody>
      </p:sp>
      <p:sp>
        <p:nvSpPr>
          <p:cNvPr id="38931" name="WordArt 30"/>
          <p:cNvSpPr>
            <a:spLocks noChangeArrowheads="1" noChangeShapeType="1" noTextEdit="1"/>
          </p:cNvSpPr>
          <p:nvPr/>
        </p:nvSpPr>
        <p:spPr bwMode="auto">
          <a:xfrm>
            <a:off x="1814513" y="15716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nhanh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đúng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E6B9B8"/>
              </a:solidFill>
              <a:latin typeface="Calibri"/>
            </a:endParaRPr>
          </a:p>
        </p:txBody>
      </p:sp>
      <p:pic>
        <p:nvPicPr>
          <p:cNvPr id="38932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89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</p:cNvPr>
          <p:cNvSpPr/>
          <p:nvPr/>
        </p:nvSpPr>
        <p:spPr>
          <a:xfrm>
            <a:off x="7672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2" name="[nhacaucuchay]w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11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700838" y="2803525"/>
            <a:ext cx="2519362" cy="2714625"/>
            <a:chOff x="-1924" y="1092328"/>
            <a:chExt cx="3537930" cy="5704662"/>
          </a:xfrm>
        </p:grpSpPr>
        <p:sp>
          <p:nvSpPr>
            <p:cNvPr id="38960" name="Cloud Callout 23"/>
            <p:cNvSpPr>
              <a:spLocks noChangeArrowheads="1"/>
            </p:cNvSpPr>
            <p:nvPr/>
          </p:nvSpPr>
          <p:spPr bwMode="auto">
            <a:xfrm>
              <a:off x="753816" y="1092328"/>
              <a:ext cx="2782190" cy="2549679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2800" b="1">
                  <a:latin typeface="Times New Roman" pitchFamily="18" charset="0"/>
                  <a:cs typeface="Times New Roman" pitchFamily="18" charset="0"/>
                </a:rPr>
                <a:t>Đúng rồi!</a:t>
              </a:r>
            </a:p>
          </p:txBody>
        </p:sp>
        <p:pic>
          <p:nvPicPr>
            <p:cNvPr id="38961" name="Pictur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4" y="3955050"/>
              <a:ext cx="2592724" cy="284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980238" y="6897688"/>
            <a:ext cx="1984375" cy="2524125"/>
            <a:chOff x="333374" y="1358289"/>
            <a:chExt cx="2861696" cy="4813911"/>
          </a:xfrm>
        </p:grpSpPr>
        <p:sp>
          <p:nvSpPr>
            <p:cNvPr id="38958" name="Cloud Callout 19"/>
            <p:cNvSpPr>
              <a:spLocks noChangeArrowheads="1"/>
            </p:cNvSpPr>
            <p:nvPr/>
          </p:nvSpPr>
          <p:spPr bwMode="auto">
            <a:xfrm>
              <a:off x="898858" y="1358289"/>
              <a:ext cx="2296212" cy="2502568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3200" b="1">
                  <a:latin typeface="Times New Roman" pitchFamily="18" charset="0"/>
                  <a:cs typeface="Times New Roman" pitchFamily="18" charset="0"/>
                </a:rPr>
                <a:t>Sai rồi!</a:t>
              </a:r>
            </a:p>
          </p:txBody>
        </p:sp>
        <p:pic>
          <p:nvPicPr>
            <p:cNvPr id="38959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4" y="4295775"/>
              <a:ext cx="187642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57" name="TextBox 53"/>
          <p:cNvSpPr txBox="1">
            <a:spLocks noChangeArrowheads="1"/>
          </p:cNvSpPr>
          <p:nvPr/>
        </p:nvSpPr>
        <p:spPr bwMode="auto">
          <a:xfrm>
            <a:off x="2286000" y="919163"/>
            <a:ext cx="477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SG" alt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câu trả lời đúng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608 -0.6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285 -0.60416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871663" y="1393825"/>
            <a:ext cx="6300787" cy="1169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800" b="1" dirty="0" err="1" smtClean="0"/>
              <a:t>Tính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chu</a:t>
            </a:r>
            <a:r>
              <a:rPr lang="en-US" altLang="vi-VN" sz="2800" b="1" dirty="0" smtClean="0"/>
              <a:t> vi </a:t>
            </a:r>
            <a:r>
              <a:rPr lang="en-US" altLang="vi-VN" sz="2800" b="1" dirty="0" err="1" smtClean="0"/>
              <a:t>hình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chữ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nhật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có</a:t>
            </a:r>
            <a:r>
              <a:rPr lang="en-US" altLang="vi-VN" sz="2800" b="1" dirty="0" smtClean="0"/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800" b="1" dirty="0" err="1" smtClean="0"/>
              <a:t>chiều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dài</a:t>
            </a:r>
            <a:r>
              <a:rPr lang="en-US" altLang="vi-VN" sz="2800" b="1" dirty="0" smtClean="0"/>
              <a:t> 50 cm, </a:t>
            </a:r>
            <a:r>
              <a:rPr lang="en-US" altLang="vi-VN" sz="2800" b="1" dirty="0" err="1" smtClean="0"/>
              <a:t>chiều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rộng</a:t>
            </a:r>
            <a:r>
              <a:rPr lang="en-US" altLang="vi-VN" sz="2800" b="1" dirty="0" smtClean="0"/>
              <a:t> 4 </a:t>
            </a:r>
            <a:r>
              <a:rPr lang="en-US" altLang="vi-VN" sz="2800" b="1" dirty="0" err="1"/>
              <a:t>d</a:t>
            </a:r>
            <a:r>
              <a:rPr lang="en-US" altLang="vi-VN" sz="2800" b="1" dirty="0" err="1" smtClean="0"/>
              <a:t>m</a:t>
            </a:r>
            <a:r>
              <a:rPr lang="en-US" altLang="vi-VN" sz="2800" b="1" dirty="0" smtClean="0"/>
              <a:t>?</a:t>
            </a:r>
            <a:endParaRPr lang="en-US" altLang="vi-VN" sz="2800" b="1" dirty="0"/>
          </a:p>
        </p:txBody>
      </p:sp>
      <p:grpSp>
        <p:nvGrpSpPr>
          <p:cNvPr id="39939" name="Group 51"/>
          <p:cNvGrpSpPr>
            <a:grpSpLocks/>
          </p:cNvGrpSpPr>
          <p:nvPr/>
        </p:nvGrpSpPr>
        <p:grpSpPr bwMode="auto">
          <a:xfrm>
            <a:off x="258763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(5 + 4</a:t>
            </a:r>
            <a:r>
              <a:rPr lang="en-US" altLang="vi-VN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)  x  </a:t>
            </a: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2 = 18 </a:t>
            </a:r>
            <a:r>
              <a:rPr lang="en-US" altLang="vi-V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dm</a:t>
            </a:r>
            <a:endParaRPr lang="en-US" altLang="vi-VN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19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5 x </a:t>
            </a: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4 = 20 cm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949700"/>
            <a:ext cx="817562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(5 + 4</a:t>
            </a:r>
            <a:r>
              <a:rPr lang="en-US" altLang="vi-VN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)  x  </a:t>
            </a:r>
            <a:r>
              <a:rPr lang="en-US" alt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2 = 18 cm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5325" y="5148263"/>
            <a:ext cx="817563" cy="6127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96938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98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39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Câu 4 </a:t>
            </a:r>
          </a:p>
        </p:txBody>
      </p:sp>
      <p:sp>
        <p:nvSpPr>
          <p:cNvPr id="39955" name="WordArt 30"/>
          <p:cNvSpPr>
            <a:spLocks noChangeArrowheads="1" noChangeShapeType="1" noTextEdit="1"/>
          </p:cNvSpPr>
          <p:nvPr/>
        </p:nvSpPr>
        <p:spPr bwMode="auto">
          <a:xfrm>
            <a:off x="1814513" y="15716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nhanh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đúng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E6B9B8"/>
              </a:solidFill>
              <a:latin typeface="Calibri"/>
            </a:endParaRPr>
          </a:p>
        </p:txBody>
      </p:sp>
      <p:pic>
        <p:nvPicPr>
          <p:cNvPr id="39956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998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</p:cNvPr>
          <p:cNvSpPr/>
          <p:nvPr/>
        </p:nvSpPr>
        <p:spPr>
          <a:xfrm>
            <a:off x="7672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2" name="[nhacaucuchay]w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63706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3785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3785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700838" y="2803525"/>
            <a:ext cx="2519362" cy="2714625"/>
            <a:chOff x="-1924" y="1092328"/>
            <a:chExt cx="3537930" cy="5704662"/>
          </a:xfrm>
        </p:grpSpPr>
        <p:sp>
          <p:nvSpPr>
            <p:cNvPr id="39984" name="Cloud Callout 23"/>
            <p:cNvSpPr>
              <a:spLocks noChangeArrowheads="1"/>
            </p:cNvSpPr>
            <p:nvPr/>
          </p:nvSpPr>
          <p:spPr bwMode="auto">
            <a:xfrm>
              <a:off x="753816" y="1092328"/>
              <a:ext cx="2782190" cy="2549679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2800" b="1">
                  <a:latin typeface="Times New Roman" pitchFamily="18" charset="0"/>
                  <a:cs typeface="Times New Roman" pitchFamily="18" charset="0"/>
                </a:rPr>
                <a:t>Đúng rồi!</a:t>
              </a:r>
            </a:p>
          </p:txBody>
        </p:sp>
        <p:pic>
          <p:nvPicPr>
            <p:cNvPr id="39985" name="Pictur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4" y="3955050"/>
              <a:ext cx="2592724" cy="284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6980238" y="6897688"/>
            <a:ext cx="1984375" cy="2524125"/>
            <a:chOff x="333374" y="1358289"/>
            <a:chExt cx="2861696" cy="4813911"/>
          </a:xfrm>
        </p:grpSpPr>
        <p:sp>
          <p:nvSpPr>
            <p:cNvPr id="39982" name="Cloud Callout 19"/>
            <p:cNvSpPr>
              <a:spLocks noChangeArrowheads="1"/>
            </p:cNvSpPr>
            <p:nvPr/>
          </p:nvSpPr>
          <p:spPr bwMode="auto">
            <a:xfrm>
              <a:off x="898858" y="1358289"/>
              <a:ext cx="2296212" cy="2502568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SG" altLang="en-US" sz="3200" b="1">
                  <a:latin typeface="Times New Roman" pitchFamily="18" charset="0"/>
                  <a:cs typeface="Times New Roman" pitchFamily="18" charset="0"/>
                </a:rPr>
                <a:t>Sai rồi!</a:t>
              </a:r>
            </a:p>
          </p:txBody>
        </p:sp>
        <p:pic>
          <p:nvPicPr>
            <p:cNvPr id="39983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4" y="4295775"/>
              <a:ext cx="187642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81" name="TextBox 59"/>
          <p:cNvSpPr txBox="1">
            <a:spLocks noChangeArrowheads="1"/>
          </p:cNvSpPr>
          <p:nvPr/>
        </p:nvSpPr>
        <p:spPr bwMode="auto">
          <a:xfrm>
            <a:off x="2995612" y="919163"/>
            <a:ext cx="37052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SG" alt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câu trả lời đúng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608 -0.6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285 -0.60416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28701" y="1994654"/>
            <a:ext cx="7143749" cy="31393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vi-V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đây là ô số </a:t>
            </a:r>
            <a:r>
              <a:rPr lang="en-US" altLang="vi-V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vi-V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altLang="vi-VN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96938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0967" name="WordArt 30"/>
          <p:cNvSpPr>
            <a:spLocks noChangeArrowheads="1" noChangeShapeType="1" noTextEdit="1"/>
          </p:cNvSpPr>
          <p:nvPr/>
        </p:nvSpPr>
        <p:spPr bwMode="auto">
          <a:xfrm>
            <a:off x="1814513" y="15716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nhanh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Calibri"/>
              </a:rPr>
              <a:t>ai đúng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E6B9B8"/>
              </a:solidFill>
              <a:latin typeface="Calibri"/>
            </a:endParaRPr>
          </a:p>
        </p:txBody>
      </p:sp>
      <p:pic>
        <p:nvPicPr>
          <p:cNvPr id="40968" name="Picture 31" descr="people008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/>
            </a:endParaRPr>
          </a:p>
        </p:txBody>
      </p:sp>
      <p:sp>
        <p:nvSpPr>
          <p:cNvPr id="25" name="Action Button: Home 24">
            <a:hlinkClick r:id="rId7" action="ppaction://hlinksldjump" highlightClick="1"/>
          </p:cNvPr>
          <p:cNvSpPr/>
          <p:nvPr/>
        </p:nvSpPr>
        <p:spPr>
          <a:xfrm>
            <a:off x="7672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2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6370638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1963"/>
            <a:ext cx="23622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958850"/>
            <a:ext cx="17367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rose1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562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20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-304800" y="228600"/>
            <a:ext cx="11972925" cy="2773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00FFFF">
                  <a:alpha val="94901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434974" y="1219200"/>
            <a:ext cx="8328026" cy="16002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em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chăm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ngoan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học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tốt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5061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57200"/>
            <a:ext cx="16351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219200"/>
            <a:ext cx="1003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303588"/>
            <a:ext cx="15970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3810000"/>
            <a:ext cx="17097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90600" y="23108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Nêu đặc điểm của hình vuông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048000" y="3352800"/>
            <a:ext cx="2057400" cy="160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95638" y="2571750"/>
            <a:ext cx="3459162" cy="1876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59063" y="20621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99263" y="2108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50050" y="4084638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67000" y="4052888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79888" y="1987550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6225" y="2768600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gray">
          <a:xfrm>
            <a:off x="2154238" y="2692400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4216400" y="4397375"/>
            <a:ext cx="141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pic>
        <p:nvPicPr>
          <p:cNvPr id="20" name="Picture 5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91088"/>
            <a:ext cx="1000125" cy="82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Rectangle 20"/>
          <p:cNvSpPr/>
          <p:nvPr/>
        </p:nvSpPr>
        <p:spPr>
          <a:xfrm>
            <a:off x="1677988" y="5051425"/>
            <a:ext cx="7085012" cy="50323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chu vi hình chữ nhật ABCD ? </a:t>
            </a:r>
          </a:p>
        </p:txBody>
      </p: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3250" y="2590800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2400" y="22050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3238" y="2209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3675" y="39576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48000" y="39576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111250" y="2128838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5400000">
            <a:off x="2624931" y="3082132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gray">
          <a:xfrm rot="-5400000">
            <a:off x="-244475" y="3117851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1143000" y="4038600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4825" y="2006600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57588" y="2679700"/>
            <a:ext cx="53705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Chu vi hình chữ nhật ABCD là: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37150" y="4084638"/>
            <a:ext cx="3455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(4 + 3) x 2 = 14 (cm)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257800" y="4114800"/>
            <a:ext cx="376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30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867400" y="4094163"/>
            <a:ext cx="376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300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105400" y="4592638"/>
            <a:ext cx="292100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56313" y="4616450"/>
            <a:ext cx="287337" cy="33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191000" y="4908826"/>
            <a:ext cx="1066801" cy="88237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43287" y="4876800"/>
            <a:ext cx="1071913" cy="88237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</p:txBody>
      </p:sp>
      <p:pic>
        <p:nvPicPr>
          <p:cNvPr id="29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845050"/>
            <a:ext cx="927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43000" y="5138738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Muốn tính chu vi hình chữ nhật ta làm thế nào?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68863" y="3581400"/>
            <a:ext cx="3048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Đáp số : 14 cm</a:t>
            </a:r>
            <a:endParaRPr lang="vi-VN" alt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97363" y="3165475"/>
            <a:ext cx="38306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4 + 3 + 4 + 3 = 14 (cm)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90975" y="4089400"/>
            <a:ext cx="1169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Hoặc:</a:t>
            </a:r>
          </a:p>
        </p:txBody>
      </p: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8836 -0.1342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6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8681 -0.133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669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8715 -0.1356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-35169" y="2494002"/>
            <a:ext cx="9407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tính chu vi của hình chữ nhật ta làm thế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0" y="3547408"/>
            <a:ext cx="9067800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Muốn tính chu vi hình chữ nhật ta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chiều dài cộng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 (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đơn vị đo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rồi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4" descr="0036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62625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Book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" y="1676400"/>
            <a:ext cx="757028" cy="68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2" y="2073069"/>
            <a:ext cx="230657" cy="3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1752600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90663" y="2387600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Tính chu vi hình chữ nhật có: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3225800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a. Chiều dài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10cm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chiều rộng 5cm.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4064000"/>
            <a:ext cx="649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b. Chiều dài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2dm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chiều rộng 13cm.</a:t>
            </a:r>
          </a:p>
        </p:txBody>
      </p:sp>
      <p:pic>
        <p:nvPicPr>
          <p:cNvPr id="15" name="Picture 11" descr="Book (Hinh dong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80" y="5082481"/>
            <a:ext cx="1293076" cy="11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57" y="5410200"/>
            <a:ext cx="394285" cy="55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1828800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52663" y="2673350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Chiều dài 10 cm, chiều rộng 5cm.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252663" y="2089150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Tính chu vi hình chữ nhật có: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3250" y="3735388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11250" y="3273425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32088" y="4229100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5cm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gray">
          <a:xfrm>
            <a:off x="-147271" y="41925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43000" y="5183188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57800" y="3606800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33800" y="4298950"/>
            <a:ext cx="5010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Chu vi hình chữ nhật đó là:</a:t>
            </a: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(10 + 5) x 2 =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30(cm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30cm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9100" y="1963737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71700" y="2636837"/>
            <a:ext cx="6577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b. Chiều dài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2dm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chiều rộng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13cm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171700" y="2052637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Tính chu vi hình chữ nhật có: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3275" y="3698875"/>
            <a:ext cx="2439987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11275" y="3236912"/>
            <a:ext cx="142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83523" y="4192587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13cm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gray">
          <a:xfrm>
            <a:off x="-216876" y="4156075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13cm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343025" y="5146675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76837" y="3429000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52837" y="4114800"/>
            <a:ext cx="50101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2dm 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20cm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Chu vi hình chữ nhật đó là:</a:t>
            </a: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(20 + 13) x 2 =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66(cm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66cm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96108"/>
            <a:ext cx="4714523" cy="660975"/>
            <a:chOff x="2742404" y="1090100"/>
            <a:chExt cx="3810000" cy="677887"/>
          </a:xfrm>
        </p:grpSpPr>
        <p:grpSp>
          <p:nvGrpSpPr>
            <p:cNvPr id="4" name="Group 3"/>
            <p:cNvGrpSpPr/>
            <p:nvPr/>
          </p:nvGrpSpPr>
          <p:grpSpPr>
            <a:xfrm>
              <a:off x="2742404" y="1091514"/>
              <a:ext cx="3810000" cy="676473"/>
              <a:chOff x="2791832" y="1091514"/>
              <a:chExt cx="3810000" cy="676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1832" y="1767987"/>
                <a:ext cx="3810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06333" y="1091514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76358" y="1104431"/>
                <a:ext cx="0" cy="66067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5214630" y="1112819"/>
              <a:ext cx="132086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69218" y="1090100"/>
              <a:ext cx="159824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76400" y="1219200"/>
            <a:ext cx="559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388" y="1838325"/>
            <a:ext cx="1287462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11288" y="1789112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Một mảnh đất hình chữ nhật có chiều dài 35m, chiều rộng 20m. Tính chu vi mảnh đất đó.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08262" y="3128963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16262" y="2738437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97425" y="3541713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gray">
          <a:xfrm>
            <a:off x="1624012" y="3563938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148012" y="4576763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35m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45175" y="4492625"/>
            <a:ext cx="1350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00188" y="4648200"/>
            <a:ext cx="1531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05718" y="5866545"/>
            <a:ext cx="2980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vi        :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.?..m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25987" y="5016500"/>
            <a:ext cx="3732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Chu vi mảnh đất đó là:</a:t>
            </a:r>
          </a:p>
          <a:p>
            <a:pPr algn="ctr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(35 + 20) x 2 =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110(m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110m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93925" y="2219325"/>
            <a:ext cx="3684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8588" y="2219325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2687637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55663" y="5105400"/>
            <a:ext cx="295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Chiều dài  : 35 m.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8554" y="5486400"/>
            <a:ext cx="3186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Chiều rộng : 20 m.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603008" y="2687637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768</Words>
  <Application>Microsoft Office PowerPoint</Application>
  <PresentationFormat>On-screen Show (4:3)</PresentationFormat>
  <Paragraphs>204</Paragraphs>
  <Slides>17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Pham</cp:lastModifiedBy>
  <cp:revision>113</cp:revision>
  <dcterms:created xsi:type="dcterms:W3CDTF">2016-01-14T01:38:31Z</dcterms:created>
  <dcterms:modified xsi:type="dcterms:W3CDTF">2021-01-03T11:09:57Z</dcterms:modified>
</cp:coreProperties>
</file>