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 id="2147483740" r:id="rId2"/>
  </p:sldMasterIdLst>
  <p:sldIdLst>
    <p:sldId id="278" r:id="rId3"/>
    <p:sldId id="296" r:id="rId4"/>
    <p:sldId id="279" r:id="rId5"/>
    <p:sldId id="281" r:id="rId6"/>
    <p:sldId id="292" r:id="rId7"/>
    <p:sldId id="282" r:id="rId8"/>
    <p:sldId id="289" r:id="rId9"/>
    <p:sldId id="293" r:id="rId10"/>
    <p:sldId id="283" r:id="rId11"/>
    <p:sldId id="284" r:id="rId12"/>
    <p:sldId id="285" r:id="rId13"/>
    <p:sldId id="286" r:id="rId14"/>
    <p:sldId id="287" r:id="rId15"/>
    <p:sldId id="294" r:id="rId16"/>
    <p:sldId id="288" r:id="rId17"/>
  </p:sldIdLst>
  <p:sldSz cx="9144000" cy="6858000" type="screen4x3"/>
  <p:notesSz cx="6858000" cy="9144000"/>
  <p:defaultTextStyle>
    <a:defPPr>
      <a:defRPr lang="en-US"/>
    </a:defPPr>
    <a:lvl1pPr algn="ctr" rtl="0" eaLnBrk="0" fontAlgn="base" hangingPunct="0">
      <a:spcBef>
        <a:spcPct val="0"/>
      </a:spcBef>
      <a:spcAft>
        <a:spcPct val="0"/>
      </a:spcAft>
      <a:defRPr sz="2800" kern="1200">
        <a:solidFill>
          <a:schemeClr val="tx1"/>
        </a:solidFill>
        <a:latin typeface="Arial" charset="0"/>
        <a:ea typeface="+mn-ea"/>
        <a:cs typeface="+mn-cs"/>
      </a:defRPr>
    </a:lvl1pPr>
    <a:lvl2pPr marL="457200" algn="ctr" rtl="0" eaLnBrk="0" fontAlgn="base" hangingPunct="0">
      <a:spcBef>
        <a:spcPct val="0"/>
      </a:spcBef>
      <a:spcAft>
        <a:spcPct val="0"/>
      </a:spcAft>
      <a:defRPr sz="2800" kern="1200">
        <a:solidFill>
          <a:schemeClr val="tx1"/>
        </a:solidFill>
        <a:latin typeface="Arial" charset="0"/>
        <a:ea typeface="+mn-ea"/>
        <a:cs typeface="+mn-cs"/>
      </a:defRPr>
    </a:lvl2pPr>
    <a:lvl3pPr marL="914400" algn="ctr" rtl="0" eaLnBrk="0" fontAlgn="base" hangingPunct="0">
      <a:spcBef>
        <a:spcPct val="0"/>
      </a:spcBef>
      <a:spcAft>
        <a:spcPct val="0"/>
      </a:spcAft>
      <a:defRPr sz="2800" kern="1200">
        <a:solidFill>
          <a:schemeClr val="tx1"/>
        </a:solidFill>
        <a:latin typeface="Arial" charset="0"/>
        <a:ea typeface="+mn-ea"/>
        <a:cs typeface="+mn-cs"/>
      </a:defRPr>
    </a:lvl3pPr>
    <a:lvl4pPr marL="1371600" algn="ctr" rtl="0" eaLnBrk="0" fontAlgn="base" hangingPunct="0">
      <a:spcBef>
        <a:spcPct val="0"/>
      </a:spcBef>
      <a:spcAft>
        <a:spcPct val="0"/>
      </a:spcAft>
      <a:defRPr sz="2800" kern="1200">
        <a:solidFill>
          <a:schemeClr val="tx1"/>
        </a:solidFill>
        <a:latin typeface="Arial" charset="0"/>
        <a:ea typeface="+mn-ea"/>
        <a:cs typeface="+mn-cs"/>
      </a:defRPr>
    </a:lvl4pPr>
    <a:lvl5pPr marL="1828800" algn="ctr" rtl="0" eaLnBrk="0" fontAlgn="base" hangingPunct="0">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3399"/>
    <a:srgbClr val="66FF33"/>
    <a:srgbClr val="FFFF00"/>
    <a:srgbClr val="FF3300"/>
    <a:srgbClr val="0066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7" autoAdjust="0"/>
    <p:restoredTop sz="94673" autoAdjust="0"/>
  </p:normalViewPr>
  <p:slideViewPr>
    <p:cSldViewPr>
      <p:cViewPr varScale="1">
        <p:scale>
          <a:sx n="41" d="100"/>
          <a:sy n="41" d="100"/>
        </p:scale>
        <p:origin x="-130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36C579-D9C6-4E9C-A150-77A1A72B77E8}" type="slidenum">
              <a:rPr lang="en-US"/>
              <a:pPr>
                <a:defRPr/>
              </a:pPr>
              <a:t>‹#›</a:t>
            </a:fld>
            <a:endParaRPr lang="en-US"/>
          </a:p>
        </p:txBody>
      </p:sp>
    </p:spTree>
  </p:cSld>
  <p:clrMapOvr>
    <a:masterClrMapping/>
  </p:clrMapOvr>
  <p:transition>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092505-DB74-4C0D-97C7-97CE2D3E3599}" type="slidenum">
              <a:rPr lang="en-US"/>
              <a:pPr>
                <a:defRPr/>
              </a:pPr>
              <a:t>‹#›</a:t>
            </a:fld>
            <a:endParaRPr lang="en-US"/>
          </a:p>
        </p:txBody>
      </p:sp>
    </p:spTree>
  </p:cSld>
  <p:clrMapOvr>
    <a:masterClrMapping/>
  </p:clrMapOvr>
  <p:transition>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EA16CC-6386-45C4-95B8-5A4670BF8E76}" type="slidenum">
              <a:rPr lang="en-US"/>
              <a:pPr>
                <a:defRPr/>
              </a:pPr>
              <a:t>‹#›</a:t>
            </a:fld>
            <a:endParaRPr lang="en-US"/>
          </a:p>
        </p:txBody>
      </p:sp>
    </p:spTree>
  </p:cSld>
  <p:clrMapOvr>
    <a:masterClrMapping/>
  </p:clrMapOvr>
  <p:transition>
    <p:push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219158" name="Rectangle 22"/>
          <p:cNvSpPr>
            <a:spLocks noGrp="1" noChangeArrowheads="1"/>
          </p:cNvSpPr>
          <p:nvPr>
            <p:ph type="ctrTitle" sz="quarter"/>
          </p:nvPr>
        </p:nvSpPr>
        <p:spPr>
          <a:xfrm>
            <a:off x="457200" y="1447800"/>
            <a:ext cx="8229600" cy="1736725"/>
          </a:xfrm>
        </p:spPr>
        <p:txBody>
          <a:bodyPr/>
          <a:lstStyle>
            <a:lvl1pPr>
              <a:defRPr/>
            </a:lvl1pPr>
          </a:lstStyle>
          <a:p>
            <a:r>
              <a:rPr lang="en-US"/>
              <a:t>Click to edit Master title style</a:t>
            </a:r>
          </a:p>
        </p:txBody>
      </p:sp>
      <p:sp>
        <p:nvSpPr>
          <p:cNvPr id="21915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535C9F09-A1BA-4841-BD7E-78153EB7EFD5}"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push dir="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397D7400-CE06-4F82-ACEC-5975D08DA1EB}" type="slidenum">
              <a:rPr lang="en-US"/>
              <a:pPr>
                <a:defRPr/>
              </a:pPr>
              <a:t>‹#›</a:t>
            </a:fld>
            <a:endParaRPr lang="en-US"/>
          </a:p>
        </p:txBody>
      </p:sp>
    </p:spTree>
  </p:cSld>
  <p:clrMapOvr>
    <a:masterClrMapping/>
  </p:clrMapOvr>
  <p:transition>
    <p:push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2D1C79F3-9706-4F20-BBF0-E6B894B52DF0}" type="slidenum">
              <a:rPr lang="en-US"/>
              <a:pPr>
                <a:defRPr/>
              </a:pPr>
              <a:t>‹#›</a:t>
            </a:fld>
            <a:endParaRPr lang="en-US"/>
          </a:p>
        </p:txBody>
      </p:sp>
    </p:spTree>
  </p:cSld>
  <p:clrMapOvr>
    <a:masterClrMapping/>
  </p:clrMapOvr>
  <p:transition>
    <p:push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7D8E442C-5385-4111-9CF2-0C6331824C2E}" type="slidenum">
              <a:rPr lang="en-US"/>
              <a:pPr>
                <a:defRPr/>
              </a:pPr>
              <a:t>‹#›</a:t>
            </a:fld>
            <a:endParaRPr lang="en-US"/>
          </a:p>
        </p:txBody>
      </p:sp>
    </p:spTree>
  </p:cSld>
  <p:clrMapOvr>
    <a:masterClrMapping/>
  </p:clrMapOvr>
  <p:transition>
    <p:push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FA937938-AF0E-4D41-A872-6DAEB24BAB88}" type="slidenum">
              <a:rPr lang="en-US"/>
              <a:pPr>
                <a:defRPr/>
              </a:pPr>
              <a:t>‹#›</a:t>
            </a:fld>
            <a:endParaRPr lang="en-US"/>
          </a:p>
        </p:txBody>
      </p:sp>
    </p:spTree>
  </p:cSld>
  <p:clrMapOvr>
    <a:masterClrMapping/>
  </p:clrMapOvr>
  <p:transition>
    <p:push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8948B956-0A4B-4A77-AE0B-477E743CC5E9}" type="slidenum">
              <a:rPr lang="en-US"/>
              <a:pPr>
                <a:defRPr/>
              </a:pPr>
              <a:t>‹#›</a:t>
            </a:fld>
            <a:endParaRPr lang="en-US"/>
          </a:p>
        </p:txBody>
      </p:sp>
    </p:spTree>
  </p:cSld>
  <p:clrMapOvr>
    <a:masterClrMapping/>
  </p:clrMapOvr>
  <p:transition>
    <p:push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00DFFA0B-B874-43E7-B00F-F8A50EE263E4}" type="slidenum">
              <a:rPr lang="en-US"/>
              <a:pPr>
                <a:defRPr/>
              </a:pPr>
              <a:t>‹#›</a:t>
            </a:fld>
            <a:endParaRPr lang="en-US"/>
          </a:p>
        </p:txBody>
      </p:sp>
    </p:spTree>
  </p:cSld>
  <p:clrMapOvr>
    <a:masterClrMapping/>
  </p:clrMapOvr>
  <p:transition>
    <p:push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5E2134B8-86B1-49C0-A0F7-3A1768A78816}" type="slidenum">
              <a:rPr lang="en-US"/>
              <a:pPr>
                <a:defRPr/>
              </a:pPr>
              <a:t>‹#›</a:t>
            </a:fld>
            <a:endParaRPr lang="en-US"/>
          </a:p>
        </p:txBody>
      </p:sp>
    </p:spTree>
  </p:cSld>
  <p:clrMapOvr>
    <a:masterClrMapping/>
  </p:clrMapOvr>
  <p:transition>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E82187-F3D3-4AA2-B979-B68D9A87A147}" type="slidenum">
              <a:rPr lang="en-US"/>
              <a:pPr>
                <a:defRPr/>
              </a:pPr>
              <a:t>‹#›</a:t>
            </a:fld>
            <a:endParaRPr lang="en-US"/>
          </a:p>
        </p:txBody>
      </p:sp>
    </p:spTree>
  </p:cSld>
  <p:clrMapOvr>
    <a:masterClrMapping/>
  </p:clrMapOvr>
  <p:transition>
    <p:push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74E33EF3-2845-4889-9338-077D2EFC700A}" type="slidenum">
              <a:rPr lang="en-US"/>
              <a:pPr>
                <a:defRPr/>
              </a:pPr>
              <a:t>‹#›</a:t>
            </a:fld>
            <a:endParaRPr lang="en-US"/>
          </a:p>
        </p:txBody>
      </p:sp>
    </p:spTree>
  </p:cSld>
  <p:clrMapOvr>
    <a:masterClrMapping/>
  </p:clrMapOvr>
  <p:transition>
    <p:push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82F3AAD1-369D-4C97-91A3-FDB10FE8F6E7}" type="slidenum">
              <a:rPr lang="en-US"/>
              <a:pPr>
                <a:defRPr/>
              </a:pPr>
              <a:t>‹#›</a:t>
            </a:fld>
            <a:endParaRPr lang="en-US"/>
          </a:p>
        </p:txBody>
      </p:sp>
    </p:spTree>
  </p:cSld>
  <p:clrMapOvr>
    <a:masterClrMapping/>
  </p:clrMapOvr>
  <p:transition>
    <p:push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C5B2571B-E980-4413-A399-7B189A749960}" type="slidenum">
              <a:rPr lang="en-US"/>
              <a:pPr>
                <a:defRPr/>
              </a:pPr>
              <a:t>‹#›</a:t>
            </a:fld>
            <a:endParaRPr lang="en-US"/>
          </a:p>
        </p:txBody>
      </p:sp>
    </p:spTree>
  </p:cSld>
  <p:clrMapOvr>
    <a:masterClrMapping/>
  </p:clrMapOvr>
  <p:transition>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894B5E-8104-4940-8622-2434D2CF66CF}" type="slidenum">
              <a:rPr lang="en-US"/>
              <a:pPr>
                <a:defRPr/>
              </a:pPr>
              <a:t>‹#›</a:t>
            </a:fld>
            <a:endParaRPr lang="en-US"/>
          </a:p>
        </p:txBody>
      </p:sp>
    </p:spTree>
  </p:cSld>
  <p:clrMapOvr>
    <a:masterClrMapping/>
  </p:clrMapOvr>
  <p:transition>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940B68-5F7B-407D-AB74-E5C656814EC3}" type="slidenum">
              <a:rPr lang="en-US"/>
              <a:pPr>
                <a:defRPr/>
              </a:pPr>
              <a:t>‹#›</a:t>
            </a:fld>
            <a:endParaRPr lang="en-US"/>
          </a:p>
        </p:txBody>
      </p:sp>
    </p:spTree>
  </p:cSld>
  <p:clrMapOvr>
    <a:masterClrMapping/>
  </p:clrMapOvr>
  <p:transition>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408C0F8-804A-4BF5-BDDD-EF5929A61970}" type="slidenum">
              <a:rPr lang="en-US"/>
              <a:pPr>
                <a:defRPr/>
              </a:pPr>
              <a:t>‹#›</a:t>
            </a:fld>
            <a:endParaRPr lang="en-US"/>
          </a:p>
        </p:txBody>
      </p:sp>
    </p:spTree>
  </p:cSld>
  <p:clrMapOvr>
    <a:masterClrMapping/>
  </p:clrMapOvr>
  <p:transition>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DD3BC4B-7E85-46DE-BCCA-FD3458FCA0E7}" type="slidenum">
              <a:rPr lang="en-US"/>
              <a:pPr>
                <a:defRPr/>
              </a:pPr>
              <a:t>‹#›</a:t>
            </a:fld>
            <a:endParaRPr lang="en-US"/>
          </a:p>
        </p:txBody>
      </p:sp>
    </p:spTree>
  </p:cSld>
  <p:clrMapOvr>
    <a:masterClrMapping/>
  </p:clrMapOvr>
  <p:transition>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79010DA-E8A5-4660-9651-CF7F96C96682}" type="slidenum">
              <a:rPr lang="en-US"/>
              <a:pPr>
                <a:defRPr/>
              </a:pPr>
              <a:t>‹#›</a:t>
            </a:fld>
            <a:endParaRPr lang="en-US"/>
          </a:p>
        </p:txBody>
      </p:sp>
    </p:spTree>
  </p:cSld>
  <p:clrMapOvr>
    <a:masterClrMapping/>
  </p:clrMapOvr>
  <p:transition>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A8605A-5EB6-4A15-8C63-0DD88DB3920B}" type="slidenum">
              <a:rPr lang="en-US"/>
              <a:pPr>
                <a:defRPr/>
              </a:pPr>
              <a:t>‹#›</a:t>
            </a:fld>
            <a:endParaRPr lang="en-US"/>
          </a:p>
        </p:txBody>
      </p:sp>
    </p:spTree>
  </p:cSld>
  <p:clrMapOvr>
    <a:masterClrMapping/>
  </p:clrMapOvr>
  <p:transition>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13DBE5-35FE-41B0-AF61-E78A3788029D}" type="slidenum">
              <a:rPr lang="en-US"/>
              <a:pPr>
                <a:defRPr/>
              </a:pPr>
              <a:t>‹#›</a:t>
            </a:fld>
            <a:endParaRPr lang="en-US"/>
          </a:p>
        </p:txBody>
      </p:sp>
    </p:spTree>
  </p:cSld>
  <p:clrMapOvr>
    <a:masterClrMapping/>
  </p:clrMapOvr>
  <p:transition>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721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7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vl1pPr>
          </a:lstStyle>
          <a:p>
            <a:pPr>
              <a:defRPr/>
            </a:pPr>
            <a:endParaRPr lang="en-US"/>
          </a:p>
        </p:txBody>
      </p:sp>
      <p:sp>
        <p:nvSpPr>
          <p:cNvPr id="137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37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3B5D431-D9F8-47C5-8927-F407D58336C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37218"/>
                                        </p:tgtEl>
                                        <p:attrNameLst>
                                          <p:attrName>style.visibility</p:attrName>
                                        </p:attrNameLst>
                                      </p:cBhvr>
                                      <p:to>
                                        <p:strVal val="visible"/>
                                      </p:to>
                                    </p:set>
                                    <p:anim calcmode="lin" valueType="num">
                                      <p:cBhvr>
                                        <p:cTn id="7" dur="2000" fill="hold"/>
                                        <p:tgtEl>
                                          <p:spTgt spid="137218"/>
                                        </p:tgtEl>
                                        <p:attrNameLst>
                                          <p:attrName>ppt_w</p:attrName>
                                        </p:attrNameLst>
                                      </p:cBhvr>
                                      <p:tavLst>
                                        <p:tav tm="0">
                                          <p:val>
                                            <p:strVal val="#ppt_w"/>
                                          </p:val>
                                        </p:tav>
                                        <p:tav tm="100000">
                                          <p:val>
                                            <p:strVal val="#ppt_w"/>
                                          </p:val>
                                        </p:tav>
                                      </p:tavLst>
                                    </p:anim>
                                    <p:anim calcmode="lin" valueType="num">
                                      <p:cBhvr>
                                        <p:cTn id="8" dur="2000" fill="hold"/>
                                        <p:tgtEl>
                                          <p:spTgt spid="13721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37218"/>
                                        </p:tgtEl>
                                        <p:attrNameLst>
                                          <p:attrName>ppt_x</p:attrName>
                                        </p:attrNameLst>
                                      </p:cBhvr>
                                      <p:tavLst>
                                        <p:tav tm="0">
                                          <p:val>
                                            <p:strVal val="#ppt_x-.4"/>
                                          </p:val>
                                        </p:tav>
                                        <p:tav tm="100000">
                                          <p:val>
                                            <p:strVal val="#ppt_x"/>
                                          </p:val>
                                        </p:tav>
                                      </p:tavLst>
                                    </p:anim>
                                    <p:anim calcmode="lin" valueType="num">
                                      <p:cBhvr>
                                        <p:cTn id="10" dur="2000" fill="hold"/>
                                        <p:tgtEl>
                                          <p:spTgt spid="13721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37219">
                                            <p:txEl>
                                              <p:pRg st="0" end="0"/>
                                            </p:txEl>
                                          </p:spTgt>
                                        </p:tgtEl>
                                        <p:attrNameLst>
                                          <p:attrName>style.visibility</p:attrName>
                                        </p:attrNameLst>
                                      </p:cBhvr>
                                      <p:to>
                                        <p:strVal val="visible"/>
                                      </p:to>
                                    </p:set>
                                    <p:animEffect transition="in" filter="fade">
                                      <p:cBhvr>
                                        <p:cTn id="15" dur="500">
                                          <p:stCondLst>
                                            <p:cond delay="0"/>
                                          </p:stCondLst>
                                        </p:cTn>
                                        <p:tgtEl>
                                          <p:spTgt spid="137219">
                                            <p:txEl>
                                              <p:pRg st="0" end="0"/>
                                            </p:txEl>
                                          </p:spTgt>
                                        </p:tgtEl>
                                      </p:cBhvr>
                                    </p:animEffect>
                                    <p:anim calcmode="lin" valueType="num">
                                      <p:cBhvr>
                                        <p:cTn id="16" dur="500" fill="hold">
                                          <p:stCondLst>
                                            <p:cond delay="0"/>
                                          </p:stCondLst>
                                        </p:cTn>
                                        <p:tgtEl>
                                          <p:spTgt spid="13721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37219">
                                            <p:txEl>
                                              <p:pRg st="0" end="0"/>
                                            </p:txEl>
                                          </p:spTgt>
                                        </p:tgtEl>
                                        <p:attrNameLst>
                                          <p:attrName>ppt_y</p:attrName>
                                        </p:attrNameLst>
                                      </p:cBhvr>
                                      <p:tavLst>
                                        <p:tav tm="0">
                                          <p:val>
                                            <p:strVal val="#ppt_y"/>
                                          </p:val>
                                        </p:tav>
                                        <p:tav tm="100000">
                                          <p:val>
                                            <p:strVal val="#ppt_y"/>
                                          </p:val>
                                        </p:tav>
                                      </p:tavLst>
                                    </p:anim>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137219">
                                            <p:txEl>
                                              <p:pRg st="1" end="1"/>
                                            </p:txEl>
                                          </p:spTgt>
                                        </p:tgtEl>
                                        <p:attrNameLst>
                                          <p:attrName>style.visibility</p:attrName>
                                        </p:attrNameLst>
                                      </p:cBhvr>
                                      <p:to>
                                        <p:strVal val="visible"/>
                                      </p:to>
                                    </p:set>
                                    <p:animEffect transition="in" filter="fade">
                                      <p:cBhvr>
                                        <p:cTn id="20" dur="500">
                                          <p:stCondLst>
                                            <p:cond delay="0"/>
                                          </p:stCondLst>
                                        </p:cTn>
                                        <p:tgtEl>
                                          <p:spTgt spid="137219">
                                            <p:txEl>
                                              <p:pRg st="1" end="1"/>
                                            </p:txEl>
                                          </p:spTgt>
                                        </p:tgtEl>
                                      </p:cBhvr>
                                    </p:animEffect>
                                    <p:anim calcmode="lin" valueType="num">
                                      <p:cBhvr>
                                        <p:cTn id="21" dur="500" fill="hold">
                                          <p:stCondLst>
                                            <p:cond delay="0"/>
                                          </p:stCondLst>
                                        </p:cTn>
                                        <p:tgtEl>
                                          <p:spTgt spid="137219">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137219">
                                            <p:txEl>
                                              <p:pRg st="1" end="1"/>
                                            </p:txEl>
                                          </p:spTgt>
                                        </p:tgtEl>
                                        <p:attrNameLst>
                                          <p:attrName>ppt_y</p:attrName>
                                        </p:attrNameLst>
                                      </p:cBhvr>
                                      <p:tavLst>
                                        <p:tav tm="0">
                                          <p:val>
                                            <p:strVal val="#ppt_y"/>
                                          </p:val>
                                        </p:tav>
                                        <p:tav tm="100000">
                                          <p:val>
                                            <p:strVal val="#ppt_y"/>
                                          </p:val>
                                        </p:tav>
                                      </p:tavLst>
                                    </p:anim>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137219">
                                            <p:txEl>
                                              <p:pRg st="2" end="2"/>
                                            </p:txEl>
                                          </p:spTgt>
                                        </p:tgtEl>
                                        <p:attrNameLst>
                                          <p:attrName>style.visibility</p:attrName>
                                        </p:attrNameLst>
                                      </p:cBhvr>
                                      <p:to>
                                        <p:strVal val="visible"/>
                                      </p:to>
                                    </p:set>
                                    <p:animEffect transition="in" filter="fade">
                                      <p:cBhvr>
                                        <p:cTn id="25" dur="500">
                                          <p:stCondLst>
                                            <p:cond delay="0"/>
                                          </p:stCondLst>
                                        </p:cTn>
                                        <p:tgtEl>
                                          <p:spTgt spid="137219">
                                            <p:txEl>
                                              <p:pRg st="2" end="2"/>
                                            </p:txEl>
                                          </p:spTgt>
                                        </p:tgtEl>
                                      </p:cBhvr>
                                    </p:animEffect>
                                    <p:anim calcmode="lin" valueType="num">
                                      <p:cBhvr>
                                        <p:cTn id="26" dur="500" fill="hold">
                                          <p:stCondLst>
                                            <p:cond delay="0"/>
                                          </p:stCondLst>
                                        </p:cTn>
                                        <p:tgtEl>
                                          <p:spTgt spid="137219">
                                            <p:txEl>
                                              <p:pRg st="2" end="2"/>
                                            </p:txEl>
                                          </p:spTgt>
                                        </p:tgtEl>
                                        <p:attrNameLst>
                                          <p:attrName>ppt_x</p:attrName>
                                        </p:attrNameLst>
                                      </p:cBhvr>
                                      <p:tavLst>
                                        <p:tav tm="0">
                                          <p:val>
                                            <p:strVal val="#ppt_x-.1"/>
                                          </p:val>
                                        </p:tav>
                                        <p:tav tm="100000">
                                          <p:val>
                                            <p:strVal val="#ppt_x"/>
                                          </p:val>
                                        </p:tav>
                                      </p:tavLst>
                                    </p:anim>
                                    <p:anim calcmode="lin" valueType="num">
                                      <p:cBhvr>
                                        <p:cTn id="27" dur="500" fill="hold">
                                          <p:stCondLst>
                                            <p:cond delay="0"/>
                                          </p:stCondLst>
                                        </p:cTn>
                                        <p:tgtEl>
                                          <p:spTgt spid="137219">
                                            <p:txEl>
                                              <p:pRg st="2" end="2"/>
                                            </p:txEl>
                                          </p:spTgt>
                                        </p:tgtEl>
                                        <p:attrNameLst>
                                          <p:attrName>ppt_y</p:attrName>
                                        </p:attrNameLst>
                                      </p:cBhvr>
                                      <p:tavLst>
                                        <p:tav tm="0">
                                          <p:val>
                                            <p:strVal val="#ppt_y"/>
                                          </p:val>
                                        </p:tav>
                                        <p:tav tm="100000">
                                          <p:val>
                                            <p:strVal val="#ppt_y"/>
                                          </p:val>
                                        </p:tav>
                                      </p:tavLst>
                                    </p:anim>
                                  </p:childTnLst>
                                </p:cTn>
                              </p:par>
                              <p:par>
                                <p:cTn id="28" presetID="40" presetClass="entr" presetSubtype="0" fill="hold" grpId="0" nodeType="withEffect">
                                  <p:stCondLst>
                                    <p:cond delay="0"/>
                                  </p:stCondLst>
                                  <p:iterate type="lt">
                                    <p:tmPct val="10000"/>
                                  </p:iterate>
                                  <p:childTnLst>
                                    <p:set>
                                      <p:cBhvr>
                                        <p:cTn id="29" dur="1" fill="hold">
                                          <p:stCondLst>
                                            <p:cond delay="0"/>
                                          </p:stCondLst>
                                        </p:cTn>
                                        <p:tgtEl>
                                          <p:spTgt spid="137219">
                                            <p:txEl>
                                              <p:pRg st="3" end="3"/>
                                            </p:txEl>
                                          </p:spTgt>
                                        </p:tgtEl>
                                        <p:attrNameLst>
                                          <p:attrName>style.visibility</p:attrName>
                                        </p:attrNameLst>
                                      </p:cBhvr>
                                      <p:to>
                                        <p:strVal val="visible"/>
                                      </p:to>
                                    </p:set>
                                    <p:animEffect transition="in" filter="fade">
                                      <p:cBhvr>
                                        <p:cTn id="30" dur="500">
                                          <p:stCondLst>
                                            <p:cond delay="0"/>
                                          </p:stCondLst>
                                        </p:cTn>
                                        <p:tgtEl>
                                          <p:spTgt spid="137219">
                                            <p:txEl>
                                              <p:pRg st="3" end="3"/>
                                            </p:txEl>
                                          </p:spTgt>
                                        </p:tgtEl>
                                      </p:cBhvr>
                                    </p:animEffect>
                                    <p:anim calcmode="lin" valueType="num">
                                      <p:cBhvr>
                                        <p:cTn id="31" dur="500" fill="hold">
                                          <p:stCondLst>
                                            <p:cond delay="0"/>
                                          </p:stCondLst>
                                        </p:cTn>
                                        <p:tgtEl>
                                          <p:spTgt spid="137219">
                                            <p:txEl>
                                              <p:pRg st="3" end="3"/>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137219">
                                            <p:txEl>
                                              <p:pRg st="3" end="3"/>
                                            </p:txEl>
                                          </p:spTgt>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137219">
                                            <p:txEl>
                                              <p:pRg st="4" end="4"/>
                                            </p:txEl>
                                          </p:spTgt>
                                        </p:tgtEl>
                                        <p:attrNameLst>
                                          <p:attrName>style.visibility</p:attrName>
                                        </p:attrNameLst>
                                      </p:cBhvr>
                                      <p:to>
                                        <p:strVal val="visible"/>
                                      </p:to>
                                    </p:set>
                                    <p:animEffect transition="in" filter="fade">
                                      <p:cBhvr>
                                        <p:cTn id="35" dur="500">
                                          <p:stCondLst>
                                            <p:cond delay="0"/>
                                          </p:stCondLst>
                                        </p:cTn>
                                        <p:tgtEl>
                                          <p:spTgt spid="137219">
                                            <p:txEl>
                                              <p:pRg st="4" end="4"/>
                                            </p:txEl>
                                          </p:spTgt>
                                        </p:tgtEl>
                                      </p:cBhvr>
                                    </p:animEffect>
                                    <p:anim calcmode="lin" valueType="num">
                                      <p:cBhvr>
                                        <p:cTn id="36" dur="500" fill="hold">
                                          <p:stCondLst>
                                            <p:cond delay="0"/>
                                          </p:stCondLst>
                                        </p:cTn>
                                        <p:tgtEl>
                                          <p:spTgt spid="137219">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1372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P spid="137219"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137219"/>
                        </p:tgtEl>
                        <p:attrNameLst>
                          <p:attrName>style.visibility</p:attrName>
                        </p:attrNameLst>
                      </p:cBhvr>
                      <p:to>
                        <p:strVal val="visible"/>
                      </p:to>
                    </p:set>
                    <p:animEffect transition="in" filter="fade">
                      <p:cBhvr>
                        <p:cTn dur="500">
                          <p:stCondLst>
                            <p:cond delay="0"/>
                          </p:stCondLst>
                        </p:cTn>
                        <p:tgtEl>
                          <p:spTgt spid="137219"/>
                        </p:tgtEl>
                      </p:cBhvr>
                    </p:animEffect>
                    <p:anim calcmode="lin" valueType="num">
                      <p:cBhvr>
                        <p:cTn dur="500" fill="hold">
                          <p:stCondLst>
                            <p:cond delay="0"/>
                          </p:stCondLst>
                        </p:cTn>
                        <p:tgtEl>
                          <p:spTgt spid="13721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37219"/>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137219"/>
                        </p:tgtEl>
                        <p:attrNameLst>
                          <p:attrName>style.visibility</p:attrName>
                        </p:attrNameLst>
                      </p:cBhvr>
                      <p:to>
                        <p:strVal val="visible"/>
                      </p:to>
                    </p:set>
                    <p:animEffect transition="in" filter="fade">
                      <p:cBhvr>
                        <p:cTn dur="500">
                          <p:stCondLst>
                            <p:cond delay="0"/>
                          </p:stCondLst>
                        </p:cTn>
                        <p:tgtEl>
                          <p:spTgt spid="137219"/>
                        </p:tgtEl>
                      </p:cBhvr>
                    </p:animEffect>
                    <p:anim calcmode="lin" valueType="num">
                      <p:cBhvr>
                        <p:cTn dur="500" fill="hold">
                          <p:stCondLst>
                            <p:cond delay="0"/>
                          </p:stCondLst>
                        </p:cTn>
                        <p:tgtEl>
                          <p:spTgt spid="13721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37219"/>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137219"/>
                        </p:tgtEl>
                        <p:attrNameLst>
                          <p:attrName>style.visibility</p:attrName>
                        </p:attrNameLst>
                      </p:cBhvr>
                      <p:to>
                        <p:strVal val="visible"/>
                      </p:to>
                    </p:set>
                    <p:animEffect transition="in" filter="fade">
                      <p:cBhvr>
                        <p:cTn dur="500">
                          <p:stCondLst>
                            <p:cond delay="0"/>
                          </p:stCondLst>
                        </p:cTn>
                        <p:tgtEl>
                          <p:spTgt spid="137219"/>
                        </p:tgtEl>
                      </p:cBhvr>
                    </p:animEffect>
                    <p:anim calcmode="lin" valueType="num">
                      <p:cBhvr>
                        <p:cTn dur="500" fill="hold">
                          <p:stCondLst>
                            <p:cond delay="0"/>
                          </p:stCondLst>
                        </p:cTn>
                        <p:tgtEl>
                          <p:spTgt spid="13721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37219"/>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137219"/>
                        </p:tgtEl>
                        <p:attrNameLst>
                          <p:attrName>style.visibility</p:attrName>
                        </p:attrNameLst>
                      </p:cBhvr>
                      <p:to>
                        <p:strVal val="visible"/>
                      </p:to>
                    </p:set>
                    <p:animEffect transition="in" filter="fade">
                      <p:cBhvr>
                        <p:cTn dur="500">
                          <p:stCondLst>
                            <p:cond delay="0"/>
                          </p:stCondLst>
                        </p:cTn>
                        <p:tgtEl>
                          <p:spTgt spid="137219"/>
                        </p:tgtEl>
                      </p:cBhvr>
                    </p:animEffect>
                    <p:anim calcmode="lin" valueType="num">
                      <p:cBhvr>
                        <p:cTn dur="500" fill="hold">
                          <p:stCondLst>
                            <p:cond delay="0"/>
                          </p:stCondLst>
                        </p:cTn>
                        <p:tgtEl>
                          <p:spTgt spid="13721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37219"/>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137219"/>
                        </p:tgtEl>
                        <p:attrNameLst>
                          <p:attrName>style.visibility</p:attrName>
                        </p:attrNameLst>
                      </p:cBhvr>
                      <p:to>
                        <p:strVal val="visible"/>
                      </p:to>
                    </p:set>
                    <p:animEffect transition="in" filter="fade">
                      <p:cBhvr>
                        <p:cTn dur="500">
                          <p:stCondLst>
                            <p:cond delay="0"/>
                          </p:stCondLst>
                        </p:cTn>
                        <p:tgtEl>
                          <p:spTgt spid="137219"/>
                        </p:tgtEl>
                      </p:cBhvr>
                    </p:animEffect>
                    <p:anim calcmode="lin" valueType="num">
                      <p:cBhvr>
                        <p:cTn dur="500" fill="hold">
                          <p:stCondLst>
                            <p:cond delay="0"/>
                          </p:stCondLst>
                        </p:cTn>
                        <p:tgtEl>
                          <p:spTgt spid="13721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37219"/>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858000"/>
            <a:chOff x="0" y="0"/>
            <a:chExt cx="5760" cy="4320"/>
          </a:xfrm>
        </p:grpSpPr>
        <p:sp>
          <p:nvSpPr>
            <p:cNvPr id="2073"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21811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2051"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2052" name="Group 6"/>
          <p:cNvGrpSpPr>
            <a:grpSpLocks/>
          </p:cNvGrpSpPr>
          <p:nvPr/>
        </p:nvGrpSpPr>
        <p:grpSpPr bwMode="auto">
          <a:xfrm>
            <a:off x="0" y="6019800"/>
            <a:ext cx="7848600" cy="857250"/>
            <a:chOff x="0" y="3792"/>
            <a:chExt cx="4944" cy="540"/>
          </a:xfrm>
        </p:grpSpPr>
        <p:sp>
          <p:nvSpPr>
            <p:cNvPr id="21811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2066" name="Group 8"/>
            <p:cNvGrpSpPr>
              <a:grpSpLocks/>
            </p:cNvGrpSpPr>
            <p:nvPr userDrawn="1"/>
          </p:nvGrpSpPr>
          <p:grpSpPr bwMode="auto">
            <a:xfrm>
              <a:off x="2486" y="3792"/>
              <a:ext cx="2458" cy="540"/>
              <a:chOff x="2486" y="3792"/>
              <a:chExt cx="2458" cy="540"/>
            </a:xfrm>
          </p:grpSpPr>
          <p:sp>
            <p:nvSpPr>
              <p:cNvPr id="2068"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2069"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2070"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2071"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2072"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218126"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2053" name="Group 15"/>
          <p:cNvGrpSpPr>
            <a:grpSpLocks/>
          </p:cNvGrpSpPr>
          <p:nvPr/>
        </p:nvGrpSpPr>
        <p:grpSpPr bwMode="auto">
          <a:xfrm>
            <a:off x="627063" y="6021388"/>
            <a:ext cx="5684837" cy="849312"/>
            <a:chOff x="395" y="3793"/>
            <a:chExt cx="3581" cy="535"/>
          </a:xfrm>
        </p:grpSpPr>
        <p:sp>
          <p:nvSpPr>
            <p:cNvPr id="2059"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2060"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2061"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2062"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2063"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2064"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218134"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8135"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8136"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effectLst>
                  <a:outerShdw blurRad="38100" dist="38100" dir="2700000" algn="tl">
                    <a:srgbClr val="000000"/>
                  </a:outerShdw>
                </a:effectLst>
              </a:defRPr>
            </a:lvl1pPr>
          </a:lstStyle>
          <a:p>
            <a:pPr>
              <a:defRPr/>
            </a:pPr>
            <a:endParaRPr lang="en-US"/>
          </a:p>
        </p:txBody>
      </p:sp>
      <p:sp>
        <p:nvSpPr>
          <p:cNvPr id="218137"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218138"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F92D6F85-9535-4D82-A817-94161F6677D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31"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18134"/>
                                        </p:tgtEl>
                                        <p:attrNameLst>
                                          <p:attrName>style.visibility</p:attrName>
                                        </p:attrNameLst>
                                      </p:cBhvr>
                                      <p:to>
                                        <p:strVal val="visible"/>
                                      </p:to>
                                    </p:set>
                                    <p:anim calcmode="lin" valueType="num">
                                      <p:cBhvr>
                                        <p:cTn id="7" dur="2000" fill="hold"/>
                                        <p:tgtEl>
                                          <p:spTgt spid="218134"/>
                                        </p:tgtEl>
                                        <p:attrNameLst>
                                          <p:attrName>ppt_w</p:attrName>
                                        </p:attrNameLst>
                                      </p:cBhvr>
                                      <p:tavLst>
                                        <p:tav tm="0">
                                          <p:val>
                                            <p:strVal val="#ppt_w"/>
                                          </p:val>
                                        </p:tav>
                                        <p:tav tm="100000">
                                          <p:val>
                                            <p:strVal val="#ppt_w"/>
                                          </p:val>
                                        </p:tav>
                                      </p:tavLst>
                                    </p:anim>
                                    <p:anim calcmode="lin" valueType="num">
                                      <p:cBhvr>
                                        <p:cTn id="8" dur="2000" fill="hold"/>
                                        <p:tgtEl>
                                          <p:spTgt spid="21813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18134"/>
                                        </p:tgtEl>
                                        <p:attrNameLst>
                                          <p:attrName>ppt_x</p:attrName>
                                        </p:attrNameLst>
                                      </p:cBhvr>
                                      <p:tavLst>
                                        <p:tav tm="0">
                                          <p:val>
                                            <p:strVal val="#ppt_x-.4"/>
                                          </p:val>
                                        </p:tav>
                                        <p:tav tm="100000">
                                          <p:val>
                                            <p:strVal val="#ppt_x"/>
                                          </p:val>
                                        </p:tav>
                                      </p:tavLst>
                                    </p:anim>
                                    <p:anim calcmode="lin" valueType="num">
                                      <p:cBhvr>
                                        <p:cTn id="10" dur="2000" fill="hold"/>
                                        <p:tgtEl>
                                          <p:spTgt spid="21813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218135">
                                            <p:txEl>
                                              <p:pRg st="0" end="0"/>
                                            </p:txEl>
                                          </p:spTgt>
                                        </p:tgtEl>
                                        <p:attrNameLst>
                                          <p:attrName>style.visibility</p:attrName>
                                        </p:attrNameLst>
                                      </p:cBhvr>
                                      <p:to>
                                        <p:strVal val="visible"/>
                                      </p:to>
                                    </p:set>
                                    <p:animEffect transition="in" filter="fade">
                                      <p:cBhvr>
                                        <p:cTn id="15" dur="500">
                                          <p:stCondLst>
                                            <p:cond delay="0"/>
                                          </p:stCondLst>
                                        </p:cTn>
                                        <p:tgtEl>
                                          <p:spTgt spid="218135">
                                            <p:txEl>
                                              <p:pRg st="0" end="0"/>
                                            </p:txEl>
                                          </p:spTgt>
                                        </p:tgtEl>
                                      </p:cBhvr>
                                    </p:animEffect>
                                    <p:anim calcmode="lin" valueType="num">
                                      <p:cBhvr>
                                        <p:cTn id="16" dur="500" fill="hold">
                                          <p:stCondLst>
                                            <p:cond delay="0"/>
                                          </p:stCondLst>
                                        </p:cTn>
                                        <p:tgtEl>
                                          <p:spTgt spid="21813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218135">
                                            <p:txEl>
                                              <p:pRg st="0" end="0"/>
                                            </p:txEl>
                                          </p:spTgt>
                                        </p:tgtEl>
                                        <p:attrNameLst>
                                          <p:attrName>ppt_y</p:attrName>
                                        </p:attrNameLst>
                                      </p:cBhvr>
                                      <p:tavLst>
                                        <p:tav tm="0">
                                          <p:val>
                                            <p:strVal val="#ppt_y"/>
                                          </p:val>
                                        </p:tav>
                                        <p:tav tm="100000">
                                          <p:val>
                                            <p:strVal val="#ppt_y"/>
                                          </p:val>
                                        </p:tav>
                                      </p:tavLst>
                                    </p:anim>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218135">
                                            <p:txEl>
                                              <p:pRg st="1" end="1"/>
                                            </p:txEl>
                                          </p:spTgt>
                                        </p:tgtEl>
                                        <p:attrNameLst>
                                          <p:attrName>style.visibility</p:attrName>
                                        </p:attrNameLst>
                                      </p:cBhvr>
                                      <p:to>
                                        <p:strVal val="visible"/>
                                      </p:to>
                                    </p:set>
                                    <p:animEffect transition="in" filter="fade">
                                      <p:cBhvr>
                                        <p:cTn id="20" dur="500">
                                          <p:stCondLst>
                                            <p:cond delay="0"/>
                                          </p:stCondLst>
                                        </p:cTn>
                                        <p:tgtEl>
                                          <p:spTgt spid="218135">
                                            <p:txEl>
                                              <p:pRg st="1" end="1"/>
                                            </p:txEl>
                                          </p:spTgt>
                                        </p:tgtEl>
                                      </p:cBhvr>
                                    </p:animEffect>
                                    <p:anim calcmode="lin" valueType="num">
                                      <p:cBhvr>
                                        <p:cTn id="21" dur="500" fill="hold">
                                          <p:stCondLst>
                                            <p:cond delay="0"/>
                                          </p:stCondLst>
                                        </p:cTn>
                                        <p:tgtEl>
                                          <p:spTgt spid="218135">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218135">
                                            <p:txEl>
                                              <p:pRg st="1" end="1"/>
                                            </p:txEl>
                                          </p:spTgt>
                                        </p:tgtEl>
                                        <p:attrNameLst>
                                          <p:attrName>ppt_y</p:attrName>
                                        </p:attrNameLst>
                                      </p:cBhvr>
                                      <p:tavLst>
                                        <p:tav tm="0">
                                          <p:val>
                                            <p:strVal val="#ppt_y"/>
                                          </p:val>
                                        </p:tav>
                                        <p:tav tm="100000">
                                          <p:val>
                                            <p:strVal val="#ppt_y"/>
                                          </p:val>
                                        </p:tav>
                                      </p:tavLst>
                                    </p:anim>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218135">
                                            <p:txEl>
                                              <p:pRg st="2" end="2"/>
                                            </p:txEl>
                                          </p:spTgt>
                                        </p:tgtEl>
                                        <p:attrNameLst>
                                          <p:attrName>style.visibility</p:attrName>
                                        </p:attrNameLst>
                                      </p:cBhvr>
                                      <p:to>
                                        <p:strVal val="visible"/>
                                      </p:to>
                                    </p:set>
                                    <p:animEffect transition="in" filter="fade">
                                      <p:cBhvr>
                                        <p:cTn id="25" dur="500">
                                          <p:stCondLst>
                                            <p:cond delay="0"/>
                                          </p:stCondLst>
                                        </p:cTn>
                                        <p:tgtEl>
                                          <p:spTgt spid="218135">
                                            <p:txEl>
                                              <p:pRg st="2" end="2"/>
                                            </p:txEl>
                                          </p:spTgt>
                                        </p:tgtEl>
                                      </p:cBhvr>
                                    </p:animEffect>
                                    <p:anim calcmode="lin" valueType="num">
                                      <p:cBhvr>
                                        <p:cTn id="26" dur="500" fill="hold">
                                          <p:stCondLst>
                                            <p:cond delay="0"/>
                                          </p:stCondLst>
                                        </p:cTn>
                                        <p:tgtEl>
                                          <p:spTgt spid="218135">
                                            <p:txEl>
                                              <p:pRg st="2" end="2"/>
                                            </p:txEl>
                                          </p:spTgt>
                                        </p:tgtEl>
                                        <p:attrNameLst>
                                          <p:attrName>ppt_x</p:attrName>
                                        </p:attrNameLst>
                                      </p:cBhvr>
                                      <p:tavLst>
                                        <p:tav tm="0">
                                          <p:val>
                                            <p:strVal val="#ppt_x-.1"/>
                                          </p:val>
                                        </p:tav>
                                        <p:tav tm="100000">
                                          <p:val>
                                            <p:strVal val="#ppt_x"/>
                                          </p:val>
                                        </p:tav>
                                      </p:tavLst>
                                    </p:anim>
                                    <p:anim calcmode="lin" valueType="num">
                                      <p:cBhvr>
                                        <p:cTn id="27" dur="500" fill="hold">
                                          <p:stCondLst>
                                            <p:cond delay="0"/>
                                          </p:stCondLst>
                                        </p:cTn>
                                        <p:tgtEl>
                                          <p:spTgt spid="218135">
                                            <p:txEl>
                                              <p:pRg st="2" end="2"/>
                                            </p:txEl>
                                          </p:spTgt>
                                        </p:tgtEl>
                                        <p:attrNameLst>
                                          <p:attrName>ppt_y</p:attrName>
                                        </p:attrNameLst>
                                      </p:cBhvr>
                                      <p:tavLst>
                                        <p:tav tm="0">
                                          <p:val>
                                            <p:strVal val="#ppt_y"/>
                                          </p:val>
                                        </p:tav>
                                        <p:tav tm="100000">
                                          <p:val>
                                            <p:strVal val="#ppt_y"/>
                                          </p:val>
                                        </p:tav>
                                      </p:tavLst>
                                    </p:anim>
                                  </p:childTnLst>
                                </p:cTn>
                              </p:par>
                              <p:par>
                                <p:cTn id="28" presetID="40" presetClass="entr" presetSubtype="0" fill="hold" grpId="0" nodeType="withEffect">
                                  <p:stCondLst>
                                    <p:cond delay="0"/>
                                  </p:stCondLst>
                                  <p:iterate type="lt">
                                    <p:tmPct val="10000"/>
                                  </p:iterate>
                                  <p:childTnLst>
                                    <p:set>
                                      <p:cBhvr>
                                        <p:cTn id="29" dur="1" fill="hold">
                                          <p:stCondLst>
                                            <p:cond delay="0"/>
                                          </p:stCondLst>
                                        </p:cTn>
                                        <p:tgtEl>
                                          <p:spTgt spid="218135">
                                            <p:txEl>
                                              <p:pRg st="3" end="3"/>
                                            </p:txEl>
                                          </p:spTgt>
                                        </p:tgtEl>
                                        <p:attrNameLst>
                                          <p:attrName>style.visibility</p:attrName>
                                        </p:attrNameLst>
                                      </p:cBhvr>
                                      <p:to>
                                        <p:strVal val="visible"/>
                                      </p:to>
                                    </p:set>
                                    <p:animEffect transition="in" filter="fade">
                                      <p:cBhvr>
                                        <p:cTn id="30" dur="500">
                                          <p:stCondLst>
                                            <p:cond delay="0"/>
                                          </p:stCondLst>
                                        </p:cTn>
                                        <p:tgtEl>
                                          <p:spTgt spid="218135">
                                            <p:txEl>
                                              <p:pRg st="3" end="3"/>
                                            </p:txEl>
                                          </p:spTgt>
                                        </p:tgtEl>
                                      </p:cBhvr>
                                    </p:animEffect>
                                    <p:anim calcmode="lin" valueType="num">
                                      <p:cBhvr>
                                        <p:cTn id="31" dur="500" fill="hold">
                                          <p:stCondLst>
                                            <p:cond delay="0"/>
                                          </p:stCondLst>
                                        </p:cTn>
                                        <p:tgtEl>
                                          <p:spTgt spid="218135">
                                            <p:txEl>
                                              <p:pRg st="3" end="3"/>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218135">
                                            <p:txEl>
                                              <p:pRg st="3" end="3"/>
                                            </p:txEl>
                                          </p:spTgt>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218135">
                                            <p:txEl>
                                              <p:pRg st="4" end="4"/>
                                            </p:txEl>
                                          </p:spTgt>
                                        </p:tgtEl>
                                        <p:attrNameLst>
                                          <p:attrName>style.visibility</p:attrName>
                                        </p:attrNameLst>
                                      </p:cBhvr>
                                      <p:to>
                                        <p:strVal val="visible"/>
                                      </p:to>
                                    </p:set>
                                    <p:animEffect transition="in" filter="fade">
                                      <p:cBhvr>
                                        <p:cTn id="35" dur="500">
                                          <p:stCondLst>
                                            <p:cond delay="0"/>
                                          </p:stCondLst>
                                        </p:cTn>
                                        <p:tgtEl>
                                          <p:spTgt spid="218135">
                                            <p:txEl>
                                              <p:pRg st="4" end="4"/>
                                            </p:txEl>
                                          </p:spTgt>
                                        </p:tgtEl>
                                      </p:cBhvr>
                                    </p:animEffect>
                                    <p:anim calcmode="lin" valueType="num">
                                      <p:cBhvr>
                                        <p:cTn id="36" dur="500" fill="hold">
                                          <p:stCondLst>
                                            <p:cond delay="0"/>
                                          </p:stCondLst>
                                        </p:cTn>
                                        <p:tgtEl>
                                          <p:spTgt spid="218135">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2181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34" grpId="0"/>
      <p:bldP spid="218135"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218135"/>
                        </p:tgtEl>
                        <p:attrNameLst>
                          <p:attrName>style.visibility</p:attrName>
                        </p:attrNameLst>
                      </p:cBhvr>
                      <p:to>
                        <p:strVal val="visible"/>
                      </p:to>
                    </p:set>
                    <p:animEffect transition="in" filter="fade">
                      <p:cBhvr>
                        <p:cTn dur="500">
                          <p:stCondLst>
                            <p:cond delay="0"/>
                          </p:stCondLst>
                        </p:cTn>
                        <p:tgtEl>
                          <p:spTgt spid="218135"/>
                        </p:tgtEl>
                      </p:cBhvr>
                    </p:animEffect>
                    <p:anim calcmode="lin" valueType="num">
                      <p:cBhvr>
                        <p:cTn dur="500" fill="hold">
                          <p:stCondLst>
                            <p:cond delay="0"/>
                          </p:stCondLst>
                        </p:cTn>
                        <p:tgtEl>
                          <p:spTgt spid="218135"/>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218135"/>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218135"/>
                        </p:tgtEl>
                        <p:attrNameLst>
                          <p:attrName>style.visibility</p:attrName>
                        </p:attrNameLst>
                      </p:cBhvr>
                      <p:to>
                        <p:strVal val="visible"/>
                      </p:to>
                    </p:set>
                    <p:animEffect transition="in" filter="fade">
                      <p:cBhvr>
                        <p:cTn dur="500">
                          <p:stCondLst>
                            <p:cond delay="0"/>
                          </p:stCondLst>
                        </p:cTn>
                        <p:tgtEl>
                          <p:spTgt spid="218135"/>
                        </p:tgtEl>
                      </p:cBhvr>
                    </p:animEffect>
                    <p:anim calcmode="lin" valueType="num">
                      <p:cBhvr>
                        <p:cTn dur="500" fill="hold">
                          <p:stCondLst>
                            <p:cond delay="0"/>
                          </p:stCondLst>
                        </p:cTn>
                        <p:tgtEl>
                          <p:spTgt spid="218135"/>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218135"/>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218135"/>
                        </p:tgtEl>
                        <p:attrNameLst>
                          <p:attrName>style.visibility</p:attrName>
                        </p:attrNameLst>
                      </p:cBhvr>
                      <p:to>
                        <p:strVal val="visible"/>
                      </p:to>
                    </p:set>
                    <p:animEffect transition="in" filter="fade">
                      <p:cBhvr>
                        <p:cTn dur="500">
                          <p:stCondLst>
                            <p:cond delay="0"/>
                          </p:stCondLst>
                        </p:cTn>
                        <p:tgtEl>
                          <p:spTgt spid="218135"/>
                        </p:tgtEl>
                      </p:cBhvr>
                    </p:animEffect>
                    <p:anim calcmode="lin" valueType="num">
                      <p:cBhvr>
                        <p:cTn dur="500" fill="hold">
                          <p:stCondLst>
                            <p:cond delay="0"/>
                          </p:stCondLst>
                        </p:cTn>
                        <p:tgtEl>
                          <p:spTgt spid="218135"/>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218135"/>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218135"/>
                        </p:tgtEl>
                        <p:attrNameLst>
                          <p:attrName>style.visibility</p:attrName>
                        </p:attrNameLst>
                      </p:cBhvr>
                      <p:to>
                        <p:strVal val="visible"/>
                      </p:to>
                    </p:set>
                    <p:animEffect transition="in" filter="fade">
                      <p:cBhvr>
                        <p:cTn dur="500">
                          <p:stCondLst>
                            <p:cond delay="0"/>
                          </p:stCondLst>
                        </p:cTn>
                        <p:tgtEl>
                          <p:spTgt spid="218135"/>
                        </p:tgtEl>
                      </p:cBhvr>
                    </p:animEffect>
                    <p:anim calcmode="lin" valueType="num">
                      <p:cBhvr>
                        <p:cTn dur="500" fill="hold">
                          <p:stCondLst>
                            <p:cond delay="0"/>
                          </p:stCondLst>
                        </p:cTn>
                        <p:tgtEl>
                          <p:spTgt spid="218135"/>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218135"/>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218135"/>
                        </p:tgtEl>
                        <p:attrNameLst>
                          <p:attrName>style.visibility</p:attrName>
                        </p:attrNameLst>
                      </p:cBhvr>
                      <p:to>
                        <p:strVal val="visible"/>
                      </p:to>
                    </p:set>
                    <p:animEffect transition="in" filter="fade">
                      <p:cBhvr>
                        <p:cTn dur="500">
                          <p:stCondLst>
                            <p:cond delay="0"/>
                          </p:stCondLst>
                        </p:cTn>
                        <p:tgtEl>
                          <p:spTgt spid="218135"/>
                        </p:tgtEl>
                      </p:cBhvr>
                    </p:animEffect>
                    <p:anim calcmode="lin" valueType="num">
                      <p:cBhvr>
                        <p:cTn dur="500" fill="hold">
                          <p:stCondLst>
                            <p:cond delay="0"/>
                          </p:stCondLst>
                        </p:cTn>
                        <p:tgtEl>
                          <p:spTgt spid="218135"/>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218135"/>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p:txBody>
          <a:bodyPr/>
          <a:lstStyle/>
          <a:p>
            <a:pPr eaLnBrk="1" hangingPunct="1">
              <a:buFontTx/>
              <a:buNone/>
            </a:pPr>
            <a:r>
              <a:rPr lang="en-US" u="sng" smtClean="0">
                <a:solidFill>
                  <a:srgbClr val="FFFF00"/>
                </a:solidFill>
              </a:rPr>
              <a:t>Tập làm văn:</a:t>
            </a:r>
          </a:p>
          <a:p>
            <a:pPr eaLnBrk="1" hangingPunct="1">
              <a:buFontTx/>
              <a:buNone/>
            </a:pPr>
            <a:r>
              <a:rPr lang="en-US" u="sng" smtClean="0"/>
              <a:t>Kiểm tra bài cũ</a:t>
            </a:r>
            <a:r>
              <a:rPr lang="en-US" smtClean="0"/>
              <a:t>:</a:t>
            </a:r>
          </a:p>
          <a:p>
            <a:pPr eaLnBrk="1" hangingPunct="1">
              <a:buFontTx/>
              <a:buNone/>
            </a:pPr>
            <a:r>
              <a:rPr lang="en-US" smtClean="0"/>
              <a:t>     Đọc đoạn mở bài cho bài văn miêu tả cái bàn học của em (Bài tập 2 sgk trang 10):</a:t>
            </a:r>
          </a:p>
          <a:p>
            <a:pPr eaLnBrk="1" hangingPunct="1">
              <a:buFontTx/>
              <a:buNone/>
            </a:pPr>
            <a:r>
              <a:rPr lang="en-US" smtClean="0"/>
              <a:t>      -Theo cách mở bài trực tiếp.</a:t>
            </a:r>
          </a:p>
          <a:p>
            <a:pPr eaLnBrk="1" hangingPunct="1">
              <a:buFontTx/>
              <a:buNone/>
            </a:pPr>
            <a:r>
              <a:rPr lang="en-US" smtClean="0"/>
              <a:t>      - Theo cách mở bài gián tiếp. </a:t>
            </a:r>
          </a:p>
        </p:txBody>
      </p:sp>
      <p:sp>
        <p:nvSpPr>
          <p:cNvPr id="4" name="Title 3"/>
          <p:cNvSpPr>
            <a:spLocks noGrp="1"/>
          </p:cNvSpPr>
          <p:nvPr>
            <p:ph type="title"/>
          </p:nvPr>
        </p:nvSpPr>
        <p:spPr/>
        <p:txBody>
          <a:bodyPr/>
          <a:lstStyle/>
          <a:p>
            <a:pPr>
              <a:defRPr/>
            </a:pPr>
            <a:endParaRPr lang="en-US"/>
          </a:p>
        </p:txBody>
      </p:sp>
    </p:spTree>
  </p:cSld>
  <p:clrMapOvr>
    <a:masterClrMapping/>
  </p:clrMapOvr>
  <p:transition>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defRPr/>
            </a:pPr>
            <a:endParaRPr lang="en-US" sz="3600" smtClean="0"/>
          </a:p>
        </p:txBody>
      </p:sp>
      <p:sp>
        <p:nvSpPr>
          <p:cNvPr id="13315" name="Rectangle 3"/>
          <p:cNvSpPr>
            <a:spLocks noGrp="1" noChangeArrowheads="1"/>
          </p:cNvSpPr>
          <p:nvPr>
            <p:ph type="body" idx="1"/>
          </p:nvPr>
        </p:nvSpPr>
        <p:spPr/>
        <p:txBody>
          <a:bodyPr/>
          <a:lstStyle/>
          <a:p>
            <a:pPr eaLnBrk="1" hangingPunct="1">
              <a:buFontTx/>
              <a:buNone/>
            </a:pPr>
            <a:r>
              <a:rPr lang="en-US" u="sng" smtClean="0"/>
              <a:t>Tập làm văn:</a:t>
            </a:r>
            <a:r>
              <a:rPr lang="en-US" smtClean="0"/>
              <a:t> </a:t>
            </a:r>
          </a:p>
          <a:p>
            <a:pPr eaLnBrk="1" hangingPunct="1">
              <a:buFontTx/>
              <a:buNone/>
            </a:pPr>
            <a:r>
              <a:rPr lang="en-US" smtClean="0"/>
              <a:t> a) Đoạn kết bài :</a:t>
            </a:r>
          </a:p>
          <a:p>
            <a:pPr eaLnBrk="1" hangingPunct="1">
              <a:buFontTx/>
              <a:buNone/>
            </a:pPr>
            <a:r>
              <a:rPr lang="en-US" smtClean="0"/>
              <a:t>     </a:t>
            </a:r>
            <a:r>
              <a:rPr lang="en-US" smtClean="0">
                <a:solidFill>
                  <a:srgbClr val="FF3300"/>
                </a:solidFill>
              </a:rPr>
              <a:t>Má bảo: “Có của phải biết giữ gìn thì mới được lâu bền.”</a:t>
            </a:r>
            <a:r>
              <a:rPr lang="en-US" smtClean="0"/>
              <a:t> Vì vậy, mỗi khi đi đâu về, tôi đều mắc nón vào chiếc đinh đóng trên tường. Không khi nào tôi dùng nón để quạt vì quạt như thế nón dễ bị méo vành.</a:t>
            </a:r>
          </a:p>
        </p:txBody>
      </p:sp>
    </p:spTree>
  </p:cSld>
  <p:clrMapOvr>
    <a:masterClrMapping/>
  </p:clrMapOvr>
  <p:transition>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eaLnBrk="1" hangingPunct="1">
              <a:defRPr/>
            </a:pPr>
            <a:endParaRPr lang="en-US" sz="3600" smtClean="0"/>
          </a:p>
        </p:txBody>
      </p:sp>
      <p:sp>
        <p:nvSpPr>
          <p:cNvPr id="14339" name="Rectangle 3"/>
          <p:cNvSpPr>
            <a:spLocks noGrp="1" noChangeArrowheads="1"/>
          </p:cNvSpPr>
          <p:nvPr>
            <p:ph type="body" idx="1"/>
          </p:nvPr>
        </p:nvSpPr>
        <p:spPr/>
        <p:txBody>
          <a:bodyPr/>
          <a:lstStyle/>
          <a:p>
            <a:pPr eaLnBrk="1" hangingPunct="1">
              <a:buFontTx/>
              <a:buNone/>
            </a:pPr>
            <a:r>
              <a:rPr lang="en-US" u="sng" smtClean="0"/>
              <a:t>Tập làm văn</a:t>
            </a:r>
            <a:r>
              <a:rPr lang="en-US" smtClean="0"/>
              <a:t>:</a:t>
            </a:r>
          </a:p>
          <a:p>
            <a:pPr eaLnBrk="1" hangingPunct="1">
              <a:buFontTx/>
              <a:buNone/>
            </a:pPr>
            <a:r>
              <a:rPr lang="en-US" smtClean="0"/>
              <a:t>     Má bảo: “Có của phải biết giữ gìn thì mới được lâu bền.” </a:t>
            </a:r>
            <a:r>
              <a:rPr lang="en-US" smtClean="0">
                <a:solidFill>
                  <a:srgbClr val="FF3300"/>
                </a:solidFill>
              </a:rPr>
              <a:t>Vì vậy, mỗi khi đi đâu về,tôi đều mắc nón vào chiếc đinh đóng trên tường. Không khi nào tôi dùng nón để quạt vì quạt như thế nón dễ bị méo vành.</a:t>
            </a:r>
          </a:p>
        </p:txBody>
      </p:sp>
    </p:spTree>
  </p:cSld>
  <p:clrMapOvr>
    <a:masterClrMapping/>
  </p:clrMapOvr>
  <p:transition>
    <p:push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defRPr/>
            </a:pPr>
            <a:endParaRPr lang="en-US" sz="3600" smtClean="0"/>
          </a:p>
        </p:txBody>
      </p:sp>
      <p:sp>
        <p:nvSpPr>
          <p:cNvPr id="15363" name="Rectangle 3"/>
          <p:cNvSpPr>
            <a:spLocks noGrp="1" noChangeArrowheads="1"/>
          </p:cNvSpPr>
          <p:nvPr>
            <p:ph type="body" idx="1"/>
          </p:nvPr>
        </p:nvSpPr>
        <p:spPr/>
        <p:txBody>
          <a:bodyPr/>
          <a:lstStyle/>
          <a:p>
            <a:pPr eaLnBrk="1" hangingPunct="1">
              <a:buFontTx/>
              <a:buNone/>
            </a:pPr>
            <a:r>
              <a:rPr lang="en-US" u="sng" smtClean="0"/>
              <a:t>Tập làm văn:</a:t>
            </a:r>
          </a:p>
          <a:p>
            <a:pPr eaLnBrk="1" hangingPunct="1">
              <a:buFontTx/>
              <a:buNone/>
            </a:pPr>
            <a:r>
              <a:rPr lang="en-US" smtClean="0"/>
              <a:t> b) Đó là kiểu kết bài mở rộng: căn dặn của má</a:t>
            </a:r>
            <a:r>
              <a:rPr lang="en-US" sz="2800" smtClean="0"/>
              <a:t>; </a:t>
            </a:r>
            <a:r>
              <a:rPr lang="en-US" smtClean="0"/>
              <a:t>ý thức giữ gìn cái nón của bạn nhỏ.</a:t>
            </a:r>
          </a:p>
          <a:p>
            <a:pPr eaLnBrk="1" hangingPunct="1">
              <a:buFontTx/>
              <a:buNone/>
            </a:pPr>
            <a:endParaRPr lang="en-US" smtClean="0"/>
          </a:p>
        </p:txBody>
      </p:sp>
    </p:spTree>
  </p:cSld>
  <p:clrMapOvr>
    <a:masterClrMapping/>
  </p:clrMapOvr>
  <p:transition>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eaLnBrk="1" hangingPunct="1">
              <a:defRPr/>
            </a:pPr>
            <a:endParaRPr lang="en-US" sz="3600" smtClean="0"/>
          </a:p>
        </p:txBody>
      </p:sp>
      <p:sp>
        <p:nvSpPr>
          <p:cNvPr id="16387" name="Rectangle 3"/>
          <p:cNvSpPr>
            <a:spLocks noGrp="1" noChangeArrowheads="1"/>
          </p:cNvSpPr>
          <p:nvPr>
            <p:ph type="body" idx="1"/>
          </p:nvPr>
        </p:nvSpPr>
        <p:spPr>
          <a:xfrm>
            <a:off x="457200" y="1143000"/>
            <a:ext cx="8229600" cy="4648200"/>
          </a:xfrm>
        </p:spPr>
        <p:txBody>
          <a:bodyPr/>
          <a:lstStyle/>
          <a:p>
            <a:pPr eaLnBrk="1" hangingPunct="1">
              <a:buFontTx/>
              <a:buNone/>
            </a:pPr>
            <a:r>
              <a:rPr lang="en-US" u="sng" smtClean="0"/>
              <a:t>Tập làm văn:</a:t>
            </a:r>
          </a:p>
          <a:p>
            <a:pPr eaLnBrk="1" hangingPunct="1">
              <a:buFontTx/>
              <a:buNone/>
            </a:pPr>
            <a:r>
              <a:rPr lang="en-US" smtClean="0"/>
              <a:t> </a:t>
            </a:r>
            <a:r>
              <a:rPr lang="en-US" smtClean="0">
                <a:solidFill>
                  <a:srgbClr val="FFFF00"/>
                </a:solidFill>
              </a:rPr>
              <a:t>2. Cho các đề sau:</a:t>
            </a:r>
          </a:p>
          <a:p>
            <a:pPr eaLnBrk="1" hangingPunct="1">
              <a:buFontTx/>
              <a:buNone/>
            </a:pPr>
            <a:r>
              <a:rPr lang="en-US" smtClean="0"/>
              <a:t>   a) Tả cái thước kẻ của em.</a:t>
            </a:r>
          </a:p>
          <a:p>
            <a:pPr eaLnBrk="1" hangingPunct="1">
              <a:buFontTx/>
              <a:buNone/>
            </a:pPr>
            <a:r>
              <a:rPr lang="en-US" smtClean="0"/>
              <a:t>   b) Tả cái bàn học ở lớp hoặc ở nhà của em.</a:t>
            </a:r>
          </a:p>
          <a:p>
            <a:pPr eaLnBrk="1" hangingPunct="1">
              <a:buFontTx/>
              <a:buNone/>
            </a:pPr>
            <a:r>
              <a:rPr lang="en-US" smtClean="0"/>
              <a:t>   c) Tả cái trống trường em.</a:t>
            </a:r>
          </a:p>
          <a:p>
            <a:pPr eaLnBrk="1" hangingPunct="1">
              <a:buFontTx/>
              <a:buNone/>
            </a:pPr>
            <a:r>
              <a:rPr lang="en-US" smtClean="0"/>
              <a:t>       Hãy viết một kết bài mở rộng cho bài văn làm theo một trong các đề trên.</a:t>
            </a:r>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p:txBody>
      </p:sp>
    </p:spTree>
  </p:cSld>
  <p:clrMapOvr>
    <a:masterClrMapping/>
  </p:clrMapOvr>
  <p:transition>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p:txBody>
          <a:bodyPr/>
          <a:lstStyle/>
          <a:p>
            <a:pPr eaLnBrk="1" hangingPunct="1">
              <a:buFontTx/>
              <a:buNone/>
            </a:pPr>
            <a:r>
              <a:rPr lang="en-US" smtClean="0"/>
              <a:t>   </a:t>
            </a:r>
            <a:r>
              <a:rPr lang="en-US" u="sng" smtClean="0"/>
              <a:t>2.Cho các đề sau:</a:t>
            </a:r>
          </a:p>
          <a:p>
            <a:pPr eaLnBrk="1" hangingPunct="1">
              <a:buFontTx/>
              <a:buNone/>
            </a:pPr>
            <a:r>
              <a:rPr lang="en-US" smtClean="0"/>
              <a:t>   a) Tả cái thước kẻ của em.</a:t>
            </a:r>
          </a:p>
          <a:p>
            <a:pPr eaLnBrk="1" hangingPunct="1">
              <a:buFontTx/>
              <a:buNone/>
            </a:pPr>
            <a:r>
              <a:rPr lang="en-US" smtClean="0"/>
              <a:t>   b) Tả cái bàn học ở lớp hoặc ở nhà của em.</a:t>
            </a:r>
          </a:p>
          <a:p>
            <a:pPr eaLnBrk="1" hangingPunct="1">
              <a:buFontTx/>
              <a:buNone/>
            </a:pPr>
            <a:r>
              <a:rPr lang="en-US" smtClean="0"/>
              <a:t>   c) Tả cái trống trường em.</a:t>
            </a:r>
          </a:p>
          <a:p>
            <a:pPr eaLnBrk="1" hangingPunct="1">
              <a:buFontTx/>
              <a:buNone/>
            </a:pPr>
            <a:r>
              <a:rPr lang="en-US" smtClean="0"/>
              <a:t>       Hãy </a:t>
            </a:r>
            <a:r>
              <a:rPr lang="en-US" smtClean="0">
                <a:solidFill>
                  <a:srgbClr val="FF3300"/>
                </a:solidFill>
              </a:rPr>
              <a:t>viết một</a:t>
            </a:r>
            <a:r>
              <a:rPr lang="en-US" smtClean="0"/>
              <a:t> </a:t>
            </a:r>
            <a:r>
              <a:rPr lang="en-US" smtClean="0">
                <a:solidFill>
                  <a:srgbClr val="FF3300"/>
                </a:solidFill>
              </a:rPr>
              <a:t>kết bài mở rộng</a:t>
            </a:r>
            <a:r>
              <a:rPr lang="en-US" smtClean="0"/>
              <a:t> cho bài văn làm theo </a:t>
            </a:r>
            <a:r>
              <a:rPr lang="en-US" smtClean="0">
                <a:solidFill>
                  <a:srgbClr val="FF3300"/>
                </a:solidFill>
              </a:rPr>
              <a:t>một trong các đề trên</a:t>
            </a:r>
            <a:r>
              <a:rPr lang="en-US" smtClean="0"/>
              <a:t>.</a:t>
            </a:r>
          </a:p>
          <a:p>
            <a:pPr eaLnBrk="1" hangingPunct="1">
              <a:buFontTx/>
              <a:buNone/>
            </a:pPr>
            <a:endParaRPr lang="en-US" smtClean="0"/>
          </a:p>
          <a:p>
            <a:pPr eaLnBrk="1" hangingPunct="1">
              <a:buFontTx/>
              <a:buNone/>
            </a:pPr>
            <a:endParaRPr lang="en-US" smtClean="0"/>
          </a:p>
          <a:p>
            <a:pPr eaLnBrk="1" hangingPunct="1"/>
            <a:endParaRPr lang="en-US" smtClean="0"/>
          </a:p>
        </p:txBody>
      </p:sp>
    </p:spTree>
  </p:cSld>
  <p:clrMapOvr>
    <a:masterClrMapping/>
  </p:clrMapOvr>
  <p:transition>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defRPr/>
            </a:pPr>
            <a:endParaRPr lang="en-US" sz="3600" smtClean="0"/>
          </a:p>
        </p:txBody>
      </p:sp>
      <p:sp>
        <p:nvSpPr>
          <p:cNvPr id="18435" name="Rectangle 3"/>
          <p:cNvSpPr>
            <a:spLocks noGrp="1" noChangeArrowheads="1"/>
          </p:cNvSpPr>
          <p:nvPr>
            <p:ph type="body" idx="1"/>
          </p:nvPr>
        </p:nvSpPr>
        <p:spPr/>
        <p:txBody>
          <a:bodyPr/>
          <a:lstStyle/>
          <a:p>
            <a:pPr eaLnBrk="1" hangingPunct="1">
              <a:buFontTx/>
              <a:buNone/>
            </a:pPr>
            <a:r>
              <a:rPr lang="en-US" u="sng" smtClean="0"/>
              <a:t>Tập làm văn:</a:t>
            </a:r>
          </a:p>
          <a:p>
            <a:pPr eaLnBrk="1" hangingPunct="1">
              <a:buFontTx/>
              <a:buNone/>
            </a:pPr>
            <a:r>
              <a:rPr lang="en-US" smtClean="0"/>
              <a:t>    </a:t>
            </a:r>
            <a:r>
              <a:rPr lang="en-US" smtClean="0">
                <a:solidFill>
                  <a:srgbClr val="FFFF00"/>
                </a:solidFill>
              </a:rPr>
              <a:t>Nhận xét đoạn văn:</a:t>
            </a:r>
          </a:p>
          <a:p>
            <a:pPr eaLnBrk="1" hangingPunct="1">
              <a:buFontTx/>
              <a:buNone/>
            </a:pPr>
            <a:r>
              <a:rPr lang="en-US" smtClean="0"/>
              <a:t>  -Đoạn văn có mấy câu? Mỗi câu đủ chủ ngữ, vị ngữ chưa? Ý diễn đạt trong mỗi câu như thế nào?</a:t>
            </a:r>
          </a:p>
          <a:p>
            <a:pPr eaLnBrk="1" hangingPunct="1">
              <a:buFontTx/>
              <a:buNone/>
            </a:pPr>
            <a:r>
              <a:rPr lang="en-US" smtClean="0"/>
              <a:t>  -Đoạn văn nêu được những ý nào? Những ý đó có đạt với yêu cầu của kết bài mở rộng không?</a:t>
            </a:r>
          </a:p>
        </p:txBody>
      </p:sp>
    </p:spTree>
  </p:cSld>
  <p:clrMapOvr>
    <a:masterClrMapping/>
  </p:clrMapOvr>
  <p:transition>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0" y="0"/>
            <a:ext cx="9144000" cy="6858000"/>
          </a:xfrm>
          <a:ln>
            <a:solidFill>
              <a:srgbClr val="FF3399"/>
            </a:solidFill>
          </a:ln>
        </p:spPr>
        <p:txBody>
          <a:bodyPr/>
          <a:lstStyle/>
          <a:p>
            <a:pPr algn="ctr" eaLnBrk="1" hangingPunct="1">
              <a:buFontTx/>
              <a:buNone/>
            </a:pPr>
            <a:endParaRPr lang="en-US" sz="3600" smtClean="0"/>
          </a:p>
          <a:p>
            <a:pPr algn="ctr" eaLnBrk="1" hangingPunct="1">
              <a:buFontTx/>
              <a:buNone/>
            </a:pPr>
            <a:r>
              <a:rPr lang="en-US" sz="3600" u="sng" smtClean="0"/>
              <a:t>T</a:t>
            </a:r>
            <a:r>
              <a:rPr lang="en-US" u="sng" smtClean="0"/>
              <a:t>ập làm văn :</a:t>
            </a:r>
          </a:p>
          <a:p>
            <a:pPr algn="ctr" eaLnBrk="1" hangingPunct="1">
              <a:buFontTx/>
              <a:buNone/>
            </a:pPr>
            <a:r>
              <a:rPr lang="en-US" sz="5400" smtClean="0">
                <a:solidFill>
                  <a:srgbClr val="FF3399"/>
                </a:solidFill>
              </a:rPr>
              <a:t>Luyện tập xây dựng kết bài trong bài văn miêu tả đồ vật</a:t>
            </a:r>
          </a:p>
        </p:txBody>
      </p:sp>
    </p:spTree>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0" y="1219200"/>
            <a:ext cx="9144000" cy="5410200"/>
          </a:xfrm>
        </p:spPr>
        <p:txBody>
          <a:bodyPr/>
          <a:lstStyle/>
          <a:p>
            <a:pPr marL="609600" indent="-609600" eaLnBrk="1" hangingPunct="1">
              <a:lnSpc>
                <a:spcPct val="80000"/>
              </a:lnSpc>
              <a:buFontTx/>
              <a:buNone/>
            </a:pPr>
            <a:r>
              <a:rPr lang="en-US" sz="2400" smtClean="0"/>
              <a:t>                                 </a:t>
            </a:r>
            <a:r>
              <a:rPr lang="en-US" sz="2400" u="sng" smtClean="0"/>
              <a:t>Tập làm văn</a:t>
            </a:r>
            <a:r>
              <a:rPr lang="en-US" sz="2400" smtClean="0"/>
              <a:t>:</a:t>
            </a:r>
          </a:p>
          <a:p>
            <a:pPr marL="609600" indent="-609600" eaLnBrk="1" hangingPunct="1">
              <a:lnSpc>
                <a:spcPct val="80000"/>
              </a:lnSpc>
              <a:buFontTx/>
              <a:buNone/>
            </a:pPr>
            <a:r>
              <a:rPr lang="en-US" sz="2400" smtClean="0"/>
              <a:t>      </a:t>
            </a:r>
            <a:r>
              <a:rPr lang="en-US" sz="2400" b="1" smtClean="0"/>
              <a:t>Luyên tập xây dựng kết bài trong bài văn miêu tả đồ vật.</a:t>
            </a:r>
          </a:p>
          <a:p>
            <a:pPr marL="609600" indent="-609600" eaLnBrk="1" hangingPunct="1">
              <a:lnSpc>
                <a:spcPct val="80000"/>
              </a:lnSpc>
              <a:buFontTx/>
              <a:buAutoNum type="arabicPeriod"/>
            </a:pPr>
            <a:r>
              <a:rPr lang="en-US" sz="2400" smtClean="0">
                <a:solidFill>
                  <a:srgbClr val="FF3399"/>
                </a:solidFill>
              </a:rPr>
              <a:t>Đọc bài văn sau và trả lời câu hỏi:</a:t>
            </a:r>
          </a:p>
          <a:p>
            <a:pPr marL="609600" indent="-609600" eaLnBrk="1" hangingPunct="1">
              <a:lnSpc>
                <a:spcPct val="80000"/>
              </a:lnSpc>
              <a:buFontTx/>
              <a:buNone/>
            </a:pPr>
            <a:r>
              <a:rPr lang="en-US" sz="2400" smtClean="0"/>
              <a:t>                                       </a:t>
            </a:r>
            <a:r>
              <a:rPr lang="en-US" sz="2800" i="1" smtClean="0">
                <a:solidFill>
                  <a:srgbClr val="FFFF00"/>
                </a:solidFill>
              </a:rPr>
              <a:t>Cái nón</a:t>
            </a:r>
          </a:p>
          <a:p>
            <a:pPr marL="609600" indent="-609600" eaLnBrk="1" hangingPunct="1">
              <a:lnSpc>
                <a:spcPct val="80000"/>
              </a:lnSpc>
              <a:buFontTx/>
              <a:buNone/>
            </a:pPr>
            <a:r>
              <a:rPr lang="en-US" sz="2800" i="1" smtClean="0">
                <a:solidFill>
                  <a:srgbClr val="FFFF00"/>
                </a:solidFill>
              </a:rPr>
              <a:t>           Phiên chợ huyện hôm trước, má mua cho tôi một cái nón. Tôi rất thích. M</a:t>
            </a:r>
            <a:r>
              <a:rPr lang="en-US" sz="2400" i="1" smtClean="0">
                <a:solidFill>
                  <a:srgbClr val="FFFF00"/>
                </a:solidFill>
              </a:rPr>
              <a:t>I</a:t>
            </a:r>
            <a:r>
              <a:rPr lang="en-US" sz="2800" i="1" smtClean="0">
                <a:solidFill>
                  <a:srgbClr val="FFFF00"/>
                </a:solidFill>
              </a:rPr>
              <a:t>ệng nón rộng gần ba gang tay, tròn vành vạnh.Từ vành lên đến chóp, tôi đếm được mười lăm vòng tre, cách nhau rất đều. Càng lên đến chóp, vòng càng nhỏ đi.Lá nón được khâu vào các vòng tre bằng sợi móc. Hôm mua,má còn nhờ người bán nón quét cho một lượt dầu nên mặt nón còn trông rất bóng.</a:t>
            </a:r>
          </a:p>
          <a:p>
            <a:pPr marL="609600" indent="-609600" eaLnBrk="1" hangingPunct="1">
              <a:lnSpc>
                <a:spcPct val="80000"/>
              </a:lnSpc>
              <a:buFontTx/>
              <a:buNone/>
            </a:pPr>
            <a:endParaRPr lang="en-US" sz="2800" i="1" smtClean="0">
              <a:solidFill>
                <a:srgbClr val="FFFF00"/>
              </a:solidFill>
            </a:endParaRPr>
          </a:p>
        </p:txBody>
      </p:sp>
      <p:sp>
        <p:nvSpPr>
          <p:cNvPr id="4" name="Title 3"/>
          <p:cNvSpPr>
            <a:spLocks noGrp="1"/>
          </p:cNvSpPr>
          <p:nvPr>
            <p:ph type="title"/>
          </p:nvPr>
        </p:nvSpPr>
        <p:spPr/>
        <p:txBody>
          <a:bodyPr/>
          <a:lstStyle/>
          <a:p>
            <a:pPr>
              <a:defRPr/>
            </a:pPr>
            <a:endParaRPr lang="en-US"/>
          </a:p>
        </p:txBody>
      </p:sp>
    </p:spTree>
  </p:cSld>
  <p:clrMapOvr>
    <a:masterClrMapping/>
  </p:clrMapOvr>
  <p:transition>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eaLnBrk="1" hangingPunct="1">
              <a:defRPr/>
            </a:pPr>
            <a:endParaRPr lang="en-US" sz="3600" smtClean="0"/>
          </a:p>
        </p:txBody>
      </p:sp>
      <p:sp>
        <p:nvSpPr>
          <p:cNvPr id="7171" name="Rectangle 3"/>
          <p:cNvSpPr>
            <a:spLocks noGrp="1" noChangeArrowheads="1"/>
          </p:cNvSpPr>
          <p:nvPr>
            <p:ph type="body" idx="1"/>
          </p:nvPr>
        </p:nvSpPr>
        <p:spPr>
          <a:xfrm>
            <a:off x="457200" y="1600200"/>
            <a:ext cx="8229600" cy="4800600"/>
          </a:xfrm>
        </p:spPr>
        <p:txBody>
          <a:bodyPr/>
          <a:lstStyle/>
          <a:p>
            <a:pPr eaLnBrk="1" hangingPunct="1">
              <a:lnSpc>
                <a:spcPct val="90000"/>
              </a:lnSpc>
              <a:buFontTx/>
              <a:buNone/>
            </a:pPr>
            <a:r>
              <a:rPr lang="en-US" sz="2800" u="sng" smtClean="0"/>
              <a:t>Tập làm văn:</a:t>
            </a:r>
          </a:p>
          <a:p>
            <a:pPr eaLnBrk="1" hangingPunct="1">
              <a:lnSpc>
                <a:spcPct val="90000"/>
              </a:lnSpc>
              <a:buFontTx/>
              <a:buNone/>
            </a:pPr>
            <a:r>
              <a:rPr lang="en-US" sz="2800" smtClean="0"/>
              <a:t>         </a:t>
            </a:r>
            <a:r>
              <a:rPr lang="en-US" sz="2800" i="1" smtClean="0">
                <a:solidFill>
                  <a:srgbClr val="FFFF00"/>
                </a:solidFill>
              </a:rPr>
              <a:t>Má buộc vào nón một chiếc quai lụa hồng. Hai bên quai tết hai chiếc nơ nho nhỏ. Tôi đội nón lên đầu, quai rất vừa cằm .</a:t>
            </a:r>
          </a:p>
          <a:p>
            <a:pPr eaLnBrk="1" hangingPunct="1">
              <a:lnSpc>
                <a:spcPct val="90000"/>
              </a:lnSpc>
              <a:buFontTx/>
              <a:buNone/>
            </a:pPr>
            <a:r>
              <a:rPr lang="en-US" sz="2800" i="1" smtClean="0">
                <a:solidFill>
                  <a:srgbClr val="FFFF00"/>
                </a:solidFill>
              </a:rPr>
              <a:t>         Má bảo: “Có của phải biết giữ gìn thì mới được lâu bền.” Vì vậy, mỗi khi đi đâu về, tôi đều mắc nón vào chíêc đinh đóng trên tường. Không khi nào tôi dùng nón để quạt vì quạt như thế nón dễ bị méo vành .</a:t>
            </a:r>
          </a:p>
          <a:p>
            <a:pPr eaLnBrk="1" hangingPunct="1">
              <a:lnSpc>
                <a:spcPct val="90000"/>
              </a:lnSpc>
              <a:buFontTx/>
              <a:buNone/>
            </a:pPr>
            <a:r>
              <a:rPr lang="en-US" sz="2800" i="1" smtClean="0">
                <a:solidFill>
                  <a:srgbClr val="FFFF00"/>
                </a:solidFill>
              </a:rPr>
              <a:t>                                                      Theo Vân Trình</a:t>
            </a:r>
          </a:p>
          <a:p>
            <a:pPr eaLnBrk="1" hangingPunct="1">
              <a:lnSpc>
                <a:spcPct val="90000"/>
              </a:lnSpc>
              <a:buFontTx/>
              <a:buNone/>
            </a:pPr>
            <a:r>
              <a:rPr lang="en-US" sz="2800" i="1" smtClean="0">
                <a:solidFill>
                  <a:srgbClr val="FFFF00"/>
                </a:solidFill>
              </a:rPr>
              <a:t>        Móc: cây có lá rất dài,bẹ lá có nhiều sợi, thường dùng để khâu nón.</a:t>
            </a:r>
          </a:p>
          <a:p>
            <a:pPr algn="just" eaLnBrk="1" hangingPunct="1">
              <a:lnSpc>
                <a:spcPct val="90000"/>
              </a:lnSpc>
              <a:buFontTx/>
              <a:buNone/>
            </a:pPr>
            <a:endParaRPr lang="en-US" sz="2800" i="1" smtClean="0">
              <a:solidFill>
                <a:srgbClr val="FFFF00"/>
              </a:solidFill>
            </a:endParaRPr>
          </a:p>
        </p:txBody>
      </p:sp>
      <p:sp>
        <p:nvSpPr>
          <p:cNvPr id="7172" name="Rectangle 7"/>
          <p:cNvSpPr>
            <a:spLocks noChangeArrowheads="1"/>
          </p:cNvSpPr>
          <p:nvPr/>
        </p:nvSpPr>
        <p:spPr bwMode="auto">
          <a:xfrm>
            <a:off x="4479925" y="3246438"/>
            <a:ext cx="184150" cy="366712"/>
          </a:xfrm>
          <a:prstGeom prst="rect">
            <a:avLst/>
          </a:prstGeom>
          <a:noFill/>
          <a:ln w="9525">
            <a:noFill/>
            <a:miter lim="800000"/>
            <a:headEnd/>
            <a:tailEnd/>
          </a:ln>
        </p:spPr>
        <p:txBody>
          <a:bodyPr wrap="none">
            <a:spAutoFit/>
          </a:bodyPr>
          <a:lstStyle/>
          <a:p>
            <a:endParaRPr lang="en-US" sz="1800"/>
          </a:p>
        </p:txBody>
      </p:sp>
    </p:spTree>
  </p:cSld>
  <p:clrMapOvr>
    <a:masterClrMapping/>
  </p:clrMapOvr>
  <p:transition>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defRPr/>
            </a:pPr>
            <a:endParaRPr lang="en-US" smtClean="0"/>
          </a:p>
        </p:txBody>
      </p:sp>
      <p:sp>
        <p:nvSpPr>
          <p:cNvPr id="8195" name="Rectangle 3"/>
          <p:cNvSpPr>
            <a:spLocks noGrp="1" noChangeArrowheads="1"/>
          </p:cNvSpPr>
          <p:nvPr>
            <p:ph type="body" idx="1"/>
          </p:nvPr>
        </p:nvSpPr>
        <p:spPr/>
        <p:txBody>
          <a:bodyPr/>
          <a:lstStyle/>
          <a:p>
            <a:pPr eaLnBrk="1" hangingPunct="1">
              <a:buFontTx/>
              <a:buNone/>
            </a:pPr>
            <a:endParaRPr lang="en-US" smtClean="0"/>
          </a:p>
        </p:txBody>
      </p:sp>
      <p:pic>
        <p:nvPicPr>
          <p:cNvPr id="8196" name="Picture 4" descr="Mieu ta do vat"/>
          <p:cNvPicPr>
            <a:picLocks noChangeAspect="1" noChangeArrowheads="1"/>
          </p:cNvPicPr>
          <p:nvPr/>
        </p:nvPicPr>
        <p:blipFill>
          <a:blip r:embed="rId2">
            <a:lum contrast="36000"/>
          </a:blip>
          <a:srcRect l="2000" r="2000"/>
          <a:stretch>
            <a:fillRect/>
          </a:stretch>
        </p:blipFill>
        <p:spPr bwMode="auto">
          <a:xfrm>
            <a:off x="0" y="0"/>
            <a:ext cx="9144000" cy="6858000"/>
          </a:xfrm>
          <a:prstGeom prst="rect">
            <a:avLst/>
          </a:prstGeom>
          <a:noFill/>
          <a:ln w="76200">
            <a:solidFill>
              <a:srgbClr val="FF3300"/>
            </a:solidFill>
            <a:miter lim="800000"/>
            <a:headEnd/>
            <a:tailEnd/>
          </a:ln>
        </p:spPr>
      </p:pic>
      <p:sp>
        <p:nvSpPr>
          <p:cNvPr id="189445" name="AutoShape 5"/>
          <p:cNvSpPr>
            <a:spLocks noChangeArrowheads="1"/>
          </p:cNvSpPr>
          <p:nvPr/>
        </p:nvSpPr>
        <p:spPr bwMode="auto">
          <a:xfrm>
            <a:off x="4572000" y="838200"/>
            <a:ext cx="3581400" cy="1676400"/>
          </a:xfrm>
          <a:prstGeom prst="cloudCallout">
            <a:avLst>
              <a:gd name="adj1" fmla="val -43750"/>
              <a:gd name="adj2" fmla="val 70000"/>
            </a:avLst>
          </a:prstGeom>
          <a:solidFill>
            <a:srgbClr val="FF3300"/>
          </a:solidFill>
          <a:ln w="9525">
            <a:solidFill>
              <a:schemeClr val="tx1"/>
            </a:solidFill>
            <a:round/>
            <a:headEnd/>
            <a:tailEnd/>
          </a:ln>
        </p:spPr>
        <p:txBody>
          <a:bodyPr/>
          <a:lstStyle/>
          <a:p>
            <a:r>
              <a:rPr lang="en-US" b="1" i="1"/>
              <a:t>Bức tranh vẽ cảnh gì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89445"/>
                                        </p:tgtEl>
                                        <p:attrNameLst>
                                          <p:attrName>style.visibility</p:attrName>
                                        </p:attrNameLst>
                                      </p:cBhvr>
                                      <p:to>
                                        <p:strVal val="visible"/>
                                      </p:to>
                                    </p:set>
                                    <p:anim calcmode="lin" valueType="num">
                                      <p:cBhvr additive="base">
                                        <p:cTn id="7" dur="1000" fill="hold"/>
                                        <p:tgtEl>
                                          <p:spTgt spid="189445"/>
                                        </p:tgtEl>
                                        <p:attrNameLst>
                                          <p:attrName>ppt_x</p:attrName>
                                        </p:attrNameLst>
                                      </p:cBhvr>
                                      <p:tavLst>
                                        <p:tav tm="0">
                                          <p:val>
                                            <p:strVal val="1+#ppt_w/2"/>
                                          </p:val>
                                        </p:tav>
                                        <p:tav tm="100000">
                                          <p:val>
                                            <p:strVal val="#ppt_x"/>
                                          </p:val>
                                        </p:tav>
                                      </p:tavLst>
                                    </p:anim>
                                    <p:anim calcmode="lin" valueType="num">
                                      <p:cBhvr additive="base">
                                        <p:cTn id="8" dur="1000" fill="hold"/>
                                        <p:tgtEl>
                                          <p:spTgt spid="189445"/>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xit" presetSubtype="16" fill="hold" grpId="1" nodeType="clickEffect">
                                  <p:stCondLst>
                                    <p:cond delay="0"/>
                                  </p:stCondLst>
                                  <p:childTnLst>
                                    <p:animEffect transition="out" filter="box(in)">
                                      <p:cBhvr>
                                        <p:cTn id="12" dur="500"/>
                                        <p:tgtEl>
                                          <p:spTgt spid="189445"/>
                                        </p:tgtEl>
                                      </p:cBhvr>
                                    </p:animEffect>
                                    <p:set>
                                      <p:cBhvr>
                                        <p:cTn id="13" dur="1" fill="hold">
                                          <p:stCondLst>
                                            <p:cond delay="499"/>
                                          </p:stCondLst>
                                        </p:cTn>
                                        <p:tgtEl>
                                          <p:spTgt spid="1894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5" grpId="0" animBg="1"/>
      <p:bldP spid="189445" grpId="1"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defRPr/>
            </a:pPr>
            <a:endParaRPr lang="en-US" sz="3600" smtClean="0"/>
          </a:p>
        </p:txBody>
      </p:sp>
      <p:sp>
        <p:nvSpPr>
          <p:cNvPr id="9219" name="Rectangle 3"/>
          <p:cNvSpPr>
            <a:spLocks noGrp="1" noChangeArrowheads="1"/>
          </p:cNvSpPr>
          <p:nvPr>
            <p:ph type="body" idx="1"/>
          </p:nvPr>
        </p:nvSpPr>
        <p:spPr/>
        <p:txBody>
          <a:bodyPr/>
          <a:lstStyle/>
          <a:p>
            <a:pPr eaLnBrk="1" hangingPunct="1">
              <a:buFontTx/>
              <a:buNone/>
            </a:pPr>
            <a:r>
              <a:rPr lang="en-US" u="sng" smtClean="0"/>
              <a:t>Tập làm văn:</a:t>
            </a:r>
          </a:p>
          <a:p>
            <a:pPr eaLnBrk="1" hangingPunct="1">
              <a:buFontTx/>
              <a:buNone/>
            </a:pPr>
            <a:r>
              <a:rPr lang="en-US" smtClean="0"/>
              <a:t>    a) Xác định đoạn kết bài.</a:t>
            </a:r>
          </a:p>
          <a:p>
            <a:pPr eaLnBrk="1" hangingPunct="1">
              <a:buFontTx/>
              <a:buNone/>
            </a:pPr>
            <a:r>
              <a:rPr lang="en-US" smtClean="0"/>
              <a:t>    b) Theo em, đó là kết bài theo cách nào?</a:t>
            </a:r>
          </a:p>
          <a:p>
            <a:pPr eaLnBrk="1" hangingPunct="1">
              <a:buFontTx/>
              <a:buNone/>
            </a:pPr>
            <a:endParaRPr lang="en-US" smtClean="0"/>
          </a:p>
        </p:txBody>
      </p:sp>
    </p:spTree>
  </p:cSld>
  <p:clrMapOvr>
    <a:masterClrMapping/>
  </p:clrMapOvr>
  <p:transition>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p:txBody>
          <a:bodyPr/>
          <a:lstStyle/>
          <a:p>
            <a:pPr eaLnBrk="1" hangingPunct="1"/>
            <a:r>
              <a:rPr lang="en-US" smtClean="0"/>
              <a:t>  Có hai kiểu kết bài:</a:t>
            </a:r>
          </a:p>
          <a:p>
            <a:pPr eaLnBrk="1" hangingPunct="1"/>
            <a:r>
              <a:rPr lang="en-US" smtClean="0"/>
              <a:t>- Kết bài không mở rộng: chỉ nêu kết cục, không bình luận thêm.</a:t>
            </a:r>
          </a:p>
          <a:p>
            <a:pPr eaLnBrk="1" hangingPunct="1"/>
            <a:r>
              <a:rPr lang="en-US" smtClean="0"/>
              <a:t>- Kết bài mở rộng: sau khi cho biết kết cục, có lời bình luận thêm.</a:t>
            </a:r>
          </a:p>
        </p:txBody>
      </p:sp>
    </p:spTree>
  </p:cSld>
  <p:clrMapOvr>
    <a:masterClrMapping/>
  </p:clrMapOvr>
  <p:transition>
    <p:push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eaLnBrk="1" hangingPunct="1">
              <a:defRPr/>
            </a:pPr>
            <a:endParaRPr lang="en-US" smtClean="0"/>
          </a:p>
        </p:txBody>
      </p:sp>
      <p:sp>
        <p:nvSpPr>
          <p:cNvPr id="11267" name="Rectangle 3"/>
          <p:cNvSpPr>
            <a:spLocks noGrp="1" noChangeArrowheads="1"/>
          </p:cNvSpPr>
          <p:nvPr>
            <p:ph type="body" idx="1"/>
          </p:nvPr>
        </p:nvSpPr>
        <p:spPr>
          <a:xfrm>
            <a:off x="0" y="0"/>
            <a:ext cx="9144000" cy="6858000"/>
          </a:xfrm>
        </p:spPr>
        <p:txBody>
          <a:bodyPr/>
          <a:lstStyle/>
          <a:p>
            <a:pPr eaLnBrk="1" hangingPunct="1">
              <a:lnSpc>
                <a:spcPct val="80000"/>
              </a:lnSpc>
              <a:buFontTx/>
              <a:buNone/>
            </a:pPr>
            <a:r>
              <a:rPr lang="en-US" sz="2400" smtClean="0"/>
              <a:t>                                         Cái nón</a:t>
            </a:r>
          </a:p>
          <a:p>
            <a:pPr algn="just" eaLnBrk="1" hangingPunct="1">
              <a:lnSpc>
                <a:spcPct val="80000"/>
              </a:lnSpc>
              <a:buFontTx/>
              <a:buNone/>
            </a:pPr>
            <a:r>
              <a:rPr lang="en-US" sz="2000" smtClean="0"/>
              <a:t>           </a:t>
            </a:r>
            <a:r>
              <a:rPr lang="en-US" sz="2400" smtClean="0">
                <a:solidFill>
                  <a:srgbClr val="FFFF00"/>
                </a:solidFill>
              </a:rPr>
              <a:t>Phiên chợ huyện hôm trước, má mua cho tôi một cái nón. Tôi rất thích. Mệng nón rộng gần ba gang tay, tròn vành vạnh.Từ vành lên đến chóp, tôi đếm được mười lăm vòng tre, cách nhau rất đều. Càng lên đến chóp,vòng càng nhỏ đi.Lá nón được khâu vào các vòng tre bằng sợi móc. Hôm mua,má còn nhờ người bán nón quét cho một lượt dầu nên mặt nón còn trông rất bóng.</a:t>
            </a:r>
          </a:p>
          <a:p>
            <a:pPr algn="just" eaLnBrk="1" hangingPunct="1">
              <a:lnSpc>
                <a:spcPct val="80000"/>
              </a:lnSpc>
              <a:buFontTx/>
              <a:buNone/>
            </a:pPr>
            <a:r>
              <a:rPr lang="en-US" sz="2400" smtClean="0">
                <a:solidFill>
                  <a:srgbClr val="FFFF00"/>
                </a:solidFill>
              </a:rPr>
              <a:t>           Má buộc vào nón một chiếc quai lụa hồng. Hai bên quai tết hai chiếc nơ nho nhỏ. Tôi đội nón lên đầu, quai rất vừa cằm .</a:t>
            </a:r>
          </a:p>
          <a:p>
            <a:pPr algn="just" eaLnBrk="1" hangingPunct="1">
              <a:lnSpc>
                <a:spcPct val="80000"/>
              </a:lnSpc>
              <a:buFontTx/>
              <a:buNone/>
            </a:pPr>
            <a:r>
              <a:rPr lang="en-US" sz="2400" smtClean="0">
                <a:solidFill>
                  <a:srgbClr val="FFFF00"/>
                </a:solidFill>
              </a:rPr>
              <a:t>           Má bảo: “Có của phải biết giữ gìn thì mới được lâu bền.” Vì vậy, mỗi khi đi đâu về, tôi đều mắc nón vào chíêc đinh đóng trên tường. Không khi nào tôi dùng nón để quạt vì quạt như thế nón dễ bị méo vành .</a:t>
            </a:r>
          </a:p>
          <a:p>
            <a:pPr eaLnBrk="1" hangingPunct="1">
              <a:lnSpc>
                <a:spcPct val="80000"/>
              </a:lnSpc>
              <a:buFontTx/>
              <a:buNone/>
            </a:pPr>
            <a:r>
              <a:rPr lang="en-US" sz="2400" smtClean="0">
                <a:solidFill>
                  <a:srgbClr val="FFFF00"/>
                </a:solidFill>
              </a:rPr>
              <a:t>          </a:t>
            </a:r>
            <a:r>
              <a:rPr lang="en-US" sz="2400" smtClean="0">
                <a:solidFill>
                  <a:srgbClr val="FF3300"/>
                </a:solidFill>
              </a:rPr>
              <a:t>a) Xác định đoạn kết bài.</a:t>
            </a:r>
          </a:p>
          <a:p>
            <a:pPr eaLnBrk="1" hangingPunct="1">
              <a:lnSpc>
                <a:spcPct val="80000"/>
              </a:lnSpc>
              <a:buFontTx/>
              <a:buNone/>
            </a:pPr>
            <a:r>
              <a:rPr lang="en-US" sz="2400" smtClean="0">
                <a:solidFill>
                  <a:srgbClr val="FF3300"/>
                </a:solidFill>
              </a:rPr>
              <a:t>          b) Theo em, đó là kết bài theo cách nào?</a:t>
            </a:r>
          </a:p>
          <a:p>
            <a:pPr eaLnBrk="1" hangingPunct="1">
              <a:lnSpc>
                <a:spcPct val="80000"/>
              </a:lnSpc>
              <a:buFontTx/>
              <a:buNone/>
            </a:pPr>
            <a:endParaRPr lang="en-US" sz="2400" smtClean="0">
              <a:solidFill>
                <a:srgbClr val="FF3300"/>
              </a:solidFill>
            </a:endParaRPr>
          </a:p>
          <a:p>
            <a:pPr eaLnBrk="1" hangingPunct="1">
              <a:lnSpc>
                <a:spcPct val="80000"/>
              </a:lnSpc>
            </a:pPr>
            <a:endParaRPr lang="en-US" sz="2000" smtClean="0">
              <a:solidFill>
                <a:srgbClr val="FF3300"/>
              </a:solidFill>
            </a:endParaRPr>
          </a:p>
        </p:txBody>
      </p:sp>
    </p:spTree>
  </p:cSld>
  <p:clrMapOvr>
    <a:masterClrMapping/>
  </p:clrMapOvr>
  <p:transition>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endParaRPr lang="en-US" sz="3600" smtClean="0"/>
          </a:p>
        </p:txBody>
      </p:sp>
      <p:sp>
        <p:nvSpPr>
          <p:cNvPr id="12291" name="Rectangle 3"/>
          <p:cNvSpPr>
            <a:spLocks noGrp="1" noChangeArrowheads="1"/>
          </p:cNvSpPr>
          <p:nvPr>
            <p:ph type="body" idx="1"/>
          </p:nvPr>
        </p:nvSpPr>
        <p:spPr/>
        <p:txBody>
          <a:bodyPr/>
          <a:lstStyle/>
          <a:p>
            <a:pPr eaLnBrk="1" hangingPunct="1">
              <a:buFontTx/>
              <a:buNone/>
            </a:pPr>
            <a:r>
              <a:rPr lang="en-US" smtClean="0"/>
              <a:t>      </a:t>
            </a:r>
            <a:r>
              <a:rPr lang="en-US" u="sng" smtClean="0"/>
              <a:t>Tập làm văn:</a:t>
            </a:r>
          </a:p>
          <a:p>
            <a:pPr eaLnBrk="1" hangingPunct="1">
              <a:buFontTx/>
              <a:buNone/>
            </a:pPr>
            <a:r>
              <a:rPr lang="en-US" smtClean="0"/>
              <a:t>  a) Đoạn kết bài là đoạn cuối cùng trong bài:</a:t>
            </a:r>
          </a:p>
          <a:p>
            <a:pPr eaLnBrk="1" hangingPunct="1">
              <a:buFontTx/>
              <a:buNone/>
            </a:pPr>
            <a:r>
              <a:rPr lang="en-US" smtClean="0"/>
              <a:t>         Má bảo: “Có của phải biết gĩư gìn thì mới được lâu bền.” Vì vậy, mỗi khi đi đâu về, tôi đều mắc nón vào chiếc đinh đóng trên tường. Không khi nào tôi dùng nón để quạt vì quạt như thế nón dễ bị méo vành.</a:t>
            </a:r>
          </a:p>
        </p:txBody>
      </p:sp>
    </p:spTree>
  </p:cSld>
  <p:clrMapOvr>
    <a:masterClrMapping/>
  </p:clrMapOvr>
  <p:transition>
    <p:push dir="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677</TotalTime>
  <Words>990</Words>
  <Application>Microsoft Office PowerPoint</Application>
  <PresentationFormat>On-screen Show (4:3)</PresentationFormat>
  <Paragraphs>62</Paragraphs>
  <Slides>15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Custom Design</vt:lpstr>
      <vt:lpstr>Mountain Top</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KHU II THI TRAN AI NGHIA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Kiểm tra bài cũ : Đọc đoạn mở bài cho bài văn miêu tả cái bàn học của em: -Theo cách mở bài trực tiếp. -Theo cách mở bài gián tiếp.</dc:title>
  <dc:creator>CTY TNHH PHUC HAU</dc:creator>
  <cp:lastModifiedBy>CSTeam</cp:lastModifiedBy>
  <cp:revision>83</cp:revision>
  <dcterms:created xsi:type="dcterms:W3CDTF">2006-10-04T14:19:41Z</dcterms:created>
  <dcterms:modified xsi:type="dcterms:W3CDTF">2016-06-30T01:46:17Z</dcterms:modified>
</cp:coreProperties>
</file>