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26" r:id="rId2"/>
    <p:sldId id="258" r:id="rId3"/>
    <p:sldId id="314" r:id="rId4"/>
    <p:sldId id="316" r:id="rId5"/>
    <p:sldId id="291" r:id="rId6"/>
    <p:sldId id="323" r:id="rId7"/>
    <p:sldId id="324" r:id="rId8"/>
    <p:sldId id="272" r:id="rId9"/>
    <p:sldId id="328" r:id="rId10"/>
    <p:sldId id="329" r:id="rId11"/>
    <p:sldId id="327" r:id="rId12"/>
  </p:sldIdLst>
  <p:sldSz cx="9144000" cy="6858000" type="screen4x3"/>
  <p:notesSz cx="6858000" cy="9144000"/>
  <p:defaultTextStyle>
    <a:defPPr>
      <a:defRPr lang="en-US"/>
    </a:defPPr>
    <a:lvl1pPr algn="l" rtl="0" eaLnBrk="0" fontAlgn="base" hangingPunct="0">
      <a:spcBef>
        <a:spcPct val="0"/>
      </a:spcBef>
      <a:spcAft>
        <a:spcPct val="0"/>
      </a:spcAft>
      <a:defRPr sz="2800" b="1" kern="1200">
        <a:solidFill>
          <a:srgbClr val="0000FF"/>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800" b="1" kern="1200">
        <a:solidFill>
          <a:srgbClr val="0000FF"/>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800" b="1" kern="1200">
        <a:solidFill>
          <a:srgbClr val="0000FF"/>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800" b="1" kern="1200">
        <a:solidFill>
          <a:srgbClr val="0000FF"/>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800" b="1" kern="1200">
        <a:solidFill>
          <a:srgbClr val="0000FF"/>
        </a:solidFill>
        <a:latin typeface="Times New Roman" panose="02020603050405020304" pitchFamily="18" charset="0"/>
        <a:ea typeface="+mn-ea"/>
        <a:cs typeface="+mn-cs"/>
      </a:defRPr>
    </a:lvl5pPr>
    <a:lvl6pPr marL="2286000" algn="l" defTabSz="914400" rtl="0" eaLnBrk="1" latinLnBrk="0" hangingPunct="1">
      <a:defRPr sz="2800" b="1" kern="1200">
        <a:solidFill>
          <a:srgbClr val="0000FF"/>
        </a:solidFill>
        <a:latin typeface="Times New Roman" panose="02020603050405020304" pitchFamily="18" charset="0"/>
        <a:ea typeface="+mn-ea"/>
        <a:cs typeface="+mn-cs"/>
      </a:defRPr>
    </a:lvl6pPr>
    <a:lvl7pPr marL="2743200" algn="l" defTabSz="914400" rtl="0" eaLnBrk="1" latinLnBrk="0" hangingPunct="1">
      <a:defRPr sz="2800" b="1" kern="1200">
        <a:solidFill>
          <a:srgbClr val="0000FF"/>
        </a:solidFill>
        <a:latin typeface="Times New Roman" panose="02020603050405020304" pitchFamily="18" charset="0"/>
        <a:ea typeface="+mn-ea"/>
        <a:cs typeface="+mn-cs"/>
      </a:defRPr>
    </a:lvl7pPr>
    <a:lvl8pPr marL="3200400" algn="l" defTabSz="914400" rtl="0" eaLnBrk="1" latinLnBrk="0" hangingPunct="1">
      <a:defRPr sz="2800" b="1" kern="1200">
        <a:solidFill>
          <a:srgbClr val="0000FF"/>
        </a:solidFill>
        <a:latin typeface="Times New Roman" panose="02020603050405020304" pitchFamily="18" charset="0"/>
        <a:ea typeface="+mn-ea"/>
        <a:cs typeface="+mn-cs"/>
      </a:defRPr>
    </a:lvl8pPr>
    <a:lvl9pPr marL="3657600" algn="l" defTabSz="914400" rtl="0" eaLnBrk="1" latinLnBrk="0" hangingPunct="1">
      <a:defRPr sz="2800" b="1" kern="1200">
        <a:solidFill>
          <a:srgbClr val="0000FF"/>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6600"/>
    <a:srgbClr val="800080"/>
    <a:srgbClr val="FFFF00"/>
    <a:srgbClr val="009900"/>
    <a:srgbClr val="3333CC"/>
    <a:srgbClr val="000066"/>
    <a:srgbClr val="33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320" y="3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ề bản chiếu">
    <p:spTree>
      <p:nvGrpSpPr>
        <p:cNvPr id="1" name=""/>
        <p:cNvGrpSpPr/>
        <p:nvPr/>
      </p:nvGrpSpPr>
      <p:grpSpPr>
        <a:xfrm>
          <a:off x="0" y="0"/>
          <a:ext cx="0" cy="0"/>
          <a:chOff x="0" y="0"/>
          <a:chExt cx="0" cy="0"/>
        </a:xfrm>
      </p:grpSpPr>
      <p:sp>
        <p:nvSpPr>
          <p:cNvPr id="2" name="Tiêu đề 1"/>
          <p:cNvSpPr>
            <a:spLocks noGrp="1"/>
          </p:cNvSpPr>
          <p:nvPr>
            <p:ph type="ctrTitle"/>
          </p:nvPr>
        </p:nvSpPr>
        <p:spPr>
          <a:xfrm>
            <a:off x="685800" y="2130425"/>
            <a:ext cx="7772400" cy="1470025"/>
          </a:xfrm>
        </p:spPr>
        <p:txBody>
          <a:bodyPr/>
          <a:lstStyle/>
          <a:p>
            <a:r>
              <a:rPr lang="vi-VN" smtClean="0"/>
              <a:t>Bấm &amp; sửa kiểu tiêu đề</a:t>
            </a:r>
            <a:endParaRPr lang="en-US"/>
          </a:p>
        </p:txBody>
      </p:sp>
      <p:sp>
        <p:nvSpPr>
          <p:cNvPr id="3" name="Tiêu đề phụ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vi-VN" smtClean="0"/>
              <a:t>Bấm &amp; sửa kiểu phụ đề</a:t>
            </a:r>
            <a:endParaRPr lang="en-US"/>
          </a:p>
        </p:txBody>
      </p:sp>
      <p:sp>
        <p:nvSpPr>
          <p:cNvPr id="4" name="Nơi giữ chỗ cho Ngày tháng 3"/>
          <p:cNvSpPr>
            <a:spLocks noGrp="1"/>
          </p:cNvSpPr>
          <p:nvPr>
            <p:ph type="dt" sz="half" idx="10"/>
          </p:nvPr>
        </p:nvSpPr>
        <p:spPr/>
        <p:txBody>
          <a:bodyPr/>
          <a:lstStyle/>
          <a:p>
            <a:pPr>
              <a:defRPr/>
            </a:pPr>
            <a:endParaRPr lang="en-US"/>
          </a:p>
        </p:txBody>
      </p:sp>
      <p:sp>
        <p:nvSpPr>
          <p:cNvPr id="5" name="Nơi giữ chỗ cho Chân trang 4"/>
          <p:cNvSpPr>
            <a:spLocks noGrp="1"/>
          </p:cNvSpPr>
          <p:nvPr>
            <p:ph type="ftr" sz="quarter" idx="11"/>
          </p:nvPr>
        </p:nvSpPr>
        <p:spPr/>
        <p:txBody>
          <a:bodyPr/>
          <a:lstStyle/>
          <a:p>
            <a:pPr>
              <a:defRPr/>
            </a:pPr>
            <a:endParaRPr lang="en-US"/>
          </a:p>
        </p:txBody>
      </p:sp>
      <p:sp>
        <p:nvSpPr>
          <p:cNvPr id="6" name="Nơi giữ chỗ cho Số hiệu Bản chiếu 5"/>
          <p:cNvSpPr>
            <a:spLocks noGrp="1"/>
          </p:cNvSpPr>
          <p:nvPr>
            <p:ph type="sldNum" sz="quarter" idx="12"/>
          </p:nvPr>
        </p:nvSpPr>
        <p:spPr/>
        <p:txBody>
          <a:bodyPr/>
          <a:lstStyle/>
          <a:p>
            <a:pPr>
              <a:defRPr/>
            </a:pPr>
            <a:fld id="{0C549FE7-AA5B-457C-A665-F1E9CBA58BD7}"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smtClean="0"/>
              <a:t>Bấm &amp; sửa kiểu tiêu đề</a:t>
            </a:r>
            <a:endParaRPr lang="en-US"/>
          </a:p>
        </p:txBody>
      </p:sp>
      <p:sp>
        <p:nvSpPr>
          <p:cNvPr id="3" name="Nơi giữ chỗ cho Văn bản Dọc 2"/>
          <p:cNvSpPr>
            <a:spLocks noGrp="1"/>
          </p:cNvSpPr>
          <p:nvPr>
            <p:ph type="body" orient="vert" idx="1"/>
          </p:nvPr>
        </p:nvSpPr>
        <p:spPr/>
        <p:txBody>
          <a:bodyPr vert="eaVert"/>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Nơi giữ chỗ cho Ngày tháng 3"/>
          <p:cNvSpPr>
            <a:spLocks noGrp="1"/>
          </p:cNvSpPr>
          <p:nvPr>
            <p:ph type="dt" sz="half" idx="10"/>
          </p:nvPr>
        </p:nvSpPr>
        <p:spPr/>
        <p:txBody>
          <a:bodyPr/>
          <a:lstStyle/>
          <a:p>
            <a:pPr>
              <a:defRPr/>
            </a:pPr>
            <a:endParaRPr lang="en-US"/>
          </a:p>
        </p:txBody>
      </p:sp>
      <p:sp>
        <p:nvSpPr>
          <p:cNvPr id="5" name="Nơi giữ chỗ cho Chân trang 4"/>
          <p:cNvSpPr>
            <a:spLocks noGrp="1"/>
          </p:cNvSpPr>
          <p:nvPr>
            <p:ph type="ftr" sz="quarter" idx="11"/>
          </p:nvPr>
        </p:nvSpPr>
        <p:spPr/>
        <p:txBody>
          <a:bodyPr/>
          <a:lstStyle/>
          <a:p>
            <a:pPr>
              <a:defRPr/>
            </a:pPr>
            <a:endParaRPr lang="en-US"/>
          </a:p>
        </p:txBody>
      </p:sp>
      <p:sp>
        <p:nvSpPr>
          <p:cNvPr id="6" name="Nơi giữ chỗ cho Số hiệu Bản chiếu 5"/>
          <p:cNvSpPr>
            <a:spLocks noGrp="1"/>
          </p:cNvSpPr>
          <p:nvPr>
            <p:ph type="sldNum" sz="quarter" idx="12"/>
          </p:nvPr>
        </p:nvSpPr>
        <p:spPr/>
        <p:txBody>
          <a:bodyPr/>
          <a:lstStyle/>
          <a:p>
            <a:pPr>
              <a:defRPr/>
            </a:pPr>
            <a:fld id="{0C549FE7-AA5B-457C-A665-F1E9CBA58BD7}"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ề Dọc 1"/>
          <p:cNvSpPr>
            <a:spLocks noGrp="1"/>
          </p:cNvSpPr>
          <p:nvPr>
            <p:ph type="title" orient="vert"/>
          </p:nvPr>
        </p:nvSpPr>
        <p:spPr>
          <a:xfrm>
            <a:off x="6629400" y="274638"/>
            <a:ext cx="2057400" cy="5851525"/>
          </a:xfrm>
        </p:spPr>
        <p:txBody>
          <a:bodyPr vert="eaVert"/>
          <a:lstStyle/>
          <a:p>
            <a:r>
              <a:rPr lang="vi-VN" smtClean="0"/>
              <a:t>Bấm &amp; sửa kiểu tiêu đề</a:t>
            </a:r>
            <a:endParaRPr lang="en-US"/>
          </a:p>
        </p:txBody>
      </p:sp>
      <p:sp>
        <p:nvSpPr>
          <p:cNvPr id="3" name="Nơi giữ chỗ cho Văn bản Dọc 2"/>
          <p:cNvSpPr>
            <a:spLocks noGrp="1"/>
          </p:cNvSpPr>
          <p:nvPr>
            <p:ph type="body" orient="vert" idx="1"/>
          </p:nvPr>
        </p:nvSpPr>
        <p:spPr>
          <a:xfrm>
            <a:off x="457200" y="274638"/>
            <a:ext cx="6019800" cy="5851525"/>
          </a:xfrm>
        </p:spPr>
        <p:txBody>
          <a:bodyPr vert="eaVert"/>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Nơi giữ chỗ cho Ngày tháng 3"/>
          <p:cNvSpPr>
            <a:spLocks noGrp="1"/>
          </p:cNvSpPr>
          <p:nvPr>
            <p:ph type="dt" sz="half" idx="10"/>
          </p:nvPr>
        </p:nvSpPr>
        <p:spPr/>
        <p:txBody>
          <a:bodyPr/>
          <a:lstStyle/>
          <a:p>
            <a:pPr>
              <a:defRPr/>
            </a:pPr>
            <a:endParaRPr lang="en-US"/>
          </a:p>
        </p:txBody>
      </p:sp>
      <p:sp>
        <p:nvSpPr>
          <p:cNvPr id="5" name="Nơi giữ chỗ cho Chân trang 4"/>
          <p:cNvSpPr>
            <a:spLocks noGrp="1"/>
          </p:cNvSpPr>
          <p:nvPr>
            <p:ph type="ftr" sz="quarter" idx="11"/>
          </p:nvPr>
        </p:nvSpPr>
        <p:spPr/>
        <p:txBody>
          <a:bodyPr/>
          <a:lstStyle/>
          <a:p>
            <a:pPr>
              <a:defRPr/>
            </a:pPr>
            <a:endParaRPr lang="en-US"/>
          </a:p>
        </p:txBody>
      </p:sp>
      <p:sp>
        <p:nvSpPr>
          <p:cNvPr id="6" name="Nơi giữ chỗ cho Số hiệu Bản chiếu 5"/>
          <p:cNvSpPr>
            <a:spLocks noGrp="1"/>
          </p:cNvSpPr>
          <p:nvPr>
            <p:ph type="sldNum" sz="quarter" idx="12"/>
          </p:nvPr>
        </p:nvSpPr>
        <p:spPr/>
        <p:txBody>
          <a:bodyPr/>
          <a:lstStyle/>
          <a:p>
            <a:pPr>
              <a:defRPr/>
            </a:pPr>
            <a:fld id="{0C549FE7-AA5B-457C-A665-F1E9CBA58BD7}"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smtClean="0"/>
              <a:t>Bấm &amp; sửa kiểu tiêu đề</a:t>
            </a:r>
            <a:endParaRPr lang="en-US"/>
          </a:p>
        </p:txBody>
      </p:sp>
      <p:sp>
        <p:nvSpPr>
          <p:cNvPr id="3" name="Nơi giữ chỗ cho Nội dung 2"/>
          <p:cNvSpPr>
            <a:spLocks noGrp="1"/>
          </p:cNvSpPr>
          <p:nvPr>
            <p:ph idx="1"/>
          </p:nvPr>
        </p:nvSpPr>
        <p:spPr/>
        <p:txBody>
          <a:body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Nơi giữ chỗ cho Ngày tháng 3"/>
          <p:cNvSpPr>
            <a:spLocks noGrp="1"/>
          </p:cNvSpPr>
          <p:nvPr>
            <p:ph type="dt" sz="half" idx="10"/>
          </p:nvPr>
        </p:nvSpPr>
        <p:spPr/>
        <p:txBody>
          <a:bodyPr/>
          <a:lstStyle/>
          <a:p>
            <a:pPr>
              <a:defRPr/>
            </a:pPr>
            <a:endParaRPr lang="en-US"/>
          </a:p>
        </p:txBody>
      </p:sp>
      <p:sp>
        <p:nvSpPr>
          <p:cNvPr id="5" name="Nơi giữ chỗ cho Chân trang 4"/>
          <p:cNvSpPr>
            <a:spLocks noGrp="1"/>
          </p:cNvSpPr>
          <p:nvPr>
            <p:ph type="ftr" sz="quarter" idx="11"/>
          </p:nvPr>
        </p:nvSpPr>
        <p:spPr/>
        <p:txBody>
          <a:bodyPr/>
          <a:lstStyle/>
          <a:p>
            <a:pPr>
              <a:defRPr/>
            </a:pPr>
            <a:endParaRPr lang="en-US"/>
          </a:p>
        </p:txBody>
      </p:sp>
      <p:sp>
        <p:nvSpPr>
          <p:cNvPr id="6" name="Nơi giữ chỗ cho Số hiệu Bản chiếu 5"/>
          <p:cNvSpPr>
            <a:spLocks noGrp="1"/>
          </p:cNvSpPr>
          <p:nvPr>
            <p:ph type="sldNum" sz="quarter" idx="12"/>
          </p:nvPr>
        </p:nvSpPr>
        <p:spPr/>
        <p:txBody>
          <a:bodyPr/>
          <a:lstStyle/>
          <a:p>
            <a:pPr>
              <a:defRPr/>
            </a:pPr>
            <a:fld id="{0C549FE7-AA5B-457C-A665-F1E9CBA58BD7}"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ầu trang của Phần">
    <p:spTree>
      <p:nvGrpSpPr>
        <p:cNvPr id="1" name=""/>
        <p:cNvGrpSpPr/>
        <p:nvPr/>
      </p:nvGrpSpPr>
      <p:grpSpPr>
        <a:xfrm>
          <a:off x="0" y="0"/>
          <a:ext cx="0" cy="0"/>
          <a:chOff x="0" y="0"/>
          <a:chExt cx="0" cy="0"/>
        </a:xfrm>
      </p:grpSpPr>
      <p:sp>
        <p:nvSpPr>
          <p:cNvPr id="2" name="Tiêu đề 1"/>
          <p:cNvSpPr>
            <a:spLocks noGrp="1"/>
          </p:cNvSpPr>
          <p:nvPr>
            <p:ph type="title"/>
          </p:nvPr>
        </p:nvSpPr>
        <p:spPr>
          <a:xfrm>
            <a:off x="722313" y="4406900"/>
            <a:ext cx="7772400" cy="1362075"/>
          </a:xfrm>
        </p:spPr>
        <p:txBody>
          <a:bodyPr anchor="t"/>
          <a:lstStyle>
            <a:lvl1pPr algn="l">
              <a:defRPr sz="4000" b="1" cap="all"/>
            </a:lvl1pPr>
          </a:lstStyle>
          <a:p>
            <a:r>
              <a:rPr lang="vi-VN" smtClean="0"/>
              <a:t>Bấm &amp; sửa kiểu tiêu đề</a:t>
            </a:r>
            <a:endParaRPr lang="en-US"/>
          </a:p>
        </p:txBody>
      </p:sp>
      <p:sp>
        <p:nvSpPr>
          <p:cNvPr id="3" name="Nơi giữ chỗ cho Văn bản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smtClean="0"/>
              <a:t>Bấm &amp; sửa kiểu tiêu đề</a:t>
            </a:r>
          </a:p>
        </p:txBody>
      </p:sp>
      <p:sp>
        <p:nvSpPr>
          <p:cNvPr id="4" name="Nơi giữ chỗ cho Ngày tháng 3"/>
          <p:cNvSpPr>
            <a:spLocks noGrp="1"/>
          </p:cNvSpPr>
          <p:nvPr>
            <p:ph type="dt" sz="half" idx="10"/>
          </p:nvPr>
        </p:nvSpPr>
        <p:spPr/>
        <p:txBody>
          <a:bodyPr/>
          <a:lstStyle/>
          <a:p>
            <a:pPr>
              <a:defRPr/>
            </a:pPr>
            <a:endParaRPr lang="en-US"/>
          </a:p>
        </p:txBody>
      </p:sp>
      <p:sp>
        <p:nvSpPr>
          <p:cNvPr id="5" name="Nơi giữ chỗ cho Chân trang 4"/>
          <p:cNvSpPr>
            <a:spLocks noGrp="1"/>
          </p:cNvSpPr>
          <p:nvPr>
            <p:ph type="ftr" sz="quarter" idx="11"/>
          </p:nvPr>
        </p:nvSpPr>
        <p:spPr/>
        <p:txBody>
          <a:bodyPr/>
          <a:lstStyle/>
          <a:p>
            <a:pPr>
              <a:defRPr/>
            </a:pPr>
            <a:endParaRPr lang="en-US"/>
          </a:p>
        </p:txBody>
      </p:sp>
      <p:sp>
        <p:nvSpPr>
          <p:cNvPr id="6" name="Nơi giữ chỗ cho Số hiệu Bản chiếu 5"/>
          <p:cNvSpPr>
            <a:spLocks noGrp="1"/>
          </p:cNvSpPr>
          <p:nvPr>
            <p:ph type="sldNum" sz="quarter" idx="12"/>
          </p:nvPr>
        </p:nvSpPr>
        <p:spPr/>
        <p:txBody>
          <a:bodyPr/>
          <a:lstStyle/>
          <a:p>
            <a:pPr>
              <a:defRPr/>
            </a:pPr>
            <a:fld id="{0C549FE7-AA5B-457C-A665-F1E9CBA58BD7}"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smtClean="0"/>
              <a:t>Bấm &amp; sửa kiểu tiêu đề</a:t>
            </a:r>
            <a:endParaRPr lang="en-US"/>
          </a:p>
        </p:txBody>
      </p:sp>
      <p:sp>
        <p:nvSpPr>
          <p:cNvPr id="3" name="Nơi giữ chỗ cho Nội dung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Nơi giữ chỗ cho Nội dung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5" name="Nơi giữ chỗ cho Ngày tháng 4"/>
          <p:cNvSpPr>
            <a:spLocks noGrp="1"/>
          </p:cNvSpPr>
          <p:nvPr>
            <p:ph type="dt" sz="half" idx="10"/>
          </p:nvPr>
        </p:nvSpPr>
        <p:spPr/>
        <p:txBody>
          <a:bodyPr/>
          <a:lstStyle/>
          <a:p>
            <a:pPr>
              <a:defRPr/>
            </a:pPr>
            <a:endParaRPr lang="en-US"/>
          </a:p>
        </p:txBody>
      </p:sp>
      <p:sp>
        <p:nvSpPr>
          <p:cNvPr id="6" name="Nơi giữ chỗ cho Chân trang 5"/>
          <p:cNvSpPr>
            <a:spLocks noGrp="1"/>
          </p:cNvSpPr>
          <p:nvPr>
            <p:ph type="ftr" sz="quarter" idx="11"/>
          </p:nvPr>
        </p:nvSpPr>
        <p:spPr/>
        <p:txBody>
          <a:bodyPr/>
          <a:lstStyle/>
          <a:p>
            <a:pPr>
              <a:defRPr/>
            </a:pPr>
            <a:endParaRPr lang="en-US"/>
          </a:p>
        </p:txBody>
      </p:sp>
      <p:sp>
        <p:nvSpPr>
          <p:cNvPr id="7" name="Nơi giữ chỗ cho Số hiệu Bản chiếu 6"/>
          <p:cNvSpPr>
            <a:spLocks noGrp="1"/>
          </p:cNvSpPr>
          <p:nvPr>
            <p:ph type="sldNum" sz="quarter" idx="12"/>
          </p:nvPr>
        </p:nvSpPr>
        <p:spPr/>
        <p:txBody>
          <a:bodyPr/>
          <a:lstStyle/>
          <a:p>
            <a:pPr>
              <a:defRPr/>
            </a:pPr>
            <a:fld id="{0C549FE7-AA5B-457C-A665-F1E9CBA58BD7}"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lvl1pPr>
              <a:defRPr/>
            </a:lvl1pPr>
          </a:lstStyle>
          <a:p>
            <a:r>
              <a:rPr lang="vi-VN" smtClean="0"/>
              <a:t>Bấm &amp; sửa kiểu tiêu đề</a:t>
            </a:r>
            <a:endParaRPr lang="en-US"/>
          </a:p>
        </p:txBody>
      </p:sp>
      <p:sp>
        <p:nvSpPr>
          <p:cNvPr id="3" name="Nơi giữ chỗ cho Văn bản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smtClean="0"/>
              <a:t>Bấm &amp; sửa kiểu tiêu đề</a:t>
            </a:r>
          </a:p>
        </p:txBody>
      </p:sp>
      <p:sp>
        <p:nvSpPr>
          <p:cNvPr id="4" name="Nơi giữ chỗ cho Nội dung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5" name="Nơi giữ chỗ cho Văn bản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smtClean="0"/>
              <a:t>Bấm &amp; sửa kiểu tiêu đề</a:t>
            </a:r>
          </a:p>
        </p:txBody>
      </p:sp>
      <p:sp>
        <p:nvSpPr>
          <p:cNvPr id="6" name="Nơi giữ chỗ cho Nội dung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7" name="Nơi giữ chỗ cho Ngày tháng 6"/>
          <p:cNvSpPr>
            <a:spLocks noGrp="1"/>
          </p:cNvSpPr>
          <p:nvPr>
            <p:ph type="dt" sz="half" idx="10"/>
          </p:nvPr>
        </p:nvSpPr>
        <p:spPr/>
        <p:txBody>
          <a:bodyPr/>
          <a:lstStyle/>
          <a:p>
            <a:pPr>
              <a:defRPr/>
            </a:pPr>
            <a:endParaRPr lang="en-US"/>
          </a:p>
        </p:txBody>
      </p:sp>
      <p:sp>
        <p:nvSpPr>
          <p:cNvPr id="8" name="Nơi giữ chỗ cho Chân trang 7"/>
          <p:cNvSpPr>
            <a:spLocks noGrp="1"/>
          </p:cNvSpPr>
          <p:nvPr>
            <p:ph type="ftr" sz="quarter" idx="11"/>
          </p:nvPr>
        </p:nvSpPr>
        <p:spPr/>
        <p:txBody>
          <a:bodyPr/>
          <a:lstStyle/>
          <a:p>
            <a:pPr>
              <a:defRPr/>
            </a:pPr>
            <a:endParaRPr lang="en-US"/>
          </a:p>
        </p:txBody>
      </p:sp>
      <p:sp>
        <p:nvSpPr>
          <p:cNvPr id="9" name="Nơi giữ chỗ cho Số hiệu Bản chiếu 8"/>
          <p:cNvSpPr>
            <a:spLocks noGrp="1"/>
          </p:cNvSpPr>
          <p:nvPr>
            <p:ph type="sldNum" sz="quarter" idx="12"/>
          </p:nvPr>
        </p:nvSpPr>
        <p:spPr/>
        <p:txBody>
          <a:bodyPr/>
          <a:lstStyle/>
          <a:p>
            <a:pPr>
              <a:defRPr/>
            </a:pPr>
            <a:fld id="{0C549FE7-AA5B-457C-A665-F1E9CBA58BD7}"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smtClean="0"/>
              <a:t>Bấm &amp; sửa kiểu tiêu đề</a:t>
            </a:r>
            <a:endParaRPr lang="en-US"/>
          </a:p>
        </p:txBody>
      </p:sp>
      <p:sp>
        <p:nvSpPr>
          <p:cNvPr id="3" name="Nơi giữ chỗ cho Ngày tháng 2"/>
          <p:cNvSpPr>
            <a:spLocks noGrp="1"/>
          </p:cNvSpPr>
          <p:nvPr>
            <p:ph type="dt" sz="half" idx="10"/>
          </p:nvPr>
        </p:nvSpPr>
        <p:spPr/>
        <p:txBody>
          <a:bodyPr/>
          <a:lstStyle/>
          <a:p>
            <a:pPr>
              <a:defRPr/>
            </a:pPr>
            <a:endParaRPr lang="en-US"/>
          </a:p>
        </p:txBody>
      </p:sp>
      <p:sp>
        <p:nvSpPr>
          <p:cNvPr id="4" name="Nơi giữ chỗ cho Chân trang 3"/>
          <p:cNvSpPr>
            <a:spLocks noGrp="1"/>
          </p:cNvSpPr>
          <p:nvPr>
            <p:ph type="ftr" sz="quarter" idx="11"/>
          </p:nvPr>
        </p:nvSpPr>
        <p:spPr/>
        <p:txBody>
          <a:bodyPr/>
          <a:lstStyle/>
          <a:p>
            <a:pPr>
              <a:defRPr/>
            </a:pPr>
            <a:endParaRPr lang="en-US"/>
          </a:p>
        </p:txBody>
      </p:sp>
      <p:sp>
        <p:nvSpPr>
          <p:cNvPr id="5" name="Nơi giữ chỗ cho Số hiệu Bản chiếu 4"/>
          <p:cNvSpPr>
            <a:spLocks noGrp="1"/>
          </p:cNvSpPr>
          <p:nvPr>
            <p:ph type="sldNum" sz="quarter" idx="12"/>
          </p:nvPr>
        </p:nvSpPr>
        <p:spPr/>
        <p:txBody>
          <a:bodyPr/>
          <a:lstStyle/>
          <a:p>
            <a:pPr>
              <a:defRPr/>
            </a:pPr>
            <a:fld id="{0C549FE7-AA5B-457C-A665-F1E9CBA58BD7}"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ống">
    <p:spTree>
      <p:nvGrpSpPr>
        <p:cNvPr id="1" name=""/>
        <p:cNvGrpSpPr/>
        <p:nvPr/>
      </p:nvGrpSpPr>
      <p:grpSpPr>
        <a:xfrm>
          <a:off x="0" y="0"/>
          <a:ext cx="0" cy="0"/>
          <a:chOff x="0" y="0"/>
          <a:chExt cx="0" cy="0"/>
        </a:xfrm>
      </p:grpSpPr>
      <p:sp>
        <p:nvSpPr>
          <p:cNvPr id="2" name="Nơi giữ chỗ cho Ngày tháng 1"/>
          <p:cNvSpPr>
            <a:spLocks noGrp="1"/>
          </p:cNvSpPr>
          <p:nvPr>
            <p:ph type="dt" sz="half" idx="10"/>
          </p:nvPr>
        </p:nvSpPr>
        <p:spPr/>
        <p:txBody>
          <a:bodyPr/>
          <a:lstStyle/>
          <a:p>
            <a:pPr>
              <a:defRPr/>
            </a:pPr>
            <a:endParaRPr lang="en-US"/>
          </a:p>
        </p:txBody>
      </p:sp>
      <p:sp>
        <p:nvSpPr>
          <p:cNvPr id="3" name="Nơi giữ chỗ cho Chân trang 2"/>
          <p:cNvSpPr>
            <a:spLocks noGrp="1"/>
          </p:cNvSpPr>
          <p:nvPr>
            <p:ph type="ftr" sz="quarter" idx="11"/>
          </p:nvPr>
        </p:nvSpPr>
        <p:spPr/>
        <p:txBody>
          <a:bodyPr/>
          <a:lstStyle/>
          <a:p>
            <a:pPr>
              <a:defRPr/>
            </a:pPr>
            <a:endParaRPr lang="en-US"/>
          </a:p>
        </p:txBody>
      </p:sp>
      <p:sp>
        <p:nvSpPr>
          <p:cNvPr id="4" name="Nơi giữ chỗ cho Số hiệu Bản chiếu 3"/>
          <p:cNvSpPr>
            <a:spLocks noGrp="1"/>
          </p:cNvSpPr>
          <p:nvPr>
            <p:ph type="sldNum" sz="quarter" idx="12"/>
          </p:nvPr>
        </p:nvSpPr>
        <p:spPr/>
        <p:txBody>
          <a:bodyPr/>
          <a:lstStyle/>
          <a:p>
            <a:pPr>
              <a:defRPr/>
            </a:pPr>
            <a:fld id="{0C549FE7-AA5B-457C-A665-F1E9CBA58BD7}"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ội dung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457200" y="273050"/>
            <a:ext cx="3008313" cy="1162050"/>
          </a:xfrm>
        </p:spPr>
        <p:txBody>
          <a:bodyPr anchor="b"/>
          <a:lstStyle>
            <a:lvl1pPr algn="l">
              <a:defRPr sz="2000" b="1"/>
            </a:lvl1pPr>
          </a:lstStyle>
          <a:p>
            <a:r>
              <a:rPr lang="vi-VN" smtClean="0"/>
              <a:t>Bấm &amp; sửa kiểu tiêu đề</a:t>
            </a:r>
            <a:endParaRPr lang="en-US"/>
          </a:p>
        </p:txBody>
      </p:sp>
      <p:sp>
        <p:nvSpPr>
          <p:cNvPr id="3" name="Nơi giữ chỗ cho Nội dung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Nơi giữ chỗ cho Văn bản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smtClean="0"/>
              <a:t>Bấm &amp; sửa kiểu tiêu đề</a:t>
            </a:r>
          </a:p>
        </p:txBody>
      </p:sp>
      <p:sp>
        <p:nvSpPr>
          <p:cNvPr id="5" name="Nơi giữ chỗ cho Ngày tháng 4"/>
          <p:cNvSpPr>
            <a:spLocks noGrp="1"/>
          </p:cNvSpPr>
          <p:nvPr>
            <p:ph type="dt" sz="half" idx="10"/>
          </p:nvPr>
        </p:nvSpPr>
        <p:spPr/>
        <p:txBody>
          <a:bodyPr/>
          <a:lstStyle/>
          <a:p>
            <a:pPr>
              <a:defRPr/>
            </a:pPr>
            <a:endParaRPr lang="en-US"/>
          </a:p>
        </p:txBody>
      </p:sp>
      <p:sp>
        <p:nvSpPr>
          <p:cNvPr id="6" name="Nơi giữ chỗ cho Chân trang 5"/>
          <p:cNvSpPr>
            <a:spLocks noGrp="1"/>
          </p:cNvSpPr>
          <p:nvPr>
            <p:ph type="ftr" sz="quarter" idx="11"/>
          </p:nvPr>
        </p:nvSpPr>
        <p:spPr/>
        <p:txBody>
          <a:bodyPr/>
          <a:lstStyle/>
          <a:p>
            <a:pPr>
              <a:defRPr/>
            </a:pPr>
            <a:endParaRPr lang="en-US"/>
          </a:p>
        </p:txBody>
      </p:sp>
      <p:sp>
        <p:nvSpPr>
          <p:cNvPr id="7" name="Nơi giữ chỗ cho Số hiệu Bản chiếu 6"/>
          <p:cNvSpPr>
            <a:spLocks noGrp="1"/>
          </p:cNvSpPr>
          <p:nvPr>
            <p:ph type="sldNum" sz="quarter" idx="12"/>
          </p:nvPr>
        </p:nvSpPr>
        <p:spPr/>
        <p:txBody>
          <a:bodyPr/>
          <a:lstStyle/>
          <a:p>
            <a:pPr>
              <a:defRPr/>
            </a:pPr>
            <a:fld id="{0C549FE7-AA5B-457C-A665-F1E9CBA58BD7}"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Ảnh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1792288" y="4800600"/>
            <a:ext cx="5486400" cy="566738"/>
          </a:xfrm>
        </p:spPr>
        <p:txBody>
          <a:bodyPr anchor="b"/>
          <a:lstStyle>
            <a:lvl1pPr algn="l">
              <a:defRPr sz="2000" b="1"/>
            </a:lvl1pPr>
          </a:lstStyle>
          <a:p>
            <a:r>
              <a:rPr lang="vi-VN" smtClean="0"/>
              <a:t>Bấm &amp; sửa kiểu tiêu đề</a:t>
            </a:r>
            <a:endParaRPr lang="en-US"/>
          </a:p>
        </p:txBody>
      </p:sp>
      <p:sp>
        <p:nvSpPr>
          <p:cNvPr id="3" name="Nơi giữ chỗ cho Hình ảnh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Nơi giữ chỗ cho Văn bản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smtClean="0"/>
              <a:t>Bấm &amp; sửa kiểu tiêu đề</a:t>
            </a:r>
          </a:p>
        </p:txBody>
      </p:sp>
      <p:sp>
        <p:nvSpPr>
          <p:cNvPr id="5" name="Nơi giữ chỗ cho Ngày tháng 4"/>
          <p:cNvSpPr>
            <a:spLocks noGrp="1"/>
          </p:cNvSpPr>
          <p:nvPr>
            <p:ph type="dt" sz="half" idx="10"/>
          </p:nvPr>
        </p:nvSpPr>
        <p:spPr/>
        <p:txBody>
          <a:bodyPr/>
          <a:lstStyle/>
          <a:p>
            <a:pPr>
              <a:defRPr/>
            </a:pPr>
            <a:endParaRPr lang="en-US"/>
          </a:p>
        </p:txBody>
      </p:sp>
      <p:sp>
        <p:nvSpPr>
          <p:cNvPr id="6" name="Nơi giữ chỗ cho Chân trang 5"/>
          <p:cNvSpPr>
            <a:spLocks noGrp="1"/>
          </p:cNvSpPr>
          <p:nvPr>
            <p:ph type="ftr" sz="quarter" idx="11"/>
          </p:nvPr>
        </p:nvSpPr>
        <p:spPr/>
        <p:txBody>
          <a:bodyPr/>
          <a:lstStyle/>
          <a:p>
            <a:pPr>
              <a:defRPr/>
            </a:pPr>
            <a:endParaRPr lang="en-US"/>
          </a:p>
        </p:txBody>
      </p:sp>
      <p:sp>
        <p:nvSpPr>
          <p:cNvPr id="7" name="Nơi giữ chỗ cho Số hiệu Bản chiếu 6"/>
          <p:cNvSpPr>
            <a:spLocks noGrp="1"/>
          </p:cNvSpPr>
          <p:nvPr>
            <p:ph type="sldNum" sz="quarter" idx="12"/>
          </p:nvPr>
        </p:nvSpPr>
        <p:spPr/>
        <p:txBody>
          <a:bodyPr/>
          <a:lstStyle/>
          <a:p>
            <a:pPr>
              <a:defRPr/>
            </a:pPr>
            <a:fld id="{0C549FE7-AA5B-457C-A665-F1E9CBA58BD7}"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ơi giữ chỗ cho Tiêu đề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vi-VN" smtClean="0"/>
              <a:t>Bấm &amp; sửa kiểu tiêu đề</a:t>
            </a:r>
            <a:endParaRPr lang="en-US"/>
          </a:p>
        </p:txBody>
      </p:sp>
      <p:sp>
        <p:nvSpPr>
          <p:cNvPr id="3" name="Nơi giữ chỗ cho Văn bản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Nơi giữ chỗ cho Ngày tháng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Nơi giữ chỗ cho Chân trang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Nơi giữ chỗ cho Số hiệu Bản chiế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C549FE7-AA5B-457C-A665-F1E9CBA58BD7}"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7.xml"/><Relationship Id="rId6" Type="http://schemas.openxmlformats.org/officeDocument/2006/relationships/image" Target="../media/image4.gif"/><Relationship Id="rId5" Type="http://schemas.openxmlformats.org/officeDocument/2006/relationships/slide" Target="slide3.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7" name="WordArt 19"/>
          <p:cNvSpPr>
            <a:spLocks noChangeArrowheads="1" noChangeShapeType="1" noTextEdit="1"/>
          </p:cNvSpPr>
          <p:nvPr/>
        </p:nvSpPr>
        <p:spPr bwMode="auto">
          <a:xfrm>
            <a:off x="457200" y="381000"/>
            <a:ext cx="8305800" cy="685800"/>
          </a:xfrm>
          <a:prstGeom prst="rect">
            <a:avLst/>
          </a:prstGeom>
        </p:spPr>
        <p:txBody>
          <a:bodyPr wrap="none" fromWordArt="1">
            <a:prstTxWarp prst="textPlain">
              <a:avLst>
                <a:gd name="adj" fmla="val 50000"/>
              </a:avLst>
            </a:prstTxWarp>
          </a:bodyPr>
          <a:lstStyle/>
          <a:p>
            <a:r>
              <a:rPr lang="vi-VN" b="1" kern="10" dirty="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rPr>
              <a:t>TRƯỜNG TIỂU HỌC </a:t>
            </a:r>
            <a:r>
              <a:rPr lang="en-US" kern="10" dirty="0" smtClean="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rPr>
              <a:t>TIỀN PHONG</a:t>
            </a:r>
            <a:endParaRPr lang="en-US" b="1" kern="10" dirty="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endParaRPr>
          </a:p>
        </p:txBody>
      </p:sp>
      <p:sp>
        <p:nvSpPr>
          <p:cNvPr id="2051" name="WordArt 20"/>
          <p:cNvSpPr>
            <a:spLocks noChangeArrowheads="1" noChangeShapeType="1" noTextEdit="1"/>
          </p:cNvSpPr>
          <p:nvPr/>
        </p:nvSpPr>
        <p:spPr bwMode="auto">
          <a:xfrm>
            <a:off x="2362200" y="1447800"/>
            <a:ext cx="5410200" cy="990600"/>
          </a:xfrm>
          <a:prstGeom prst="rect">
            <a:avLst/>
          </a:prstGeom>
        </p:spPr>
        <p:txBody>
          <a:bodyPr wrap="none" fromWordArt="1">
            <a:prstTxWarp prst="textPlain">
              <a:avLst>
                <a:gd name="adj" fmla="val 50000"/>
              </a:avLst>
            </a:prstTxWarp>
          </a:bodyPr>
          <a:lstStyle/>
          <a:p>
            <a:r>
              <a:rPr lang="vi-VN" sz="3600" b="1"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 </a:t>
            </a:r>
            <a:r>
              <a:rPr lang="vi-VN" sz="3600" b="1" kern="10" dirty="0" err="1">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Tập</a:t>
            </a:r>
            <a:r>
              <a:rPr lang="vi-VN" sz="3600" b="1"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 </a:t>
            </a:r>
            <a:r>
              <a:rPr lang="vi-VN" sz="3600" b="1" kern="10" dirty="0" err="1">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đọc</a:t>
            </a:r>
            <a:r>
              <a:rPr lang="vi-VN" sz="3600" b="1"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 – </a:t>
            </a:r>
            <a:r>
              <a:rPr lang="vi-VN" sz="3600" b="1" kern="10" dirty="0" err="1">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Lớp</a:t>
            </a:r>
            <a:r>
              <a:rPr lang="vi-VN" sz="3600" b="1" kern="1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 </a:t>
            </a:r>
            <a:r>
              <a:rPr lang="vi-VN" sz="3600" b="1" kern="10" smtClean="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5</a:t>
            </a:r>
            <a:endParaRPr lang="en-US" sz="3600" b="1" kern="1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endParaRPr>
          </a:p>
        </p:txBody>
      </p:sp>
      <p:sp>
        <p:nvSpPr>
          <p:cNvPr id="2052" name="WordArt 21"/>
          <p:cNvSpPr>
            <a:spLocks noChangeArrowheads="1" noChangeShapeType="1" noTextEdit="1"/>
          </p:cNvSpPr>
          <p:nvPr/>
        </p:nvSpPr>
        <p:spPr bwMode="auto">
          <a:xfrm>
            <a:off x="609600" y="2565400"/>
            <a:ext cx="7924800" cy="5892800"/>
          </a:xfrm>
          <a:prstGeom prst="rect">
            <a:avLst/>
          </a:prstGeom>
        </p:spPr>
        <p:txBody>
          <a:bodyPr wrap="none" fromWordArt="1">
            <a:prstTxWarp prst="textPlain">
              <a:avLst>
                <a:gd name="adj" fmla="val 49301"/>
              </a:avLst>
            </a:prstTxWarp>
          </a:bodyPr>
          <a:lstStyle/>
          <a:p>
            <a:r>
              <a:rPr lang="en-US" sz="3600" kern="10" dirty="0" err="1"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Lập</a:t>
            </a:r>
            <a:r>
              <a:rPr lang="en-US" sz="3600" kern="10" dirty="0"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3600" kern="10" dirty="0" err="1"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chương</a:t>
            </a:r>
            <a:r>
              <a:rPr lang="en-US" sz="3600" kern="10" dirty="0"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3600" kern="10" dirty="0" err="1"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trình</a:t>
            </a:r>
            <a:r>
              <a:rPr lang="en-US" sz="3600" kern="10" dirty="0"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p>
          <a:p>
            <a:r>
              <a:rPr lang="en-US" sz="3600" kern="10" dirty="0"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3600" kern="10" err="1"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hoạt</a:t>
            </a:r>
            <a:r>
              <a:rPr lang="en-US" sz="3600" kern="10"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động (tuần 20)</a:t>
            </a:r>
            <a:endParaRPr lang="vi-VN" sz="3600" b="1" kern="10" dirty="0"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endParaRPr>
          </a:p>
          <a:p>
            <a:endParaRPr lang="en-US"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endParaRPr>
          </a:p>
        </p:txBody>
      </p:sp>
      <p:grpSp>
        <p:nvGrpSpPr>
          <p:cNvPr id="2" name="Group 5"/>
          <p:cNvGrpSpPr>
            <a:grpSpLocks/>
          </p:cNvGrpSpPr>
          <p:nvPr/>
        </p:nvGrpSpPr>
        <p:grpSpPr bwMode="auto">
          <a:xfrm>
            <a:off x="0" y="0"/>
            <a:ext cx="9144000" cy="6858000"/>
            <a:chOff x="8" y="0"/>
            <a:chExt cx="5760" cy="4320"/>
          </a:xfrm>
        </p:grpSpPr>
        <p:pic>
          <p:nvPicPr>
            <p:cNvPr id="2055" name="Picture 6" descr="GRANS024"/>
            <p:cNvPicPr>
              <a:picLocks noChangeAspect="1" noChangeArrowheads="1"/>
            </p:cNvPicPr>
            <p:nvPr/>
          </p:nvPicPr>
          <p:blipFill>
            <a:blip r:embed="rId2"/>
            <a:srcRect/>
            <a:stretch>
              <a:fillRect/>
            </a:stretch>
          </p:blipFill>
          <p:spPr bwMode="auto">
            <a:xfrm rot="531882" flipH="1">
              <a:off x="4848" y="3394"/>
              <a:ext cx="912" cy="926"/>
            </a:xfrm>
            <a:prstGeom prst="rect">
              <a:avLst/>
            </a:prstGeom>
            <a:noFill/>
            <a:ln w="9525">
              <a:noFill/>
              <a:miter lim="800000"/>
              <a:headEnd/>
              <a:tailEnd/>
            </a:ln>
          </p:spPr>
        </p:pic>
        <p:pic>
          <p:nvPicPr>
            <p:cNvPr id="2056" name="Picture 7" descr="GRANS024"/>
            <p:cNvPicPr>
              <a:picLocks noChangeAspect="1" noChangeArrowheads="1"/>
            </p:cNvPicPr>
            <p:nvPr/>
          </p:nvPicPr>
          <p:blipFill>
            <a:blip r:embed="rId2"/>
            <a:srcRect/>
            <a:stretch>
              <a:fillRect/>
            </a:stretch>
          </p:blipFill>
          <p:spPr bwMode="auto">
            <a:xfrm rot="465066">
              <a:off x="96" y="3394"/>
              <a:ext cx="961" cy="926"/>
            </a:xfrm>
            <a:prstGeom prst="rect">
              <a:avLst/>
            </a:prstGeom>
            <a:noFill/>
            <a:ln w="9525">
              <a:noFill/>
              <a:miter lim="800000"/>
              <a:headEnd/>
              <a:tailEnd/>
            </a:ln>
          </p:spPr>
        </p:pic>
        <p:grpSp>
          <p:nvGrpSpPr>
            <p:cNvPr id="3" name="Group 8"/>
            <p:cNvGrpSpPr>
              <a:grpSpLocks/>
            </p:cNvGrpSpPr>
            <p:nvPr/>
          </p:nvGrpSpPr>
          <p:grpSpPr bwMode="auto">
            <a:xfrm>
              <a:off x="8" y="0"/>
              <a:ext cx="5760" cy="4320"/>
              <a:chOff x="672" y="0"/>
              <a:chExt cx="5760" cy="4320"/>
            </a:xfrm>
          </p:grpSpPr>
          <p:pic>
            <p:nvPicPr>
              <p:cNvPr id="2058" name="Picture 9" descr="BD21325_"/>
              <p:cNvPicPr>
                <a:picLocks noChangeAspect="1" noChangeArrowheads="1"/>
              </p:cNvPicPr>
              <p:nvPr/>
            </p:nvPicPr>
            <p:blipFill>
              <a:blip r:embed="rId3"/>
              <a:srcRect/>
              <a:stretch>
                <a:fillRect/>
              </a:stretch>
            </p:blipFill>
            <p:spPr bwMode="auto">
              <a:xfrm>
                <a:off x="672" y="4176"/>
                <a:ext cx="5760" cy="14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2059" name="Picture 10" descr="BD21325_"/>
              <p:cNvPicPr>
                <a:picLocks noChangeAspect="1" noChangeArrowheads="1"/>
              </p:cNvPicPr>
              <p:nvPr/>
            </p:nvPicPr>
            <p:blipFill>
              <a:blip r:embed="rId3"/>
              <a:srcRect/>
              <a:stretch>
                <a:fillRect/>
              </a:stretch>
            </p:blipFill>
            <p:spPr bwMode="auto">
              <a:xfrm>
                <a:off x="672" y="0"/>
                <a:ext cx="5760" cy="14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2060" name="Picture 11" descr="BD21325_"/>
              <p:cNvPicPr>
                <a:picLocks noChangeAspect="1" noChangeArrowheads="1"/>
              </p:cNvPicPr>
              <p:nvPr/>
            </p:nvPicPr>
            <p:blipFill>
              <a:blip r:embed="rId4"/>
              <a:srcRect/>
              <a:stretch>
                <a:fillRect/>
              </a:stretch>
            </p:blipFill>
            <p:spPr bwMode="auto">
              <a:xfrm>
                <a:off x="6288" y="192"/>
                <a:ext cx="144" cy="398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2061" name="Picture 12" descr="BD21325_"/>
              <p:cNvPicPr>
                <a:picLocks noChangeAspect="1" noChangeArrowheads="1"/>
              </p:cNvPicPr>
              <p:nvPr/>
            </p:nvPicPr>
            <p:blipFill>
              <a:blip r:embed="rId4"/>
              <a:srcRect/>
              <a:stretch>
                <a:fillRect/>
              </a:stretch>
            </p:blipFill>
            <p:spPr bwMode="auto">
              <a:xfrm>
                <a:off x="672" y="0"/>
                <a:ext cx="153" cy="422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grpSp>
      </p:grpSp>
      <p:pic>
        <p:nvPicPr>
          <p:cNvPr id="2054" name="Picture 10" descr="cartoon1%20(1)">
            <a:hlinkClick r:id="rId5" action="ppaction://hlinksldjump"/>
          </p:cNvPr>
          <p:cNvPicPr>
            <a:picLocks noChangeAspect="1" noChangeArrowheads="1" noCrop="1"/>
          </p:cNvPicPr>
          <p:nvPr/>
        </p:nvPicPr>
        <p:blipFill>
          <a:blip r:embed="rId6"/>
          <a:srcRect/>
          <a:stretch>
            <a:fillRect/>
          </a:stretch>
        </p:blipFill>
        <p:spPr bwMode="auto">
          <a:xfrm>
            <a:off x="609600" y="1447800"/>
            <a:ext cx="1600200" cy="1420813"/>
          </a:xfrm>
          <a:prstGeom prst="rect">
            <a:avLst/>
          </a:prstGeom>
          <a:noFill/>
          <a:ln w="9525">
            <a:noFill/>
            <a:miter lim="800000"/>
            <a:headEnd/>
            <a:tailEnd/>
          </a:ln>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2067"/>
                                        </p:tgtEl>
                                        <p:attrNameLst>
                                          <p:attrName>style.visibility</p:attrName>
                                        </p:attrNameLst>
                                      </p:cBhvr>
                                      <p:to>
                                        <p:strVal val="visible"/>
                                      </p:to>
                                    </p:set>
                                    <p:anim calcmode="lin" valueType="num">
                                      <p:cBhvr additive="base">
                                        <p:cTn id="7" dur="3000" fill="hold"/>
                                        <p:tgtEl>
                                          <p:spTgt spid="2067"/>
                                        </p:tgtEl>
                                        <p:attrNameLst>
                                          <p:attrName>ppt_x</p:attrName>
                                        </p:attrNameLst>
                                      </p:cBhvr>
                                      <p:tavLst>
                                        <p:tav tm="0">
                                          <p:val>
                                            <p:strVal val="0-#ppt_w/2"/>
                                          </p:val>
                                        </p:tav>
                                        <p:tav tm="100000">
                                          <p:val>
                                            <p:strVal val="#ppt_x"/>
                                          </p:val>
                                        </p:tav>
                                      </p:tavLst>
                                    </p:anim>
                                    <p:anim calcmode="lin" valueType="num">
                                      <p:cBhvr additive="base">
                                        <p:cTn id="8" dur="3000" fill="hold"/>
                                        <p:tgtEl>
                                          <p:spTgt spid="206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7"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endParaRPr lang="en-US"/>
          </a:p>
        </p:txBody>
      </p:sp>
      <p:sp>
        <p:nvSpPr>
          <p:cNvPr id="3" name="Nơi giữ chỗ cho Nội dung 2"/>
          <p:cNvSpPr>
            <a:spLocks noGrp="1"/>
          </p:cNvSpPr>
          <p:nvPr>
            <p:ph idx="1"/>
          </p:nvPr>
        </p:nvSpPr>
        <p:spPr/>
        <p:txBody>
          <a:bodyPr/>
          <a:lstStyle/>
          <a:p>
            <a:endParaRPr lang="en-US" dirty="0"/>
          </a:p>
        </p:txBody>
      </p:sp>
      <p:pic>
        <p:nvPicPr>
          <p:cNvPr id="2050" name="Picture 2" descr="C:\Users\admin\Downloads\Các loại lớp 5B\BÀI GIẢNG POI\BÀI GIẢNG POI - NGA\Tuần 20\Hoa đẹp chào xuân\81513088_571050520415411_95633945130958848_n.jpg"/>
          <p:cNvPicPr>
            <a:picLocks noChangeAspect="1" noChangeArrowheads="1"/>
          </p:cNvPicPr>
          <p:nvPr/>
        </p:nvPicPr>
        <p:blipFill>
          <a:blip r:embed="rId2"/>
          <a:srcRect/>
          <a:stretch>
            <a:fillRect/>
          </a:stretch>
        </p:blipFill>
        <p:spPr bwMode="auto">
          <a:xfrm>
            <a:off x="0" y="-2286000"/>
            <a:ext cx="9144000" cy="91440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2603" y="1"/>
            <a:ext cx="9154356" cy="6857999"/>
            <a:chOff x="-2603" y="1"/>
            <a:chExt cx="9154356" cy="6857999"/>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t="16420"/>
            <a:stretch/>
          </p:blipFill>
          <p:spPr>
            <a:xfrm>
              <a:off x="-2603" y="3016181"/>
              <a:ext cx="9144000" cy="3841819"/>
            </a:xfrm>
            <a:prstGeom prst="rect">
              <a:avLst/>
            </a:prstGeom>
          </p:spPr>
        </p:pic>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t="16420" b="54845"/>
            <a:stretch/>
          </p:blipFill>
          <p:spPr>
            <a:xfrm>
              <a:off x="7753" y="1"/>
              <a:ext cx="9144000" cy="3016180"/>
            </a:xfrm>
            <a:prstGeom prst="rect">
              <a:avLst/>
            </a:prstGeom>
          </p:spPr>
        </p:pic>
      </p:grpSp>
      <p:sp>
        <p:nvSpPr>
          <p:cNvPr id="9" name="Rectangle 8"/>
          <p:cNvSpPr/>
          <p:nvPr/>
        </p:nvSpPr>
        <p:spPr>
          <a:xfrm>
            <a:off x="7753" y="0"/>
            <a:ext cx="9133644" cy="6858000"/>
          </a:xfrm>
          <a:prstGeom prst="rect">
            <a:avLst/>
          </a:prstGeom>
          <a:solidFill>
            <a:schemeClr val="bg1">
              <a:alpha val="1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683568" y="800708"/>
            <a:ext cx="7560840" cy="6295826"/>
          </a:xfrm>
          <a:prstGeom prst="rect">
            <a:avLst/>
          </a:prstGeom>
          <a:noFill/>
        </p:spPr>
        <p:txBody>
          <a:bodyPr wrap="square" rtlCol="0">
            <a:prstTxWarp prst="textArchUp">
              <a:avLst>
                <a:gd name="adj" fmla="val 10697038"/>
              </a:avLst>
            </a:prstTxWarp>
            <a:spAutoFit/>
          </a:bodyPr>
          <a:lstStyle/>
          <a:p>
            <a:pPr algn="ctr"/>
            <a:r>
              <a:rPr lang="en-US" sz="6600" dirty="0" err="1" smtClean="0">
                <a:ln w="22225">
                  <a:solidFill>
                    <a:schemeClr val="accent2"/>
                  </a:solidFill>
                  <a:prstDash val="solid"/>
                </a:ln>
                <a:solidFill>
                  <a:schemeClr val="accent2">
                    <a:lumMod val="40000"/>
                    <a:lumOff val="60000"/>
                  </a:schemeClr>
                </a:solidFill>
              </a:rPr>
              <a:t>Tạm</a:t>
            </a:r>
            <a:r>
              <a:rPr lang="en-US" sz="6600" dirty="0" smtClean="0">
                <a:ln w="22225">
                  <a:solidFill>
                    <a:schemeClr val="accent2"/>
                  </a:solidFill>
                  <a:prstDash val="solid"/>
                </a:ln>
                <a:solidFill>
                  <a:schemeClr val="accent2">
                    <a:lumMod val="40000"/>
                    <a:lumOff val="60000"/>
                  </a:schemeClr>
                </a:solidFill>
              </a:rPr>
              <a:t> </a:t>
            </a:r>
            <a:r>
              <a:rPr lang="en-US" sz="6600" dirty="0" err="1" smtClean="0">
                <a:ln w="22225">
                  <a:solidFill>
                    <a:schemeClr val="accent2"/>
                  </a:solidFill>
                  <a:prstDash val="solid"/>
                </a:ln>
                <a:solidFill>
                  <a:schemeClr val="accent2">
                    <a:lumMod val="40000"/>
                    <a:lumOff val="60000"/>
                  </a:schemeClr>
                </a:solidFill>
              </a:rPr>
              <a:t>biệt</a:t>
            </a:r>
            <a:r>
              <a:rPr lang="en-US" sz="6600" dirty="0" smtClean="0">
                <a:ln w="22225">
                  <a:solidFill>
                    <a:schemeClr val="accent2"/>
                  </a:solidFill>
                  <a:prstDash val="solid"/>
                </a:ln>
                <a:solidFill>
                  <a:schemeClr val="accent2">
                    <a:lumMod val="40000"/>
                    <a:lumOff val="60000"/>
                  </a:schemeClr>
                </a:solidFill>
              </a:rPr>
              <a:t> </a:t>
            </a:r>
            <a:r>
              <a:rPr lang="en-US" sz="6600" dirty="0" err="1" smtClean="0">
                <a:ln w="22225">
                  <a:solidFill>
                    <a:schemeClr val="accent2"/>
                  </a:solidFill>
                  <a:prstDash val="solid"/>
                </a:ln>
                <a:solidFill>
                  <a:schemeClr val="accent2">
                    <a:lumMod val="40000"/>
                    <a:lumOff val="60000"/>
                  </a:schemeClr>
                </a:solidFill>
              </a:rPr>
              <a:t>các</a:t>
            </a:r>
            <a:r>
              <a:rPr lang="en-US" sz="6600" dirty="0" smtClean="0">
                <a:ln w="22225">
                  <a:solidFill>
                    <a:schemeClr val="accent2"/>
                  </a:solidFill>
                  <a:prstDash val="solid"/>
                </a:ln>
                <a:solidFill>
                  <a:schemeClr val="accent2">
                    <a:lumMod val="40000"/>
                    <a:lumOff val="60000"/>
                  </a:schemeClr>
                </a:solidFill>
              </a:rPr>
              <a:t> </a:t>
            </a:r>
            <a:r>
              <a:rPr lang="en-US" sz="6600" dirty="0" err="1" smtClean="0">
                <a:ln w="22225">
                  <a:solidFill>
                    <a:schemeClr val="accent2"/>
                  </a:solidFill>
                  <a:prstDash val="solid"/>
                </a:ln>
                <a:solidFill>
                  <a:schemeClr val="accent2">
                    <a:lumMod val="40000"/>
                    <a:lumOff val="60000"/>
                  </a:schemeClr>
                </a:solidFill>
              </a:rPr>
              <a:t>em</a:t>
            </a:r>
            <a:r>
              <a:rPr lang="en-US" sz="6600" dirty="0" smtClean="0">
                <a:ln w="22225">
                  <a:solidFill>
                    <a:schemeClr val="accent2"/>
                  </a:solidFill>
                  <a:prstDash val="solid"/>
                </a:ln>
                <a:solidFill>
                  <a:schemeClr val="accent2">
                    <a:lumMod val="40000"/>
                    <a:lumOff val="60000"/>
                  </a:schemeClr>
                </a:solidFill>
              </a:rPr>
              <a:t> </a:t>
            </a:r>
            <a:r>
              <a:rPr lang="en-US" sz="6600" dirty="0" err="1" smtClean="0">
                <a:ln w="22225">
                  <a:solidFill>
                    <a:schemeClr val="accent2"/>
                  </a:solidFill>
                  <a:prstDash val="solid"/>
                </a:ln>
                <a:solidFill>
                  <a:schemeClr val="accent2">
                    <a:lumMod val="40000"/>
                    <a:lumOff val="60000"/>
                  </a:schemeClr>
                </a:solidFill>
              </a:rPr>
              <a:t>học</a:t>
            </a:r>
            <a:r>
              <a:rPr lang="en-US" sz="6600" dirty="0" smtClean="0">
                <a:ln w="22225">
                  <a:solidFill>
                    <a:schemeClr val="accent2"/>
                  </a:solidFill>
                  <a:prstDash val="solid"/>
                </a:ln>
                <a:solidFill>
                  <a:schemeClr val="accent2">
                    <a:lumMod val="40000"/>
                    <a:lumOff val="60000"/>
                  </a:schemeClr>
                </a:solidFill>
              </a:rPr>
              <a:t> </a:t>
            </a:r>
            <a:r>
              <a:rPr lang="en-US" sz="6600" dirty="0" err="1" smtClean="0">
                <a:ln w="22225">
                  <a:solidFill>
                    <a:schemeClr val="accent2"/>
                  </a:solidFill>
                  <a:prstDash val="solid"/>
                </a:ln>
                <a:solidFill>
                  <a:schemeClr val="accent2">
                    <a:lumMod val="40000"/>
                    <a:lumOff val="60000"/>
                  </a:schemeClr>
                </a:solidFill>
              </a:rPr>
              <a:t>sinh</a:t>
            </a:r>
            <a:r>
              <a:rPr lang="en-US" sz="6600" dirty="0" smtClean="0">
                <a:ln w="22225">
                  <a:solidFill>
                    <a:schemeClr val="accent2"/>
                  </a:solidFill>
                  <a:prstDash val="solid"/>
                </a:ln>
                <a:solidFill>
                  <a:schemeClr val="accent2">
                    <a:lumMod val="40000"/>
                    <a:lumOff val="60000"/>
                  </a:schemeClr>
                </a:solidFill>
              </a:rPr>
              <a:t> </a:t>
            </a:r>
            <a:r>
              <a:rPr lang="en-US" sz="6600" dirty="0" err="1" smtClean="0">
                <a:ln w="22225">
                  <a:solidFill>
                    <a:schemeClr val="accent2"/>
                  </a:solidFill>
                  <a:prstDash val="solid"/>
                </a:ln>
                <a:solidFill>
                  <a:schemeClr val="accent2">
                    <a:lumMod val="40000"/>
                    <a:lumOff val="60000"/>
                  </a:schemeClr>
                </a:solidFill>
              </a:rPr>
              <a:t>thân</a:t>
            </a:r>
            <a:r>
              <a:rPr lang="en-US" sz="6600" dirty="0" smtClean="0">
                <a:ln w="22225">
                  <a:solidFill>
                    <a:schemeClr val="accent2"/>
                  </a:solidFill>
                  <a:prstDash val="solid"/>
                </a:ln>
                <a:solidFill>
                  <a:schemeClr val="accent2">
                    <a:lumMod val="40000"/>
                    <a:lumOff val="60000"/>
                  </a:schemeClr>
                </a:solidFill>
              </a:rPr>
              <a:t> </a:t>
            </a:r>
            <a:r>
              <a:rPr lang="en-US" sz="6600" dirty="0" err="1" smtClean="0">
                <a:ln w="22225">
                  <a:solidFill>
                    <a:schemeClr val="accent2"/>
                  </a:solidFill>
                  <a:prstDash val="solid"/>
                </a:ln>
                <a:solidFill>
                  <a:schemeClr val="accent2">
                    <a:lumMod val="40000"/>
                    <a:lumOff val="60000"/>
                  </a:schemeClr>
                </a:solidFill>
              </a:rPr>
              <a:t>yêu</a:t>
            </a:r>
            <a:endParaRPr lang="en-US" sz="6600" b="1" dirty="0">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2696689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9">
            <a:extLst>
              <a:ext uri="{FF2B5EF4-FFF2-40B4-BE49-F238E27FC236}">
                <a16:creationId xmlns:a16="http://schemas.microsoft.com/office/drawing/2014/main" id="{633B0C14-3C32-4C59-87F9-1DB45A6D56E4}"/>
              </a:ext>
            </a:extLst>
          </p:cNvPr>
          <p:cNvSpPr txBox="1">
            <a:spLocks noChangeArrowheads="1"/>
          </p:cNvSpPr>
          <p:nvPr/>
        </p:nvSpPr>
        <p:spPr bwMode="auto">
          <a:xfrm>
            <a:off x="2362200" y="2224088"/>
            <a:ext cx="28956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ltLang="en-US" sz="1800" b="0"/>
          </a:p>
        </p:txBody>
      </p:sp>
      <p:sp>
        <p:nvSpPr>
          <p:cNvPr id="7179" name="Text Box 11">
            <a:extLst>
              <a:ext uri="{FF2B5EF4-FFF2-40B4-BE49-F238E27FC236}">
                <a16:creationId xmlns:a16="http://schemas.microsoft.com/office/drawing/2014/main" id="{E3FA5BC8-C9E1-4263-BAF0-D1A74B111C8D}"/>
              </a:ext>
            </a:extLst>
          </p:cNvPr>
          <p:cNvSpPr txBox="1">
            <a:spLocks noChangeArrowheads="1"/>
          </p:cNvSpPr>
          <p:nvPr/>
        </p:nvSpPr>
        <p:spPr bwMode="auto">
          <a:xfrm>
            <a:off x="228600" y="1274763"/>
            <a:ext cx="8686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i="1" u="sng">
                <a:solidFill>
                  <a:srgbClr val="0000FF"/>
                </a:solidFill>
                <a:latin typeface="Times New Roman" panose="02020603050405020304" pitchFamily="18" charset="0"/>
              </a:rPr>
              <a:t>1. Đọc câu chuyện dưới đây và trả lời câu hỏi:</a:t>
            </a:r>
          </a:p>
        </p:txBody>
      </p:sp>
      <p:sp>
        <p:nvSpPr>
          <p:cNvPr id="7181" name="Text Box 13">
            <a:extLst>
              <a:ext uri="{FF2B5EF4-FFF2-40B4-BE49-F238E27FC236}">
                <a16:creationId xmlns:a16="http://schemas.microsoft.com/office/drawing/2014/main" id="{E99F3127-F065-40E1-B674-394D06A10A9D}"/>
              </a:ext>
            </a:extLst>
          </p:cNvPr>
          <p:cNvSpPr txBox="1">
            <a:spLocks noChangeArrowheads="1"/>
          </p:cNvSpPr>
          <p:nvPr/>
        </p:nvSpPr>
        <p:spPr bwMode="auto">
          <a:xfrm>
            <a:off x="114300" y="2112736"/>
            <a:ext cx="8915400" cy="3477875"/>
          </a:xfrm>
          <a:prstGeom prst="rect">
            <a:avLst/>
          </a:prstGeom>
          <a:noFill/>
          <a:ln w="57150" cmpd="thinThick">
            <a:solidFill>
              <a:srgbClr val="0099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b="0">
                <a:latin typeface="Times New Roman" panose="02020603050405020304" pitchFamily="18" charset="0"/>
              </a:rPr>
              <a:t>Câu hỏi:</a:t>
            </a:r>
            <a:endParaRPr lang="en-US" altLang="en-US" sz="4000" b="0">
              <a:solidFill>
                <a:srgbClr val="FF0000"/>
              </a:solidFill>
              <a:latin typeface="Times New Roman" panose="02020603050405020304" pitchFamily="18" charset="0"/>
            </a:endParaRPr>
          </a:p>
          <a:p>
            <a:pPr algn="just" eaLnBrk="1" hangingPunct="1">
              <a:spcBef>
                <a:spcPct val="50000"/>
              </a:spcBef>
              <a:buFontTx/>
              <a:buNone/>
            </a:pPr>
            <a:r>
              <a:rPr lang="en-US" altLang="en-US" sz="2800">
                <a:solidFill>
                  <a:srgbClr val="0000FF"/>
                </a:solidFill>
                <a:latin typeface="Times New Roman" panose="02020603050405020304" pitchFamily="18" charset="0"/>
              </a:rPr>
              <a:t>a) Các bạn trong lớp tổ chức buổi liên hoan văn nghệ nhằm mục đích gì?</a:t>
            </a:r>
          </a:p>
          <a:p>
            <a:pPr algn="just" eaLnBrk="1" hangingPunct="1">
              <a:spcBef>
                <a:spcPct val="50000"/>
              </a:spcBef>
              <a:buFontTx/>
              <a:buNone/>
            </a:pPr>
            <a:r>
              <a:rPr lang="en-US" altLang="en-US" sz="2800">
                <a:solidFill>
                  <a:srgbClr val="0000FF"/>
                </a:solidFill>
                <a:latin typeface="Times New Roman" panose="02020603050405020304" pitchFamily="18" charset="0"/>
              </a:rPr>
              <a:t>b) Để tổ chức buổi liên hoan cần làm những việc gì? Lớp trưởng đã phân công như thế nào?</a:t>
            </a:r>
          </a:p>
          <a:p>
            <a:pPr algn="just" eaLnBrk="1" hangingPunct="1">
              <a:spcBef>
                <a:spcPct val="50000"/>
              </a:spcBef>
              <a:buFontTx/>
              <a:buNone/>
            </a:pPr>
            <a:r>
              <a:rPr lang="en-US" altLang="en-US" sz="2800">
                <a:solidFill>
                  <a:srgbClr val="0000FF"/>
                </a:solidFill>
                <a:latin typeface="Times New Roman" panose="02020603050405020304" pitchFamily="18" charset="0"/>
              </a:rPr>
              <a:t>c) Hãy thuật lại diễn biến của buổi liên hoan.</a:t>
            </a:r>
            <a:endParaRPr lang="en-US" altLang="en-US" b="0">
              <a:latin typeface="Times New Roman" panose="02020603050405020304" pitchFamily="18" charset="0"/>
            </a:endParaRPr>
          </a:p>
        </p:txBody>
      </p:sp>
      <p:sp>
        <p:nvSpPr>
          <p:cNvPr id="3078" name="Rectangle 7">
            <a:extLst>
              <a:ext uri="{FF2B5EF4-FFF2-40B4-BE49-F238E27FC236}">
                <a16:creationId xmlns:a16="http://schemas.microsoft.com/office/drawing/2014/main" id="{AE0F274B-4EBD-49F6-A26F-0F676890A832}"/>
              </a:ext>
            </a:extLst>
          </p:cNvPr>
          <p:cNvSpPr>
            <a:spLocks noChangeArrowheads="1"/>
          </p:cNvSpPr>
          <p:nvPr/>
        </p:nvSpPr>
        <p:spPr bwMode="auto">
          <a:xfrm>
            <a:off x="3200400" y="136525"/>
            <a:ext cx="21018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800" u="sng">
                <a:solidFill>
                  <a:srgbClr val="0000FF"/>
                </a:solidFill>
                <a:latin typeface="Times New Roman" panose="02020603050405020304" pitchFamily="18" charset="0"/>
              </a:rPr>
              <a:t>Tập làm văn</a:t>
            </a:r>
          </a:p>
        </p:txBody>
      </p:sp>
      <p:sp>
        <p:nvSpPr>
          <p:cNvPr id="3079" name="Rectangle 8">
            <a:extLst>
              <a:ext uri="{FF2B5EF4-FFF2-40B4-BE49-F238E27FC236}">
                <a16:creationId xmlns:a16="http://schemas.microsoft.com/office/drawing/2014/main" id="{9179FDF3-D9F8-4F44-8B94-8EF07C3037D6}"/>
              </a:ext>
            </a:extLst>
          </p:cNvPr>
          <p:cNvSpPr>
            <a:spLocks noChangeArrowheads="1"/>
          </p:cNvSpPr>
          <p:nvPr/>
        </p:nvSpPr>
        <p:spPr bwMode="auto">
          <a:xfrm>
            <a:off x="1174750" y="822325"/>
            <a:ext cx="6154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2400">
                <a:solidFill>
                  <a:srgbClr val="FF0000"/>
                </a:solidFill>
                <a:latin typeface="Times New Roman" panose="02020603050405020304" pitchFamily="18" charset="0"/>
              </a:rPr>
              <a:t>LẬP CHƯƠNG TRÌNH HOẠT ĐỘNG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7179">
                                            <p:txEl>
                                              <p:pRg st="0" end="0"/>
                                            </p:txEl>
                                          </p:spTgt>
                                        </p:tgtEl>
                                        <p:attrNameLst>
                                          <p:attrName>style.visibility</p:attrName>
                                        </p:attrNameLst>
                                      </p:cBhvr>
                                      <p:to>
                                        <p:strVal val="visible"/>
                                      </p:to>
                                    </p:set>
                                    <p:animEffect transition="in" filter="fade">
                                      <p:cBhvr>
                                        <p:cTn id="7" dur="1000"/>
                                        <p:tgtEl>
                                          <p:spTgt spid="71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7181"/>
                                        </p:tgtEl>
                                        <p:attrNameLst>
                                          <p:attrName>style.visibility</p:attrName>
                                        </p:attrNameLst>
                                      </p:cBhvr>
                                      <p:to>
                                        <p:strVal val="visible"/>
                                      </p:to>
                                    </p:set>
                                    <p:animEffect transition="in" filter="strips(downLeft)">
                                      <p:cBhvr>
                                        <p:cTn id="12" dur="500"/>
                                        <p:tgtEl>
                                          <p:spTgt spid="71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8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9">
            <a:extLst>
              <a:ext uri="{FF2B5EF4-FFF2-40B4-BE49-F238E27FC236}">
                <a16:creationId xmlns:a16="http://schemas.microsoft.com/office/drawing/2014/main" id="{A7C192BF-7E0C-4C9E-9C3C-7FD456A9C531}"/>
              </a:ext>
            </a:extLst>
          </p:cNvPr>
          <p:cNvSpPr txBox="1">
            <a:spLocks noChangeArrowheads="1"/>
          </p:cNvSpPr>
          <p:nvPr/>
        </p:nvSpPr>
        <p:spPr bwMode="auto">
          <a:xfrm>
            <a:off x="2362200" y="2147888"/>
            <a:ext cx="28956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ltLang="en-US" sz="1800" b="0"/>
          </a:p>
        </p:txBody>
      </p:sp>
      <p:sp>
        <p:nvSpPr>
          <p:cNvPr id="7179" name="Text Box 11">
            <a:extLst>
              <a:ext uri="{FF2B5EF4-FFF2-40B4-BE49-F238E27FC236}">
                <a16:creationId xmlns:a16="http://schemas.microsoft.com/office/drawing/2014/main" id="{67BE3769-AEB8-4B1A-98B8-E398F382232B}"/>
              </a:ext>
            </a:extLst>
          </p:cNvPr>
          <p:cNvSpPr txBox="1">
            <a:spLocks noChangeArrowheads="1"/>
          </p:cNvSpPr>
          <p:nvPr/>
        </p:nvSpPr>
        <p:spPr bwMode="auto">
          <a:xfrm>
            <a:off x="228600" y="1601788"/>
            <a:ext cx="8686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i="1" u="sng">
                <a:solidFill>
                  <a:srgbClr val="0000FF"/>
                </a:solidFill>
                <a:latin typeface="Times New Roman" panose="02020603050405020304" pitchFamily="18" charset="0"/>
              </a:rPr>
              <a:t>1. Đọc câu chuyện dưới đây và trả lời câu hỏi:</a:t>
            </a:r>
          </a:p>
        </p:txBody>
      </p:sp>
      <p:sp>
        <p:nvSpPr>
          <p:cNvPr id="7181" name="Text Box 13">
            <a:extLst>
              <a:ext uri="{FF2B5EF4-FFF2-40B4-BE49-F238E27FC236}">
                <a16:creationId xmlns:a16="http://schemas.microsoft.com/office/drawing/2014/main" id="{31D82133-5B6D-41A7-9719-891A495F70D8}"/>
              </a:ext>
            </a:extLst>
          </p:cNvPr>
          <p:cNvSpPr txBox="1">
            <a:spLocks noChangeArrowheads="1"/>
          </p:cNvSpPr>
          <p:nvPr/>
        </p:nvSpPr>
        <p:spPr bwMode="auto">
          <a:xfrm>
            <a:off x="114300" y="2228850"/>
            <a:ext cx="8915400" cy="2800350"/>
          </a:xfrm>
          <a:prstGeom prst="rect">
            <a:avLst/>
          </a:prstGeom>
          <a:noFill/>
          <a:ln w="57150" cmpd="thinThick">
            <a:solidFill>
              <a:srgbClr val="0099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b="0">
                <a:latin typeface="Times New Roman" panose="02020603050405020304" pitchFamily="18" charset="0"/>
              </a:rPr>
              <a:t>Câu hỏi:</a:t>
            </a:r>
          </a:p>
          <a:p>
            <a:pPr eaLnBrk="1" hangingPunct="1">
              <a:spcBef>
                <a:spcPct val="50000"/>
              </a:spcBef>
              <a:buFontTx/>
              <a:buNone/>
            </a:pPr>
            <a:r>
              <a:rPr lang="en-US" altLang="en-US" sz="2800">
                <a:solidFill>
                  <a:srgbClr val="0000FF"/>
                </a:solidFill>
                <a:latin typeface="Times New Roman" panose="02020603050405020304" pitchFamily="18" charset="0"/>
              </a:rPr>
              <a:t>+ Buổi họp lớp bàn về việc gì? </a:t>
            </a:r>
            <a:r>
              <a:rPr lang="en-US" altLang="en-US">
                <a:solidFill>
                  <a:srgbClr val="0000FF"/>
                </a:solidFill>
                <a:latin typeface="Times New Roman" panose="02020603050405020304" pitchFamily="18" charset="0"/>
              </a:rPr>
              <a:t> </a:t>
            </a:r>
          </a:p>
          <a:p>
            <a:pPr eaLnBrk="1" hangingPunct="1">
              <a:spcBef>
                <a:spcPct val="50000"/>
              </a:spcBef>
              <a:buFontTx/>
              <a:buNone/>
            </a:pPr>
            <a:r>
              <a:rPr lang="en-US" altLang="en-US" b="0">
                <a:latin typeface="Times New Roman" panose="02020603050405020304" pitchFamily="18" charset="0"/>
              </a:rPr>
              <a:t> </a:t>
            </a:r>
            <a:endParaRPr lang="en-US" altLang="en-US">
              <a:solidFill>
                <a:srgbClr val="FF0000"/>
              </a:solidFill>
              <a:latin typeface="Times New Roman" panose="02020603050405020304" pitchFamily="18" charset="0"/>
            </a:endParaRPr>
          </a:p>
          <a:p>
            <a:pPr eaLnBrk="1" hangingPunct="1">
              <a:spcBef>
                <a:spcPct val="50000"/>
              </a:spcBef>
              <a:buFontTx/>
              <a:buNone/>
            </a:pPr>
            <a:endParaRPr lang="en-US" altLang="en-US" b="0">
              <a:latin typeface="Times New Roman" panose="02020603050405020304" pitchFamily="18" charset="0"/>
            </a:endParaRPr>
          </a:p>
        </p:txBody>
      </p:sp>
      <p:sp>
        <p:nvSpPr>
          <p:cNvPr id="4102" name="Rectangle 7">
            <a:extLst>
              <a:ext uri="{FF2B5EF4-FFF2-40B4-BE49-F238E27FC236}">
                <a16:creationId xmlns:a16="http://schemas.microsoft.com/office/drawing/2014/main" id="{66D6DDAC-1E69-40F6-B7A3-844749478D73}"/>
              </a:ext>
            </a:extLst>
          </p:cNvPr>
          <p:cNvSpPr>
            <a:spLocks noChangeArrowheads="1"/>
          </p:cNvSpPr>
          <p:nvPr/>
        </p:nvSpPr>
        <p:spPr bwMode="auto">
          <a:xfrm>
            <a:off x="3216275" y="533400"/>
            <a:ext cx="21018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800" u="sng">
                <a:solidFill>
                  <a:srgbClr val="0000FF"/>
                </a:solidFill>
                <a:latin typeface="Times New Roman" panose="02020603050405020304" pitchFamily="18" charset="0"/>
              </a:rPr>
              <a:t>Tập làm văn</a:t>
            </a:r>
          </a:p>
        </p:txBody>
      </p:sp>
      <p:sp>
        <p:nvSpPr>
          <p:cNvPr id="4103" name="Rectangle 8">
            <a:extLst>
              <a:ext uri="{FF2B5EF4-FFF2-40B4-BE49-F238E27FC236}">
                <a16:creationId xmlns:a16="http://schemas.microsoft.com/office/drawing/2014/main" id="{2E962C84-CAE7-4CCF-B5C9-9F8E072BDE34}"/>
              </a:ext>
            </a:extLst>
          </p:cNvPr>
          <p:cNvSpPr>
            <a:spLocks noChangeArrowheads="1"/>
          </p:cNvSpPr>
          <p:nvPr/>
        </p:nvSpPr>
        <p:spPr bwMode="auto">
          <a:xfrm>
            <a:off x="1190625" y="1219200"/>
            <a:ext cx="6154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2400">
                <a:solidFill>
                  <a:srgbClr val="FF0000"/>
                </a:solidFill>
                <a:latin typeface="Times New Roman" panose="02020603050405020304" pitchFamily="18" charset="0"/>
              </a:rPr>
              <a:t>LẬP CHƯƠNG TRÌNH HOẠT ĐỘNG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7179">
                                            <p:txEl>
                                              <p:pRg st="0" end="0"/>
                                            </p:txEl>
                                          </p:spTgt>
                                        </p:tgtEl>
                                        <p:attrNameLst>
                                          <p:attrName>style.visibility</p:attrName>
                                        </p:attrNameLst>
                                      </p:cBhvr>
                                      <p:to>
                                        <p:strVal val="visible"/>
                                      </p:to>
                                    </p:set>
                                    <p:animEffect transition="in" filter="fade">
                                      <p:cBhvr>
                                        <p:cTn id="7" dur="1000"/>
                                        <p:tgtEl>
                                          <p:spTgt spid="71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7181"/>
                                        </p:tgtEl>
                                        <p:attrNameLst>
                                          <p:attrName>style.visibility</p:attrName>
                                        </p:attrNameLst>
                                      </p:cBhvr>
                                      <p:to>
                                        <p:strVal val="visible"/>
                                      </p:to>
                                    </p:set>
                                    <p:animEffect transition="in" filter="strips(downLeft)">
                                      <p:cBhvr>
                                        <p:cTn id="12" dur="500"/>
                                        <p:tgtEl>
                                          <p:spTgt spid="71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8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9">
            <a:extLst>
              <a:ext uri="{FF2B5EF4-FFF2-40B4-BE49-F238E27FC236}">
                <a16:creationId xmlns:a16="http://schemas.microsoft.com/office/drawing/2014/main" id="{BFDA4EB4-84C1-40F8-AF69-61FB2EBE49D0}"/>
              </a:ext>
            </a:extLst>
          </p:cNvPr>
          <p:cNvSpPr txBox="1">
            <a:spLocks noChangeArrowheads="1"/>
          </p:cNvSpPr>
          <p:nvPr/>
        </p:nvSpPr>
        <p:spPr bwMode="auto">
          <a:xfrm>
            <a:off x="2362200" y="2147888"/>
            <a:ext cx="28956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ltLang="en-US" sz="1800" b="0"/>
          </a:p>
        </p:txBody>
      </p:sp>
      <p:sp>
        <p:nvSpPr>
          <p:cNvPr id="7179" name="Text Box 11">
            <a:extLst>
              <a:ext uri="{FF2B5EF4-FFF2-40B4-BE49-F238E27FC236}">
                <a16:creationId xmlns:a16="http://schemas.microsoft.com/office/drawing/2014/main" id="{555AD5C0-893F-4232-8C2D-C353F918DE8D}"/>
              </a:ext>
            </a:extLst>
          </p:cNvPr>
          <p:cNvSpPr txBox="1">
            <a:spLocks noChangeArrowheads="1"/>
          </p:cNvSpPr>
          <p:nvPr/>
        </p:nvSpPr>
        <p:spPr bwMode="auto">
          <a:xfrm>
            <a:off x="228600" y="1355725"/>
            <a:ext cx="8686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i="1" u="sng">
                <a:solidFill>
                  <a:srgbClr val="0000FF"/>
                </a:solidFill>
                <a:latin typeface="Times New Roman" panose="02020603050405020304" pitchFamily="18" charset="0"/>
              </a:rPr>
              <a:t>1. Đọc câu chuyện dưới đây và trả lời câu hỏi:</a:t>
            </a:r>
          </a:p>
        </p:txBody>
      </p:sp>
      <p:sp>
        <p:nvSpPr>
          <p:cNvPr id="7181" name="Text Box 13">
            <a:extLst>
              <a:ext uri="{FF2B5EF4-FFF2-40B4-BE49-F238E27FC236}">
                <a16:creationId xmlns:a16="http://schemas.microsoft.com/office/drawing/2014/main" id="{578AAA7B-3594-4583-8373-C894997FFC22}"/>
              </a:ext>
            </a:extLst>
          </p:cNvPr>
          <p:cNvSpPr txBox="1">
            <a:spLocks noChangeArrowheads="1"/>
          </p:cNvSpPr>
          <p:nvPr/>
        </p:nvSpPr>
        <p:spPr bwMode="auto">
          <a:xfrm>
            <a:off x="228600" y="2041525"/>
            <a:ext cx="8915400" cy="3292475"/>
          </a:xfrm>
          <a:prstGeom prst="rect">
            <a:avLst/>
          </a:prstGeom>
          <a:noFill/>
          <a:ln w="57150" cmpd="thinThick">
            <a:solidFill>
              <a:srgbClr val="0099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b="0">
                <a:latin typeface="Times New Roman" panose="02020603050405020304" pitchFamily="18" charset="0"/>
              </a:rPr>
              <a:t>Câu hỏi:</a:t>
            </a:r>
          </a:p>
          <a:p>
            <a:pPr algn="just" eaLnBrk="1" hangingPunct="1">
              <a:spcBef>
                <a:spcPct val="50000"/>
              </a:spcBef>
              <a:buFontTx/>
              <a:buNone/>
            </a:pPr>
            <a:r>
              <a:rPr lang="en-US" altLang="en-US" sz="2800">
                <a:solidFill>
                  <a:srgbClr val="0000FF"/>
                </a:solidFill>
                <a:latin typeface="Times New Roman" panose="02020603050405020304" pitchFamily="18" charset="0"/>
              </a:rPr>
              <a:t>+ Buổi họp lớp bàn về việc gì? </a:t>
            </a:r>
            <a:r>
              <a:rPr lang="en-US" altLang="en-US">
                <a:solidFill>
                  <a:srgbClr val="0000FF"/>
                </a:solidFill>
                <a:latin typeface="Times New Roman" panose="02020603050405020304" pitchFamily="18" charset="0"/>
              </a:rPr>
              <a:t> </a:t>
            </a:r>
          </a:p>
          <a:p>
            <a:pPr algn="just" eaLnBrk="1" hangingPunct="1">
              <a:spcBef>
                <a:spcPct val="50000"/>
              </a:spcBef>
              <a:buFontTx/>
              <a:buNone/>
            </a:pPr>
            <a:r>
              <a:rPr lang="en-US" altLang="en-US" b="0">
                <a:latin typeface="Times New Roman" panose="02020603050405020304" pitchFamily="18" charset="0"/>
              </a:rPr>
              <a:t> =&gt; </a:t>
            </a:r>
            <a:r>
              <a:rPr lang="en-US" altLang="en-US">
                <a:solidFill>
                  <a:srgbClr val="0000FF"/>
                </a:solidFill>
                <a:latin typeface="Times New Roman" panose="02020603050405020304" pitchFamily="18" charset="0"/>
              </a:rPr>
              <a:t> </a:t>
            </a:r>
            <a:r>
              <a:rPr lang="en-US" altLang="en-US">
                <a:solidFill>
                  <a:srgbClr val="FF0000"/>
                </a:solidFill>
                <a:latin typeface="Times New Roman" panose="02020603050405020304" pitchFamily="18" charset="0"/>
              </a:rPr>
              <a:t>Liên hoan văn nghệ chào mừng ngày Nhà giáo Việt Nam 20/11.</a:t>
            </a:r>
          </a:p>
          <a:p>
            <a:pPr algn="just" eaLnBrk="1" hangingPunct="1">
              <a:spcBef>
                <a:spcPct val="50000"/>
              </a:spcBef>
              <a:buFontTx/>
              <a:buNone/>
            </a:pPr>
            <a:endParaRPr lang="en-US" altLang="en-US" b="0">
              <a:latin typeface="Times New Roman" panose="02020603050405020304" pitchFamily="18" charset="0"/>
            </a:endParaRPr>
          </a:p>
        </p:txBody>
      </p:sp>
      <p:sp>
        <p:nvSpPr>
          <p:cNvPr id="5126" name="Rectangle 7">
            <a:extLst>
              <a:ext uri="{FF2B5EF4-FFF2-40B4-BE49-F238E27FC236}">
                <a16:creationId xmlns:a16="http://schemas.microsoft.com/office/drawing/2014/main" id="{BE5D0B2A-37EF-4788-863F-87944C4DF415}"/>
              </a:ext>
            </a:extLst>
          </p:cNvPr>
          <p:cNvSpPr>
            <a:spLocks noChangeArrowheads="1"/>
          </p:cNvSpPr>
          <p:nvPr/>
        </p:nvSpPr>
        <p:spPr bwMode="auto">
          <a:xfrm>
            <a:off x="3217863" y="387350"/>
            <a:ext cx="21018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800" u="sng">
                <a:solidFill>
                  <a:srgbClr val="0000FF"/>
                </a:solidFill>
                <a:latin typeface="Times New Roman" panose="02020603050405020304" pitchFamily="18" charset="0"/>
              </a:rPr>
              <a:t>Tập làm văn</a:t>
            </a:r>
          </a:p>
        </p:txBody>
      </p:sp>
      <p:sp>
        <p:nvSpPr>
          <p:cNvPr id="5127" name="Rectangle 8">
            <a:extLst>
              <a:ext uri="{FF2B5EF4-FFF2-40B4-BE49-F238E27FC236}">
                <a16:creationId xmlns:a16="http://schemas.microsoft.com/office/drawing/2014/main" id="{895456A5-28D5-4A5A-B52A-A33C64145FB8}"/>
              </a:ext>
            </a:extLst>
          </p:cNvPr>
          <p:cNvSpPr>
            <a:spLocks noChangeArrowheads="1"/>
          </p:cNvSpPr>
          <p:nvPr/>
        </p:nvSpPr>
        <p:spPr bwMode="auto">
          <a:xfrm>
            <a:off x="1143000" y="1016000"/>
            <a:ext cx="6154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2400">
                <a:solidFill>
                  <a:srgbClr val="FF0000"/>
                </a:solidFill>
                <a:latin typeface="Times New Roman" panose="02020603050405020304" pitchFamily="18" charset="0"/>
              </a:rPr>
              <a:t>LẬP CHƯƠNG TRÌNH HOẠT ĐỘNG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7179">
                                            <p:txEl>
                                              <p:pRg st="0" end="0"/>
                                            </p:txEl>
                                          </p:spTgt>
                                        </p:tgtEl>
                                        <p:attrNameLst>
                                          <p:attrName>style.visibility</p:attrName>
                                        </p:attrNameLst>
                                      </p:cBhvr>
                                      <p:to>
                                        <p:strVal val="visible"/>
                                      </p:to>
                                    </p:set>
                                    <p:animEffect transition="in" filter="fade">
                                      <p:cBhvr>
                                        <p:cTn id="7" dur="1000"/>
                                        <p:tgtEl>
                                          <p:spTgt spid="71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7181"/>
                                        </p:tgtEl>
                                        <p:attrNameLst>
                                          <p:attrName>style.visibility</p:attrName>
                                        </p:attrNameLst>
                                      </p:cBhvr>
                                      <p:to>
                                        <p:strVal val="visible"/>
                                      </p:to>
                                    </p:set>
                                    <p:animEffect transition="in" filter="strips(downLeft)">
                                      <p:cBhvr>
                                        <p:cTn id="12" dur="500"/>
                                        <p:tgtEl>
                                          <p:spTgt spid="71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8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7" name="Text Box 5">
            <a:extLst>
              <a:ext uri="{FF2B5EF4-FFF2-40B4-BE49-F238E27FC236}">
                <a16:creationId xmlns:a16="http://schemas.microsoft.com/office/drawing/2014/main" id="{65DC6900-22BF-4BF4-83EB-6EB6C2C40715}"/>
              </a:ext>
            </a:extLst>
          </p:cNvPr>
          <p:cNvSpPr txBox="1">
            <a:spLocks noChangeArrowheads="1"/>
          </p:cNvSpPr>
          <p:nvPr/>
        </p:nvSpPr>
        <p:spPr bwMode="auto">
          <a:xfrm>
            <a:off x="98425" y="2667000"/>
            <a:ext cx="8610600" cy="584200"/>
          </a:xfrm>
          <a:prstGeom prst="rect">
            <a:avLst/>
          </a:prstGeom>
          <a:noFill/>
          <a:ln w="57150" cmpd="thinThick">
            <a:solidFill>
              <a:srgbClr val="0099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a:solidFill>
                  <a:srgbClr val="FF0000"/>
                </a:solidFill>
                <a:latin typeface="Times New Roman" panose="02020603050405020304" pitchFamily="18" charset="0"/>
              </a:rPr>
              <a:t>=&gt; Liên hoan văn nghệ tại lớp</a:t>
            </a:r>
          </a:p>
        </p:txBody>
      </p:sp>
      <p:sp>
        <p:nvSpPr>
          <p:cNvPr id="44040" name="Text Box 8">
            <a:extLst>
              <a:ext uri="{FF2B5EF4-FFF2-40B4-BE49-F238E27FC236}">
                <a16:creationId xmlns:a16="http://schemas.microsoft.com/office/drawing/2014/main" id="{C342A099-46D3-4CFF-AF76-C2B9D301256F}"/>
              </a:ext>
            </a:extLst>
          </p:cNvPr>
          <p:cNvSpPr txBox="1">
            <a:spLocks noChangeArrowheads="1"/>
          </p:cNvSpPr>
          <p:nvPr/>
        </p:nvSpPr>
        <p:spPr bwMode="auto">
          <a:xfrm>
            <a:off x="457200" y="1476375"/>
            <a:ext cx="8229600" cy="172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b="0" u="sng">
                <a:solidFill>
                  <a:srgbClr val="0000FF"/>
                </a:solidFill>
                <a:latin typeface="Times New Roman" panose="02020603050405020304" pitchFamily="18" charset="0"/>
              </a:rPr>
              <a:t>Câu 2 </a:t>
            </a:r>
            <a:r>
              <a:rPr lang="en-US" altLang="en-US" b="0">
                <a:solidFill>
                  <a:srgbClr val="0000FF"/>
                </a:solidFill>
                <a:latin typeface="Times New Roman" panose="02020603050405020304" pitchFamily="18" charset="0"/>
              </a:rPr>
              <a:t>:</a:t>
            </a:r>
            <a:r>
              <a:rPr lang="en-US" altLang="en-US">
                <a:solidFill>
                  <a:srgbClr val="0000FF"/>
                </a:solidFill>
                <a:latin typeface="Times New Roman" panose="02020603050405020304" pitchFamily="18" charset="0"/>
              </a:rPr>
              <a:t>Các bạn đã quyết định chọn hình thức hoạt động nào để chúc mừng thầy cô?</a:t>
            </a:r>
          </a:p>
          <a:p>
            <a:pPr eaLnBrk="1" hangingPunct="1">
              <a:spcBef>
                <a:spcPct val="50000"/>
              </a:spcBef>
              <a:buFontTx/>
              <a:buNone/>
            </a:pPr>
            <a:endParaRPr lang="en-US" altLang="en-US" sz="2800" b="0">
              <a:solidFill>
                <a:srgbClr val="0000FF"/>
              </a:solidFill>
              <a:latin typeface="Times New Roman" panose="02020603050405020304" pitchFamily="18" charset="0"/>
            </a:endParaRPr>
          </a:p>
        </p:txBody>
      </p:sp>
      <p:sp>
        <p:nvSpPr>
          <p:cNvPr id="6149" name="Rectangle 7">
            <a:extLst>
              <a:ext uri="{FF2B5EF4-FFF2-40B4-BE49-F238E27FC236}">
                <a16:creationId xmlns:a16="http://schemas.microsoft.com/office/drawing/2014/main" id="{ED4D596B-24FC-4A7A-9BBD-7EA0EA64851F}"/>
              </a:ext>
            </a:extLst>
          </p:cNvPr>
          <p:cNvSpPr>
            <a:spLocks noChangeArrowheads="1"/>
          </p:cNvSpPr>
          <p:nvPr/>
        </p:nvSpPr>
        <p:spPr bwMode="auto">
          <a:xfrm>
            <a:off x="3276600" y="290513"/>
            <a:ext cx="21018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800" u="sng">
                <a:solidFill>
                  <a:srgbClr val="0000FF"/>
                </a:solidFill>
                <a:latin typeface="Times New Roman" panose="02020603050405020304" pitchFamily="18" charset="0"/>
              </a:rPr>
              <a:t>Tập làm văn</a:t>
            </a:r>
          </a:p>
        </p:txBody>
      </p:sp>
      <p:sp>
        <p:nvSpPr>
          <p:cNvPr id="6150" name="Rectangle 8">
            <a:extLst>
              <a:ext uri="{FF2B5EF4-FFF2-40B4-BE49-F238E27FC236}">
                <a16:creationId xmlns:a16="http://schemas.microsoft.com/office/drawing/2014/main" id="{F355B8A4-4011-43C4-858B-A07A80EA4F98}"/>
              </a:ext>
            </a:extLst>
          </p:cNvPr>
          <p:cNvSpPr>
            <a:spLocks noChangeArrowheads="1"/>
          </p:cNvSpPr>
          <p:nvPr/>
        </p:nvSpPr>
        <p:spPr bwMode="auto">
          <a:xfrm>
            <a:off x="1250950" y="976313"/>
            <a:ext cx="6154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2400">
                <a:solidFill>
                  <a:srgbClr val="FF0000"/>
                </a:solidFill>
                <a:latin typeface="Times New Roman" panose="02020603050405020304" pitchFamily="18" charset="0"/>
              </a:rPr>
              <a:t>LẬP CHƯƠNG TRÌNH HOẠT ĐỘNG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nodeType="clickEffect">
                                  <p:stCondLst>
                                    <p:cond delay="0"/>
                                  </p:stCondLst>
                                  <p:childTnLst>
                                    <p:set>
                                      <p:cBhvr>
                                        <p:cTn id="6" dur="1" fill="hold">
                                          <p:stCondLst>
                                            <p:cond delay="0"/>
                                          </p:stCondLst>
                                        </p:cTn>
                                        <p:tgtEl>
                                          <p:spTgt spid="44040">
                                            <p:txEl>
                                              <p:pRg st="0" end="0"/>
                                            </p:txEl>
                                          </p:spTgt>
                                        </p:tgtEl>
                                        <p:attrNameLst>
                                          <p:attrName>style.visibility</p:attrName>
                                        </p:attrNameLst>
                                      </p:cBhvr>
                                      <p:to>
                                        <p:strVal val="visible"/>
                                      </p:to>
                                    </p:set>
                                    <p:animEffect transition="in" filter="wheel(4)">
                                      <p:cBhvr>
                                        <p:cTn id="7" dur="2000"/>
                                        <p:tgtEl>
                                          <p:spTgt spid="4404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44037">
                                            <p:bg/>
                                          </p:spTgt>
                                        </p:tgtEl>
                                        <p:attrNameLst>
                                          <p:attrName>style.visibility</p:attrName>
                                        </p:attrNameLst>
                                      </p:cBhvr>
                                      <p:to>
                                        <p:strVal val="visible"/>
                                      </p:to>
                                    </p:set>
                                    <p:animEffect transition="in" filter="strips(downLeft)">
                                      <p:cBhvr>
                                        <p:cTn id="12" dur="500"/>
                                        <p:tgtEl>
                                          <p:spTgt spid="44037">
                                            <p:bg/>
                                          </p:spTgt>
                                        </p:tgtEl>
                                      </p:cBhvr>
                                    </p:animEffect>
                                  </p:childTnLst>
                                </p:cTn>
                              </p:par>
                              <p:par>
                                <p:cTn id="13" presetID="18" presetClass="entr" presetSubtype="12" fill="hold" grpId="0" nodeType="withEffect">
                                  <p:stCondLst>
                                    <p:cond delay="0"/>
                                  </p:stCondLst>
                                  <p:childTnLst>
                                    <p:set>
                                      <p:cBhvr>
                                        <p:cTn id="14" dur="1" fill="hold">
                                          <p:stCondLst>
                                            <p:cond delay="0"/>
                                          </p:stCondLst>
                                        </p:cTn>
                                        <p:tgtEl>
                                          <p:spTgt spid="44037">
                                            <p:txEl>
                                              <p:pRg st="0" end="0"/>
                                            </p:txEl>
                                          </p:spTgt>
                                        </p:tgtEl>
                                        <p:attrNameLst>
                                          <p:attrName>style.visibility</p:attrName>
                                        </p:attrNameLst>
                                      </p:cBhvr>
                                      <p:to>
                                        <p:strVal val="visible"/>
                                      </p:to>
                                    </p:set>
                                    <p:animEffect transition="in" filter="strips(downLeft)">
                                      <p:cBhvr>
                                        <p:cTn id="15" dur="500"/>
                                        <p:tgtEl>
                                          <p:spTgt spid="4403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7" grpId="0" build="allAtOnce"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7" name="Text Box 5">
            <a:extLst>
              <a:ext uri="{FF2B5EF4-FFF2-40B4-BE49-F238E27FC236}">
                <a16:creationId xmlns:a16="http://schemas.microsoft.com/office/drawing/2014/main" id="{D0FCAA0C-A3E8-4A4E-AAAB-F412516739FA}"/>
              </a:ext>
            </a:extLst>
          </p:cNvPr>
          <p:cNvSpPr txBox="1">
            <a:spLocks noChangeArrowheads="1"/>
          </p:cNvSpPr>
          <p:nvPr/>
        </p:nvSpPr>
        <p:spPr bwMode="auto">
          <a:xfrm>
            <a:off x="4343400" y="3995678"/>
            <a:ext cx="4572000" cy="2862322"/>
          </a:xfrm>
          <a:prstGeom prst="rect">
            <a:avLst/>
          </a:prstGeom>
          <a:noFill/>
          <a:ln w="57150" cmpd="thinThick">
            <a:solidFill>
              <a:srgbClr val="0099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n-US" altLang="en-US" sz="2000">
                <a:solidFill>
                  <a:srgbClr val="FF0000"/>
                </a:solidFill>
                <a:latin typeface="Times New Roman" panose="02020603050405020304" pitchFamily="18" charset="0"/>
              </a:rPr>
              <a:t>c, Chương trình cụ thể:</a:t>
            </a:r>
          </a:p>
          <a:p>
            <a:pPr algn="just" eaLnBrk="1" hangingPunct="1">
              <a:spcBef>
                <a:spcPct val="0"/>
              </a:spcBef>
              <a:buFontTx/>
              <a:buNone/>
            </a:pPr>
            <a:r>
              <a:rPr lang="en-US" altLang="en-US" sz="2000">
                <a:solidFill>
                  <a:srgbClr val="0000FF"/>
                </a:solidFill>
                <a:latin typeface="Times New Roman" panose="02020603050405020304" pitchFamily="18" charset="0"/>
              </a:rPr>
              <a:t>+ Buổi liên hoan diễn ra thật vui vẻ. Mở đầu là chương trình văn nghệ. Thu Hương dẫn chương trình, Tuấn Béo biểu diễn kịch câm, Huyền Phương kéo đàn, ... Cuối cùng thầy chủ nhiệm phát biểu khen báo tường của lớp hay, khen các tiết mục biểu diễn tự nhiên, buổi liên hoan tổ chức chu đáo.</a:t>
            </a:r>
          </a:p>
        </p:txBody>
      </p:sp>
      <p:sp>
        <p:nvSpPr>
          <p:cNvPr id="44040" name="Text Box 8">
            <a:extLst>
              <a:ext uri="{FF2B5EF4-FFF2-40B4-BE49-F238E27FC236}">
                <a16:creationId xmlns:a16="http://schemas.microsoft.com/office/drawing/2014/main" id="{BF4FA0AD-6286-49DC-9AC0-4DB69391DD04}"/>
              </a:ext>
            </a:extLst>
          </p:cNvPr>
          <p:cNvSpPr txBox="1">
            <a:spLocks noChangeArrowheads="1"/>
          </p:cNvSpPr>
          <p:nvPr/>
        </p:nvSpPr>
        <p:spPr bwMode="auto">
          <a:xfrm>
            <a:off x="315595" y="457200"/>
            <a:ext cx="3644898"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n-US" altLang="en-US" sz="2000">
                <a:solidFill>
                  <a:srgbClr val="0000FF"/>
                </a:solidFill>
                <a:latin typeface="Times New Roman" panose="02020603050405020304" pitchFamily="18" charset="0"/>
              </a:rPr>
              <a:t>a) Các bạn trong lớp tổ chức buổi liên hoan văn nghệ nhằm mục đích gì?</a:t>
            </a:r>
          </a:p>
        </p:txBody>
      </p:sp>
      <p:cxnSp>
        <p:nvCxnSpPr>
          <p:cNvPr id="11269" name="Straight Connector 8">
            <a:extLst>
              <a:ext uri="{FF2B5EF4-FFF2-40B4-BE49-F238E27FC236}">
                <a16:creationId xmlns:a16="http://schemas.microsoft.com/office/drawing/2014/main" id="{0F7C313B-C53C-4952-99B1-F1135C4D6240}"/>
              </a:ext>
            </a:extLst>
          </p:cNvPr>
          <p:cNvCxnSpPr>
            <a:cxnSpLocks noChangeShapeType="1"/>
          </p:cNvCxnSpPr>
          <p:nvPr/>
        </p:nvCxnSpPr>
        <p:spPr bwMode="auto">
          <a:xfrm rot="5400000">
            <a:off x="1714501" y="3390900"/>
            <a:ext cx="4800600" cy="31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6" name="Text Box 8">
            <a:extLst>
              <a:ext uri="{FF2B5EF4-FFF2-40B4-BE49-F238E27FC236}">
                <a16:creationId xmlns:a16="http://schemas.microsoft.com/office/drawing/2014/main" id="{D414C46F-7FF2-41B9-AE79-1DA2387FE7D6}"/>
              </a:ext>
            </a:extLst>
          </p:cNvPr>
          <p:cNvSpPr txBox="1">
            <a:spLocks noChangeArrowheads="1"/>
          </p:cNvSpPr>
          <p:nvPr/>
        </p:nvSpPr>
        <p:spPr bwMode="auto">
          <a:xfrm>
            <a:off x="391955" y="3886200"/>
            <a:ext cx="3644898" cy="852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None/>
            </a:pPr>
            <a:r>
              <a:rPr lang="en-US" altLang="en-US" sz="2000">
                <a:solidFill>
                  <a:srgbClr val="0000FF"/>
                </a:solidFill>
                <a:latin typeface="Times New Roman" panose="02020603050405020304" pitchFamily="18" charset="0"/>
              </a:rPr>
              <a:t>c) Hãy thuật lại diễn biến của buổi liên hoan?</a:t>
            </a:r>
          </a:p>
        </p:txBody>
      </p:sp>
      <p:sp>
        <p:nvSpPr>
          <p:cNvPr id="7" name="Text Box 8">
            <a:extLst>
              <a:ext uri="{FF2B5EF4-FFF2-40B4-BE49-F238E27FC236}">
                <a16:creationId xmlns:a16="http://schemas.microsoft.com/office/drawing/2014/main" id="{1CFE96C0-D09C-4A85-A81A-67AE366A9370}"/>
              </a:ext>
            </a:extLst>
          </p:cNvPr>
          <p:cNvSpPr txBox="1">
            <a:spLocks noChangeArrowheads="1"/>
          </p:cNvSpPr>
          <p:nvPr/>
        </p:nvSpPr>
        <p:spPr bwMode="auto">
          <a:xfrm>
            <a:off x="315595" y="1472863"/>
            <a:ext cx="3644898" cy="165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None/>
            </a:pPr>
            <a:r>
              <a:rPr lang="en-US" altLang="en-US" sz="2000">
                <a:solidFill>
                  <a:srgbClr val="0000FF"/>
                </a:solidFill>
                <a:latin typeface="Times New Roman" panose="02020603050405020304" pitchFamily="18" charset="0"/>
              </a:rPr>
              <a:t>b) Để tổ chức buổi liên hoan cần làm những việc gì? Lớp trưởng đã phân công như thế nào?</a:t>
            </a:r>
          </a:p>
        </p:txBody>
      </p:sp>
      <p:sp>
        <p:nvSpPr>
          <p:cNvPr id="8" name="Text Box 5">
            <a:extLst>
              <a:ext uri="{FF2B5EF4-FFF2-40B4-BE49-F238E27FC236}">
                <a16:creationId xmlns:a16="http://schemas.microsoft.com/office/drawing/2014/main" id="{647DFA21-6151-4671-9FE1-F2721CB2A779}"/>
              </a:ext>
            </a:extLst>
          </p:cNvPr>
          <p:cNvSpPr txBox="1">
            <a:spLocks noChangeArrowheads="1"/>
          </p:cNvSpPr>
          <p:nvPr/>
        </p:nvSpPr>
        <p:spPr bwMode="auto">
          <a:xfrm>
            <a:off x="4343400" y="1441133"/>
            <a:ext cx="4572000" cy="2554545"/>
          </a:xfrm>
          <a:prstGeom prst="rect">
            <a:avLst/>
          </a:prstGeom>
          <a:noFill/>
          <a:ln w="57150" cmpd="thinThick">
            <a:solidFill>
              <a:srgbClr val="0099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n-US" altLang="en-US" sz="2000">
                <a:solidFill>
                  <a:srgbClr val="FF0000"/>
                </a:solidFill>
                <a:latin typeface="Times New Roman" panose="02020603050405020304" pitchFamily="18" charset="0"/>
              </a:rPr>
              <a:t>b, Phân công chuẩn bị:</a:t>
            </a:r>
          </a:p>
          <a:p>
            <a:pPr algn="just" eaLnBrk="1" hangingPunct="1">
              <a:spcBef>
                <a:spcPct val="0"/>
              </a:spcBef>
              <a:buFontTx/>
              <a:buNone/>
            </a:pPr>
            <a:r>
              <a:rPr lang="en-US" altLang="en-US" sz="2000" u="sng">
                <a:solidFill>
                  <a:srgbClr val="0000FF"/>
                </a:solidFill>
                <a:latin typeface="Times New Roman" panose="02020603050405020304" pitchFamily="18" charset="0"/>
              </a:rPr>
              <a:t>+ Cần chuẩn bị: </a:t>
            </a:r>
            <a:r>
              <a:rPr lang="en-US" altLang="en-US" sz="2000">
                <a:solidFill>
                  <a:srgbClr val="0000FF"/>
                </a:solidFill>
                <a:latin typeface="Times New Roman" panose="02020603050405020304" pitchFamily="18" charset="0"/>
              </a:rPr>
              <a:t>bánh, kẹo, hoa quả, chén đĩa; làm báo tường, chương trình văn nghệ.</a:t>
            </a:r>
          </a:p>
          <a:p>
            <a:pPr algn="just" eaLnBrk="1" hangingPunct="1">
              <a:spcBef>
                <a:spcPct val="0"/>
              </a:spcBef>
              <a:buFontTx/>
              <a:buNone/>
            </a:pPr>
            <a:r>
              <a:rPr lang="en-US" altLang="en-US" sz="2000" u="sng">
                <a:solidFill>
                  <a:srgbClr val="0000FF"/>
                </a:solidFill>
                <a:latin typeface="Times New Roman" panose="02020603050405020304" pitchFamily="18" charset="0"/>
              </a:rPr>
              <a:t>+ Phân công: </a:t>
            </a:r>
          </a:p>
          <a:p>
            <a:pPr algn="just" eaLnBrk="1" hangingPunct="1">
              <a:spcBef>
                <a:spcPct val="0"/>
              </a:spcBef>
              <a:buFontTx/>
              <a:buNone/>
            </a:pPr>
            <a:r>
              <a:rPr lang="en-US" altLang="en-US" sz="2000">
                <a:solidFill>
                  <a:srgbClr val="0000FF"/>
                </a:solidFill>
                <a:latin typeface="Times New Roman" panose="02020603050405020304" pitchFamily="18" charset="0"/>
              </a:rPr>
              <a:t>-Bánh, kẹo, hoa quả, chén đĩa: Tâm, Phượng và các bạn nữ.</a:t>
            </a:r>
          </a:p>
          <a:p>
            <a:pPr algn="just" eaLnBrk="1" hangingPunct="1">
              <a:spcBef>
                <a:spcPct val="0"/>
              </a:spcBef>
              <a:buFontTx/>
              <a:buNone/>
            </a:pPr>
            <a:r>
              <a:rPr lang="en-US" altLang="en-US" sz="2000">
                <a:solidFill>
                  <a:srgbClr val="0000FF"/>
                </a:solidFill>
                <a:latin typeface="Times New Roman" panose="02020603050405020304" pitchFamily="18" charset="0"/>
              </a:rPr>
              <a:t>-Trang trí lớp học: Trung, Nam, Sơn.</a:t>
            </a:r>
          </a:p>
        </p:txBody>
      </p:sp>
      <p:sp>
        <p:nvSpPr>
          <p:cNvPr id="9" name="Text Box 5">
            <a:extLst>
              <a:ext uri="{FF2B5EF4-FFF2-40B4-BE49-F238E27FC236}">
                <a16:creationId xmlns:a16="http://schemas.microsoft.com/office/drawing/2014/main" id="{073FE589-836B-4908-A7B8-8F383AC7CF9D}"/>
              </a:ext>
            </a:extLst>
          </p:cNvPr>
          <p:cNvSpPr txBox="1">
            <a:spLocks noChangeArrowheads="1"/>
          </p:cNvSpPr>
          <p:nvPr/>
        </p:nvSpPr>
        <p:spPr bwMode="auto">
          <a:xfrm>
            <a:off x="4343400" y="439671"/>
            <a:ext cx="4572000" cy="1015663"/>
          </a:xfrm>
          <a:prstGeom prst="rect">
            <a:avLst/>
          </a:prstGeom>
          <a:noFill/>
          <a:ln w="57150" cmpd="thinThick">
            <a:solidFill>
              <a:srgbClr val="0099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n-US" altLang="en-US" sz="2000">
                <a:solidFill>
                  <a:srgbClr val="FF0000"/>
                </a:solidFill>
                <a:latin typeface="Times New Roman" panose="02020603050405020304" pitchFamily="18" charset="0"/>
              </a:rPr>
              <a:t>a, Mục đích</a:t>
            </a:r>
            <a:r>
              <a:rPr lang="en-US" altLang="en-US" sz="2000">
                <a:solidFill>
                  <a:srgbClr val="0000FF"/>
                </a:solidFill>
                <a:latin typeface="Times New Roman" panose="02020603050405020304" pitchFamily="18" charset="0"/>
              </a:rPr>
              <a:t>: Chúc mừng thầy cô giáo nhân ngày Nhà giáo Việt Nam 20 – 11; bày tỏ lòng biết ơn thầy cô.</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4040"/>
                                        </p:tgtEl>
                                        <p:attrNameLst>
                                          <p:attrName>style.visibility</p:attrName>
                                        </p:attrNameLst>
                                      </p:cBhvr>
                                      <p:to>
                                        <p:strVal val="visible"/>
                                      </p:to>
                                    </p:set>
                                    <p:animEffect transition="in" filter="wipe(left)">
                                      <p:cBhvr>
                                        <p:cTn id="7" dur="500"/>
                                        <p:tgtEl>
                                          <p:spTgt spid="4404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left)">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4037"/>
                                        </p:tgtEl>
                                        <p:attrNameLst>
                                          <p:attrName>style.visibility</p:attrName>
                                        </p:attrNameLst>
                                      </p:cBhvr>
                                      <p:to>
                                        <p:strVal val="visible"/>
                                      </p:to>
                                    </p:set>
                                    <p:animEffect transition="in" filter="fade">
                                      <p:cBhvr>
                                        <p:cTn id="32" dur="500"/>
                                        <p:tgtEl>
                                          <p:spTgt spid="440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7" grpId="0" animBg="1"/>
      <p:bldP spid="44040" grpId="0"/>
      <p:bldP spid="6" grpId="0"/>
      <p:bldP spid="7" grpId="0"/>
      <p:bldP spid="8"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7" name="Text Box 5">
            <a:extLst>
              <a:ext uri="{FF2B5EF4-FFF2-40B4-BE49-F238E27FC236}">
                <a16:creationId xmlns:a16="http://schemas.microsoft.com/office/drawing/2014/main" id="{86CF1553-C3BE-4BEB-BA23-AB326E58AE4F}"/>
              </a:ext>
            </a:extLst>
          </p:cNvPr>
          <p:cNvSpPr txBox="1">
            <a:spLocks noChangeArrowheads="1"/>
          </p:cNvSpPr>
          <p:nvPr/>
        </p:nvSpPr>
        <p:spPr bwMode="auto">
          <a:xfrm>
            <a:off x="228600" y="2286000"/>
            <a:ext cx="8610600" cy="4278094"/>
          </a:xfrm>
          <a:prstGeom prst="rect">
            <a:avLst/>
          </a:prstGeom>
          <a:noFill/>
          <a:ln w="57150" cmpd="thinThick">
            <a:solidFill>
              <a:srgbClr val="009900"/>
            </a:solidFill>
            <a:miter lim="800000"/>
            <a:headEnd/>
            <a:tailEnd/>
          </a:ln>
        </p:spPr>
        <p:txBody>
          <a:bodyPr>
            <a:spAutoFit/>
          </a:bodyPr>
          <a:lstStyle/>
          <a:p>
            <a:pPr eaLnBrk="1" hangingPunct="1">
              <a:spcBef>
                <a:spcPct val="50000"/>
              </a:spcBef>
              <a:defRPr/>
            </a:pPr>
            <a:r>
              <a:rPr lang="en-US" sz="3200">
                <a:solidFill>
                  <a:srgbClr val="FF0000"/>
                </a:solidFill>
              </a:rPr>
              <a:t>Gợi ý:</a:t>
            </a:r>
          </a:p>
          <a:p>
            <a:pPr algn="ctr" eaLnBrk="1" hangingPunct="1">
              <a:spcBef>
                <a:spcPct val="50000"/>
              </a:spcBef>
              <a:defRPr/>
            </a:pPr>
            <a:r>
              <a:rPr lang="en-US" sz="3200"/>
              <a:t>Chương </a:t>
            </a:r>
            <a:r>
              <a:rPr lang="en-US" sz="3200" dirty="0"/>
              <a:t>trình liên hoan </a:t>
            </a:r>
            <a:r>
              <a:rPr lang="en-US" sz="3200"/>
              <a:t>văn nghệ</a:t>
            </a:r>
          </a:p>
          <a:p>
            <a:pPr algn="ctr" eaLnBrk="1" hangingPunct="1">
              <a:spcBef>
                <a:spcPct val="50000"/>
              </a:spcBef>
              <a:defRPr/>
            </a:pPr>
            <a:r>
              <a:rPr lang="en-US" sz="3200"/>
              <a:t>Chào xuân Canh Tí - 2020</a:t>
            </a:r>
            <a:endParaRPr lang="en-US" sz="3200" dirty="0"/>
          </a:p>
          <a:p>
            <a:pPr marL="571500" indent="-571500" eaLnBrk="1" hangingPunct="1">
              <a:spcBef>
                <a:spcPct val="50000"/>
              </a:spcBef>
              <a:buFontTx/>
              <a:buAutoNum type="romanUcPeriod"/>
              <a:defRPr/>
            </a:pPr>
            <a:r>
              <a:rPr lang="en-US" sz="3200">
                <a:solidFill>
                  <a:srgbClr val="FF0000"/>
                </a:solidFill>
              </a:rPr>
              <a:t>Mục đích:</a:t>
            </a:r>
            <a:endParaRPr lang="en-US" sz="3200" dirty="0">
              <a:solidFill>
                <a:srgbClr val="FF0000"/>
              </a:solidFill>
            </a:endParaRPr>
          </a:p>
          <a:p>
            <a:pPr marL="571500" indent="-571500" eaLnBrk="1" hangingPunct="1">
              <a:spcBef>
                <a:spcPct val="50000"/>
              </a:spcBef>
              <a:buFontTx/>
              <a:buAutoNum type="romanUcPeriod"/>
              <a:defRPr/>
            </a:pPr>
            <a:r>
              <a:rPr lang="en-US" sz="3200" dirty="0">
                <a:solidFill>
                  <a:srgbClr val="FF0000"/>
                </a:solidFill>
              </a:rPr>
              <a:t>Phân công </a:t>
            </a:r>
            <a:r>
              <a:rPr lang="en-US" sz="3200">
                <a:solidFill>
                  <a:srgbClr val="FF0000"/>
                </a:solidFill>
              </a:rPr>
              <a:t>chuẩn bị:</a:t>
            </a:r>
            <a:endParaRPr lang="en-US" sz="3200" dirty="0">
              <a:solidFill>
                <a:srgbClr val="FF0000"/>
              </a:solidFill>
            </a:endParaRPr>
          </a:p>
          <a:p>
            <a:pPr marL="571500" indent="-571500" eaLnBrk="1" hangingPunct="1">
              <a:spcBef>
                <a:spcPct val="50000"/>
              </a:spcBef>
              <a:buFontTx/>
              <a:buAutoNum type="romanUcPeriod"/>
              <a:defRPr/>
            </a:pPr>
            <a:r>
              <a:rPr lang="en-US" sz="3200">
                <a:solidFill>
                  <a:srgbClr val="FF0000"/>
                </a:solidFill>
              </a:rPr>
              <a:t> Chương </a:t>
            </a:r>
            <a:r>
              <a:rPr lang="en-US" sz="3200" dirty="0">
                <a:solidFill>
                  <a:srgbClr val="FF0000"/>
                </a:solidFill>
              </a:rPr>
              <a:t>trình </a:t>
            </a:r>
            <a:r>
              <a:rPr lang="en-US" sz="3200">
                <a:solidFill>
                  <a:srgbClr val="FF0000"/>
                </a:solidFill>
              </a:rPr>
              <a:t>cụ thể:</a:t>
            </a:r>
            <a:endParaRPr lang="en-US" sz="3200" dirty="0">
              <a:solidFill>
                <a:srgbClr val="FF0000"/>
              </a:solidFill>
            </a:endParaRPr>
          </a:p>
        </p:txBody>
      </p:sp>
      <p:sp>
        <p:nvSpPr>
          <p:cNvPr id="44040" name="Text Box 8">
            <a:extLst>
              <a:ext uri="{FF2B5EF4-FFF2-40B4-BE49-F238E27FC236}">
                <a16:creationId xmlns:a16="http://schemas.microsoft.com/office/drawing/2014/main" id="{2167466B-ADBD-4910-8233-951ED517B1B9}"/>
              </a:ext>
            </a:extLst>
          </p:cNvPr>
          <p:cNvSpPr txBox="1">
            <a:spLocks noChangeArrowheads="1"/>
          </p:cNvSpPr>
          <p:nvPr/>
        </p:nvSpPr>
        <p:spPr bwMode="auto">
          <a:xfrm>
            <a:off x="304800" y="228600"/>
            <a:ext cx="82296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b="0" u="sng">
                <a:solidFill>
                  <a:srgbClr val="0000FF"/>
                </a:solidFill>
                <a:latin typeface="Times New Roman" panose="02020603050405020304" pitchFamily="18" charset="0"/>
              </a:rPr>
              <a:t>Đề bài</a:t>
            </a:r>
            <a:r>
              <a:rPr lang="en-US" altLang="en-US" b="0">
                <a:solidFill>
                  <a:srgbClr val="0000FF"/>
                </a:solidFill>
                <a:latin typeface="Times New Roman" panose="02020603050405020304" pitchFamily="18" charset="0"/>
              </a:rPr>
              <a:t>: Các em hãy lập chương trình hoạt động của lớp để tổ chức buổi liên hoan văn nghệ “Chào xuân 2020”.</a:t>
            </a:r>
            <a:endParaRPr lang="en-US" altLang="en-US" sz="2800" b="0">
              <a:solidFill>
                <a:srgbClr val="0000FF"/>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nodeType="clickEffect">
                                  <p:stCondLst>
                                    <p:cond delay="0"/>
                                  </p:stCondLst>
                                  <p:childTnLst>
                                    <p:set>
                                      <p:cBhvr>
                                        <p:cTn id="6" dur="1" fill="hold">
                                          <p:stCondLst>
                                            <p:cond delay="0"/>
                                          </p:stCondLst>
                                        </p:cTn>
                                        <p:tgtEl>
                                          <p:spTgt spid="44040">
                                            <p:txEl>
                                              <p:pRg st="0" end="0"/>
                                            </p:txEl>
                                          </p:spTgt>
                                        </p:tgtEl>
                                        <p:attrNameLst>
                                          <p:attrName>style.visibility</p:attrName>
                                        </p:attrNameLst>
                                      </p:cBhvr>
                                      <p:to>
                                        <p:strVal val="visible"/>
                                      </p:to>
                                    </p:set>
                                    <p:animEffect transition="in" filter="wheel(4)">
                                      <p:cBhvr>
                                        <p:cTn id="7" dur="2000"/>
                                        <p:tgtEl>
                                          <p:spTgt spid="4404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44037">
                                            <p:bg/>
                                          </p:spTgt>
                                        </p:tgtEl>
                                        <p:attrNameLst>
                                          <p:attrName>style.visibility</p:attrName>
                                        </p:attrNameLst>
                                      </p:cBhvr>
                                      <p:to>
                                        <p:strVal val="visible"/>
                                      </p:to>
                                    </p:set>
                                    <p:animEffect transition="in" filter="strips(downLeft)">
                                      <p:cBhvr>
                                        <p:cTn id="12" dur="500"/>
                                        <p:tgtEl>
                                          <p:spTgt spid="44037">
                                            <p:bg/>
                                          </p:spTgt>
                                        </p:tgtEl>
                                      </p:cBhvr>
                                    </p:animEffect>
                                  </p:childTnLst>
                                </p:cTn>
                              </p:par>
                              <p:par>
                                <p:cTn id="13" presetID="18" presetClass="entr" presetSubtype="12" fill="hold" grpId="0" nodeType="withEffect">
                                  <p:stCondLst>
                                    <p:cond delay="0"/>
                                  </p:stCondLst>
                                  <p:childTnLst>
                                    <p:set>
                                      <p:cBhvr>
                                        <p:cTn id="14" dur="1" fill="hold">
                                          <p:stCondLst>
                                            <p:cond delay="0"/>
                                          </p:stCondLst>
                                        </p:cTn>
                                        <p:tgtEl>
                                          <p:spTgt spid="44037">
                                            <p:txEl>
                                              <p:pRg st="0" end="0"/>
                                            </p:txEl>
                                          </p:spTgt>
                                        </p:tgtEl>
                                        <p:attrNameLst>
                                          <p:attrName>style.visibility</p:attrName>
                                        </p:attrNameLst>
                                      </p:cBhvr>
                                      <p:to>
                                        <p:strVal val="visible"/>
                                      </p:to>
                                    </p:set>
                                    <p:animEffect transition="in" filter="strips(downLeft)">
                                      <p:cBhvr>
                                        <p:cTn id="15" dur="500"/>
                                        <p:tgtEl>
                                          <p:spTgt spid="44037">
                                            <p:txEl>
                                              <p:pRg st="0" end="0"/>
                                            </p:txEl>
                                          </p:spTgt>
                                        </p:tgtEl>
                                      </p:cBhvr>
                                    </p:animEffect>
                                  </p:childTnLst>
                                </p:cTn>
                              </p:par>
                              <p:par>
                                <p:cTn id="16" presetID="18" presetClass="entr" presetSubtype="12" fill="hold" grpId="0" nodeType="withEffect">
                                  <p:stCondLst>
                                    <p:cond delay="0"/>
                                  </p:stCondLst>
                                  <p:childTnLst>
                                    <p:set>
                                      <p:cBhvr>
                                        <p:cTn id="17" dur="1" fill="hold">
                                          <p:stCondLst>
                                            <p:cond delay="0"/>
                                          </p:stCondLst>
                                        </p:cTn>
                                        <p:tgtEl>
                                          <p:spTgt spid="44037">
                                            <p:txEl>
                                              <p:pRg st="1" end="1"/>
                                            </p:txEl>
                                          </p:spTgt>
                                        </p:tgtEl>
                                        <p:attrNameLst>
                                          <p:attrName>style.visibility</p:attrName>
                                        </p:attrNameLst>
                                      </p:cBhvr>
                                      <p:to>
                                        <p:strVal val="visible"/>
                                      </p:to>
                                    </p:set>
                                    <p:animEffect transition="in" filter="strips(downLeft)">
                                      <p:cBhvr>
                                        <p:cTn id="18" dur="500"/>
                                        <p:tgtEl>
                                          <p:spTgt spid="44037">
                                            <p:txEl>
                                              <p:pRg st="1" end="1"/>
                                            </p:txEl>
                                          </p:spTgt>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44037">
                                            <p:txEl>
                                              <p:pRg st="2" end="2"/>
                                            </p:txEl>
                                          </p:spTgt>
                                        </p:tgtEl>
                                        <p:attrNameLst>
                                          <p:attrName>style.visibility</p:attrName>
                                        </p:attrNameLst>
                                      </p:cBhvr>
                                      <p:to>
                                        <p:strVal val="visible"/>
                                      </p:to>
                                    </p:set>
                                    <p:animEffect transition="in" filter="strips(downLeft)">
                                      <p:cBhvr>
                                        <p:cTn id="21" dur="500"/>
                                        <p:tgtEl>
                                          <p:spTgt spid="44037">
                                            <p:txEl>
                                              <p:pRg st="2" end="2"/>
                                            </p:txEl>
                                          </p:spTgt>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44037">
                                            <p:txEl>
                                              <p:pRg st="3" end="3"/>
                                            </p:txEl>
                                          </p:spTgt>
                                        </p:tgtEl>
                                        <p:attrNameLst>
                                          <p:attrName>style.visibility</p:attrName>
                                        </p:attrNameLst>
                                      </p:cBhvr>
                                      <p:to>
                                        <p:strVal val="visible"/>
                                      </p:to>
                                    </p:set>
                                    <p:animEffect transition="in" filter="strips(downLeft)">
                                      <p:cBhvr>
                                        <p:cTn id="24" dur="500"/>
                                        <p:tgtEl>
                                          <p:spTgt spid="44037">
                                            <p:txEl>
                                              <p:pRg st="3" end="3"/>
                                            </p:txEl>
                                          </p:spTgt>
                                        </p:tgtEl>
                                      </p:cBhvr>
                                    </p:animEffect>
                                  </p:childTnLst>
                                </p:cTn>
                              </p:par>
                              <p:par>
                                <p:cTn id="25" presetID="18" presetClass="entr" presetSubtype="12" fill="hold" grpId="0" nodeType="withEffect">
                                  <p:stCondLst>
                                    <p:cond delay="0"/>
                                  </p:stCondLst>
                                  <p:childTnLst>
                                    <p:set>
                                      <p:cBhvr>
                                        <p:cTn id="26" dur="1" fill="hold">
                                          <p:stCondLst>
                                            <p:cond delay="0"/>
                                          </p:stCondLst>
                                        </p:cTn>
                                        <p:tgtEl>
                                          <p:spTgt spid="44037">
                                            <p:txEl>
                                              <p:pRg st="4" end="4"/>
                                            </p:txEl>
                                          </p:spTgt>
                                        </p:tgtEl>
                                        <p:attrNameLst>
                                          <p:attrName>style.visibility</p:attrName>
                                        </p:attrNameLst>
                                      </p:cBhvr>
                                      <p:to>
                                        <p:strVal val="visible"/>
                                      </p:to>
                                    </p:set>
                                    <p:animEffect transition="in" filter="strips(downLeft)">
                                      <p:cBhvr>
                                        <p:cTn id="27" dur="500"/>
                                        <p:tgtEl>
                                          <p:spTgt spid="44037">
                                            <p:txEl>
                                              <p:pRg st="4" end="4"/>
                                            </p:txEl>
                                          </p:spTgt>
                                        </p:tgtEl>
                                      </p:cBhvr>
                                    </p:animEffect>
                                  </p:childTnLst>
                                </p:cTn>
                              </p:par>
                              <p:par>
                                <p:cTn id="28" presetID="18" presetClass="entr" presetSubtype="12" fill="hold" grpId="0" nodeType="withEffect">
                                  <p:stCondLst>
                                    <p:cond delay="0"/>
                                  </p:stCondLst>
                                  <p:childTnLst>
                                    <p:set>
                                      <p:cBhvr>
                                        <p:cTn id="29" dur="1" fill="hold">
                                          <p:stCondLst>
                                            <p:cond delay="0"/>
                                          </p:stCondLst>
                                        </p:cTn>
                                        <p:tgtEl>
                                          <p:spTgt spid="44037">
                                            <p:txEl>
                                              <p:pRg st="5" end="5"/>
                                            </p:txEl>
                                          </p:spTgt>
                                        </p:tgtEl>
                                        <p:attrNameLst>
                                          <p:attrName>style.visibility</p:attrName>
                                        </p:attrNameLst>
                                      </p:cBhvr>
                                      <p:to>
                                        <p:strVal val="visible"/>
                                      </p:to>
                                    </p:set>
                                    <p:animEffect transition="in" filter="strips(downLeft)">
                                      <p:cBhvr>
                                        <p:cTn id="30" dur="500"/>
                                        <p:tgtEl>
                                          <p:spTgt spid="4403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7" grpId="0" build="allAtOnce"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5" name="TextBox 10">
            <a:extLst>
              <a:ext uri="{FF2B5EF4-FFF2-40B4-BE49-F238E27FC236}">
                <a16:creationId xmlns:a16="http://schemas.microsoft.com/office/drawing/2014/main" id="{A84AA7E5-738B-4165-A431-C097700547E7}"/>
              </a:ext>
            </a:extLst>
          </p:cNvPr>
          <p:cNvSpPr txBox="1">
            <a:spLocks noChangeArrowheads="1"/>
          </p:cNvSpPr>
          <p:nvPr/>
        </p:nvSpPr>
        <p:spPr bwMode="auto">
          <a:xfrm>
            <a:off x="914400" y="1905000"/>
            <a:ext cx="7924800" cy="436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sz="2800" i="1" dirty="0" err="1">
                <a:solidFill>
                  <a:srgbClr val="0000FF"/>
                </a:solidFill>
                <a:latin typeface="Times New Roman" panose="02020603050405020304" pitchFamily="18" charset="0"/>
              </a:rPr>
              <a:t>Tiêu</a:t>
            </a:r>
            <a:r>
              <a:rPr lang="en-US" altLang="en-US" sz="2800" i="1" dirty="0">
                <a:solidFill>
                  <a:srgbClr val="0000FF"/>
                </a:solidFill>
                <a:latin typeface="Times New Roman" panose="02020603050405020304" pitchFamily="18" charset="0"/>
              </a:rPr>
              <a:t> </a:t>
            </a:r>
            <a:r>
              <a:rPr lang="en-US" altLang="en-US" sz="2800" i="1" dirty="0" err="1">
                <a:solidFill>
                  <a:srgbClr val="0000FF"/>
                </a:solidFill>
                <a:latin typeface="Times New Roman" panose="02020603050405020304" pitchFamily="18" charset="0"/>
              </a:rPr>
              <a:t>chuẩn</a:t>
            </a:r>
            <a:r>
              <a:rPr lang="en-US" altLang="en-US" sz="2800" i="1" dirty="0">
                <a:solidFill>
                  <a:srgbClr val="0000FF"/>
                </a:solidFill>
                <a:latin typeface="Times New Roman" panose="02020603050405020304" pitchFamily="18" charset="0"/>
              </a:rPr>
              <a:t> </a:t>
            </a:r>
            <a:r>
              <a:rPr lang="en-US" altLang="en-US" sz="2800" i="1" dirty="0" err="1">
                <a:solidFill>
                  <a:srgbClr val="0000FF"/>
                </a:solidFill>
                <a:latin typeface="Times New Roman" panose="02020603050405020304" pitchFamily="18" charset="0"/>
              </a:rPr>
              <a:t>đánh</a:t>
            </a:r>
            <a:r>
              <a:rPr lang="en-US" altLang="en-US" sz="2800" i="1" dirty="0">
                <a:solidFill>
                  <a:srgbClr val="0000FF"/>
                </a:solidFill>
                <a:latin typeface="Times New Roman" panose="02020603050405020304" pitchFamily="18" charset="0"/>
              </a:rPr>
              <a:t> </a:t>
            </a:r>
            <a:r>
              <a:rPr lang="en-US" altLang="en-US" sz="2800" i="1" dirty="0" err="1">
                <a:solidFill>
                  <a:srgbClr val="0000FF"/>
                </a:solidFill>
                <a:latin typeface="Times New Roman" panose="02020603050405020304" pitchFamily="18" charset="0"/>
              </a:rPr>
              <a:t>giá</a:t>
            </a:r>
            <a:r>
              <a:rPr lang="en-US" altLang="en-US" sz="2800" i="1" dirty="0">
                <a:solidFill>
                  <a:srgbClr val="0000FF"/>
                </a:solidFill>
                <a:latin typeface="Times New Roman" panose="02020603050405020304" pitchFamily="18" charset="0"/>
              </a:rPr>
              <a:t> </a:t>
            </a:r>
            <a:r>
              <a:rPr lang="en-US" altLang="en-US" sz="2800" i="1" dirty="0" err="1">
                <a:solidFill>
                  <a:srgbClr val="0000FF"/>
                </a:solidFill>
                <a:latin typeface="Times New Roman" panose="02020603050405020304" pitchFamily="18" charset="0"/>
              </a:rPr>
              <a:t>chương</a:t>
            </a:r>
            <a:r>
              <a:rPr lang="en-US" altLang="en-US" sz="2800" i="1" dirty="0">
                <a:solidFill>
                  <a:srgbClr val="0000FF"/>
                </a:solidFill>
                <a:latin typeface="Times New Roman" panose="02020603050405020304" pitchFamily="18" charset="0"/>
              </a:rPr>
              <a:t> </a:t>
            </a:r>
            <a:r>
              <a:rPr lang="en-US" altLang="en-US" sz="2800" i="1" dirty="0" err="1">
                <a:solidFill>
                  <a:srgbClr val="0000FF"/>
                </a:solidFill>
                <a:latin typeface="Times New Roman" panose="02020603050405020304" pitchFamily="18" charset="0"/>
              </a:rPr>
              <a:t>trình</a:t>
            </a:r>
            <a:r>
              <a:rPr lang="en-US" altLang="en-US" sz="2800" i="1" dirty="0">
                <a:solidFill>
                  <a:srgbClr val="0000FF"/>
                </a:solidFill>
                <a:latin typeface="Times New Roman" panose="02020603050405020304" pitchFamily="18" charset="0"/>
              </a:rPr>
              <a:t> </a:t>
            </a:r>
            <a:r>
              <a:rPr lang="en-US" altLang="en-US" sz="2800" i="1" dirty="0" err="1">
                <a:solidFill>
                  <a:srgbClr val="0000FF"/>
                </a:solidFill>
                <a:latin typeface="Times New Roman" panose="02020603050405020304" pitchFamily="18" charset="0"/>
              </a:rPr>
              <a:t>hoạt</a:t>
            </a:r>
            <a:r>
              <a:rPr lang="en-US" altLang="en-US" sz="2800" i="1" dirty="0">
                <a:solidFill>
                  <a:srgbClr val="0000FF"/>
                </a:solidFill>
                <a:latin typeface="Times New Roman" panose="02020603050405020304" pitchFamily="18" charset="0"/>
              </a:rPr>
              <a:t> </a:t>
            </a:r>
            <a:r>
              <a:rPr lang="en-US" altLang="en-US" sz="2800" i="1" dirty="0" err="1">
                <a:solidFill>
                  <a:srgbClr val="0000FF"/>
                </a:solidFill>
                <a:latin typeface="Times New Roman" panose="02020603050405020304" pitchFamily="18" charset="0"/>
              </a:rPr>
              <a:t>động</a:t>
            </a:r>
            <a:r>
              <a:rPr lang="en-US" altLang="en-US" sz="2800" i="1" dirty="0">
                <a:solidFill>
                  <a:srgbClr val="0000FF"/>
                </a:solidFill>
                <a:latin typeface="Times New Roman" panose="02020603050405020304" pitchFamily="18" charset="0"/>
              </a:rPr>
              <a:t>:</a:t>
            </a:r>
          </a:p>
          <a:p>
            <a:pPr algn="just" eaLnBrk="1" hangingPunct="1">
              <a:spcBef>
                <a:spcPct val="50000"/>
              </a:spcBef>
            </a:pPr>
            <a:r>
              <a:rPr lang="en-US" altLang="en-US" sz="2800" dirty="0">
                <a:latin typeface="Times New Roman" panose="02020603050405020304" pitchFamily="18" charset="0"/>
              </a:rPr>
              <a:t>  </a:t>
            </a:r>
            <a:r>
              <a:rPr lang="en-US" altLang="en-US" sz="2800" dirty="0" err="1">
                <a:latin typeface="Times New Roman" panose="02020603050405020304" pitchFamily="18" charset="0"/>
              </a:rPr>
              <a:t>Trình</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bày</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có</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đủ</a:t>
            </a:r>
            <a:r>
              <a:rPr lang="en-US" altLang="en-US" sz="2800" dirty="0">
                <a:latin typeface="Times New Roman" panose="02020603050405020304" pitchFamily="18" charset="0"/>
              </a:rPr>
              <a:t> 3 </a:t>
            </a:r>
            <a:r>
              <a:rPr lang="en-US" altLang="en-US" sz="2800" dirty="0" err="1">
                <a:latin typeface="Times New Roman" panose="02020603050405020304" pitchFamily="18" charset="0"/>
              </a:rPr>
              <a:t>phần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chính</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của</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chương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trình</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hoạt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động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không</a:t>
            </a:r>
            <a:r>
              <a:rPr lang="en-US" altLang="en-US" sz="2800" dirty="0">
                <a:latin typeface="Times New Roman" panose="02020603050405020304" pitchFamily="18" charset="0"/>
              </a:rPr>
              <a:t> ?</a:t>
            </a:r>
          </a:p>
          <a:p>
            <a:pPr algn="just" eaLnBrk="1" hangingPunct="1">
              <a:spcBef>
                <a:spcPct val="50000"/>
              </a:spcBef>
            </a:pPr>
            <a:r>
              <a:rPr lang="en-US" altLang="en-US" sz="2800" dirty="0">
                <a:latin typeface="Times New Roman" panose="02020603050405020304" pitchFamily="18" charset="0"/>
              </a:rPr>
              <a:t>   </a:t>
            </a:r>
            <a:r>
              <a:rPr lang="en-US" altLang="en-US" sz="2800" dirty="0" err="1">
                <a:latin typeface="Times New Roman" panose="02020603050405020304" pitchFamily="18" charset="0"/>
              </a:rPr>
              <a:t>Mục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đích</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có</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rõ</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ràng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không</a:t>
            </a:r>
            <a:r>
              <a:rPr lang="en-US" altLang="en-US" sz="2800" dirty="0">
                <a:latin typeface="Times New Roman" panose="02020603050405020304" pitchFamily="18" charset="0"/>
              </a:rPr>
              <a:t> ?</a:t>
            </a:r>
          </a:p>
          <a:p>
            <a:pPr algn="just" eaLnBrk="1" hangingPunct="1">
              <a:spcBef>
                <a:spcPct val="50000"/>
              </a:spcBef>
            </a:pPr>
            <a:r>
              <a:rPr lang="en-US" altLang="en-US" sz="2800" dirty="0">
                <a:latin typeface="Times New Roman" panose="02020603050405020304" pitchFamily="18" charset="0"/>
              </a:rPr>
              <a:t>   </a:t>
            </a:r>
            <a:r>
              <a:rPr lang="en-US" altLang="en-US" sz="2800" dirty="0" err="1">
                <a:latin typeface="Times New Roman" panose="02020603050405020304" pitchFamily="18" charset="0"/>
              </a:rPr>
              <a:t>Nêu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việc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có</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đầy</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đủ</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không</a:t>
            </a:r>
            <a:r>
              <a:rPr lang="en-US" altLang="en-US" sz="2800" dirty="0">
                <a:latin typeface="Times New Roman" panose="02020603050405020304" pitchFamily="18" charset="0"/>
              </a:rPr>
              <a:t> ? </a:t>
            </a:r>
            <a:r>
              <a:rPr lang="en-US" altLang="en-US" sz="2800" dirty="0" err="1">
                <a:latin typeface="Times New Roman" panose="02020603050405020304" pitchFamily="18" charset="0"/>
              </a:rPr>
              <a:t>Phân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việc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có</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rõ</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ràng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cụ</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thể</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không</a:t>
            </a:r>
            <a:r>
              <a:rPr lang="en-US" altLang="en-US" sz="2800" dirty="0">
                <a:latin typeface="Times New Roman" panose="02020603050405020304" pitchFamily="18" charset="0"/>
              </a:rPr>
              <a:t> ?</a:t>
            </a:r>
          </a:p>
          <a:p>
            <a:pPr algn="just" eaLnBrk="1" hangingPunct="1">
              <a:spcBef>
                <a:spcPct val="50000"/>
              </a:spcBef>
            </a:pPr>
            <a:r>
              <a:rPr lang="en-US" altLang="en-US" sz="2800" dirty="0">
                <a:latin typeface="Times New Roman" panose="02020603050405020304" pitchFamily="18" charset="0"/>
              </a:rPr>
              <a:t>  </a:t>
            </a:r>
            <a:r>
              <a:rPr lang="en-US" altLang="en-US" sz="2800" dirty="0" err="1">
                <a:latin typeface="Times New Roman" panose="02020603050405020304" pitchFamily="18" charset="0"/>
              </a:rPr>
              <a:t>Chương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trình</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cụ</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thể</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có</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hợp</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lý</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phù</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hợp</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với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phần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phân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công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chuẩn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bị</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không</a:t>
            </a:r>
            <a:r>
              <a:rPr lang="en-US" altLang="en-US" sz="2800" dirty="0">
                <a:latin typeface="Times New Roman" panose="02020603050405020304" pitchFamily="18" charset="0"/>
              </a:rPr>
              <a:t> ?</a:t>
            </a:r>
          </a:p>
        </p:txBody>
      </p:sp>
      <p:sp>
        <p:nvSpPr>
          <p:cNvPr id="13316" name="Rectangle 7">
            <a:extLst>
              <a:ext uri="{FF2B5EF4-FFF2-40B4-BE49-F238E27FC236}">
                <a16:creationId xmlns:a16="http://schemas.microsoft.com/office/drawing/2014/main" id="{2C79EC23-66A9-4CF1-9C50-3D52A4CD8117}"/>
              </a:ext>
            </a:extLst>
          </p:cNvPr>
          <p:cNvSpPr>
            <a:spLocks noChangeArrowheads="1"/>
          </p:cNvSpPr>
          <p:nvPr/>
        </p:nvSpPr>
        <p:spPr bwMode="auto">
          <a:xfrm>
            <a:off x="3521075" y="402431"/>
            <a:ext cx="21018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800" u="sng">
                <a:solidFill>
                  <a:srgbClr val="0000FF"/>
                </a:solidFill>
                <a:latin typeface="Times New Roman" panose="02020603050405020304" pitchFamily="18" charset="0"/>
              </a:rPr>
              <a:t>Tập làm văn</a:t>
            </a:r>
          </a:p>
        </p:txBody>
      </p:sp>
      <p:sp>
        <p:nvSpPr>
          <p:cNvPr id="13317" name="Rectangle 8">
            <a:extLst>
              <a:ext uri="{FF2B5EF4-FFF2-40B4-BE49-F238E27FC236}">
                <a16:creationId xmlns:a16="http://schemas.microsoft.com/office/drawing/2014/main" id="{535775A2-A5EE-4B97-85BF-C3855DFF44C7}"/>
              </a:ext>
            </a:extLst>
          </p:cNvPr>
          <p:cNvSpPr>
            <a:spLocks noChangeArrowheads="1"/>
          </p:cNvSpPr>
          <p:nvPr/>
        </p:nvSpPr>
        <p:spPr bwMode="auto">
          <a:xfrm>
            <a:off x="1494631" y="1082714"/>
            <a:ext cx="6154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2400">
                <a:solidFill>
                  <a:srgbClr val="FF0000"/>
                </a:solidFill>
                <a:latin typeface="Times New Roman" panose="02020603050405020304" pitchFamily="18" charset="0"/>
              </a:rPr>
              <a:t>LẬP CHƯƠNG TRÌNH HOẠT ĐỘNG</a:t>
            </a:r>
          </a:p>
        </p:txBody>
      </p:sp>
      <p:sp>
        <p:nvSpPr>
          <p:cNvPr id="13318" name="Line 9">
            <a:extLst>
              <a:ext uri="{FF2B5EF4-FFF2-40B4-BE49-F238E27FC236}">
                <a16:creationId xmlns:a16="http://schemas.microsoft.com/office/drawing/2014/main" id="{EAA3180E-6531-496C-9A5A-1D6A4875896F}"/>
              </a:ext>
            </a:extLst>
          </p:cNvPr>
          <p:cNvSpPr>
            <a:spLocks noChangeShapeType="1"/>
          </p:cNvSpPr>
          <p:nvPr/>
        </p:nvSpPr>
        <p:spPr bwMode="auto">
          <a:xfrm>
            <a:off x="838200" y="1828800"/>
            <a:ext cx="0" cy="4495800"/>
          </a:xfrm>
          <a:prstGeom prst="line">
            <a:avLst/>
          </a:prstGeom>
          <a:noFill/>
          <a:ln w="38100" cmpd="dbl">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19" name="Line 10">
            <a:extLst>
              <a:ext uri="{FF2B5EF4-FFF2-40B4-BE49-F238E27FC236}">
                <a16:creationId xmlns:a16="http://schemas.microsoft.com/office/drawing/2014/main" id="{88329929-379B-4E72-93D9-C41A5D6E4682}"/>
              </a:ext>
            </a:extLst>
          </p:cNvPr>
          <p:cNvSpPr>
            <a:spLocks noChangeShapeType="1"/>
          </p:cNvSpPr>
          <p:nvPr/>
        </p:nvSpPr>
        <p:spPr bwMode="auto">
          <a:xfrm>
            <a:off x="838200" y="1828800"/>
            <a:ext cx="8001000" cy="0"/>
          </a:xfrm>
          <a:prstGeom prst="line">
            <a:avLst/>
          </a:prstGeom>
          <a:noFill/>
          <a:ln w="38100" cmpd="dbl">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0" name="Line 11">
            <a:extLst>
              <a:ext uri="{FF2B5EF4-FFF2-40B4-BE49-F238E27FC236}">
                <a16:creationId xmlns:a16="http://schemas.microsoft.com/office/drawing/2014/main" id="{8D62D630-53F8-49B2-B8EF-8CBE6122E908}"/>
              </a:ext>
            </a:extLst>
          </p:cNvPr>
          <p:cNvSpPr>
            <a:spLocks noChangeShapeType="1"/>
          </p:cNvSpPr>
          <p:nvPr/>
        </p:nvSpPr>
        <p:spPr bwMode="auto">
          <a:xfrm>
            <a:off x="8839200" y="1828800"/>
            <a:ext cx="0" cy="4419600"/>
          </a:xfrm>
          <a:prstGeom prst="line">
            <a:avLst/>
          </a:prstGeom>
          <a:noFill/>
          <a:ln w="38100" cmpd="dbl">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1" name="Line 12">
            <a:extLst>
              <a:ext uri="{FF2B5EF4-FFF2-40B4-BE49-F238E27FC236}">
                <a16:creationId xmlns:a16="http://schemas.microsoft.com/office/drawing/2014/main" id="{1743D860-A8E0-4DDF-8DC9-23AF90221D4E}"/>
              </a:ext>
            </a:extLst>
          </p:cNvPr>
          <p:cNvSpPr>
            <a:spLocks noChangeShapeType="1"/>
          </p:cNvSpPr>
          <p:nvPr/>
        </p:nvSpPr>
        <p:spPr bwMode="auto">
          <a:xfrm>
            <a:off x="838200" y="6324600"/>
            <a:ext cx="8077200" cy="0"/>
          </a:xfrm>
          <a:prstGeom prst="line">
            <a:avLst/>
          </a:prstGeom>
          <a:noFill/>
          <a:ln w="38100" cmpd="dbl">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225"/>
                                        </p:tgtEl>
                                        <p:attrNameLst>
                                          <p:attrName>style.visibility</p:attrName>
                                        </p:attrNameLst>
                                      </p:cBhvr>
                                      <p:to>
                                        <p:strVal val="visible"/>
                                      </p:to>
                                    </p:set>
                                    <p:animEffect transition="in" filter="blinds(horizontal)">
                                      <p:cBhvr>
                                        <p:cTn id="7" dur="500"/>
                                        <p:tgtEl>
                                          <p:spTgt spid="92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endParaRPr lang="en-US"/>
          </a:p>
        </p:txBody>
      </p:sp>
      <p:sp>
        <p:nvSpPr>
          <p:cNvPr id="3" name="Nơi giữ chỗ cho Nội dung 2"/>
          <p:cNvSpPr>
            <a:spLocks noGrp="1"/>
          </p:cNvSpPr>
          <p:nvPr>
            <p:ph idx="1"/>
          </p:nvPr>
        </p:nvSpPr>
        <p:spPr/>
        <p:txBody>
          <a:bodyPr/>
          <a:lstStyle/>
          <a:p>
            <a:endParaRPr lang="en-US"/>
          </a:p>
        </p:txBody>
      </p:sp>
      <p:pic>
        <p:nvPicPr>
          <p:cNvPr id="1026" name="Picture 2" descr="C:\Users\admin\Downloads\Các loại lớp 5B\BÀI GIẢNG POI\BÀI GIẢNG POI - NGA\Tuần 20\Hoa đẹp chào xuân\72542019_224635901852050_8196006213155028992_n.jpg"/>
          <p:cNvPicPr>
            <a:picLocks noChangeAspect="1" noChangeArrowheads="1"/>
          </p:cNvPicPr>
          <p:nvPr/>
        </p:nvPicPr>
        <p:blipFill>
          <a:blip r:embed="rId2"/>
          <a:srcRect/>
          <a:stretch>
            <a:fillRect/>
          </a:stretch>
        </p:blipFill>
        <p:spPr bwMode="auto">
          <a:xfrm>
            <a:off x="381000" y="381000"/>
            <a:ext cx="8534400" cy="6096000"/>
          </a:xfrm>
          <a:prstGeom prst="rect">
            <a:avLst/>
          </a:prstGeom>
          <a:noFill/>
        </p:spPr>
      </p:pic>
    </p:spTree>
  </p:cSld>
  <p:clrMapOvr>
    <a:masterClrMapping/>
  </p:clrMapOvr>
</p:sld>
</file>

<file path=ppt/theme/theme1.xml><?xml version="1.0" encoding="utf-8"?>
<a:theme xmlns:a="http://schemas.openxmlformats.org/drawingml/2006/main" name="Chủ đề của Office">
  <a:themeElements>
    <a:clrScheme name="Văn phòng">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ăn phòng">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713</TotalTime>
  <Words>561</Words>
  <Application>Microsoft Office PowerPoint</Application>
  <PresentationFormat>Trình chiếu Trên màn hình (4:3)</PresentationFormat>
  <Paragraphs>53</Paragraphs>
  <Slides>11</Slides>
  <Notes>0</Notes>
  <HiddenSlides>0</HiddenSlides>
  <MMClips>0</MMClips>
  <ScaleCrop>false</ScaleCrop>
  <HeadingPairs>
    <vt:vector size="6" baseType="variant">
      <vt:variant>
        <vt:lpstr>Phông được Dùng</vt:lpstr>
      </vt:variant>
      <vt:variant>
        <vt:i4>3</vt:i4>
      </vt:variant>
      <vt:variant>
        <vt:lpstr>Chủ đề</vt:lpstr>
      </vt:variant>
      <vt:variant>
        <vt:i4>1</vt:i4>
      </vt:variant>
      <vt:variant>
        <vt:lpstr>Tiêu đề Bản chiếu</vt:lpstr>
      </vt:variant>
      <vt:variant>
        <vt:i4>11</vt:i4>
      </vt:variant>
    </vt:vector>
  </HeadingPairs>
  <TitlesOfParts>
    <vt:vector size="15" baseType="lpstr">
      <vt:lpstr>Arial</vt:lpstr>
      <vt:lpstr>Calibri</vt:lpstr>
      <vt:lpstr>Times New Roman</vt:lpstr>
      <vt:lpstr>Chủ đề của Office</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vta</cp:lastModifiedBy>
  <cp:revision>78</cp:revision>
  <dcterms:created xsi:type="dcterms:W3CDTF">2009-01-25T10:16:25Z</dcterms:created>
  <dcterms:modified xsi:type="dcterms:W3CDTF">2021-01-27T15:09:23Z</dcterms:modified>
</cp:coreProperties>
</file>