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5" r:id="rId2"/>
    <p:sldId id="266" r:id="rId3"/>
    <p:sldId id="267" r:id="rId4"/>
    <p:sldId id="256" r:id="rId5"/>
    <p:sldId id="257" r:id="rId6"/>
    <p:sldId id="260" r:id="rId7"/>
    <p:sldId id="258" r:id="rId8"/>
    <p:sldId id="259" r:id="rId9"/>
    <p:sldId id="261" r:id="rId10"/>
    <p:sldId id="262" r:id="rId11"/>
    <p:sldId id="263" r:id="rId12"/>
    <p:sldId id="264"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ề bản chiếu">
    <p:spTree>
      <p:nvGrpSpPr>
        <p:cNvPr id="1" name=""/>
        <p:cNvGrpSpPr/>
        <p:nvPr/>
      </p:nvGrpSpPr>
      <p:grpSpPr>
        <a:xfrm>
          <a:off x="0" y="0"/>
          <a:ext cx="0" cy="0"/>
          <a:chOff x="0" y="0"/>
          <a:chExt cx="0" cy="0"/>
        </a:xfrm>
      </p:grpSpPr>
      <p:sp>
        <p:nvSpPr>
          <p:cNvPr id="14" name="Tiêu đề 13"/>
          <p:cNvSpPr>
            <a:spLocks noGrp="1"/>
          </p:cNvSpPr>
          <p:nvPr>
            <p:ph type="ctrTitle"/>
          </p:nvPr>
        </p:nvSpPr>
        <p:spPr>
          <a:xfrm>
            <a:off x="1432560" y="359898"/>
            <a:ext cx="7406640" cy="1472184"/>
          </a:xfrm>
        </p:spPr>
        <p:txBody>
          <a:bodyPr anchor="b"/>
          <a:lstStyle>
            <a:lvl1pPr algn="l">
              <a:defRPr/>
            </a:lvl1pPr>
            <a:extLst/>
          </a:lstStyle>
          <a:p>
            <a:r>
              <a:rPr kumimoji="0" lang="vi-VN" smtClean="0"/>
              <a:t>Bấm &amp; sửa kiểu tiêu đề</a:t>
            </a:r>
            <a:endParaRPr kumimoji="0" lang="en-US"/>
          </a:p>
        </p:txBody>
      </p:sp>
      <p:sp>
        <p:nvSpPr>
          <p:cNvPr id="22" name="Tiêu đề phụ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vi-VN" smtClean="0"/>
              <a:t>Bấm &amp; sửa kiểu phụ đề</a:t>
            </a:r>
            <a:endParaRPr kumimoji="0" lang="en-US"/>
          </a:p>
        </p:txBody>
      </p:sp>
      <p:sp>
        <p:nvSpPr>
          <p:cNvPr id="7" name="Nơi giữ chỗ cho Ngày tháng 6"/>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20" name="Nơi giữ chỗ cho Chân trang 19"/>
          <p:cNvSpPr>
            <a:spLocks noGrp="1"/>
          </p:cNvSpPr>
          <p:nvPr>
            <p:ph type="ftr" sz="quarter" idx="11"/>
          </p:nvPr>
        </p:nvSpPr>
        <p:spPr/>
        <p:txBody>
          <a:bodyPr/>
          <a:lstStyle>
            <a:extLst/>
          </a:lstStyle>
          <a:p>
            <a:endParaRPr lang="en-US"/>
          </a:p>
        </p:txBody>
      </p:sp>
      <p:sp>
        <p:nvSpPr>
          <p:cNvPr id="10" name="Nơi giữ chỗ cho Số hiệu Bản chiếu 9"/>
          <p:cNvSpPr>
            <a:spLocks noGrp="1"/>
          </p:cNvSpPr>
          <p:nvPr>
            <p:ph type="sldNum" sz="quarter" idx="12"/>
          </p:nvPr>
        </p:nvSpPr>
        <p:spPr/>
        <p:txBody>
          <a:bodyPr/>
          <a:lstStyle>
            <a:extLst/>
          </a:lstStyle>
          <a:p>
            <a:fld id="{9C29F090-F112-4AC0-9553-E58BCBEDF155}" type="slidenum">
              <a:rPr lang="en-US" smtClean="0"/>
              <a:pPr/>
              <a:t>‹#›</a:t>
            </a:fld>
            <a:endParaRPr lang="en-US"/>
          </a:p>
        </p:txBody>
      </p:sp>
      <p:sp>
        <p:nvSpPr>
          <p:cNvPr id="8" name="Hình Bầu dục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Hình Bầu dục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extLst/>
          </a:lstStyle>
          <a:p>
            <a:r>
              <a:rPr kumimoji="0" lang="vi-VN" smtClean="0"/>
              <a:t>Bấm &amp; sửa kiểu tiêu đề</a:t>
            </a:r>
            <a:endParaRPr kumimoji="0" lang="en-US"/>
          </a:p>
        </p:txBody>
      </p:sp>
      <p:sp>
        <p:nvSpPr>
          <p:cNvPr id="3" name="Nơi giữ chỗ cho Văn bản Dọc 2"/>
          <p:cNvSpPr>
            <a:spLocks noGrp="1"/>
          </p:cNvSpPr>
          <p:nvPr>
            <p:ph type="body" orient="vert" idx="1"/>
          </p:nvPr>
        </p:nvSpPr>
        <p:spPr/>
        <p:txBody>
          <a:bodyPr vert="eaVert"/>
          <a:lstStyle>
            <a:extLs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4" name="Nơi giữ chỗ cho Ngày tháng 3"/>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5" name="Nơi giữ chỗ cho Chân trang 4"/>
          <p:cNvSpPr>
            <a:spLocks noGrp="1"/>
          </p:cNvSpPr>
          <p:nvPr>
            <p:ph type="ftr" sz="quarter" idx="11"/>
          </p:nvPr>
        </p:nvSpPr>
        <p:spPr/>
        <p:txBody>
          <a:bodyPr/>
          <a:lstStyle>
            <a:extLst/>
          </a:lstStyle>
          <a:p>
            <a:endParaRPr lang="en-US"/>
          </a:p>
        </p:txBody>
      </p:sp>
      <p:sp>
        <p:nvSpPr>
          <p:cNvPr id="6" name="Nơi giữ chỗ cho Số hiệu Bản chiếu 5"/>
          <p:cNvSpPr>
            <a:spLocks noGrp="1"/>
          </p:cNvSpPr>
          <p:nvPr>
            <p:ph type="sldNum" sz="quarter" idx="12"/>
          </p:nvPr>
        </p:nvSpPr>
        <p:spPr/>
        <p:txBody>
          <a:bodyPr/>
          <a:lstStyle>
            <a:extLst/>
          </a:lstStyle>
          <a:p>
            <a:fld id="{9C29F090-F112-4AC0-9553-E58BCBEDF15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ề Dọc 1"/>
          <p:cNvSpPr>
            <a:spLocks noGrp="1"/>
          </p:cNvSpPr>
          <p:nvPr>
            <p:ph type="title" orient="vert"/>
          </p:nvPr>
        </p:nvSpPr>
        <p:spPr>
          <a:xfrm>
            <a:off x="6858000" y="274639"/>
            <a:ext cx="1828800" cy="5851525"/>
          </a:xfrm>
        </p:spPr>
        <p:txBody>
          <a:bodyPr vert="eaVert"/>
          <a:lstStyle>
            <a:extLst/>
          </a:lstStyle>
          <a:p>
            <a:r>
              <a:rPr kumimoji="0" lang="vi-VN" smtClean="0"/>
              <a:t>Bấm &amp; sửa kiểu tiêu đề</a:t>
            </a:r>
            <a:endParaRPr kumimoji="0" lang="en-US"/>
          </a:p>
        </p:txBody>
      </p:sp>
      <p:sp>
        <p:nvSpPr>
          <p:cNvPr id="3" name="Nơi giữ chỗ cho Văn bản Dọc 2"/>
          <p:cNvSpPr>
            <a:spLocks noGrp="1"/>
          </p:cNvSpPr>
          <p:nvPr>
            <p:ph type="body" orient="vert" idx="1"/>
          </p:nvPr>
        </p:nvSpPr>
        <p:spPr>
          <a:xfrm>
            <a:off x="1143000" y="274640"/>
            <a:ext cx="5562600" cy="5851525"/>
          </a:xfrm>
        </p:spPr>
        <p:txBody>
          <a:bodyPr vert="eaVert"/>
          <a:lstStyle>
            <a:extLs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4" name="Nơi giữ chỗ cho Ngày tháng 3"/>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5" name="Nơi giữ chỗ cho Chân trang 4"/>
          <p:cNvSpPr>
            <a:spLocks noGrp="1"/>
          </p:cNvSpPr>
          <p:nvPr>
            <p:ph type="ftr" sz="quarter" idx="11"/>
          </p:nvPr>
        </p:nvSpPr>
        <p:spPr/>
        <p:txBody>
          <a:bodyPr/>
          <a:lstStyle>
            <a:extLst/>
          </a:lstStyle>
          <a:p>
            <a:endParaRPr lang="en-US"/>
          </a:p>
        </p:txBody>
      </p:sp>
      <p:sp>
        <p:nvSpPr>
          <p:cNvPr id="6" name="Nơi giữ chỗ cho Số hiệu Bản chiếu 5"/>
          <p:cNvSpPr>
            <a:spLocks noGrp="1"/>
          </p:cNvSpPr>
          <p:nvPr>
            <p:ph type="sldNum" sz="quarter" idx="12"/>
          </p:nvPr>
        </p:nvSpPr>
        <p:spPr/>
        <p:txBody>
          <a:bodyPr/>
          <a:lstStyle>
            <a:extLst/>
          </a:lstStyle>
          <a:p>
            <a:fld id="{9C29F090-F112-4AC0-9553-E58BCBEDF15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ề và Nội dung">
    <p:spTree>
      <p:nvGrpSpPr>
        <p:cNvPr id="1" name=""/>
        <p:cNvGrpSpPr/>
        <p:nvPr/>
      </p:nvGrpSpPr>
      <p:grpSpPr>
        <a:xfrm>
          <a:off x="0" y="0"/>
          <a:ext cx="0" cy="0"/>
          <a:chOff x="0" y="0"/>
          <a:chExt cx="0" cy="0"/>
        </a:xfrm>
      </p:grpSpPr>
      <p:sp>
        <p:nvSpPr>
          <p:cNvPr id="2" name="Tiêu đề 1"/>
          <p:cNvSpPr>
            <a:spLocks noGrp="1"/>
          </p:cNvSpPr>
          <p:nvPr>
            <p:ph type="title"/>
          </p:nvPr>
        </p:nvSpPr>
        <p:spPr/>
        <p:txBody>
          <a:bodyPr/>
          <a:lstStyle>
            <a:extLst/>
          </a:lstStyle>
          <a:p>
            <a:r>
              <a:rPr kumimoji="0" lang="vi-VN" smtClean="0"/>
              <a:t>Bấm &amp; sửa kiểu tiêu đề</a:t>
            </a:r>
            <a:endParaRPr kumimoji="0" lang="en-US"/>
          </a:p>
        </p:txBody>
      </p:sp>
      <p:sp>
        <p:nvSpPr>
          <p:cNvPr id="3" name="Nơi giữ chỗ cho Nội dung 2"/>
          <p:cNvSpPr>
            <a:spLocks noGrp="1"/>
          </p:cNvSpPr>
          <p:nvPr>
            <p:ph idx="1"/>
          </p:nvPr>
        </p:nvSpPr>
        <p:spPr/>
        <p:txBody>
          <a:bodyPr/>
          <a:lstStyle>
            <a:extLs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4" name="Nơi giữ chỗ cho Ngày tháng 3"/>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5" name="Nơi giữ chỗ cho Chân trang 4"/>
          <p:cNvSpPr>
            <a:spLocks noGrp="1"/>
          </p:cNvSpPr>
          <p:nvPr>
            <p:ph type="ftr" sz="quarter" idx="11"/>
          </p:nvPr>
        </p:nvSpPr>
        <p:spPr/>
        <p:txBody>
          <a:bodyPr/>
          <a:lstStyle>
            <a:extLst/>
          </a:lstStyle>
          <a:p>
            <a:endParaRPr lang="en-US"/>
          </a:p>
        </p:txBody>
      </p:sp>
      <p:sp>
        <p:nvSpPr>
          <p:cNvPr id="6" name="Nơi giữ chỗ cho Số hiệu Bản chiếu 5"/>
          <p:cNvSpPr>
            <a:spLocks noGrp="1"/>
          </p:cNvSpPr>
          <p:nvPr>
            <p:ph type="sldNum" sz="quarter" idx="12"/>
          </p:nvPr>
        </p:nvSpPr>
        <p:spPr/>
        <p:txBody>
          <a:bodyPr/>
          <a:lstStyle>
            <a:extLst/>
          </a:lstStyle>
          <a:p>
            <a:fld id="{9C29F090-F112-4AC0-9553-E58BCBEDF15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Đầu trang của Phần">
    <p:spTree>
      <p:nvGrpSpPr>
        <p:cNvPr id="1" name=""/>
        <p:cNvGrpSpPr/>
        <p:nvPr/>
      </p:nvGrpSpPr>
      <p:grpSpPr>
        <a:xfrm>
          <a:off x="0" y="0"/>
          <a:ext cx="0" cy="0"/>
          <a:chOff x="0" y="0"/>
          <a:chExt cx="0" cy="0"/>
        </a:xfrm>
      </p:grpSpPr>
      <p:sp>
        <p:nvSpPr>
          <p:cNvPr id="7" name="Hình Chữ nhật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êu đề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vi-VN" smtClean="0"/>
              <a:t>Bấm &amp; sửa kiểu tiêu đề</a:t>
            </a:r>
            <a:endParaRPr kumimoji="0" lang="en-US"/>
          </a:p>
        </p:txBody>
      </p:sp>
      <p:sp>
        <p:nvSpPr>
          <p:cNvPr id="3" name="Nơi giữ chỗ cho Văn bản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vi-VN" smtClean="0"/>
              <a:t>Bấm &amp; sửa kiểu tiêu đề</a:t>
            </a:r>
          </a:p>
        </p:txBody>
      </p:sp>
      <p:sp>
        <p:nvSpPr>
          <p:cNvPr id="4" name="Nơi giữ chỗ cho Ngày tháng 3"/>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5" name="Nơi giữ chỗ cho Chân trang 4"/>
          <p:cNvSpPr>
            <a:spLocks noGrp="1"/>
          </p:cNvSpPr>
          <p:nvPr>
            <p:ph type="ftr" sz="quarter" idx="11"/>
          </p:nvPr>
        </p:nvSpPr>
        <p:spPr/>
        <p:txBody>
          <a:bodyPr/>
          <a:lstStyle>
            <a:extLst/>
          </a:lstStyle>
          <a:p>
            <a:endParaRPr lang="en-US"/>
          </a:p>
        </p:txBody>
      </p:sp>
      <p:sp>
        <p:nvSpPr>
          <p:cNvPr id="6" name="Nơi giữ chỗ cho Số hiệu Bản chiếu 5"/>
          <p:cNvSpPr>
            <a:spLocks noGrp="1"/>
          </p:cNvSpPr>
          <p:nvPr>
            <p:ph type="sldNum" sz="quarter" idx="12"/>
          </p:nvPr>
        </p:nvSpPr>
        <p:spPr/>
        <p:txBody>
          <a:bodyPr/>
          <a:lstStyle>
            <a:extLst/>
          </a:lstStyle>
          <a:p>
            <a:fld id="{9C29F090-F112-4AC0-9553-E58BCBEDF155}" type="slidenum">
              <a:rPr lang="en-US" smtClean="0"/>
              <a:pPr/>
              <a:t>‹#›</a:t>
            </a:fld>
            <a:endParaRPr lang="en-US"/>
          </a:p>
        </p:txBody>
      </p:sp>
      <p:sp>
        <p:nvSpPr>
          <p:cNvPr id="10" name="Hình Chữ nhật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Hình Bầu dục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Hình Bầu dục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ội dung">
    <p:spTree>
      <p:nvGrpSpPr>
        <p:cNvPr id="1" name=""/>
        <p:cNvGrpSpPr/>
        <p:nvPr/>
      </p:nvGrpSpPr>
      <p:grpSpPr>
        <a:xfrm>
          <a:off x="0" y="0"/>
          <a:ext cx="0" cy="0"/>
          <a:chOff x="0" y="0"/>
          <a:chExt cx="0" cy="0"/>
        </a:xfrm>
      </p:grpSpPr>
      <p:sp>
        <p:nvSpPr>
          <p:cNvPr id="2" name="Tiêu đề 1"/>
          <p:cNvSpPr>
            <a:spLocks noGrp="1"/>
          </p:cNvSpPr>
          <p:nvPr>
            <p:ph type="title"/>
          </p:nvPr>
        </p:nvSpPr>
        <p:spPr>
          <a:xfrm>
            <a:off x="1435608" y="274320"/>
            <a:ext cx="7498080" cy="1143000"/>
          </a:xfrm>
        </p:spPr>
        <p:txBody>
          <a:bodyPr/>
          <a:lstStyle>
            <a:extLst/>
          </a:lstStyle>
          <a:p>
            <a:r>
              <a:rPr kumimoji="0" lang="vi-VN" smtClean="0"/>
              <a:t>Bấm &amp; sửa kiểu tiêu đề</a:t>
            </a:r>
            <a:endParaRPr kumimoji="0" lang="en-US"/>
          </a:p>
        </p:txBody>
      </p:sp>
      <p:sp>
        <p:nvSpPr>
          <p:cNvPr id="3" name="Nơi giữ chỗ cho Nội dung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4" name="Nơi giữ chỗ cho Nội dung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5" name="Nơi giữ chỗ cho Ngày tháng 4"/>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6" name="Nơi giữ chỗ cho Chân trang 5"/>
          <p:cNvSpPr>
            <a:spLocks noGrp="1"/>
          </p:cNvSpPr>
          <p:nvPr>
            <p:ph type="ftr" sz="quarter" idx="11"/>
          </p:nvPr>
        </p:nvSpPr>
        <p:spPr/>
        <p:txBody>
          <a:bodyPr/>
          <a:lstStyle>
            <a:extLst/>
          </a:lstStyle>
          <a:p>
            <a:endParaRPr lang="en-US"/>
          </a:p>
        </p:txBody>
      </p:sp>
      <p:sp>
        <p:nvSpPr>
          <p:cNvPr id="7" name="Nơi giữ chỗ cho Số hiệu Bản chiếu 6"/>
          <p:cNvSpPr>
            <a:spLocks noGrp="1"/>
          </p:cNvSpPr>
          <p:nvPr>
            <p:ph type="sldNum" sz="quarter" idx="12"/>
          </p:nvPr>
        </p:nvSpPr>
        <p:spPr/>
        <p:txBody>
          <a:bodyPr/>
          <a:lstStyle>
            <a:extLst/>
          </a:lstStyle>
          <a:p>
            <a:fld id="{9C29F090-F112-4AC0-9553-E58BCBEDF15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hép so sánh">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vi-VN" smtClean="0"/>
              <a:t>Bấm &amp; sửa kiểu tiêu đề</a:t>
            </a:r>
            <a:endParaRPr kumimoji="0" lang="en-US"/>
          </a:p>
        </p:txBody>
      </p:sp>
      <p:sp>
        <p:nvSpPr>
          <p:cNvPr id="3" name="Nơi giữ chỗ cho Văn bản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vi-VN" smtClean="0"/>
              <a:t>Bấm &amp; sửa kiểu tiêu đề</a:t>
            </a:r>
          </a:p>
        </p:txBody>
      </p:sp>
      <p:sp>
        <p:nvSpPr>
          <p:cNvPr id="4" name="Nơi giữ chỗ cho Văn bản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vi-VN" smtClean="0"/>
              <a:t>Bấm &amp; sửa kiểu tiêu đề</a:t>
            </a:r>
          </a:p>
        </p:txBody>
      </p:sp>
      <p:sp>
        <p:nvSpPr>
          <p:cNvPr id="5" name="Nơi giữ chỗ cho Nội dung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6" name="Nơi giữ chỗ cho Nội dung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7" name="Nơi giữ chỗ cho Ngày tháng 6"/>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8" name="Nơi giữ chỗ cho Chân trang 7"/>
          <p:cNvSpPr>
            <a:spLocks noGrp="1"/>
          </p:cNvSpPr>
          <p:nvPr>
            <p:ph type="ftr" sz="quarter" idx="11"/>
          </p:nvPr>
        </p:nvSpPr>
        <p:spPr/>
        <p:txBody>
          <a:bodyPr/>
          <a:lstStyle>
            <a:extLst/>
          </a:lstStyle>
          <a:p>
            <a:endParaRPr lang="en-US"/>
          </a:p>
        </p:txBody>
      </p:sp>
      <p:sp>
        <p:nvSpPr>
          <p:cNvPr id="9" name="Nơi giữ chỗ cho Số hiệu Bản chiếu 8"/>
          <p:cNvSpPr>
            <a:spLocks noGrp="1"/>
          </p:cNvSpPr>
          <p:nvPr>
            <p:ph type="sldNum" sz="quarter" idx="12"/>
          </p:nvPr>
        </p:nvSpPr>
        <p:spPr/>
        <p:txBody>
          <a:bodyPr/>
          <a:lstStyle>
            <a:extLst/>
          </a:lstStyle>
          <a:p>
            <a:fld id="{9C29F090-F112-4AC0-9553-E58BCBEDF15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ỉ Tiêu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1435608" y="274320"/>
            <a:ext cx="7498080" cy="1143000"/>
          </a:xfrm>
        </p:spPr>
        <p:txBody>
          <a:bodyPr anchor="ctr"/>
          <a:lstStyle>
            <a:extLst/>
          </a:lstStyle>
          <a:p>
            <a:r>
              <a:rPr kumimoji="0" lang="vi-VN" smtClean="0"/>
              <a:t>Bấm &amp; sửa kiểu tiêu đề</a:t>
            </a:r>
            <a:endParaRPr kumimoji="0" lang="en-US"/>
          </a:p>
        </p:txBody>
      </p:sp>
      <p:sp>
        <p:nvSpPr>
          <p:cNvPr id="3" name="Nơi giữ chỗ cho Ngày tháng 2"/>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4" name="Nơi giữ chỗ cho Chân trang 3"/>
          <p:cNvSpPr>
            <a:spLocks noGrp="1"/>
          </p:cNvSpPr>
          <p:nvPr>
            <p:ph type="ftr" sz="quarter" idx="11"/>
          </p:nvPr>
        </p:nvSpPr>
        <p:spPr/>
        <p:txBody>
          <a:bodyPr/>
          <a:lstStyle>
            <a:extLst/>
          </a:lstStyle>
          <a:p>
            <a:endParaRPr lang="en-US"/>
          </a:p>
        </p:txBody>
      </p:sp>
      <p:sp>
        <p:nvSpPr>
          <p:cNvPr id="5" name="Nơi giữ chỗ cho Số hiệu Bản chiếu 4"/>
          <p:cNvSpPr>
            <a:spLocks noGrp="1"/>
          </p:cNvSpPr>
          <p:nvPr>
            <p:ph type="sldNum" sz="quarter" idx="12"/>
          </p:nvPr>
        </p:nvSpPr>
        <p:spPr/>
        <p:txBody>
          <a:bodyPr/>
          <a:lstStyle>
            <a:extLst/>
          </a:lstStyle>
          <a:p>
            <a:fld id="{9C29F090-F112-4AC0-9553-E58BCBEDF15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Trống">
    <p:spTree>
      <p:nvGrpSpPr>
        <p:cNvPr id="1" name=""/>
        <p:cNvGrpSpPr/>
        <p:nvPr/>
      </p:nvGrpSpPr>
      <p:grpSpPr>
        <a:xfrm>
          <a:off x="0" y="0"/>
          <a:ext cx="0" cy="0"/>
          <a:chOff x="0" y="0"/>
          <a:chExt cx="0" cy="0"/>
        </a:xfrm>
      </p:grpSpPr>
      <p:sp>
        <p:nvSpPr>
          <p:cNvPr id="5" name="Hình Chữ nhật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ơi giữ chỗ cho Ngày tháng 1"/>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3" name="Nơi giữ chỗ cho Chân trang 2"/>
          <p:cNvSpPr>
            <a:spLocks noGrp="1"/>
          </p:cNvSpPr>
          <p:nvPr>
            <p:ph type="ftr" sz="quarter" idx="11"/>
          </p:nvPr>
        </p:nvSpPr>
        <p:spPr/>
        <p:txBody>
          <a:bodyPr/>
          <a:lstStyle>
            <a:extLst/>
          </a:lstStyle>
          <a:p>
            <a:endParaRPr lang="en-US"/>
          </a:p>
        </p:txBody>
      </p:sp>
      <p:sp>
        <p:nvSpPr>
          <p:cNvPr id="4" name="Nơi giữ chỗ cho Số hiệu Bản chiếu 3"/>
          <p:cNvSpPr>
            <a:spLocks noGrp="1"/>
          </p:cNvSpPr>
          <p:nvPr>
            <p:ph type="sldNum" sz="quarter" idx="12"/>
          </p:nvPr>
        </p:nvSpPr>
        <p:spPr/>
        <p:txBody>
          <a:bodyPr/>
          <a:lstStyle>
            <a:extLst/>
          </a:lstStyle>
          <a:p>
            <a:fld id="{9C29F090-F112-4AC0-9553-E58BCBEDF155}" type="slidenum">
              <a:rPr lang="en-US" smtClean="0"/>
              <a:pPr/>
              <a:t>‹#›</a:t>
            </a:fld>
            <a:endParaRPr lang="en-US"/>
          </a:p>
        </p:txBody>
      </p:sp>
      <p:sp>
        <p:nvSpPr>
          <p:cNvPr id="6" name="Hình Chữ nhật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Nội dung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vi-VN" smtClean="0"/>
              <a:t>Bấm &amp; sửa kiểu tiêu đề</a:t>
            </a:r>
            <a:endParaRPr kumimoji="0" lang="en-US"/>
          </a:p>
        </p:txBody>
      </p:sp>
      <p:sp>
        <p:nvSpPr>
          <p:cNvPr id="3" name="Nơi giữ chỗ cho Văn bản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vi-VN" smtClean="0"/>
              <a:t>Bấm &amp; sửa kiểu tiêu đề</a:t>
            </a:r>
          </a:p>
        </p:txBody>
      </p:sp>
      <p:sp>
        <p:nvSpPr>
          <p:cNvPr id="4" name="Nơi giữ chỗ cho Nội dung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vi-VN" smtClean="0"/>
              <a:t>Bấm &amp; sửa kiểu tiêu đề</a:t>
            </a:r>
          </a:p>
          <a:p>
            <a:pPr lvl="1" eaLnBrk="1" latinLnBrk="0" hangingPunct="1"/>
            <a:r>
              <a:rPr lang="vi-VN" smtClean="0"/>
              <a:t>Mức hai</a:t>
            </a:r>
          </a:p>
          <a:p>
            <a:pPr lvl="2" eaLnBrk="1" latinLnBrk="0" hangingPunct="1"/>
            <a:r>
              <a:rPr lang="vi-VN" smtClean="0"/>
              <a:t>Mức ba</a:t>
            </a:r>
          </a:p>
          <a:p>
            <a:pPr lvl="3" eaLnBrk="1" latinLnBrk="0" hangingPunct="1"/>
            <a:r>
              <a:rPr lang="vi-VN" smtClean="0"/>
              <a:t>Mức bốn</a:t>
            </a:r>
          </a:p>
          <a:p>
            <a:pPr lvl="4" eaLnBrk="1" latinLnBrk="0" hangingPunct="1"/>
            <a:r>
              <a:rPr lang="vi-VN" smtClean="0"/>
              <a:t>Mức năm</a:t>
            </a:r>
            <a:endParaRPr kumimoji="0" lang="en-US"/>
          </a:p>
        </p:txBody>
      </p:sp>
      <p:sp>
        <p:nvSpPr>
          <p:cNvPr id="5" name="Nơi giữ chỗ cho Ngày tháng 4"/>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6" name="Nơi giữ chỗ cho Chân trang 5"/>
          <p:cNvSpPr>
            <a:spLocks noGrp="1"/>
          </p:cNvSpPr>
          <p:nvPr>
            <p:ph type="ftr" sz="quarter" idx="11"/>
          </p:nvPr>
        </p:nvSpPr>
        <p:spPr/>
        <p:txBody>
          <a:bodyPr/>
          <a:lstStyle>
            <a:extLst/>
          </a:lstStyle>
          <a:p>
            <a:endParaRPr lang="en-US"/>
          </a:p>
        </p:txBody>
      </p:sp>
      <p:sp>
        <p:nvSpPr>
          <p:cNvPr id="7" name="Nơi giữ chỗ cho Số hiệu Bản chiếu 6"/>
          <p:cNvSpPr>
            <a:spLocks noGrp="1"/>
          </p:cNvSpPr>
          <p:nvPr>
            <p:ph type="sldNum" sz="quarter" idx="12"/>
          </p:nvPr>
        </p:nvSpPr>
        <p:spPr/>
        <p:txBody>
          <a:bodyPr/>
          <a:lstStyle>
            <a:extLst/>
          </a:lstStyle>
          <a:p>
            <a:fld id="{9C29F090-F112-4AC0-9553-E58BCBEDF15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Ảnh với Phụ đề">
    <p:spTree>
      <p:nvGrpSpPr>
        <p:cNvPr id="1" name=""/>
        <p:cNvGrpSpPr/>
        <p:nvPr/>
      </p:nvGrpSpPr>
      <p:grpSpPr>
        <a:xfrm>
          <a:off x="0" y="0"/>
          <a:ext cx="0" cy="0"/>
          <a:chOff x="0" y="0"/>
          <a:chExt cx="0" cy="0"/>
        </a:xfrm>
      </p:grpSpPr>
      <p:sp>
        <p:nvSpPr>
          <p:cNvPr id="2" name="Tiêu đề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vi-VN" smtClean="0"/>
              <a:t>Bấm &amp; sửa kiểu tiêu đề</a:t>
            </a:r>
            <a:endParaRPr kumimoji="0" lang="en-US"/>
          </a:p>
        </p:txBody>
      </p:sp>
      <p:sp>
        <p:nvSpPr>
          <p:cNvPr id="5" name="Nơi giữ chỗ cho Ngày tháng 4"/>
          <p:cNvSpPr>
            <a:spLocks noGrp="1"/>
          </p:cNvSpPr>
          <p:nvPr>
            <p:ph type="dt" sz="half" idx="10"/>
          </p:nvPr>
        </p:nvSpPr>
        <p:spPr/>
        <p:txBody>
          <a:bodyPr/>
          <a:lstStyle>
            <a:extLst/>
          </a:lstStyle>
          <a:p>
            <a:fld id="{40F96FD9-6D69-4322-AAB1-950C4BAE2C3B}" type="datetimeFigureOut">
              <a:rPr lang="en-US" smtClean="0"/>
              <a:pPr/>
              <a:t>1/25/2021</a:t>
            </a:fld>
            <a:endParaRPr lang="en-US"/>
          </a:p>
        </p:txBody>
      </p:sp>
      <p:sp>
        <p:nvSpPr>
          <p:cNvPr id="6" name="Nơi giữ chỗ cho Chân trang 5"/>
          <p:cNvSpPr>
            <a:spLocks noGrp="1"/>
          </p:cNvSpPr>
          <p:nvPr>
            <p:ph type="ftr" sz="quarter" idx="11"/>
          </p:nvPr>
        </p:nvSpPr>
        <p:spPr/>
        <p:txBody>
          <a:bodyPr/>
          <a:lstStyle>
            <a:extLst/>
          </a:lstStyle>
          <a:p>
            <a:endParaRPr lang="en-US"/>
          </a:p>
        </p:txBody>
      </p:sp>
      <p:sp>
        <p:nvSpPr>
          <p:cNvPr id="7" name="Nơi giữ chỗ cho Số hiệu Bản chiếu 6"/>
          <p:cNvSpPr>
            <a:spLocks noGrp="1"/>
          </p:cNvSpPr>
          <p:nvPr>
            <p:ph type="sldNum" sz="quarter" idx="12"/>
          </p:nvPr>
        </p:nvSpPr>
        <p:spPr/>
        <p:txBody>
          <a:bodyPr/>
          <a:lstStyle>
            <a:extLst/>
          </a:lstStyle>
          <a:p>
            <a:fld id="{9C29F090-F112-4AC0-9553-E58BCBEDF155}" type="slidenum">
              <a:rPr lang="en-US" smtClean="0"/>
              <a:pPr/>
              <a:t>‹#›</a:t>
            </a:fld>
            <a:endParaRPr lang="en-US"/>
          </a:p>
        </p:txBody>
      </p:sp>
      <p:sp>
        <p:nvSpPr>
          <p:cNvPr id="8" name="Hình Chữ nhật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Nơi giữ chỗ cho Hình ảnh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vi-VN" smtClean="0"/>
              <a:t>Bấm biểu tượng để thêm hình ảnh</a:t>
            </a:r>
            <a:endParaRPr kumimoji="0" lang="en-US" dirty="0"/>
          </a:p>
        </p:txBody>
      </p:sp>
      <p:sp>
        <p:nvSpPr>
          <p:cNvPr id="9" name="Lưu đồ: Tiến trình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Lưu đồ: Tiến trình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Nơi giữ chỗ cho Văn bản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vi-VN" smtClean="0"/>
              <a:t>Bấm &amp; sửa kiểu tiêu đề</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Đĩ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Hình Bầu dục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ình khuyên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Hình Chữ nhật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Nơi giữ chỗ cho Tiêu đề 4"/>
          <p:cNvSpPr>
            <a:spLocks noGrp="1"/>
          </p:cNvSpPr>
          <p:nvPr>
            <p:ph type="title"/>
          </p:nvPr>
        </p:nvSpPr>
        <p:spPr>
          <a:xfrm>
            <a:off x="1435608" y="274638"/>
            <a:ext cx="7498080" cy="1143000"/>
          </a:xfrm>
          <a:prstGeom prst="rect">
            <a:avLst/>
          </a:prstGeom>
        </p:spPr>
        <p:txBody>
          <a:bodyPr anchor="ctr">
            <a:normAutofit/>
          </a:bodyPr>
          <a:lstStyle>
            <a:extLst/>
          </a:lstStyle>
          <a:p>
            <a:r>
              <a:rPr kumimoji="0" lang="vi-VN" smtClean="0"/>
              <a:t>Bấm &amp; sửa kiểu tiêu đề</a:t>
            </a:r>
            <a:endParaRPr kumimoji="0" lang="en-US"/>
          </a:p>
        </p:txBody>
      </p:sp>
      <p:sp>
        <p:nvSpPr>
          <p:cNvPr id="9" name="Nơi giữ chỗ cho Văn bản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vi-VN" smtClean="0"/>
              <a:t>Bấm &amp; sửa kiểu tiêu đề</a:t>
            </a:r>
          </a:p>
          <a:p>
            <a:pPr lvl="1" eaLnBrk="1" latinLnBrk="0" hangingPunct="1"/>
            <a:r>
              <a:rPr kumimoji="0" lang="vi-VN" smtClean="0"/>
              <a:t>Mức hai</a:t>
            </a:r>
          </a:p>
          <a:p>
            <a:pPr lvl="2" eaLnBrk="1" latinLnBrk="0" hangingPunct="1"/>
            <a:r>
              <a:rPr kumimoji="0" lang="vi-VN" smtClean="0"/>
              <a:t>Mức ba</a:t>
            </a:r>
          </a:p>
          <a:p>
            <a:pPr lvl="3" eaLnBrk="1" latinLnBrk="0" hangingPunct="1"/>
            <a:r>
              <a:rPr kumimoji="0" lang="vi-VN" smtClean="0"/>
              <a:t>Mức bốn</a:t>
            </a:r>
          </a:p>
          <a:p>
            <a:pPr lvl="4" eaLnBrk="1" latinLnBrk="0" hangingPunct="1"/>
            <a:r>
              <a:rPr kumimoji="0" lang="vi-VN" smtClean="0"/>
              <a:t>Mức năm</a:t>
            </a:r>
            <a:endParaRPr kumimoji="0" lang="en-US"/>
          </a:p>
        </p:txBody>
      </p:sp>
      <p:sp>
        <p:nvSpPr>
          <p:cNvPr id="24" name="Nơi giữ chỗ cho Ngày tháng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0F96FD9-6D69-4322-AAB1-950C4BAE2C3B}" type="datetimeFigureOut">
              <a:rPr lang="en-US" smtClean="0"/>
              <a:pPr/>
              <a:t>1/25/2021</a:t>
            </a:fld>
            <a:endParaRPr lang="en-US"/>
          </a:p>
        </p:txBody>
      </p:sp>
      <p:sp>
        <p:nvSpPr>
          <p:cNvPr id="10" name="Nơi giữ chỗ cho Chân trang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Nơi giữ chỗ cho Số hiệu Bản chiếu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9C29F090-F112-4AC0-9553-E58BCBEDF155}" type="slidenum">
              <a:rPr lang="en-US" smtClean="0"/>
              <a:pPr/>
              <a:t>‹#›</a:t>
            </a:fld>
            <a:endParaRPr lang="en-US"/>
          </a:p>
        </p:txBody>
      </p:sp>
      <p:sp>
        <p:nvSpPr>
          <p:cNvPr id="15" name="Hình Chữ nhật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wmf"/><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slide" Target="slide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7" name="WordArt 19"/>
          <p:cNvSpPr>
            <a:spLocks noChangeArrowheads="1" noChangeShapeType="1" noTextEdit="1"/>
          </p:cNvSpPr>
          <p:nvPr/>
        </p:nvSpPr>
        <p:spPr bwMode="auto">
          <a:xfrm>
            <a:off x="457399" y="381000"/>
            <a:ext cx="8305601" cy="685271"/>
          </a:xfrm>
          <a:prstGeom prst="rect">
            <a:avLst/>
          </a:prstGeom>
        </p:spPr>
        <p:txBody>
          <a:bodyPr wrap="none" lIns="64008" tIns="32004" rIns="64008" bIns="32004" fromWordArt="1">
            <a:prstTxWarp prst="textPlain">
              <a:avLst>
                <a:gd name="adj" fmla="val 50000"/>
              </a:avLst>
            </a:prstTxWarp>
          </a:bodyPr>
          <a:lstStyle/>
          <a:p>
            <a:r>
              <a:rPr lang="vi-VN" b="1" kern="1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TRƯỜNG </a:t>
            </a:r>
            <a:r>
              <a:rPr lang="vi-VN" b="1" kern="10" smtClean="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rPr>
              <a:t>TH&amp;THCS CAM THỦY</a:t>
            </a:r>
            <a:endParaRPr lang="en-US" b="1" kern="10" dirty="0">
              <a:ln w="9525">
                <a:solidFill>
                  <a:srgbClr val="FF00FF"/>
                </a:solidFill>
                <a:round/>
                <a:headEnd/>
                <a:tailEnd/>
              </a:ln>
              <a:solidFill>
                <a:srgbClr val="000000">
                  <a:alpha val="98822"/>
                </a:srgbClr>
              </a:solidFill>
              <a:effectLst>
                <a:outerShdw dist="45791" dir="2021404" algn="ctr" rotWithShape="0">
                  <a:srgbClr val="B2B2B2">
                    <a:alpha val="79999"/>
                  </a:srgbClr>
                </a:outerShdw>
              </a:effectLst>
              <a:latin typeface="Times New Roman"/>
              <a:cs typeface="Times New Roman"/>
            </a:endParaRPr>
          </a:p>
        </p:txBody>
      </p:sp>
      <p:sp>
        <p:nvSpPr>
          <p:cNvPr id="2051" name="WordArt 20"/>
          <p:cNvSpPr>
            <a:spLocks noChangeArrowheads="1" noChangeShapeType="1" noTextEdit="1"/>
          </p:cNvSpPr>
          <p:nvPr/>
        </p:nvSpPr>
        <p:spPr bwMode="auto">
          <a:xfrm>
            <a:off x="2362399" y="1447271"/>
            <a:ext cx="5410398" cy="990865"/>
          </a:xfrm>
          <a:prstGeom prst="rect">
            <a:avLst/>
          </a:prstGeom>
        </p:spPr>
        <p:txBody>
          <a:bodyPr wrap="none" lIns="64008" tIns="32004" rIns="64008" bIns="32004" fromWordArt="1">
            <a:prstTxWarp prst="textPlain">
              <a:avLst>
                <a:gd name="adj" fmla="val 50000"/>
              </a:avLst>
            </a:prstTxWarp>
          </a:bodyPr>
          <a:lstStyle/>
          <a:p>
            <a:r>
              <a:rPr lang="en-US" b="1" kern="10" dirty="0">
                <a:ln w="9525">
                  <a:solidFill>
                    <a:srgbClr val="0000FF"/>
                  </a:solidFill>
                  <a:round/>
                  <a:headEnd/>
                  <a:tailEnd/>
                </a:ln>
                <a:effectLst>
                  <a:outerShdw dist="45791" dir="2021404" algn="ctr" rotWithShape="0">
                    <a:srgbClr val="B2B2B2">
                      <a:alpha val="79999"/>
                    </a:srgbClr>
                  </a:outerShdw>
                </a:effectLst>
                <a:latin typeface="Times New Roman"/>
                <a:cs typeface="Times New Roman"/>
              </a:rPr>
              <a:t> </a:t>
            </a:r>
            <a:r>
              <a:rPr lang="en-US" b="1" kern="10" dirty="0" err="1" smtClean="0">
                <a:ln w="9525">
                  <a:solidFill>
                    <a:srgbClr val="0000FF"/>
                  </a:solidFill>
                  <a:round/>
                  <a:headEnd/>
                  <a:tailEnd/>
                </a:ln>
                <a:effectLst>
                  <a:outerShdw dist="45791" dir="2021404" algn="ctr" rotWithShape="0">
                    <a:srgbClr val="B2B2B2">
                      <a:alpha val="79999"/>
                    </a:srgbClr>
                  </a:outerShdw>
                </a:effectLst>
                <a:latin typeface="Times New Roman"/>
                <a:cs typeface="Times New Roman"/>
              </a:rPr>
              <a:t>Tập</a:t>
            </a:r>
            <a:r>
              <a:rPr lang="en-US" b="1" kern="10" dirty="0" smtClean="0">
                <a:ln w="9525">
                  <a:solidFill>
                    <a:srgbClr val="0000FF"/>
                  </a:solidFill>
                  <a:round/>
                  <a:headEnd/>
                  <a:tailEnd/>
                </a:ln>
                <a:effectLst>
                  <a:outerShdw dist="45791" dir="2021404" algn="ctr" rotWithShape="0">
                    <a:srgbClr val="B2B2B2">
                      <a:alpha val="79999"/>
                    </a:srgbClr>
                  </a:outerShdw>
                </a:effectLst>
                <a:latin typeface="Times New Roman"/>
                <a:cs typeface="Times New Roman"/>
              </a:rPr>
              <a:t> </a:t>
            </a:r>
            <a:r>
              <a:rPr lang="en-US" b="1" kern="10" dirty="0" err="1" smtClean="0">
                <a:ln w="9525">
                  <a:solidFill>
                    <a:srgbClr val="0000FF"/>
                  </a:solidFill>
                  <a:round/>
                  <a:headEnd/>
                  <a:tailEnd/>
                </a:ln>
                <a:effectLst>
                  <a:outerShdw dist="45791" dir="2021404" algn="ctr" rotWithShape="0">
                    <a:srgbClr val="B2B2B2">
                      <a:alpha val="79999"/>
                    </a:srgbClr>
                  </a:outerShdw>
                </a:effectLst>
                <a:latin typeface="Times New Roman"/>
                <a:cs typeface="Times New Roman"/>
              </a:rPr>
              <a:t>làm</a:t>
            </a:r>
            <a:r>
              <a:rPr lang="en-US" b="1" kern="10" dirty="0" smtClean="0">
                <a:ln w="9525">
                  <a:solidFill>
                    <a:srgbClr val="0000FF"/>
                  </a:solidFill>
                  <a:round/>
                  <a:headEnd/>
                  <a:tailEnd/>
                </a:ln>
                <a:effectLst>
                  <a:outerShdw dist="45791" dir="2021404" algn="ctr" rotWithShape="0">
                    <a:srgbClr val="B2B2B2">
                      <a:alpha val="79999"/>
                    </a:srgbClr>
                  </a:outerShdw>
                </a:effectLst>
                <a:latin typeface="Times New Roman"/>
                <a:cs typeface="Times New Roman"/>
              </a:rPr>
              <a:t> </a:t>
            </a:r>
            <a:r>
              <a:rPr lang="en-US" b="1" kern="10" dirty="0" err="1" smtClean="0">
                <a:ln w="9525">
                  <a:solidFill>
                    <a:srgbClr val="0000FF"/>
                  </a:solidFill>
                  <a:round/>
                  <a:headEnd/>
                  <a:tailEnd/>
                </a:ln>
                <a:effectLst>
                  <a:outerShdw dist="45791" dir="2021404" algn="ctr" rotWithShape="0">
                    <a:srgbClr val="B2B2B2">
                      <a:alpha val="79999"/>
                    </a:srgbClr>
                  </a:outerShdw>
                </a:effectLst>
                <a:latin typeface="Times New Roman"/>
                <a:cs typeface="Times New Roman"/>
              </a:rPr>
              <a:t>văn</a:t>
            </a:r>
            <a:r>
              <a:rPr lang="en-US" b="1" kern="10" dirty="0" smtClean="0">
                <a:ln w="9525">
                  <a:solidFill>
                    <a:srgbClr val="0000FF"/>
                  </a:solidFill>
                  <a:round/>
                  <a:headEnd/>
                  <a:tailEnd/>
                </a:ln>
                <a:effectLst>
                  <a:outerShdw dist="45791" dir="2021404" algn="ctr" rotWithShape="0">
                    <a:srgbClr val="B2B2B2">
                      <a:alpha val="79999"/>
                    </a:srgbClr>
                  </a:outerShdw>
                </a:effectLst>
                <a:latin typeface="Times New Roman"/>
                <a:cs typeface="Times New Roman"/>
              </a:rPr>
              <a:t> </a:t>
            </a:r>
            <a:r>
              <a:rPr lang="en-US" b="1" kern="10" dirty="0">
                <a:ln w="9525">
                  <a:solidFill>
                    <a:srgbClr val="0000FF"/>
                  </a:solidFill>
                  <a:round/>
                  <a:headEnd/>
                  <a:tailEnd/>
                </a:ln>
                <a:effectLst>
                  <a:outerShdw dist="45791" dir="2021404" algn="ctr" rotWithShape="0">
                    <a:srgbClr val="B2B2B2">
                      <a:alpha val="79999"/>
                    </a:srgbClr>
                  </a:outerShdw>
                </a:effectLst>
                <a:latin typeface="Times New Roman"/>
                <a:cs typeface="Times New Roman"/>
              </a:rPr>
              <a:t>– </a:t>
            </a:r>
            <a:r>
              <a:rPr lang="en-US" b="1" kern="10" dirty="0" err="1">
                <a:ln w="9525">
                  <a:solidFill>
                    <a:srgbClr val="0000FF"/>
                  </a:solidFill>
                  <a:round/>
                  <a:headEnd/>
                  <a:tailEnd/>
                </a:ln>
                <a:effectLst>
                  <a:outerShdw dist="45791" dir="2021404" algn="ctr" rotWithShape="0">
                    <a:srgbClr val="B2B2B2">
                      <a:alpha val="79999"/>
                    </a:srgbClr>
                  </a:outerShdw>
                </a:effectLst>
                <a:latin typeface="Times New Roman"/>
                <a:cs typeface="Times New Roman"/>
              </a:rPr>
              <a:t>Lớp</a:t>
            </a:r>
            <a:r>
              <a:rPr lang="en-US" b="1" kern="10" dirty="0">
                <a:ln w="9525">
                  <a:solidFill>
                    <a:srgbClr val="0000FF"/>
                  </a:solidFill>
                  <a:round/>
                  <a:headEnd/>
                  <a:tailEnd/>
                </a:ln>
                <a:effectLst>
                  <a:outerShdw dist="45791" dir="2021404" algn="ctr" rotWithShape="0">
                    <a:srgbClr val="B2B2B2">
                      <a:alpha val="79999"/>
                    </a:srgbClr>
                  </a:outerShdw>
                </a:effectLst>
                <a:latin typeface="Times New Roman"/>
                <a:cs typeface="Times New Roman"/>
              </a:rPr>
              <a:t> 5B</a:t>
            </a:r>
          </a:p>
        </p:txBody>
      </p:sp>
      <p:sp>
        <p:nvSpPr>
          <p:cNvPr id="2052" name="WordArt 21"/>
          <p:cNvSpPr>
            <a:spLocks noChangeArrowheads="1" noChangeShapeType="1" noTextEdit="1"/>
          </p:cNvSpPr>
          <p:nvPr/>
        </p:nvSpPr>
        <p:spPr bwMode="auto">
          <a:xfrm>
            <a:off x="0" y="2044171"/>
            <a:ext cx="8572500" cy="5728229"/>
          </a:xfrm>
          <a:prstGeom prst="rect">
            <a:avLst/>
          </a:prstGeom>
        </p:spPr>
        <p:txBody>
          <a:bodyPr wrap="none" lIns="64008" tIns="32004" rIns="64008" bIns="32004" fromWordArt="1">
            <a:prstTxWarp prst="textPlain">
              <a:avLst>
                <a:gd name="adj" fmla="val 50000"/>
              </a:avLst>
            </a:prstTxWarp>
          </a:bodyPr>
          <a:lstStyle/>
          <a:p>
            <a:r>
              <a:rPr lang="en-US"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Tả</a:t>
            </a:r>
            <a:r>
              <a:rPr lang="en-US"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người</a:t>
            </a:r>
            <a:endParaRPr lang="en-US"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r>
              <a:rPr lang="en-US"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 </a:t>
            </a:r>
            <a:r>
              <a:rPr lang="en-US"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Kiểm</a:t>
            </a:r>
            <a:r>
              <a:rPr lang="en-US"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tra</a:t>
            </a:r>
            <a:r>
              <a:rPr lang="en-US"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b="1" kern="10" dirty="0" err="1"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viết</a:t>
            </a:r>
            <a:r>
              <a:rPr lang="en-US" b="1" kern="10" dirty="0" smtClean="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a:t>
            </a:r>
            <a:endParaRPr lang="vi-VN"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endParaRPr lang="en-US" b="1" kern="10" dirty="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grpSp>
        <p:nvGrpSpPr>
          <p:cNvPr id="2" name="Group 5"/>
          <p:cNvGrpSpPr>
            <a:grpSpLocks/>
          </p:cNvGrpSpPr>
          <p:nvPr/>
        </p:nvGrpSpPr>
        <p:grpSpPr bwMode="auto">
          <a:xfrm>
            <a:off x="0" y="0"/>
            <a:ext cx="9144000" cy="6858000"/>
            <a:chOff x="8" y="0"/>
            <a:chExt cx="5760" cy="4320"/>
          </a:xfrm>
        </p:grpSpPr>
        <p:pic>
          <p:nvPicPr>
            <p:cNvPr id="2055" name="Picture 6" descr="GRANS024"/>
            <p:cNvPicPr>
              <a:picLocks noChangeAspect="1" noChangeArrowheads="1"/>
            </p:cNvPicPr>
            <p:nvPr/>
          </p:nvPicPr>
          <p:blipFill>
            <a:blip r:embed="rId2"/>
            <a:srcRect/>
            <a:stretch>
              <a:fillRect/>
            </a:stretch>
          </p:blipFill>
          <p:spPr bwMode="auto">
            <a:xfrm rot="531882" flipH="1">
              <a:off x="4848" y="3394"/>
              <a:ext cx="912" cy="926"/>
            </a:xfrm>
            <a:prstGeom prst="rect">
              <a:avLst/>
            </a:prstGeom>
            <a:noFill/>
            <a:ln w="9525">
              <a:noFill/>
              <a:miter lim="800000"/>
              <a:headEnd/>
              <a:tailEnd/>
            </a:ln>
          </p:spPr>
        </p:pic>
        <p:pic>
          <p:nvPicPr>
            <p:cNvPr id="2056" name="Picture 7" descr="GRANS024"/>
            <p:cNvPicPr>
              <a:picLocks noChangeAspect="1" noChangeArrowheads="1"/>
            </p:cNvPicPr>
            <p:nvPr/>
          </p:nvPicPr>
          <p:blipFill>
            <a:blip r:embed="rId2"/>
            <a:srcRect/>
            <a:stretch>
              <a:fillRect/>
            </a:stretch>
          </p:blipFill>
          <p:spPr bwMode="auto">
            <a:xfrm rot="465066">
              <a:off x="96" y="3394"/>
              <a:ext cx="961" cy="926"/>
            </a:xfrm>
            <a:prstGeom prst="rect">
              <a:avLst/>
            </a:prstGeom>
            <a:noFill/>
            <a:ln w="9525">
              <a:noFill/>
              <a:miter lim="800000"/>
              <a:headEnd/>
              <a:tailEnd/>
            </a:ln>
          </p:spPr>
        </p:pic>
        <p:grpSp>
          <p:nvGrpSpPr>
            <p:cNvPr id="3" name="Group 8"/>
            <p:cNvGrpSpPr>
              <a:grpSpLocks/>
            </p:cNvGrpSpPr>
            <p:nvPr/>
          </p:nvGrpSpPr>
          <p:grpSpPr bwMode="auto">
            <a:xfrm>
              <a:off x="8" y="0"/>
              <a:ext cx="5760" cy="4320"/>
              <a:chOff x="672" y="0"/>
              <a:chExt cx="5760" cy="4320"/>
            </a:xfrm>
          </p:grpSpPr>
          <p:pic>
            <p:nvPicPr>
              <p:cNvPr id="2058" name="Picture 9" descr="BD21325_"/>
              <p:cNvPicPr>
                <a:picLocks noChangeAspect="1" noChangeArrowheads="1"/>
              </p:cNvPicPr>
              <p:nvPr/>
            </p:nvPicPr>
            <p:blipFill>
              <a:blip r:embed="rId3"/>
              <a:srcRect/>
              <a:stretch>
                <a:fillRect/>
              </a:stretch>
            </p:blipFill>
            <p:spPr bwMode="auto">
              <a:xfrm>
                <a:off x="672" y="4176"/>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59" name="Picture 10" descr="BD21325_"/>
              <p:cNvPicPr>
                <a:picLocks noChangeAspect="1" noChangeArrowheads="1"/>
              </p:cNvPicPr>
              <p:nvPr/>
            </p:nvPicPr>
            <p:blipFill>
              <a:blip r:embed="rId3"/>
              <a:srcRect/>
              <a:stretch>
                <a:fillRect/>
              </a:stretch>
            </p:blipFill>
            <p:spPr bwMode="auto">
              <a:xfrm>
                <a:off x="672" y="0"/>
                <a:ext cx="5760" cy="14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60" name="Picture 11" descr="BD21325_"/>
              <p:cNvPicPr>
                <a:picLocks noChangeAspect="1" noChangeArrowheads="1"/>
              </p:cNvPicPr>
              <p:nvPr/>
            </p:nvPicPr>
            <p:blipFill>
              <a:blip r:embed="rId4"/>
              <a:srcRect/>
              <a:stretch>
                <a:fillRect/>
              </a:stretch>
            </p:blipFill>
            <p:spPr bwMode="auto">
              <a:xfrm>
                <a:off x="6288" y="192"/>
                <a:ext cx="144" cy="398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pic>
            <p:nvPicPr>
              <p:cNvPr id="2061" name="Picture 12" descr="BD21325_"/>
              <p:cNvPicPr>
                <a:picLocks noChangeAspect="1" noChangeArrowheads="1"/>
              </p:cNvPicPr>
              <p:nvPr/>
            </p:nvPicPr>
            <p:blipFill>
              <a:blip r:embed="rId4"/>
              <a:srcRect/>
              <a:stretch>
                <a:fillRect/>
              </a:stretch>
            </p:blipFill>
            <p:spPr bwMode="auto">
              <a:xfrm>
                <a:off x="672" y="0"/>
                <a:ext cx="153" cy="4224"/>
              </a:xfrm>
              <a:prstGeom prst="rect">
                <a:avLst/>
              </a:prstGeom>
              <a:gradFill rotWithShape="1">
                <a:gsLst>
                  <a:gs pos="0">
                    <a:srgbClr val="FF00FF"/>
                  </a:gs>
                  <a:gs pos="50000">
                    <a:srgbClr val="FFFFFF"/>
                  </a:gs>
                  <a:gs pos="100000">
                    <a:srgbClr val="FF00FF"/>
                  </a:gs>
                </a:gsLst>
                <a:lin ang="5400000" scaled="1"/>
              </a:gradFill>
              <a:ln w="9525">
                <a:noFill/>
                <a:miter lim="800000"/>
                <a:headEnd/>
                <a:tailEnd/>
              </a:ln>
            </p:spPr>
          </p:pic>
        </p:grpSp>
      </p:grpSp>
      <p:pic>
        <p:nvPicPr>
          <p:cNvPr id="2054" name="Picture 10" descr="cartoon1%20(1)">
            <a:hlinkClick r:id="rId5" action="ppaction://hlinksldjump"/>
          </p:cNvPr>
          <p:cNvPicPr>
            <a:picLocks noChangeAspect="1" noChangeArrowheads="1" noCrop="1"/>
          </p:cNvPicPr>
          <p:nvPr/>
        </p:nvPicPr>
        <p:blipFill>
          <a:blip r:embed="rId6"/>
          <a:srcRect/>
          <a:stretch>
            <a:fillRect/>
          </a:stretch>
        </p:blipFill>
        <p:spPr bwMode="auto">
          <a:xfrm>
            <a:off x="609203" y="1206500"/>
            <a:ext cx="1600399" cy="1420813"/>
          </a:xfrm>
          <a:prstGeom prst="rect">
            <a:avLst/>
          </a:prstGeom>
          <a:noFill/>
          <a:ln w="9525">
            <a:noFill/>
            <a:miter lim="800000"/>
            <a:headEnd/>
            <a:tailEnd/>
          </a:ln>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2067"/>
                                        </p:tgtEl>
                                        <p:attrNameLst>
                                          <p:attrName>style.visibility</p:attrName>
                                        </p:attrNameLst>
                                      </p:cBhvr>
                                      <p:to>
                                        <p:strVal val="visible"/>
                                      </p:to>
                                    </p:set>
                                    <p:anim calcmode="lin" valueType="num">
                                      <p:cBhvr additive="base">
                                        <p:cTn id="7" dur="3000" fill="hold"/>
                                        <p:tgtEl>
                                          <p:spTgt spid="2067"/>
                                        </p:tgtEl>
                                        <p:attrNameLst>
                                          <p:attrName>ppt_x</p:attrName>
                                        </p:attrNameLst>
                                      </p:cBhvr>
                                      <p:tavLst>
                                        <p:tav tm="0">
                                          <p:val>
                                            <p:strVal val="0-#ppt_w/2"/>
                                          </p:val>
                                        </p:tav>
                                        <p:tav tm="100000">
                                          <p:val>
                                            <p:strVal val="#ppt_x"/>
                                          </p:val>
                                        </p:tav>
                                      </p:tavLst>
                                    </p:anim>
                                    <p:anim calcmode="lin" valueType="num">
                                      <p:cBhvr additive="base">
                                        <p:cTn id="8" dur="3000" fill="hold"/>
                                        <p:tgtEl>
                                          <p:spTgt spid="206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3000" b="-13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algn="just"/>
            <a:r>
              <a:rPr lang="vi-VN" sz="4000" dirty="0">
                <a:solidFill>
                  <a:srgbClr val="FF0000"/>
                </a:solidFill>
              </a:rPr>
              <a:t>Noo Phước Thịnh nhảy từng bước nhảy rất đẹp, rất đều. Xong buổi biểu diễn, khuôn mặt đẹp trai của anh ướt đẫm mồ hôi. Các fan hâm mộ của anh lên sân khấu tặng cho anh những bó hoa tươi thắm, giúp anh xua tan bớt mệt nhọc.</a:t>
            </a:r>
            <a:endParaRPr lang="en-US" sz="4000" dirty="0">
              <a:solidFill>
                <a:srgbClr val="FF0000"/>
              </a:solidFill>
            </a:endParaRPr>
          </a:p>
        </p:txBody>
      </p:sp>
    </p:spTree>
    <p:extLst>
      <p:ext uri="{BB962C8B-B14F-4D97-AF65-F5344CB8AC3E}">
        <p14:creationId xmlns:p14="http://schemas.microsoft.com/office/powerpoint/2010/main" val="13448199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vi-VN" sz="4400" dirty="0">
                <a:solidFill>
                  <a:srgbClr val="FF0000"/>
                </a:solidFill>
              </a:rPr>
              <a:t>Em rất thích ca sĩ Noo Phước Thịnh. Anh ấy có những tài năng mà ai cũng muốn  có. Ý chí và nghị lực của anh ấy khiến ai cũng ngưỡng mộ. </a:t>
            </a:r>
            <a:endParaRPr lang="en-US" sz="4400" dirty="0">
              <a:solidFill>
                <a:srgbClr val="FF0000"/>
              </a:solidFill>
            </a:endParaRPr>
          </a:p>
        </p:txBody>
      </p:sp>
      <p:sp>
        <p:nvSpPr>
          <p:cNvPr id="4" name="Tiêu đề 3"/>
          <p:cNvSpPr>
            <a:spLocks noGrp="1"/>
          </p:cNvSpPr>
          <p:nvPr>
            <p:ph type="title"/>
          </p:nvPr>
        </p:nvSpPr>
        <p:spPr/>
        <p:txBody>
          <a:bodyPr/>
          <a:lstStyle/>
          <a:p>
            <a:endParaRPr lang="en-US"/>
          </a:p>
        </p:txBody>
      </p:sp>
    </p:spTree>
    <p:extLst>
      <p:ext uri="{BB962C8B-B14F-4D97-AF65-F5344CB8AC3E}">
        <p14:creationId xmlns:p14="http://schemas.microsoft.com/office/powerpoint/2010/main" val="3125751989"/>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vi-VN" sz="4800" dirty="0">
                <a:solidFill>
                  <a:srgbClr val="FF0000"/>
                </a:solidFill>
              </a:rPr>
              <a:t>Em mong sẽ còn có nhiều  buổi diễn của Noo Phước Thịnh để mọi người có thể đến thưởng thức. </a:t>
            </a:r>
            <a:endParaRPr lang="en-US" sz="4800" dirty="0">
              <a:solidFill>
                <a:srgbClr val="FF0000"/>
              </a:solidFill>
            </a:endParaRPr>
          </a:p>
        </p:txBody>
      </p:sp>
    </p:spTree>
    <p:extLst>
      <p:ext uri="{BB962C8B-B14F-4D97-AF65-F5344CB8AC3E}">
        <p14:creationId xmlns:p14="http://schemas.microsoft.com/office/powerpoint/2010/main" val="1042495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
          <p:cNvGrpSpPr/>
          <p:nvPr/>
        </p:nvGrpSpPr>
        <p:grpSpPr>
          <a:xfrm>
            <a:off x="-2603" y="1"/>
            <a:ext cx="9154356" cy="6857999"/>
            <a:chOff x="-2603" y="1"/>
            <a:chExt cx="9154356" cy="6857999"/>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t="16420"/>
            <a:stretch/>
          </p:blipFill>
          <p:spPr>
            <a:xfrm>
              <a:off x="-2603" y="3016181"/>
              <a:ext cx="9144000" cy="3841819"/>
            </a:xfrm>
            <a:prstGeom prst="rect">
              <a:avLst/>
            </a:prstGeom>
          </p:spPr>
        </p:pic>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t="16420" b="54845"/>
            <a:stretch/>
          </p:blipFill>
          <p:spPr>
            <a:xfrm>
              <a:off x="7753" y="1"/>
              <a:ext cx="9144000" cy="3016180"/>
            </a:xfrm>
            <a:prstGeom prst="rect">
              <a:avLst/>
            </a:prstGeom>
          </p:spPr>
        </p:pic>
      </p:grpSp>
      <p:sp>
        <p:nvSpPr>
          <p:cNvPr id="9" name="Rectangle 8"/>
          <p:cNvSpPr/>
          <p:nvPr/>
        </p:nvSpPr>
        <p:spPr>
          <a:xfrm>
            <a:off x="7753" y="0"/>
            <a:ext cx="9133644" cy="6858000"/>
          </a:xfrm>
          <a:prstGeom prst="rect">
            <a:avLst/>
          </a:prstGeom>
          <a:solidFill>
            <a:schemeClr val="bg1">
              <a:alpha val="19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83568" y="800708"/>
            <a:ext cx="7560840" cy="6295826"/>
          </a:xfrm>
          <a:prstGeom prst="rect">
            <a:avLst/>
          </a:prstGeom>
          <a:noFill/>
        </p:spPr>
        <p:txBody>
          <a:bodyPr wrap="square" rtlCol="0">
            <a:prstTxWarp prst="textArchUp">
              <a:avLst>
                <a:gd name="adj" fmla="val 10697038"/>
              </a:avLst>
            </a:prstTxWarp>
            <a:spAutoFit/>
          </a:bodyPr>
          <a:lstStyle/>
          <a:p>
            <a:pPr algn="ctr"/>
            <a:r>
              <a:rPr lang="en-US" sz="6600" b="1" dirty="0" err="1" smtClean="0">
                <a:ln w="22225">
                  <a:solidFill>
                    <a:schemeClr val="accent2"/>
                  </a:solidFill>
                  <a:prstDash val="solid"/>
                </a:ln>
                <a:solidFill>
                  <a:srgbClr val="0070C0"/>
                </a:solidFill>
              </a:rPr>
              <a:t>Tạm</a:t>
            </a:r>
            <a:r>
              <a:rPr lang="en-US" sz="6600" b="1" dirty="0" smtClean="0">
                <a:ln w="22225">
                  <a:solidFill>
                    <a:schemeClr val="accent2"/>
                  </a:solidFill>
                  <a:prstDash val="solid"/>
                </a:ln>
                <a:solidFill>
                  <a:srgbClr val="0070C0"/>
                </a:solidFill>
              </a:rPr>
              <a:t> </a:t>
            </a:r>
            <a:r>
              <a:rPr lang="en-US" sz="6600" b="1" dirty="0" err="1" smtClean="0">
                <a:ln w="22225">
                  <a:solidFill>
                    <a:schemeClr val="accent2"/>
                  </a:solidFill>
                  <a:prstDash val="solid"/>
                </a:ln>
                <a:solidFill>
                  <a:srgbClr val="0070C0"/>
                </a:solidFill>
              </a:rPr>
              <a:t>biệt</a:t>
            </a:r>
            <a:r>
              <a:rPr lang="en-US" sz="6600" b="1" dirty="0" smtClean="0">
                <a:ln w="22225">
                  <a:solidFill>
                    <a:schemeClr val="accent2"/>
                  </a:solidFill>
                  <a:prstDash val="solid"/>
                </a:ln>
                <a:solidFill>
                  <a:srgbClr val="0070C0"/>
                </a:solidFill>
              </a:rPr>
              <a:t> </a:t>
            </a:r>
            <a:r>
              <a:rPr lang="en-US" sz="6600" b="1" dirty="0" err="1" smtClean="0">
                <a:ln w="22225">
                  <a:solidFill>
                    <a:schemeClr val="accent2"/>
                  </a:solidFill>
                  <a:prstDash val="solid"/>
                </a:ln>
                <a:solidFill>
                  <a:srgbClr val="0070C0"/>
                </a:solidFill>
              </a:rPr>
              <a:t>các</a:t>
            </a:r>
            <a:r>
              <a:rPr lang="en-US" sz="6600" b="1" dirty="0" smtClean="0">
                <a:ln w="22225">
                  <a:solidFill>
                    <a:schemeClr val="accent2"/>
                  </a:solidFill>
                  <a:prstDash val="solid"/>
                </a:ln>
                <a:solidFill>
                  <a:srgbClr val="0070C0"/>
                </a:solidFill>
              </a:rPr>
              <a:t> </a:t>
            </a:r>
            <a:r>
              <a:rPr lang="en-US" sz="6600" b="1" dirty="0" err="1" smtClean="0">
                <a:ln w="22225">
                  <a:solidFill>
                    <a:schemeClr val="accent2"/>
                  </a:solidFill>
                  <a:prstDash val="solid"/>
                </a:ln>
                <a:solidFill>
                  <a:srgbClr val="0070C0"/>
                </a:solidFill>
              </a:rPr>
              <a:t>em</a:t>
            </a:r>
            <a:r>
              <a:rPr lang="en-US" sz="6600" b="1" dirty="0" smtClean="0">
                <a:ln w="22225">
                  <a:solidFill>
                    <a:schemeClr val="accent2"/>
                  </a:solidFill>
                  <a:prstDash val="solid"/>
                </a:ln>
                <a:solidFill>
                  <a:srgbClr val="0070C0"/>
                </a:solidFill>
              </a:rPr>
              <a:t> HS </a:t>
            </a:r>
            <a:r>
              <a:rPr lang="en-US" sz="6600" b="1" dirty="0" err="1" smtClean="0">
                <a:ln w="22225">
                  <a:solidFill>
                    <a:schemeClr val="accent2"/>
                  </a:solidFill>
                  <a:prstDash val="solid"/>
                </a:ln>
                <a:solidFill>
                  <a:srgbClr val="0070C0"/>
                </a:solidFill>
              </a:rPr>
              <a:t>thân</a:t>
            </a:r>
            <a:r>
              <a:rPr lang="en-US" sz="6600" b="1" dirty="0" smtClean="0">
                <a:ln w="22225">
                  <a:solidFill>
                    <a:schemeClr val="accent2"/>
                  </a:solidFill>
                  <a:prstDash val="solid"/>
                </a:ln>
                <a:solidFill>
                  <a:srgbClr val="0070C0"/>
                </a:solidFill>
              </a:rPr>
              <a:t> </a:t>
            </a:r>
            <a:r>
              <a:rPr lang="en-US" sz="6600" b="1" dirty="0" err="1" smtClean="0">
                <a:ln w="22225">
                  <a:solidFill>
                    <a:schemeClr val="accent2"/>
                  </a:solidFill>
                  <a:prstDash val="solid"/>
                </a:ln>
                <a:solidFill>
                  <a:srgbClr val="0070C0"/>
                </a:solidFill>
              </a:rPr>
              <a:t>yêu</a:t>
            </a:r>
            <a:endParaRPr lang="en-US" sz="6600" b="1" dirty="0">
              <a:ln w="22225">
                <a:solidFill>
                  <a:schemeClr val="accent2"/>
                </a:solidFill>
                <a:prstDash val="solid"/>
              </a:ln>
              <a:solidFill>
                <a:srgbClr val="0070C0"/>
              </a:solidFill>
            </a:endParaRPr>
          </a:p>
        </p:txBody>
      </p:sp>
    </p:spTree>
    <p:extLst>
      <p:ext uri="{BB962C8B-B14F-4D97-AF65-F5344CB8AC3E}">
        <p14:creationId xmlns:p14="http://schemas.microsoft.com/office/powerpoint/2010/main" val="2696689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dmin\Downloads\Các loại lớp 5B\BÀI GIẢNG POI\Desktop\images (1).jpg"/>
          <p:cNvPicPr>
            <a:picLocks noChangeAspect="1" noChangeArrowheads="1"/>
          </p:cNvPicPr>
          <p:nvPr/>
        </p:nvPicPr>
        <p:blipFill>
          <a:blip r:embed="rId2"/>
          <a:srcRect/>
          <a:stretch>
            <a:fillRect/>
          </a:stretch>
        </p:blipFill>
        <p:spPr bwMode="auto">
          <a:xfrm>
            <a:off x="0" y="0"/>
            <a:ext cx="8928976" cy="655320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dmin\Downloads\Các loại lớp 5B\BÀI GIẢNG POI\Desktop\images.jpg"/>
          <p:cNvPicPr>
            <a:picLocks noChangeAspect="1" noChangeArrowheads="1"/>
          </p:cNvPicPr>
          <p:nvPr/>
        </p:nvPicPr>
        <p:blipFill>
          <a:blip r:embed="rId2"/>
          <a:srcRect/>
          <a:stretch>
            <a:fillRect/>
          </a:stretch>
        </p:blipFill>
        <p:spPr bwMode="auto">
          <a:xfrm>
            <a:off x="0" y="152400"/>
            <a:ext cx="9770444" cy="67056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6800" y="152400"/>
            <a:ext cx="7848600" cy="1470025"/>
          </a:xfrm>
        </p:spPr>
        <p:txBody>
          <a:bodyPr/>
          <a:lstStyle/>
          <a:p>
            <a:r>
              <a:rPr lang="en-US" dirty="0" err="1" smtClean="0">
                <a:solidFill>
                  <a:srgbClr val="7030A0"/>
                </a:solidFill>
              </a:rPr>
              <a:t>Đề</a:t>
            </a:r>
            <a:r>
              <a:rPr lang="en-US" dirty="0" smtClean="0">
                <a:solidFill>
                  <a:srgbClr val="7030A0"/>
                </a:solidFill>
              </a:rPr>
              <a:t> </a:t>
            </a:r>
            <a:r>
              <a:rPr lang="en-US" dirty="0" err="1" smtClean="0">
                <a:solidFill>
                  <a:srgbClr val="7030A0"/>
                </a:solidFill>
              </a:rPr>
              <a:t>bài</a:t>
            </a:r>
            <a:r>
              <a:rPr lang="en-US" dirty="0" smtClean="0">
                <a:solidFill>
                  <a:srgbClr val="7030A0"/>
                </a:solidFill>
              </a:rPr>
              <a:t>: </a:t>
            </a:r>
            <a:r>
              <a:rPr lang="en-US" dirty="0" err="1" smtClean="0">
                <a:solidFill>
                  <a:srgbClr val="7030A0"/>
                </a:solidFill>
              </a:rPr>
              <a:t>Tả</a:t>
            </a:r>
            <a:r>
              <a:rPr lang="en-US" dirty="0" smtClean="0">
                <a:solidFill>
                  <a:srgbClr val="7030A0"/>
                </a:solidFill>
              </a:rPr>
              <a:t> </a:t>
            </a:r>
            <a:r>
              <a:rPr lang="en-US" dirty="0" err="1" smtClean="0">
                <a:solidFill>
                  <a:srgbClr val="7030A0"/>
                </a:solidFill>
              </a:rPr>
              <a:t>ca</a:t>
            </a:r>
            <a:r>
              <a:rPr lang="en-US" dirty="0" smtClean="0">
                <a:solidFill>
                  <a:srgbClr val="7030A0"/>
                </a:solidFill>
              </a:rPr>
              <a:t> </a:t>
            </a:r>
            <a:r>
              <a:rPr lang="en-US" dirty="0" err="1" smtClean="0">
                <a:solidFill>
                  <a:srgbClr val="7030A0"/>
                </a:solidFill>
              </a:rPr>
              <a:t>sĩ</a:t>
            </a:r>
            <a:r>
              <a:rPr lang="en-US" dirty="0" smtClean="0">
                <a:solidFill>
                  <a:srgbClr val="7030A0"/>
                </a:solidFill>
              </a:rPr>
              <a:t> </a:t>
            </a:r>
            <a:r>
              <a:rPr lang="en-US" dirty="0" err="1" smtClean="0">
                <a:solidFill>
                  <a:srgbClr val="7030A0"/>
                </a:solidFill>
              </a:rPr>
              <a:t>yêu</a:t>
            </a:r>
            <a:r>
              <a:rPr lang="en-US" dirty="0" smtClean="0">
                <a:solidFill>
                  <a:srgbClr val="7030A0"/>
                </a:solidFill>
              </a:rPr>
              <a:t> </a:t>
            </a:r>
            <a:r>
              <a:rPr lang="en-US" dirty="0" err="1" smtClean="0">
                <a:solidFill>
                  <a:srgbClr val="7030A0"/>
                </a:solidFill>
              </a:rPr>
              <a:t>thích</a:t>
            </a:r>
            <a:r>
              <a:rPr lang="en-US" dirty="0" smtClean="0">
                <a:solidFill>
                  <a:srgbClr val="7030A0"/>
                </a:solidFill>
              </a:rPr>
              <a:t> </a:t>
            </a:r>
            <a:r>
              <a:rPr lang="en-US" dirty="0" err="1" smtClean="0">
                <a:solidFill>
                  <a:srgbClr val="7030A0"/>
                </a:solidFill>
              </a:rPr>
              <a:t>của</a:t>
            </a:r>
            <a:r>
              <a:rPr lang="en-US" dirty="0" smtClean="0">
                <a:solidFill>
                  <a:srgbClr val="7030A0"/>
                </a:solidFill>
              </a:rPr>
              <a:t> </a:t>
            </a:r>
            <a:r>
              <a:rPr lang="en-US" dirty="0" err="1" smtClean="0">
                <a:solidFill>
                  <a:srgbClr val="7030A0"/>
                </a:solidFill>
              </a:rPr>
              <a:t>em</a:t>
            </a:r>
            <a:endParaRPr lang="en-US" dirty="0">
              <a:solidFill>
                <a:srgbClr val="7030A0"/>
              </a:solidFill>
            </a:endParaRPr>
          </a:p>
        </p:txBody>
      </p:sp>
      <p:sp>
        <p:nvSpPr>
          <p:cNvPr id="3" name="Subtitle 2"/>
          <p:cNvSpPr>
            <a:spLocks noGrp="1"/>
          </p:cNvSpPr>
          <p:nvPr>
            <p:ph type="subTitle" idx="1"/>
          </p:nvPr>
        </p:nvSpPr>
        <p:spPr>
          <a:xfrm>
            <a:off x="1143000" y="2133600"/>
            <a:ext cx="7696200" cy="4267200"/>
          </a:xfrm>
        </p:spPr>
        <p:txBody>
          <a:bodyPr>
            <a:normAutofit fontScale="92500" lnSpcReduction="10000"/>
          </a:bodyPr>
          <a:lstStyle/>
          <a:p>
            <a:r>
              <a:rPr lang="en-US" sz="4300" b="0" i="0" dirty="0" smtClean="0">
                <a:solidFill>
                  <a:srgbClr val="FF0000"/>
                </a:solidFill>
                <a:effectLst/>
                <a:latin typeface="NotoSans"/>
              </a:rPr>
              <a:t>T</a:t>
            </a:r>
            <a:r>
              <a:rPr lang="vi-VN" sz="4400" b="0" i="0" dirty="0" smtClean="0">
                <a:solidFill>
                  <a:srgbClr val="FF0000"/>
                </a:solidFill>
                <a:effectLst/>
                <a:latin typeface="NotoSans"/>
              </a:rPr>
              <a:t>hứ bảy tuần trước, anh em vừa mua vé đi xem ca nhạc buổi biểu diễn của ca sĩ Noo Phước Thịnh. Em rất háo hức và vui mừng vì ca sĩ đó là thần tượng của em.</a:t>
            </a:r>
            <a:r>
              <a:rPr lang="vi-VN" sz="4400" dirty="0" smtClean="0">
                <a:solidFill>
                  <a:srgbClr val="FF0000"/>
                </a:solidFill>
              </a:rPr>
              <a:t/>
            </a:r>
            <a:br>
              <a:rPr lang="vi-VN" sz="4400" dirty="0" smtClean="0">
                <a:solidFill>
                  <a:srgbClr val="FF0000"/>
                </a:solidFill>
              </a:rPr>
            </a:br>
            <a:endParaRPr lang="en-US" sz="4400" dirty="0">
              <a:solidFill>
                <a:srgbClr val="FF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394975009"/>
              </p:ext>
            </p:extLst>
          </p:nvPr>
        </p:nvGraphicFramePr>
        <p:xfrm>
          <a:off x="1762125" y="3375501"/>
          <a:ext cx="5619750" cy="975360"/>
        </p:xfrm>
        <a:graphic>
          <a:graphicData uri="http://schemas.openxmlformats.org/drawingml/2006/table">
            <a:tbl>
              <a:tblPr/>
              <a:tblGrid>
                <a:gridCol w="5619750"/>
              </a:tblGrid>
              <a:tr h="0">
                <a:tc>
                  <a:txBody>
                    <a:bodyPr/>
                    <a:lstStyle/>
                    <a:p>
                      <a:pPr algn="ctr" fontAlgn="base"/>
                      <a:r>
                        <a:rPr lang="en-US" dirty="0">
                          <a:effectLst/>
                        </a:rPr>
                        <a:t/>
                      </a:r>
                      <a:br>
                        <a:rPr lang="en-US" dirty="0">
                          <a:effectLst/>
                        </a:rPr>
                      </a:br>
                      <a:endParaRPr lang="en-US" dirty="0">
                        <a:effectLst/>
                      </a:endParaRPr>
                    </a:p>
                  </a:txBody>
                  <a:tcPr marL="0" marR="0" marT="0" marB="0" anchor="ctr">
                    <a:lnL>
                      <a:noFill/>
                    </a:lnL>
                    <a:lnR>
                      <a:noFill/>
                    </a:lnR>
                    <a:lnT>
                      <a:noFill/>
                    </a:lnT>
                    <a:lnB>
                      <a:noFill/>
                    </a:lnB>
                  </a:tcPr>
                </a:tc>
              </a:tr>
              <a:tr h="0">
                <a:tc>
                  <a:txBody>
                    <a:bodyPr/>
                    <a:lstStyle/>
                    <a:p>
                      <a:pPr algn="ctr" fontAlgn="base"/>
                      <a:endParaRPr lang="vi-VN" i="1" dirty="0">
                        <a:solidFill>
                          <a:srgbClr val="222222"/>
                        </a:solidFill>
                        <a:effectLst/>
                      </a:endParaRPr>
                    </a:p>
                  </a:txBody>
                  <a:tcPr marL="0" marR="0" marT="76200" marB="76200" anchor="ctr">
                    <a:lnL>
                      <a:noFill/>
                    </a:lnL>
                    <a:lnR>
                      <a:noFill/>
                    </a:lnR>
                    <a:lnT>
                      <a:noFill/>
                    </a:lnT>
                    <a:lnB>
                      <a:noFill/>
                    </a:lnB>
                  </a:tcPr>
                </a:tc>
              </a:tr>
            </a:tbl>
          </a:graphicData>
        </a:graphic>
      </p:graphicFrame>
      <p:sp>
        <p:nvSpPr>
          <p:cNvPr id="6" name="AutoShape 3" descr="http://img.vietnamnet.vn/logo.gif"/>
          <p:cNvSpPr>
            <a:spLocks noChangeAspect="1" noChangeArrowheads="1"/>
          </p:cNvSpPr>
          <p:nvPr/>
        </p:nvSpPr>
        <p:spPr bwMode="auto">
          <a:xfrm>
            <a:off x="1797050" y="922338"/>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39533333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2000" b="-12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447800"/>
            <a:ext cx="7790688" cy="4800600"/>
          </a:xfrm>
        </p:spPr>
        <p:txBody>
          <a:bodyPr>
            <a:normAutofit/>
          </a:bodyPr>
          <a:lstStyle/>
          <a:p>
            <a:pPr algn="just"/>
            <a:r>
              <a:rPr lang="vi-VN" sz="4400" dirty="0">
                <a:solidFill>
                  <a:srgbClr val="FF0000"/>
                </a:solidFill>
              </a:rPr>
              <a:t>Khi đến buổi biểu diễn, em nhìn thấy người đến xem đông như kiến. Sân khấu được trang hoàng rất lộng lẫy. Kĩ thuật ánh sáng rất công phu.</a:t>
            </a:r>
            <a:endParaRPr lang="en-US" sz="4400" dirty="0">
              <a:solidFill>
                <a:srgbClr val="FF0000"/>
              </a:solidFill>
            </a:endParaRPr>
          </a:p>
        </p:txBody>
      </p:sp>
      <p:sp>
        <p:nvSpPr>
          <p:cNvPr id="4" name="Tiêu đề 3"/>
          <p:cNvSpPr>
            <a:spLocks noGrp="1"/>
          </p:cNvSpPr>
          <p:nvPr>
            <p:ph type="title"/>
          </p:nvPr>
        </p:nvSpPr>
        <p:spPr/>
        <p:txBody>
          <a:bodyPr/>
          <a:lstStyle/>
          <a:p>
            <a:endParaRPr lang="en-US"/>
          </a:p>
        </p:txBody>
      </p:sp>
    </p:spTree>
    <p:extLst>
      <p:ext uri="{BB962C8B-B14F-4D97-AF65-F5344CB8AC3E}">
        <p14:creationId xmlns:p14="http://schemas.microsoft.com/office/powerpoint/2010/main" val="141314367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0" y="1447800"/>
            <a:ext cx="7714488" cy="4800600"/>
          </a:xfrm>
        </p:spPr>
        <p:txBody>
          <a:bodyPr>
            <a:normAutofit/>
          </a:bodyPr>
          <a:lstStyle/>
          <a:p>
            <a:pPr algn="just"/>
            <a:r>
              <a:rPr lang="vi-VN" sz="4800" dirty="0">
                <a:solidFill>
                  <a:srgbClr val="FF0000"/>
                </a:solidFill>
              </a:rPr>
              <a:t>Có đủ các loại đèn: đèn xanh, đèn đỏ, đèn tím, đèn vàng rất rực rỡ. Bỗng tiếng hò reo vang lên. Ca sĩ Noo Phước Thịnh bước lên sân khấu.</a:t>
            </a:r>
            <a:endParaRPr lang="en-US" sz="4800" dirty="0">
              <a:solidFill>
                <a:srgbClr val="FF0000"/>
              </a:solidFill>
            </a:endParaRPr>
          </a:p>
        </p:txBody>
      </p:sp>
    </p:spTree>
    <p:extLst>
      <p:ext uri="{BB962C8B-B14F-4D97-AF65-F5344CB8AC3E}">
        <p14:creationId xmlns:p14="http://schemas.microsoft.com/office/powerpoint/2010/main" val="3151760860"/>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7866888" cy="4800600"/>
          </a:xfrm>
        </p:spPr>
        <p:txBody>
          <a:bodyPr>
            <a:normAutofit lnSpcReduction="10000"/>
          </a:bodyPr>
          <a:lstStyle/>
          <a:p>
            <a:pPr algn="just"/>
            <a:r>
              <a:rPr lang="vi-VN" dirty="0" smtClean="0">
                <a:solidFill>
                  <a:srgbClr val="FF0000"/>
                </a:solidFill>
              </a:rPr>
              <a:t/>
            </a:r>
            <a:br>
              <a:rPr lang="vi-VN" dirty="0" smtClean="0">
                <a:solidFill>
                  <a:srgbClr val="FF0000"/>
                </a:solidFill>
              </a:rPr>
            </a:br>
            <a:r>
              <a:rPr lang="vi-VN" sz="4400" dirty="0">
                <a:solidFill>
                  <a:srgbClr val="FF0000"/>
                </a:solidFill>
              </a:rPr>
              <a:t>Bộ trang phục của Noo Phước Thịnh rất đẹp. Anh mặc một chiếc áo sơ mi trắng, khoác lên trên chiếc áo gi lê hồng pha trắng, dưới mặc quần bò. </a:t>
            </a:r>
            <a:r>
              <a:rPr lang="vi-VN" sz="4400" dirty="0" smtClean="0">
                <a:solidFill>
                  <a:srgbClr val="FF0000"/>
                </a:solidFill>
              </a:rPr>
              <a:t/>
            </a:r>
            <a:br>
              <a:rPr lang="vi-VN" sz="4400" dirty="0" smtClean="0">
                <a:solidFill>
                  <a:srgbClr val="FF0000"/>
                </a:solidFill>
              </a:rPr>
            </a:br>
            <a:endParaRPr lang="en-US" sz="4400" dirty="0">
              <a:solidFill>
                <a:srgbClr val="FF0000"/>
              </a:solidFill>
            </a:endParaRPr>
          </a:p>
        </p:txBody>
      </p:sp>
    </p:spTree>
    <p:extLst>
      <p:ext uri="{BB962C8B-B14F-4D97-AF65-F5344CB8AC3E}">
        <p14:creationId xmlns:p14="http://schemas.microsoft.com/office/powerpoint/2010/main" val="2914489427"/>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1447800"/>
            <a:ext cx="7866888" cy="4800600"/>
          </a:xfrm>
        </p:spPr>
        <p:txBody>
          <a:bodyPr>
            <a:noAutofit/>
          </a:bodyPr>
          <a:lstStyle/>
          <a:p>
            <a:pPr algn="just"/>
            <a:r>
              <a:rPr lang="vi-VN" sz="4800" dirty="0">
                <a:solidFill>
                  <a:srgbClr val="FF0000"/>
                </a:solidFill>
              </a:rPr>
              <a:t>Tiếng nhạc nổi lên. Ca sĩ bắt đầu hát. Tiếng hát ngọt ngào, bay bổng. Ánh mắt truyền cảm của anh nhìn vào khán giả một cách vui vẻ và tình cảm.</a:t>
            </a:r>
            <a:endParaRPr lang="en-US" sz="4800" dirty="0">
              <a:solidFill>
                <a:srgbClr val="FF0000"/>
              </a:solidFill>
            </a:endParaRPr>
          </a:p>
        </p:txBody>
      </p:sp>
      <p:sp>
        <p:nvSpPr>
          <p:cNvPr id="4" name="Tiêu đề 3"/>
          <p:cNvSpPr>
            <a:spLocks noGrp="1"/>
          </p:cNvSpPr>
          <p:nvPr>
            <p:ph type="title"/>
          </p:nvPr>
        </p:nvSpPr>
        <p:spPr/>
        <p:txBody>
          <a:bodyPr/>
          <a:lstStyle/>
          <a:p>
            <a:endParaRPr lang="en-US"/>
          </a:p>
        </p:txBody>
      </p:sp>
    </p:spTree>
    <p:extLst>
      <p:ext uri="{BB962C8B-B14F-4D97-AF65-F5344CB8AC3E}">
        <p14:creationId xmlns:p14="http://schemas.microsoft.com/office/powerpoint/2010/main" val="1819411405"/>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vi-VN" sz="4400" dirty="0">
                <a:solidFill>
                  <a:srgbClr val="FF0000"/>
                </a:solidFill>
              </a:rPr>
              <a:t>Đến đoạn ngân vang, giọng anh khỏe hơn, ngân rất vang. Khán giả cổ vũ nồng nhiệt. Đó như là động lực cho anh thêm sức mạnh để hát.</a:t>
            </a:r>
            <a:r>
              <a:rPr lang="vi-VN" sz="4400" dirty="0" smtClean="0">
                <a:solidFill>
                  <a:srgbClr val="FF0000"/>
                </a:solidFill>
              </a:rPr>
              <a:t/>
            </a:r>
            <a:br>
              <a:rPr lang="vi-VN" sz="4400" dirty="0" smtClean="0">
                <a:solidFill>
                  <a:srgbClr val="FF0000"/>
                </a:solidFill>
              </a:rPr>
            </a:br>
            <a:endParaRPr lang="en-US" sz="4400" dirty="0">
              <a:solidFill>
                <a:srgbClr val="FF0000"/>
              </a:solidFill>
            </a:endParaRPr>
          </a:p>
        </p:txBody>
      </p:sp>
      <p:sp>
        <p:nvSpPr>
          <p:cNvPr id="4" name="Tiêu đề 3"/>
          <p:cNvSpPr>
            <a:spLocks noGrp="1"/>
          </p:cNvSpPr>
          <p:nvPr>
            <p:ph type="title"/>
          </p:nvPr>
        </p:nvSpPr>
        <p:spPr/>
        <p:txBody>
          <a:bodyPr/>
          <a:lstStyle/>
          <a:p>
            <a:endParaRPr lang="en-US"/>
          </a:p>
        </p:txBody>
      </p:sp>
    </p:spTree>
    <p:extLst>
      <p:ext uri="{BB962C8B-B14F-4D97-AF65-F5344CB8AC3E}">
        <p14:creationId xmlns:p14="http://schemas.microsoft.com/office/powerpoint/2010/main" val="366269314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Đỉnh elip">
  <a:themeElements>
    <a:clrScheme name="Đỉnh elip">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Đỉnh elip">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Đỉnh elip">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79</TotalTime>
  <Words>301</Words>
  <Application>Microsoft Office PowerPoint</Application>
  <PresentationFormat>On-screen Show (4:3)</PresentationFormat>
  <Paragraphs>16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Đỉnh elip</vt:lpstr>
      <vt:lpstr>PowerPoint Presentation</vt:lpstr>
      <vt:lpstr>PowerPoint Presentation</vt:lpstr>
      <vt:lpstr>PowerPoint Presentation</vt:lpstr>
      <vt:lpstr>Đề bài: Tả ca sĩ yêu thích của 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Đề bài: Tả ca sĩ yêu thích của em</dc:title>
  <dc:creator>Chuc</dc:creator>
  <cp:lastModifiedBy>User</cp:lastModifiedBy>
  <cp:revision>9</cp:revision>
  <dcterms:created xsi:type="dcterms:W3CDTF">2019-01-19T04:25:13Z</dcterms:created>
  <dcterms:modified xsi:type="dcterms:W3CDTF">2021-01-25T07:23:22Z</dcterms:modified>
</cp:coreProperties>
</file>