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7" r:id="rId2"/>
    <p:sldId id="278" r:id="rId3"/>
    <p:sldId id="284" r:id="rId4"/>
    <p:sldId id="286" r:id="rId5"/>
    <p:sldId id="285" r:id="rId6"/>
    <p:sldId id="281"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000000"/>
    <a:srgbClr val="000066"/>
    <a:srgbClr val="008000"/>
    <a:srgbClr val="0033CC"/>
    <a:srgbClr val="CCECFF"/>
    <a:srgbClr val="663300"/>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4674" autoAdjust="0"/>
  </p:normalViewPr>
  <p:slideViewPr>
    <p:cSldViewPr>
      <p:cViewPr varScale="1">
        <p:scale>
          <a:sx n="41" d="100"/>
          <a:sy n="41" d="100"/>
        </p:scale>
        <p:origin x="-130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19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lvl1pPr>
          </a:lstStyle>
          <a:p>
            <a:pPr>
              <a:defRPr/>
            </a:pPr>
            <a:fld id="{4CA743E9-9BFB-4F22-9070-33D03385D39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F6BFE47-7F90-4CAE-BC70-E78BD086920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75573D-5379-4D9B-923E-45F7C9B3A4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1292E80-56FC-4F4F-819E-1E531D00B55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F43BBC-F76D-44B9-B979-D27CDD37CC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70D942-A5DB-4CC2-A781-510D55139D0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8377265-DF7D-4E88-9AC1-5E96F8D4B57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75DD668-859F-40AD-B6CE-C84900D87E5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40F1737-96EE-4C33-96CE-FAFA7074060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16AE23B-4596-46E6-AD5A-2BDCF412AD9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C6F696A-16BC-4154-853A-DD39853BAEF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2DDB082-1518-4A55-A354-4FAC89F7CBB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400"/>
            </a:lvl1pPr>
          </a:lstStyle>
          <a:p>
            <a:pPr>
              <a:defRPr/>
            </a:pPr>
            <a:fld id="{5E698F78-FA68-4AFB-B66F-AFAD12A515F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457200" y="2133600"/>
            <a:ext cx="8382000" cy="2441575"/>
          </a:xfrm>
          <a:prstGeom prst="rect">
            <a:avLst/>
          </a:prstGeom>
          <a:noFill/>
          <a:ln w="9525">
            <a:noFill/>
            <a:miter lim="800000"/>
            <a:headEnd/>
            <a:tailEnd/>
          </a:ln>
        </p:spPr>
        <p:txBody>
          <a:bodyPr>
            <a:spAutoFit/>
          </a:bodyPr>
          <a:lstStyle/>
          <a:p>
            <a:pPr algn="just">
              <a:spcBef>
                <a:spcPct val="50000"/>
              </a:spcBef>
            </a:pPr>
            <a:r>
              <a:rPr lang="en-US" sz="2800" b="1" i="1">
                <a:solidFill>
                  <a:srgbClr val="0033CC"/>
                </a:solidFill>
                <a:latin typeface="Times New Roman" pitchFamily="18" charset="0"/>
              </a:rPr>
              <a:t>    Các em đã được học qua câu chuyện Sơn Tinh, Thuỷ Tinh. Hôm nay chúng ta sẽ tập chép lại một phần của đoạn một câu chuyện này và làm một số bài tập phân biệt âm </a:t>
            </a:r>
            <a:r>
              <a:rPr lang="en-US" sz="2800" b="1" i="1">
                <a:solidFill>
                  <a:srgbClr val="FF3300"/>
                </a:solidFill>
                <a:latin typeface="Times New Roman" pitchFamily="18" charset="0"/>
              </a:rPr>
              <a:t>ch</a:t>
            </a:r>
            <a:r>
              <a:rPr lang="en-US" sz="2800" b="1" i="1">
                <a:solidFill>
                  <a:srgbClr val="663300"/>
                </a:solidFill>
                <a:latin typeface="Times New Roman" pitchFamily="18" charset="0"/>
              </a:rPr>
              <a:t> </a:t>
            </a:r>
            <a:r>
              <a:rPr lang="en-US" sz="2800" b="1" i="1">
                <a:solidFill>
                  <a:srgbClr val="0033CC"/>
                </a:solidFill>
                <a:latin typeface="Times New Roman" pitchFamily="18" charset="0"/>
              </a:rPr>
              <a:t>hay </a:t>
            </a:r>
            <a:r>
              <a:rPr lang="en-US" sz="2800" b="1" i="1">
                <a:solidFill>
                  <a:srgbClr val="FF3300"/>
                </a:solidFill>
                <a:latin typeface="Times New Roman" pitchFamily="18" charset="0"/>
              </a:rPr>
              <a:t>tr</a:t>
            </a:r>
            <a:r>
              <a:rPr lang="en-US" sz="2800" b="1" i="1">
                <a:solidFill>
                  <a:srgbClr val="663300"/>
                </a:solidFill>
                <a:latin typeface="Times New Roman" pitchFamily="18" charset="0"/>
              </a:rPr>
              <a:t> </a:t>
            </a:r>
            <a:r>
              <a:rPr lang="en-US" sz="2800" b="1" i="1">
                <a:solidFill>
                  <a:srgbClr val="0033CC"/>
                </a:solidFill>
                <a:latin typeface="Times New Roman" pitchFamily="18" charset="0"/>
              </a:rPr>
              <a:t>và </a:t>
            </a:r>
            <a:r>
              <a:rPr lang="en-US" sz="2800" b="1" i="1">
                <a:solidFill>
                  <a:srgbClr val="FF3300"/>
                </a:solidFill>
                <a:latin typeface="Times New Roman" pitchFamily="18" charset="0"/>
              </a:rPr>
              <a:t>dấu hỏi</a:t>
            </a:r>
            <a:r>
              <a:rPr lang="en-US" sz="2800" b="1" i="1">
                <a:solidFill>
                  <a:srgbClr val="0033CC"/>
                </a:solidFill>
                <a:latin typeface="Times New Roman" pitchFamily="18" charset="0"/>
              </a:rPr>
              <a:t> và </a:t>
            </a:r>
            <a:r>
              <a:rPr lang="en-US" sz="2800" b="1" i="1">
                <a:solidFill>
                  <a:srgbClr val="FF3300"/>
                </a:solidFill>
                <a:latin typeface="Times New Roman" pitchFamily="18" charset="0"/>
              </a:rPr>
              <a:t>dấu ngã</a:t>
            </a:r>
            <a:r>
              <a:rPr lang="en-US" sz="2800" b="1" i="1">
                <a:solidFill>
                  <a:srgbClr val="0033CC"/>
                </a:solidFill>
                <a:latin typeface="Times New Roman" pitchFamily="18" charset="0"/>
              </a:rPr>
              <a:t> qua bài.</a:t>
            </a:r>
          </a:p>
          <a:p>
            <a:pPr>
              <a:spcBef>
                <a:spcPct val="50000"/>
              </a:spcBef>
              <a:buFontTx/>
              <a:buChar char="-"/>
            </a:pPr>
            <a:endParaRPr lang="en-US" sz="2800" b="1" i="1">
              <a:solidFill>
                <a:srgbClr val="0033CC"/>
              </a:solidFill>
              <a:latin typeface="Times New Roman" pitchFamily="18" charset="0"/>
            </a:endParaRPr>
          </a:p>
        </p:txBody>
      </p:sp>
      <p:sp>
        <p:nvSpPr>
          <p:cNvPr id="6149" name="Rectangle 5"/>
          <p:cNvSpPr>
            <a:spLocks noChangeArrowheads="1"/>
          </p:cNvSpPr>
          <p:nvPr/>
        </p:nvSpPr>
        <p:spPr bwMode="auto">
          <a:xfrm>
            <a:off x="0" y="0"/>
            <a:ext cx="9144000" cy="396875"/>
          </a:xfrm>
          <a:prstGeom prst="rect">
            <a:avLst/>
          </a:prstGeom>
          <a:gradFill rotWithShape="1">
            <a:gsLst>
              <a:gs pos="0">
                <a:srgbClr val="0000FF"/>
              </a:gs>
              <a:gs pos="50000">
                <a:schemeClr val="bg1"/>
              </a:gs>
              <a:gs pos="100000">
                <a:srgbClr val="0000FF"/>
              </a:gs>
            </a:gsLst>
            <a:lin ang="5400000" scaled="1"/>
          </a:gradFill>
          <a:ln>
            <a:noFill/>
          </a:ln>
          <a:effectLst/>
          <a:extLst>
            <a:ext uri="{91240B29-F687-4F45-9708-019B960494DF}"/>
            <a:ext uri="{AF507438-7753-43E0-B8FC-AC1667EBCBE1}"/>
          </a:extLst>
        </p:spPr>
        <p:txBody>
          <a:bodyPr>
            <a:spAutoFit/>
          </a:bodyPr>
          <a:lstStyle/>
          <a:p>
            <a:pPr marL="342900" indent="-342900" algn="ctr">
              <a:spcBef>
                <a:spcPct val="20000"/>
              </a:spcBef>
              <a:defRPr/>
            </a:pPr>
            <a:endParaRPr lang="en-US" sz="2000" b="1" dirty="0"/>
          </a:p>
        </p:txBody>
      </p:sp>
      <p:sp>
        <p:nvSpPr>
          <p:cNvPr id="2052" name="Text Box 10"/>
          <p:cNvSpPr txBox="1">
            <a:spLocks noChangeArrowheads="1"/>
          </p:cNvSpPr>
          <p:nvPr/>
        </p:nvSpPr>
        <p:spPr bwMode="auto">
          <a:xfrm>
            <a:off x="2743200" y="365125"/>
            <a:ext cx="3581400" cy="396875"/>
          </a:xfrm>
          <a:prstGeom prst="rect">
            <a:avLst/>
          </a:prstGeom>
          <a:noFill/>
          <a:ln w="9525">
            <a:noFill/>
            <a:miter lim="800000"/>
            <a:headEnd/>
            <a:tailEnd/>
          </a:ln>
        </p:spPr>
        <p:txBody>
          <a:bodyPr>
            <a:spAutoFit/>
          </a:bodyPr>
          <a:lstStyle/>
          <a:p>
            <a:pPr algn="ctr">
              <a:spcBef>
                <a:spcPct val="50000"/>
              </a:spcBef>
            </a:pPr>
            <a:r>
              <a:rPr lang="en-US" sz="2000" b="1">
                <a:solidFill>
                  <a:schemeClr val="folHlink"/>
                </a:solidFill>
              </a:rPr>
              <a:t>Chính tả</a:t>
            </a:r>
          </a:p>
        </p:txBody>
      </p:sp>
      <p:sp>
        <p:nvSpPr>
          <p:cNvPr id="30728" name="Text Box 8"/>
          <p:cNvSpPr txBox="1">
            <a:spLocks noChangeArrowheads="1"/>
          </p:cNvSpPr>
          <p:nvPr/>
        </p:nvSpPr>
        <p:spPr bwMode="auto">
          <a:xfrm>
            <a:off x="2362200" y="762000"/>
            <a:ext cx="4419600" cy="519113"/>
          </a:xfrm>
          <a:prstGeom prst="rect">
            <a:avLst/>
          </a:prstGeom>
          <a:noFill/>
          <a:ln w="9525">
            <a:noFill/>
            <a:miter lim="800000"/>
            <a:headEnd/>
            <a:tailEnd/>
          </a:ln>
        </p:spPr>
        <p:txBody>
          <a:bodyPr>
            <a:spAutoFit/>
          </a:bodyPr>
          <a:lstStyle/>
          <a:p>
            <a:pPr algn="ctr">
              <a:spcBef>
                <a:spcPct val="50000"/>
              </a:spcBef>
            </a:pPr>
            <a:r>
              <a:rPr lang="en-US" sz="2800" b="1">
                <a:solidFill>
                  <a:srgbClr val="CC3300"/>
                </a:solidFill>
                <a:latin typeface="Times New Roman" pitchFamily="18" charset="0"/>
              </a:rPr>
              <a:t>SƠN TINH, THUỶ TINH</a:t>
            </a:r>
          </a:p>
        </p:txBody>
      </p:sp>
    </p:spTree>
  </p:cSld>
  <p:clrMapOvr>
    <a:masterClrMapping/>
  </p:clrMapOvr>
  <p:transition spd="med">
    <p:cover dir="ld"/>
    <p:sndAc>
      <p:stSnd>
        <p:snd r:embed="rId2" name="arrow.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6147">
                                            <p:txEl>
                                              <p:pRg st="0" end="0"/>
                                            </p:txEl>
                                          </p:spTgt>
                                        </p:tgtEl>
                                        <p:attrNameLst>
                                          <p:attrName>style.visibility</p:attrName>
                                        </p:attrNameLst>
                                      </p:cBhvr>
                                      <p:to>
                                        <p:strVal val="visible"/>
                                      </p:to>
                                    </p:set>
                                    <p:anim calcmode="discrete" valueType="clr">
                                      <p:cBhvr override="childStyle">
                                        <p:cTn id="7" dur="80"/>
                                        <p:tgtEl>
                                          <p:spTgt spid="614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147">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6147">
                                            <p:txEl>
                                              <p:pRg st="0" end="0"/>
                                            </p:txEl>
                                          </p:spTgt>
                                        </p:tgtEl>
                                        <p:attrNameLst>
                                          <p:attrName>fill.type</p:attrName>
                                        </p:attrNameLst>
                                      </p:cBhvr>
                                      <p:to>
                                        <p:strVal val="solid"/>
                                      </p:to>
                                    </p:set>
                                  </p:childTnLst>
                                  <p:subTnLst>
                                    <p:audio>
                                      <p:cMediaNode>
                                        <p:cTn display="0" masterRel="sameClick">
                                          <p:stCondLst>
                                            <p:cond evt="begin" delay="0">
                                              <p:tn val="5"/>
                                            </p:cond>
                                          </p:stCondLst>
                                          <p:endCondLst>
                                            <p:cond evt="onStopAudio" delay="0">
                                              <p:tgtEl>
                                                <p:sldTgt/>
                                              </p:tgtEl>
                                            </p:cond>
                                          </p:endCondLst>
                                        </p:cTn>
                                        <p:tgtEl>
                                          <p:sndTgt r:embed="rId3" name="cashreg.wav" builtIn="1"/>
                                        </p:tgtEl>
                                      </p:cMediaNode>
                                    </p:audio>
                                  </p:sub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0728"/>
                                        </p:tgtEl>
                                        <p:attrNameLst>
                                          <p:attrName>style.visibility</p:attrName>
                                        </p:attrNameLst>
                                      </p:cBhvr>
                                      <p:to>
                                        <p:strVal val="visible"/>
                                      </p:to>
                                    </p:set>
                                    <p:anim calcmode="lin" valueType="num">
                                      <p:cBhvr>
                                        <p:cTn id="14" dur="1000" fill="hold"/>
                                        <p:tgtEl>
                                          <p:spTgt spid="30728"/>
                                        </p:tgtEl>
                                        <p:attrNameLst>
                                          <p:attrName>ppt_w</p:attrName>
                                        </p:attrNameLst>
                                      </p:cBhvr>
                                      <p:tavLst>
                                        <p:tav tm="0">
                                          <p:val>
                                            <p:strVal val="#ppt_w*0.70"/>
                                          </p:val>
                                        </p:tav>
                                        <p:tav tm="100000">
                                          <p:val>
                                            <p:strVal val="#ppt_w"/>
                                          </p:val>
                                        </p:tav>
                                      </p:tavLst>
                                    </p:anim>
                                    <p:anim calcmode="lin" valueType="num">
                                      <p:cBhvr>
                                        <p:cTn id="15" dur="1000" fill="hold"/>
                                        <p:tgtEl>
                                          <p:spTgt spid="30728"/>
                                        </p:tgtEl>
                                        <p:attrNameLst>
                                          <p:attrName>ppt_h</p:attrName>
                                        </p:attrNameLst>
                                      </p:cBhvr>
                                      <p:tavLst>
                                        <p:tav tm="0">
                                          <p:val>
                                            <p:strVal val="#ppt_h"/>
                                          </p:val>
                                        </p:tav>
                                        <p:tav tm="100000">
                                          <p:val>
                                            <p:strVal val="#ppt_h"/>
                                          </p:val>
                                        </p:tav>
                                      </p:tavLst>
                                    </p:anim>
                                    <p:animEffect transition="in" filter="fade">
                                      <p:cBhvr>
                                        <p:cTn id="16" dur="1000"/>
                                        <p:tgtEl>
                                          <p:spTgt spid="30728"/>
                                        </p:tgtEl>
                                      </p:cBhvr>
                                    </p:animEffect>
                                  </p:childTnLst>
                                </p:cTn>
                              </p:par>
                              <p:par>
                                <p:cTn id="17" presetID="1" presetClass="exit" presetSubtype="0" fill="hold" grpId="0" nodeType="withEffect">
                                  <p:stCondLst>
                                    <p:cond delay="0"/>
                                  </p:stCondLst>
                                  <p:iterate type="lt">
                                    <p:tmAbs val="0"/>
                                  </p:iterate>
                                  <p:childTnLst>
                                    <p:set>
                                      <p:cBhvr>
                                        <p:cTn id="18" dur="1" fill="hold">
                                          <p:stCondLst>
                                            <p:cond delay="0"/>
                                          </p:stCondLst>
                                        </p:cTn>
                                        <p:tgtEl>
                                          <p:spTgt spid="6147">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allAtOnce"/>
      <p:bldP spid="307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5"/>
          <p:cNvSpPr>
            <a:spLocks noChangeArrowheads="1"/>
          </p:cNvSpPr>
          <p:nvPr/>
        </p:nvSpPr>
        <p:spPr bwMode="auto">
          <a:xfrm>
            <a:off x="0" y="0"/>
            <a:ext cx="9144000" cy="396875"/>
          </a:xfrm>
          <a:prstGeom prst="rect">
            <a:avLst/>
          </a:prstGeom>
          <a:gradFill rotWithShape="1">
            <a:gsLst>
              <a:gs pos="0">
                <a:srgbClr val="0000FF"/>
              </a:gs>
              <a:gs pos="50000">
                <a:schemeClr val="bg1"/>
              </a:gs>
              <a:gs pos="100000">
                <a:srgbClr val="0000FF"/>
              </a:gs>
            </a:gsLst>
            <a:lin ang="5400000" scaled="1"/>
          </a:gradFill>
          <a:ln>
            <a:noFill/>
          </a:ln>
          <a:effectLst/>
          <a:extLst>
            <a:ext uri="{91240B29-F687-4F45-9708-019B960494DF}"/>
            <a:ext uri="{AF507438-7753-43E0-B8FC-AC1667EBCBE1}"/>
          </a:extLst>
        </p:spPr>
        <p:txBody>
          <a:bodyPr>
            <a:spAutoFit/>
          </a:bodyPr>
          <a:lstStyle/>
          <a:p>
            <a:pPr marL="342900" indent="-342900" algn="ctr">
              <a:spcBef>
                <a:spcPct val="20000"/>
              </a:spcBef>
              <a:defRPr/>
            </a:pPr>
            <a:endParaRPr lang="en-US" sz="2000" b="1" dirty="0"/>
          </a:p>
        </p:txBody>
      </p:sp>
      <p:sp>
        <p:nvSpPr>
          <p:cNvPr id="3075" name="Text Box 10"/>
          <p:cNvSpPr txBox="1">
            <a:spLocks noChangeArrowheads="1"/>
          </p:cNvSpPr>
          <p:nvPr/>
        </p:nvSpPr>
        <p:spPr bwMode="auto">
          <a:xfrm>
            <a:off x="2743200" y="365125"/>
            <a:ext cx="3581400" cy="396875"/>
          </a:xfrm>
          <a:prstGeom prst="rect">
            <a:avLst/>
          </a:prstGeom>
          <a:noFill/>
          <a:ln w="9525">
            <a:noFill/>
            <a:miter lim="800000"/>
            <a:headEnd/>
            <a:tailEnd/>
          </a:ln>
        </p:spPr>
        <p:txBody>
          <a:bodyPr>
            <a:spAutoFit/>
          </a:bodyPr>
          <a:lstStyle/>
          <a:p>
            <a:pPr algn="ctr">
              <a:spcBef>
                <a:spcPct val="50000"/>
              </a:spcBef>
            </a:pPr>
            <a:r>
              <a:rPr lang="en-US" sz="2000" b="1">
                <a:solidFill>
                  <a:schemeClr val="folHlink"/>
                </a:solidFill>
              </a:rPr>
              <a:t>Chính tả</a:t>
            </a:r>
          </a:p>
        </p:txBody>
      </p:sp>
      <p:sp>
        <p:nvSpPr>
          <p:cNvPr id="6147" name="Text Box 3"/>
          <p:cNvSpPr txBox="1">
            <a:spLocks noChangeArrowheads="1"/>
          </p:cNvSpPr>
          <p:nvPr/>
        </p:nvSpPr>
        <p:spPr bwMode="auto">
          <a:xfrm>
            <a:off x="457200" y="1371600"/>
            <a:ext cx="8382000" cy="519113"/>
          </a:xfrm>
          <a:prstGeom prst="rect">
            <a:avLst/>
          </a:prstGeom>
          <a:noFill/>
          <a:ln w="9525">
            <a:noFill/>
            <a:miter lim="800000"/>
            <a:headEnd/>
            <a:tailEnd/>
          </a:ln>
        </p:spPr>
        <p:txBody>
          <a:bodyPr>
            <a:spAutoFit/>
          </a:bodyPr>
          <a:lstStyle/>
          <a:p>
            <a:pPr algn="just">
              <a:spcBef>
                <a:spcPct val="50000"/>
              </a:spcBef>
            </a:pPr>
            <a:r>
              <a:rPr lang="en-US" sz="2800" b="1">
                <a:solidFill>
                  <a:srgbClr val="006600"/>
                </a:solidFill>
                <a:latin typeface="Times New Roman" pitchFamily="18" charset="0"/>
              </a:rPr>
              <a:t>1. Tập chép:</a:t>
            </a:r>
            <a:r>
              <a:rPr lang="en-US" sz="2800" b="1" i="1">
                <a:solidFill>
                  <a:srgbClr val="0033CC"/>
                </a:solidFill>
                <a:latin typeface="Times New Roman" pitchFamily="18" charset="0"/>
              </a:rPr>
              <a:t> </a:t>
            </a:r>
            <a:r>
              <a:rPr lang="en-US" sz="2800" b="1" i="1">
                <a:solidFill>
                  <a:srgbClr val="663300"/>
                </a:solidFill>
                <a:latin typeface="Times New Roman" pitchFamily="18" charset="0"/>
              </a:rPr>
              <a:t>( từ đầu đến … cầu hôn công chúa).</a:t>
            </a:r>
          </a:p>
        </p:txBody>
      </p:sp>
      <p:sp>
        <p:nvSpPr>
          <p:cNvPr id="2" name="Text Box 3"/>
          <p:cNvSpPr txBox="1">
            <a:spLocks noChangeArrowheads="1"/>
          </p:cNvSpPr>
          <p:nvPr/>
        </p:nvSpPr>
        <p:spPr bwMode="auto">
          <a:xfrm>
            <a:off x="457200" y="2100263"/>
            <a:ext cx="8305800" cy="1735137"/>
          </a:xfrm>
          <a:prstGeom prst="rect">
            <a:avLst/>
          </a:prstGeom>
          <a:noFill/>
          <a:ln w="9525">
            <a:noFill/>
            <a:miter lim="800000"/>
            <a:headEnd/>
            <a:tailEnd/>
          </a:ln>
        </p:spPr>
        <p:txBody>
          <a:bodyPr>
            <a:spAutoFit/>
          </a:bodyPr>
          <a:lstStyle/>
          <a:p>
            <a:pPr algn="just">
              <a:spcBef>
                <a:spcPct val="50000"/>
              </a:spcBef>
            </a:pPr>
            <a:r>
              <a:rPr lang="en-US" sz="2200" b="1">
                <a:solidFill>
                  <a:srgbClr val="0033CC"/>
                </a:solidFill>
              </a:rPr>
              <a:t>       </a:t>
            </a:r>
            <a:r>
              <a:rPr lang="en-US" sz="2400" b="1">
                <a:solidFill>
                  <a:srgbClr val="0033CC"/>
                </a:solidFill>
              </a:rPr>
              <a:t>Hùng Vương thứ mười tám có một người con gái đẹp tuyệt trần, tên là Mị Nương. Nhà vua muốn kén cho công chúa một người chồng tài giỏi.</a:t>
            </a:r>
          </a:p>
          <a:p>
            <a:pPr algn="just">
              <a:spcBef>
                <a:spcPct val="50000"/>
              </a:spcBef>
            </a:pPr>
            <a:r>
              <a:rPr lang="en-US" sz="2400" b="1">
                <a:solidFill>
                  <a:srgbClr val="0033CC"/>
                </a:solidFill>
              </a:rPr>
              <a:t>    Một hôm, có hai chàng trai đến cầu hôn công chúa.</a:t>
            </a:r>
          </a:p>
        </p:txBody>
      </p:sp>
      <p:sp>
        <p:nvSpPr>
          <p:cNvPr id="3" name="Text Box 3"/>
          <p:cNvSpPr txBox="1">
            <a:spLocks noChangeArrowheads="1"/>
          </p:cNvSpPr>
          <p:nvPr/>
        </p:nvSpPr>
        <p:spPr bwMode="auto">
          <a:xfrm>
            <a:off x="762000" y="4648200"/>
            <a:ext cx="8153400" cy="519113"/>
          </a:xfrm>
          <a:prstGeom prst="rect">
            <a:avLst/>
          </a:prstGeom>
          <a:noFill/>
          <a:ln w="9525">
            <a:noFill/>
            <a:miter lim="800000"/>
            <a:headEnd/>
            <a:tailEnd/>
          </a:ln>
        </p:spPr>
        <p:txBody>
          <a:bodyPr>
            <a:spAutoFit/>
          </a:bodyPr>
          <a:lstStyle/>
          <a:p>
            <a:pPr algn="just">
              <a:spcBef>
                <a:spcPct val="50000"/>
              </a:spcBef>
            </a:pPr>
            <a:r>
              <a:rPr lang="en-US" sz="2800" b="1">
                <a:solidFill>
                  <a:srgbClr val="006600"/>
                </a:solidFill>
                <a:latin typeface="Times New Roman" pitchFamily="18" charset="0"/>
              </a:rPr>
              <a:t>Tìm các tên riêng trong bài chính tả?</a:t>
            </a:r>
            <a:endParaRPr lang="en-US" sz="2800" b="1" i="1">
              <a:solidFill>
                <a:srgbClr val="0033CC"/>
              </a:solidFill>
              <a:latin typeface="Times New Roman" pitchFamily="18" charset="0"/>
            </a:endParaRPr>
          </a:p>
        </p:txBody>
      </p:sp>
      <p:sp>
        <p:nvSpPr>
          <p:cNvPr id="34828" name="Line 12"/>
          <p:cNvSpPr>
            <a:spLocks noChangeShapeType="1"/>
          </p:cNvSpPr>
          <p:nvPr/>
        </p:nvSpPr>
        <p:spPr bwMode="auto">
          <a:xfrm>
            <a:off x="1133475" y="2509838"/>
            <a:ext cx="1905000" cy="0"/>
          </a:xfrm>
          <a:prstGeom prst="line">
            <a:avLst/>
          </a:prstGeom>
          <a:noFill/>
          <a:ln w="19050">
            <a:solidFill>
              <a:srgbClr val="FF0000"/>
            </a:solidFill>
            <a:round/>
            <a:headEnd/>
            <a:tailEnd/>
          </a:ln>
        </p:spPr>
        <p:txBody>
          <a:bodyPr/>
          <a:lstStyle/>
          <a:p>
            <a:endParaRPr lang="en-US"/>
          </a:p>
        </p:txBody>
      </p:sp>
      <p:sp>
        <p:nvSpPr>
          <p:cNvPr id="3080" name="Text Box 29"/>
          <p:cNvSpPr txBox="1">
            <a:spLocks noChangeArrowheads="1"/>
          </p:cNvSpPr>
          <p:nvPr/>
        </p:nvSpPr>
        <p:spPr bwMode="auto">
          <a:xfrm>
            <a:off x="2362200" y="762000"/>
            <a:ext cx="4419600" cy="519113"/>
          </a:xfrm>
          <a:prstGeom prst="rect">
            <a:avLst/>
          </a:prstGeom>
          <a:noFill/>
          <a:ln w="9525">
            <a:noFill/>
            <a:miter lim="800000"/>
            <a:headEnd/>
            <a:tailEnd/>
          </a:ln>
        </p:spPr>
        <p:txBody>
          <a:bodyPr>
            <a:spAutoFit/>
          </a:bodyPr>
          <a:lstStyle/>
          <a:p>
            <a:pPr algn="ctr">
              <a:spcBef>
                <a:spcPct val="50000"/>
              </a:spcBef>
            </a:pPr>
            <a:r>
              <a:rPr lang="en-US" sz="2800" b="1">
                <a:solidFill>
                  <a:srgbClr val="CC3300"/>
                </a:solidFill>
                <a:latin typeface="Times New Roman" pitchFamily="18" charset="0"/>
              </a:rPr>
              <a:t>SƠN TINH, THUỶ TINH</a:t>
            </a:r>
          </a:p>
        </p:txBody>
      </p:sp>
      <p:sp>
        <p:nvSpPr>
          <p:cNvPr id="34847" name="Line 31"/>
          <p:cNvSpPr>
            <a:spLocks noChangeShapeType="1"/>
          </p:cNvSpPr>
          <p:nvPr/>
        </p:nvSpPr>
        <p:spPr bwMode="auto">
          <a:xfrm>
            <a:off x="3700463" y="2862263"/>
            <a:ext cx="1371600" cy="0"/>
          </a:xfrm>
          <a:prstGeom prst="line">
            <a:avLst/>
          </a:prstGeom>
          <a:noFill/>
          <a:ln w="19050">
            <a:solidFill>
              <a:srgbClr val="FF0000"/>
            </a:solidFill>
            <a:round/>
            <a:headEnd/>
            <a:tailEnd/>
          </a:ln>
        </p:spPr>
        <p:txBody>
          <a:bodyPr/>
          <a:lstStyle/>
          <a:p>
            <a:endParaRPr lang="en-US"/>
          </a:p>
        </p:txBody>
      </p:sp>
      <p:sp>
        <p:nvSpPr>
          <p:cNvPr id="34848" name="Line 32"/>
          <p:cNvSpPr>
            <a:spLocks noChangeShapeType="1"/>
          </p:cNvSpPr>
          <p:nvPr/>
        </p:nvSpPr>
        <p:spPr bwMode="auto">
          <a:xfrm>
            <a:off x="2514600" y="1219200"/>
            <a:ext cx="1905000" cy="0"/>
          </a:xfrm>
          <a:prstGeom prst="line">
            <a:avLst/>
          </a:prstGeom>
          <a:noFill/>
          <a:ln w="19050">
            <a:solidFill>
              <a:srgbClr val="FF0000"/>
            </a:solidFill>
            <a:round/>
            <a:headEnd/>
            <a:tailEnd/>
          </a:ln>
        </p:spPr>
        <p:txBody>
          <a:bodyPr/>
          <a:lstStyle/>
          <a:p>
            <a:endParaRPr lang="en-US"/>
          </a:p>
        </p:txBody>
      </p:sp>
      <p:sp>
        <p:nvSpPr>
          <p:cNvPr id="34849" name="Line 33"/>
          <p:cNvSpPr>
            <a:spLocks noChangeShapeType="1"/>
          </p:cNvSpPr>
          <p:nvPr/>
        </p:nvSpPr>
        <p:spPr bwMode="auto">
          <a:xfrm>
            <a:off x="4572000" y="1219200"/>
            <a:ext cx="1905000" cy="0"/>
          </a:xfrm>
          <a:prstGeom prst="line">
            <a:avLst/>
          </a:prstGeom>
          <a:noFill/>
          <a:ln w="19050">
            <a:solidFill>
              <a:srgbClr val="FF0000"/>
            </a:solidFill>
            <a:round/>
            <a:headEnd/>
            <a:tailEnd/>
          </a:ln>
        </p:spPr>
        <p:txBody>
          <a:bodyPr/>
          <a:lstStyle/>
          <a:p>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6147">
                                            <p:txEl>
                                              <p:pRg st="0" end="0"/>
                                            </p:txEl>
                                          </p:spTgt>
                                        </p:tgtEl>
                                        <p:attrNameLst>
                                          <p:attrName>style.visibility</p:attrName>
                                        </p:attrNameLst>
                                      </p:cBhvr>
                                      <p:to>
                                        <p:strVal val="visible"/>
                                      </p:to>
                                    </p:set>
                                    <p:anim calcmode="discrete" valueType="clr">
                                      <p:cBhvr override="childStyle">
                                        <p:cTn id="7" dur="80"/>
                                        <p:tgtEl>
                                          <p:spTgt spid="614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147">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6147">
                                            <p:txEl>
                                              <p:pRg st="0" end="0"/>
                                            </p:txEl>
                                          </p:spTgt>
                                        </p:tgtEl>
                                        <p:attrNameLst>
                                          <p:attrName>fill.type</p:attrName>
                                        </p:attrNameLst>
                                      </p:cBhvr>
                                      <p:to>
                                        <p:strVal val="solid"/>
                                      </p:to>
                                    </p:set>
                                  </p:childTnLst>
                                  <p:subTnLst>
                                    <p:audio>
                                      <p:cMediaNode>
                                        <p:cTn display="0" masterRel="sameClick">
                                          <p:stCondLst>
                                            <p:cond evt="begin" delay="0">
                                              <p:tn val="5"/>
                                            </p:cond>
                                          </p:stCondLst>
                                          <p:endCondLst>
                                            <p:cond evt="onStopAudio" delay="0">
                                              <p:tgtEl>
                                                <p:sldTgt/>
                                              </p:tgtEl>
                                            </p:cond>
                                          </p:endCondLst>
                                        </p:cTn>
                                        <p:tgtEl>
                                          <p:sndTgt r:embed="rId2" name="cashreg.wav" builtIn="1"/>
                                        </p:tgtEl>
                                      </p:cMediaNode>
                                    </p:audio>
                                  </p:sub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2"/>
                                        </p:tgtEl>
                                        <p:attrNameLst>
                                          <p:attrName>style.visibility</p:attrName>
                                        </p:attrNameLst>
                                      </p:cBhvr>
                                      <p:to>
                                        <p:strVal val="visible"/>
                                      </p:to>
                                    </p:set>
                                    <p:anim calcmode="discrete" valueType="clr">
                                      <p:cBhvr override="childStyle">
                                        <p:cTn id="14"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
                                        </p:tgtEl>
                                        <p:attrNameLst>
                                          <p:attrName>fillcolor</p:attrName>
                                        </p:attrNameLst>
                                      </p:cBhvr>
                                      <p:tavLst>
                                        <p:tav tm="0">
                                          <p:val>
                                            <p:clrVal>
                                              <a:schemeClr val="accent2"/>
                                            </p:clrVal>
                                          </p:val>
                                        </p:tav>
                                        <p:tav tm="50000">
                                          <p:val>
                                            <p:clrVal>
                                              <a:schemeClr val="hlink"/>
                                            </p:clrVal>
                                          </p:val>
                                        </p:tav>
                                      </p:tavLst>
                                    </p:anim>
                                    <p:set>
                                      <p:cBhvr>
                                        <p:cTn id="16" dur="80"/>
                                        <p:tgtEl>
                                          <p:spTgt spid="2"/>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21"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23" dur="80"/>
                                        <p:tgtEl>
                                          <p:spTgt spid="3">
                                            <p:txEl>
                                              <p:pRg st="0" end="0"/>
                                            </p:txEl>
                                          </p:spTgt>
                                        </p:tgtEl>
                                        <p:attrNameLst>
                                          <p:attrName>fill.type</p:attrName>
                                        </p:attrNameLst>
                                      </p:cBhvr>
                                      <p:to>
                                        <p:strVal val="solid"/>
                                      </p:to>
                                    </p:set>
                                  </p:childTnLst>
                                  <p:subTnLst>
                                    <p:audio>
                                      <p:cMediaNode>
                                        <p:cTn display="0" masterRel="sameClick">
                                          <p:stCondLst>
                                            <p:cond evt="begin" delay="0">
                                              <p:tn val="19"/>
                                            </p:cond>
                                          </p:stCondLst>
                                          <p:endCondLst>
                                            <p:cond evt="onStopAudio" delay="0">
                                              <p:tgtEl>
                                                <p:sldTgt/>
                                              </p:tgtEl>
                                            </p:cond>
                                          </p:endCondLst>
                                        </p:cTn>
                                        <p:tgtEl>
                                          <p:sndTgt r:embed="rId2" name="cashreg.wav" builtIn="1"/>
                                        </p:tgtEl>
                                      </p:cMediaNode>
                                    </p:audio>
                                  </p:subTnLst>
                                </p:cTn>
                              </p:par>
                            </p:childTnLst>
                          </p:cTn>
                        </p:par>
                      </p:childTnLst>
                    </p:cTn>
                  </p:par>
                  <p:par>
                    <p:cTn id="24" fill="hold">
                      <p:stCondLst>
                        <p:cond delay="indefinite"/>
                      </p:stCondLst>
                      <p:childTnLst>
                        <p:par>
                          <p:cTn id="25" fill="hold">
                            <p:stCondLst>
                              <p:cond delay="0"/>
                            </p:stCondLst>
                            <p:childTnLst>
                              <p:par>
                                <p:cTn id="26" presetID="18" presetClass="entr" presetSubtype="6" fill="hold" grpId="0" nodeType="clickEffect">
                                  <p:stCondLst>
                                    <p:cond delay="0"/>
                                  </p:stCondLst>
                                  <p:childTnLst>
                                    <p:set>
                                      <p:cBhvr>
                                        <p:cTn id="27" dur="1" fill="hold">
                                          <p:stCondLst>
                                            <p:cond delay="0"/>
                                          </p:stCondLst>
                                        </p:cTn>
                                        <p:tgtEl>
                                          <p:spTgt spid="34848"/>
                                        </p:tgtEl>
                                        <p:attrNameLst>
                                          <p:attrName>style.visibility</p:attrName>
                                        </p:attrNameLst>
                                      </p:cBhvr>
                                      <p:to>
                                        <p:strVal val="visible"/>
                                      </p:to>
                                    </p:set>
                                    <p:animEffect transition="in" filter="strips(downRight)">
                                      <p:cBhvr>
                                        <p:cTn id="28" dur="500"/>
                                        <p:tgtEl>
                                          <p:spTgt spid="34848"/>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6" fill="hold" grpId="0" nodeType="clickEffect">
                                  <p:stCondLst>
                                    <p:cond delay="0"/>
                                  </p:stCondLst>
                                  <p:childTnLst>
                                    <p:set>
                                      <p:cBhvr>
                                        <p:cTn id="32" dur="1" fill="hold">
                                          <p:stCondLst>
                                            <p:cond delay="0"/>
                                          </p:stCondLst>
                                        </p:cTn>
                                        <p:tgtEl>
                                          <p:spTgt spid="34849"/>
                                        </p:tgtEl>
                                        <p:attrNameLst>
                                          <p:attrName>style.visibility</p:attrName>
                                        </p:attrNameLst>
                                      </p:cBhvr>
                                      <p:to>
                                        <p:strVal val="visible"/>
                                      </p:to>
                                    </p:set>
                                    <p:animEffect transition="in" filter="strips(downRight)">
                                      <p:cBhvr>
                                        <p:cTn id="33" dur="500"/>
                                        <p:tgtEl>
                                          <p:spTgt spid="34849"/>
                                        </p:tgtEl>
                                      </p:cBhvr>
                                    </p:animEffect>
                                  </p:childTnLst>
                                </p:cTn>
                              </p:par>
                            </p:childTnLst>
                          </p:cTn>
                        </p:par>
                      </p:childTnLst>
                    </p:cTn>
                  </p:par>
                  <p:par>
                    <p:cTn id="34" fill="hold">
                      <p:stCondLst>
                        <p:cond delay="indefinite"/>
                      </p:stCondLst>
                      <p:childTnLst>
                        <p:par>
                          <p:cTn id="35" fill="hold">
                            <p:stCondLst>
                              <p:cond delay="0"/>
                            </p:stCondLst>
                            <p:childTnLst>
                              <p:par>
                                <p:cTn id="36" presetID="18" presetClass="entr" presetSubtype="6" fill="hold" grpId="0" nodeType="clickEffect">
                                  <p:stCondLst>
                                    <p:cond delay="0"/>
                                  </p:stCondLst>
                                  <p:childTnLst>
                                    <p:set>
                                      <p:cBhvr>
                                        <p:cTn id="37" dur="1" fill="hold">
                                          <p:stCondLst>
                                            <p:cond delay="0"/>
                                          </p:stCondLst>
                                        </p:cTn>
                                        <p:tgtEl>
                                          <p:spTgt spid="34828"/>
                                        </p:tgtEl>
                                        <p:attrNameLst>
                                          <p:attrName>style.visibility</p:attrName>
                                        </p:attrNameLst>
                                      </p:cBhvr>
                                      <p:to>
                                        <p:strVal val="visible"/>
                                      </p:to>
                                    </p:set>
                                    <p:animEffect transition="in" filter="strips(downRight)">
                                      <p:cBhvr>
                                        <p:cTn id="38" dur="500"/>
                                        <p:tgtEl>
                                          <p:spTgt spid="34828"/>
                                        </p:tgtEl>
                                      </p:cBhvr>
                                    </p:animEffect>
                                  </p:childTnLst>
                                </p:cTn>
                              </p:par>
                            </p:childTnLst>
                          </p:cTn>
                        </p:par>
                      </p:childTnLst>
                    </p:cTn>
                  </p:par>
                  <p:par>
                    <p:cTn id="39" fill="hold">
                      <p:stCondLst>
                        <p:cond delay="indefinite"/>
                      </p:stCondLst>
                      <p:childTnLst>
                        <p:par>
                          <p:cTn id="40" fill="hold">
                            <p:stCondLst>
                              <p:cond delay="0"/>
                            </p:stCondLst>
                            <p:childTnLst>
                              <p:par>
                                <p:cTn id="41" presetID="18" presetClass="entr" presetSubtype="6" fill="hold" grpId="0" nodeType="clickEffect">
                                  <p:stCondLst>
                                    <p:cond delay="0"/>
                                  </p:stCondLst>
                                  <p:childTnLst>
                                    <p:set>
                                      <p:cBhvr>
                                        <p:cTn id="42" dur="1" fill="hold">
                                          <p:stCondLst>
                                            <p:cond delay="0"/>
                                          </p:stCondLst>
                                        </p:cTn>
                                        <p:tgtEl>
                                          <p:spTgt spid="34847"/>
                                        </p:tgtEl>
                                        <p:attrNameLst>
                                          <p:attrName>style.visibility</p:attrName>
                                        </p:attrNameLst>
                                      </p:cBhvr>
                                      <p:to>
                                        <p:strVal val="visible"/>
                                      </p:to>
                                    </p:set>
                                    <p:animEffect transition="in" filter="strips(downRight)">
                                      <p:cBhvr>
                                        <p:cTn id="43" dur="500"/>
                                        <p:tgtEl>
                                          <p:spTgt spid="348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4828" grpId="0" animBg="1"/>
      <p:bldP spid="34847" grpId="0" animBg="1"/>
      <p:bldP spid="34848" grpId="0" animBg="1"/>
      <p:bldP spid="3484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5"/>
          <p:cNvSpPr>
            <a:spLocks noChangeArrowheads="1"/>
          </p:cNvSpPr>
          <p:nvPr/>
        </p:nvSpPr>
        <p:spPr bwMode="auto">
          <a:xfrm>
            <a:off x="0" y="0"/>
            <a:ext cx="9144000" cy="396875"/>
          </a:xfrm>
          <a:prstGeom prst="rect">
            <a:avLst/>
          </a:prstGeom>
          <a:gradFill rotWithShape="1">
            <a:gsLst>
              <a:gs pos="0">
                <a:srgbClr val="0000FF"/>
              </a:gs>
              <a:gs pos="50000">
                <a:schemeClr val="bg1"/>
              </a:gs>
              <a:gs pos="100000">
                <a:srgbClr val="0000FF"/>
              </a:gs>
            </a:gsLst>
            <a:lin ang="5400000" scaled="1"/>
          </a:gradFill>
          <a:ln>
            <a:noFill/>
          </a:ln>
          <a:effectLst/>
          <a:extLst>
            <a:ext uri="{91240B29-F687-4F45-9708-019B960494DF}"/>
            <a:ext uri="{AF507438-7753-43E0-B8FC-AC1667EBCBE1}"/>
          </a:extLst>
        </p:spPr>
        <p:txBody>
          <a:bodyPr>
            <a:spAutoFit/>
          </a:bodyPr>
          <a:lstStyle/>
          <a:p>
            <a:pPr marL="342900" indent="-342900" algn="ctr">
              <a:spcBef>
                <a:spcPct val="20000"/>
              </a:spcBef>
              <a:defRPr/>
            </a:pPr>
            <a:endParaRPr lang="en-US" sz="2000" b="1" dirty="0"/>
          </a:p>
        </p:txBody>
      </p:sp>
      <p:sp>
        <p:nvSpPr>
          <p:cNvPr id="4099" name="Text Box 10"/>
          <p:cNvSpPr txBox="1">
            <a:spLocks noChangeArrowheads="1"/>
          </p:cNvSpPr>
          <p:nvPr/>
        </p:nvSpPr>
        <p:spPr bwMode="auto">
          <a:xfrm>
            <a:off x="2743200" y="365125"/>
            <a:ext cx="3581400" cy="396875"/>
          </a:xfrm>
          <a:prstGeom prst="rect">
            <a:avLst/>
          </a:prstGeom>
          <a:noFill/>
          <a:ln w="9525">
            <a:noFill/>
            <a:miter lim="800000"/>
            <a:headEnd/>
            <a:tailEnd/>
          </a:ln>
        </p:spPr>
        <p:txBody>
          <a:bodyPr>
            <a:spAutoFit/>
          </a:bodyPr>
          <a:lstStyle/>
          <a:p>
            <a:pPr algn="ctr">
              <a:spcBef>
                <a:spcPct val="50000"/>
              </a:spcBef>
            </a:pPr>
            <a:r>
              <a:rPr lang="en-US" sz="2000" b="1">
                <a:solidFill>
                  <a:schemeClr val="folHlink"/>
                </a:solidFill>
              </a:rPr>
              <a:t>Chính tả</a:t>
            </a:r>
          </a:p>
        </p:txBody>
      </p:sp>
      <p:sp>
        <p:nvSpPr>
          <p:cNvPr id="4100" name="Text Box 3"/>
          <p:cNvSpPr txBox="1">
            <a:spLocks noChangeArrowheads="1"/>
          </p:cNvSpPr>
          <p:nvPr/>
        </p:nvSpPr>
        <p:spPr bwMode="auto">
          <a:xfrm>
            <a:off x="457200" y="1371600"/>
            <a:ext cx="8382000" cy="519113"/>
          </a:xfrm>
          <a:prstGeom prst="rect">
            <a:avLst/>
          </a:prstGeom>
          <a:noFill/>
          <a:ln w="9525">
            <a:noFill/>
            <a:miter lim="800000"/>
            <a:headEnd/>
            <a:tailEnd/>
          </a:ln>
        </p:spPr>
        <p:txBody>
          <a:bodyPr>
            <a:spAutoFit/>
          </a:bodyPr>
          <a:lstStyle/>
          <a:p>
            <a:pPr algn="just">
              <a:spcBef>
                <a:spcPct val="50000"/>
              </a:spcBef>
            </a:pPr>
            <a:r>
              <a:rPr lang="en-US" sz="2800" b="1">
                <a:solidFill>
                  <a:srgbClr val="006600"/>
                </a:solidFill>
                <a:latin typeface="Times New Roman" pitchFamily="18" charset="0"/>
              </a:rPr>
              <a:t>1. Tập chép:</a:t>
            </a:r>
            <a:r>
              <a:rPr lang="en-US" sz="2800" b="1" i="1">
                <a:solidFill>
                  <a:srgbClr val="0033CC"/>
                </a:solidFill>
                <a:latin typeface="Times New Roman" pitchFamily="18" charset="0"/>
              </a:rPr>
              <a:t> </a:t>
            </a:r>
            <a:r>
              <a:rPr lang="en-US" sz="2800" b="1" i="1">
                <a:solidFill>
                  <a:srgbClr val="663300"/>
                </a:solidFill>
                <a:latin typeface="Times New Roman" pitchFamily="18" charset="0"/>
              </a:rPr>
              <a:t>( từ đầu đến … cầu hôn công chúa).</a:t>
            </a:r>
          </a:p>
        </p:txBody>
      </p:sp>
      <p:sp>
        <p:nvSpPr>
          <p:cNvPr id="4101" name="Text Box 3"/>
          <p:cNvSpPr txBox="1">
            <a:spLocks noChangeArrowheads="1"/>
          </p:cNvSpPr>
          <p:nvPr/>
        </p:nvSpPr>
        <p:spPr bwMode="auto">
          <a:xfrm>
            <a:off x="457200" y="2286000"/>
            <a:ext cx="8305800" cy="2195513"/>
          </a:xfrm>
          <a:prstGeom prst="rect">
            <a:avLst/>
          </a:prstGeom>
          <a:noFill/>
          <a:ln w="9525">
            <a:noFill/>
            <a:miter lim="800000"/>
            <a:headEnd/>
            <a:tailEnd/>
          </a:ln>
        </p:spPr>
        <p:txBody>
          <a:bodyPr>
            <a:spAutoFit/>
          </a:bodyPr>
          <a:lstStyle/>
          <a:p>
            <a:pPr algn="just">
              <a:lnSpc>
                <a:spcPct val="120000"/>
              </a:lnSpc>
              <a:spcBef>
                <a:spcPct val="50000"/>
              </a:spcBef>
            </a:pPr>
            <a:r>
              <a:rPr lang="en-US" sz="2200" b="1">
                <a:solidFill>
                  <a:srgbClr val="0033CC"/>
                </a:solidFill>
              </a:rPr>
              <a:t>   </a:t>
            </a:r>
            <a:r>
              <a:rPr lang="en-US" sz="2600" b="1">
                <a:solidFill>
                  <a:srgbClr val="0033CC"/>
                </a:solidFill>
              </a:rPr>
              <a:t> </a:t>
            </a:r>
            <a:r>
              <a:rPr lang="en-US" sz="2600" b="1">
                <a:latin typeface="HP001 4H" pitchFamily="34" charset="0"/>
              </a:rPr>
              <a:t>Hùng Vương thứ mười tám có một người con gái đẹp tuyệt trần, tên là Mị Nương. Nhà vua muốn kén cho công chúa một người chồng tài giỏi.</a:t>
            </a:r>
          </a:p>
          <a:p>
            <a:pPr algn="just">
              <a:lnSpc>
                <a:spcPct val="120000"/>
              </a:lnSpc>
              <a:spcBef>
                <a:spcPct val="50000"/>
              </a:spcBef>
            </a:pPr>
            <a:r>
              <a:rPr lang="en-US" sz="2600" b="1">
                <a:latin typeface="HP001 4H" pitchFamily="34" charset="0"/>
              </a:rPr>
              <a:t>  Một hôm, có hai chàng trai đến cầu hôn công chúa.</a:t>
            </a:r>
          </a:p>
        </p:txBody>
      </p:sp>
      <p:sp>
        <p:nvSpPr>
          <p:cNvPr id="4102" name="Text Box 8"/>
          <p:cNvSpPr txBox="1">
            <a:spLocks noChangeArrowheads="1"/>
          </p:cNvSpPr>
          <p:nvPr/>
        </p:nvSpPr>
        <p:spPr bwMode="auto">
          <a:xfrm>
            <a:off x="2362200" y="762000"/>
            <a:ext cx="4419600" cy="519113"/>
          </a:xfrm>
          <a:prstGeom prst="rect">
            <a:avLst/>
          </a:prstGeom>
          <a:noFill/>
          <a:ln w="9525">
            <a:noFill/>
            <a:miter lim="800000"/>
            <a:headEnd/>
            <a:tailEnd/>
          </a:ln>
        </p:spPr>
        <p:txBody>
          <a:bodyPr>
            <a:spAutoFit/>
          </a:bodyPr>
          <a:lstStyle/>
          <a:p>
            <a:pPr algn="ctr">
              <a:spcBef>
                <a:spcPct val="50000"/>
              </a:spcBef>
            </a:pPr>
            <a:r>
              <a:rPr lang="en-US" sz="2800" b="1">
                <a:solidFill>
                  <a:srgbClr val="CC3300"/>
                </a:solidFill>
                <a:latin typeface="Times New Roman" pitchFamily="18" charset="0"/>
              </a:rPr>
              <a:t>SƠN TINH, THUỶ TINH</a:t>
            </a:r>
          </a:p>
        </p:txBody>
      </p:sp>
    </p:spTree>
  </p:cSld>
  <p:clrMapOvr>
    <a:masterClrMapping/>
  </p:clrMapOvr>
  <p:transition spd="med">
    <p:sndAc>
      <p:stSnd>
        <p:snd r:embed="rId2" name="arrow.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5"/>
          <p:cNvSpPr>
            <a:spLocks noChangeArrowheads="1"/>
          </p:cNvSpPr>
          <p:nvPr/>
        </p:nvSpPr>
        <p:spPr bwMode="auto">
          <a:xfrm>
            <a:off x="0" y="0"/>
            <a:ext cx="9144000" cy="396875"/>
          </a:xfrm>
          <a:prstGeom prst="rect">
            <a:avLst/>
          </a:prstGeom>
          <a:gradFill rotWithShape="1">
            <a:gsLst>
              <a:gs pos="0">
                <a:srgbClr val="0000FF"/>
              </a:gs>
              <a:gs pos="50000">
                <a:schemeClr val="bg1"/>
              </a:gs>
              <a:gs pos="100000">
                <a:srgbClr val="0000FF"/>
              </a:gs>
            </a:gsLst>
            <a:lin ang="5400000" scaled="1"/>
          </a:gradFill>
          <a:ln>
            <a:noFill/>
          </a:ln>
          <a:effectLst/>
          <a:extLst>
            <a:ext uri="{91240B29-F687-4F45-9708-019B960494DF}"/>
            <a:ext uri="{AF507438-7753-43E0-B8FC-AC1667EBCBE1}"/>
          </a:extLst>
        </p:spPr>
        <p:txBody>
          <a:bodyPr>
            <a:spAutoFit/>
          </a:bodyPr>
          <a:lstStyle/>
          <a:p>
            <a:pPr marL="342900" indent="-342900" algn="ctr">
              <a:spcBef>
                <a:spcPct val="20000"/>
              </a:spcBef>
              <a:defRPr/>
            </a:pPr>
            <a:endParaRPr lang="en-US" sz="2000" b="1" dirty="0"/>
          </a:p>
        </p:txBody>
      </p:sp>
      <p:sp>
        <p:nvSpPr>
          <p:cNvPr id="5123" name="Text Box 10"/>
          <p:cNvSpPr txBox="1">
            <a:spLocks noChangeArrowheads="1"/>
          </p:cNvSpPr>
          <p:nvPr/>
        </p:nvSpPr>
        <p:spPr bwMode="auto">
          <a:xfrm>
            <a:off x="2743200" y="365125"/>
            <a:ext cx="3581400" cy="396875"/>
          </a:xfrm>
          <a:prstGeom prst="rect">
            <a:avLst/>
          </a:prstGeom>
          <a:noFill/>
          <a:ln w="9525">
            <a:noFill/>
            <a:miter lim="800000"/>
            <a:headEnd/>
            <a:tailEnd/>
          </a:ln>
        </p:spPr>
        <p:txBody>
          <a:bodyPr>
            <a:spAutoFit/>
          </a:bodyPr>
          <a:lstStyle/>
          <a:p>
            <a:pPr algn="ctr">
              <a:spcBef>
                <a:spcPct val="50000"/>
              </a:spcBef>
            </a:pPr>
            <a:r>
              <a:rPr lang="en-US" sz="2000" b="1">
                <a:solidFill>
                  <a:schemeClr val="folHlink"/>
                </a:solidFill>
              </a:rPr>
              <a:t>Chính tả</a:t>
            </a:r>
          </a:p>
        </p:txBody>
      </p:sp>
      <p:sp>
        <p:nvSpPr>
          <p:cNvPr id="6147" name="Text Box 3"/>
          <p:cNvSpPr txBox="1">
            <a:spLocks noChangeArrowheads="1"/>
          </p:cNvSpPr>
          <p:nvPr/>
        </p:nvSpPr>
        <p:spPr bwMode="auto">
          <a:xfrm>
            <a:off x="4495800" y="1524000"/>
            <a:ext cx="4325938" cy="946150"/>
          </a:xfrm>
          <a:prstGeom prst="rect">
            <a:avLst/>
          </a:prstGeom>
          <a:noFill/>
          <a:ln w="9525">
            <a:noFill/>
            <a:miter lim="800000"/>
            <a:headEnd/>
            <a:tailEnd/>
          </a:ln>
        </p:spPr>
        <p:txBody>
          <a:bodyPr>
            <a:spAutoFit/>
          </a:bodyPr>
          <a:lstStyle/>
          <a:p>
            <a:pPr marL="342900" indent="-342900" algn="ctr">
              <a:spcBef>
                <a:spcPct val="50000"/>
              </a:spcBef>
            </a:pPr>
            <a:r>
              <a:rPr lang="en-US" sz="2800" b="1">
                <a:solidFill>
                  <a:srgbClr val="006600"/>
                </a:solidFill>
                <a:latin typeface="Times New Roman" pitchFamily="18" charset="0"/>
              </a:rPr>
              <a:t>(2).  a) Điền vào chỗ trống </a:t>
            </a:r>
            <a:r>
              <a:rPr lang="en-US" sz="2800" b="1" i="1">
                <a:solidFill>
                  <a:srgbClr val="CC3300"/>
                </a:solidFill>
                <a:latin typeface="Times New Roman" pitchFamily="18" charset="0"/>
              </a:rPr>
              <a:t>ch</a:t>
            </a:r>
            <a:r>
              <a:rPr lang="en-US" sz="2800" b="1">
                <a:solidFill>
                  <a:srgbClr val="006600"/>
                </a:solidFill>
                <a:latin typeface="Times New Roman" pitchFamily="18" charset="0"/>
              </a:rPr>
              <a:t> hay </a:t>
            </a:r>
            <a:r>
              <a:rPr lang="en-US" sz="2800" b="1" i="1">
                <a:solidFill>
                  <a:srgbClr val="CC3300"/>
                </a:solidFill>
                <a:latin typeface="Times New Roman" pitchFamily="18" charset="0"/>
              </a:rPr>
              <a:t>tr</a:t>
            </a:r>
            <a:r>
              <a:rPr lang="en-US" sz="2800" b="1">
                <a:solidFill>
                  <a:srgbClr val="006600"/>
                </a:solidFill>
                <a:latin typeface="Times New Roman" pitchFamily="18" charset="0"/>
              </a:rPr>
              <a:t>:</a:t>
            </a:r>
            <a:r>
              <a:rPr lang="en-US" sz="2800" b="1" i="1">
                <a:solidFill>
                  <a:srgbClr val="0033CC"/>
                </a:solidFill>
                <a:latin typeface="Times New Roman" pitchFamily="18" charset="0"/>
              </a:rPr>
              <a:t> 	</a:t>
            </a:r>
            <a:endParaRPr lang="en-US" sz="2800" b="1">
              <a:solidFill>
                <a:srgbClr val="0033CC"/>
              </a:solidFill>
              <a:latin typeface="Times New Roman" pitchFamily="18" charset="0"/>
            </a:endParaRPr>
          </a:p>
        </p:txBody>
      </p:sp>
      <p:sp>
        <p:nvSpPr>
          <p:cNvPr id="5125" name="Text Box 6"/>
          <p:cNvSpPr txBox="1">
            <a:spLocks noChangeArrowheads="1"/>
          </p:cNvSpPr>
          <p:nvPr/>
        </p:nvSpPr>
        <p:spPr bwMode="auto">
          <a:xfrm>
            <a:off x="2895600" y="685800"/>
            <a:ext cx="4419600" cy="519113"/>
          </a:xfrm>
          <a:prstGeom prst="rect">
            <a:avLst/>
          </a:prstGeom>
          <a:noFill/>
          <a:ln w="9525">
            <a:noFill/>
            <a:miter lim="800000"/>
            <a:headEnd/>
            <a:tailEnd/>
          </a:ln>
        </p:spPr>
        <p:txBody>
          <a:bodyPr>
            <a:spAutoFit/>
          </a:bodyPr>
          <a:lstStyle/>
          <a:p>
            <a:pPr algn="ctr">
              <a:spcBef>
                <a:spcPct val="50000"/>
              </a:spcBef>
            </a:pPr>
            <a:r>
              <a:rPr lang="en-US" sz="2800" b="1">
                <a:solidFill>
                  <a:srgbClr val="CC3300"/>
                </a:solidFill>
                <a:latin typeface="Times New Roman" pitchFamily="18" charset="0"/>
              </a:rPr>
              <a:t>SƠN TINH, THUỶ TINH</a:t>
            </a:r>
          </a:p>
        </p:txBody>
      </p:sp>
      <p:grpSp>
        <p:nvGrpSpPr>
          <p:cNvPr id="2" name="Group 87"/>
          <p:cNvGrpSpPr>
            <a:grpSpLocks/>
          </p:cNvGrpSpPr>
          <p:nvPr/>
        </p:nvGrpSpPr>
        <p:grpSpPr bwMode="auto">
          <a:xfrm>
            <a:off x="361950" y="914400"/>
            <a:ext cx="5203825" cy="5757863"/>
            <a:chOff x="228" y="576"/>
            <a:chExt cx="3278" cy="3627"/>
          </a:xfrm>
        </p:grpSpPr>
        <p:grpSp>
          <p:nvGrpSpPr>
            <p:cNvPr id="5136" name="Group 33"/>
            <p:cNvGrpSpPr>
              <a:grpSpLocks/>
            </p:cNvGrpSpPr>
            <p:nvPr/>
          </p:nvGrpSpPr>
          <p:grpSpPr bwMode="auto">
            <a:xfrm rot="-1391733">
              <a:off x="1510" y="1188"/>
              <a:ext cx="1202" cy="1122"/>
              <a:chOff x="3432" y="1845"/>
              <a:chExt cx="1170" cy="1005"/>
            </a:xfrm>
          </p:grpSpPr>
          <p:pic>
            <p:nvPicPr>
              <p:cNvPr id="5160" name="Picture 31" descr="NA02435_"/>
              <p:cNvPicPr>
                <a:picLocks noChangeAspect="1" noChangeArrowheads="1"/>
              </p:cNvPicPr>
              <p:nvPr/>
            </p:nvPicPr>
            <p:blipFill>
              <a:blip r:embed="rId3"/>
              <a:srcRect/>
              <a:stretch>
                <a:fillRect/>
              </a:stretch>
            </p:blipFill>
            <p:spPr bwMode="auto">
              <a:xfrm rot="1202894">
                <a:off x="3432" y="1845"/>
                <a:ext cx="1170" cy="1005"/>
              </a:xfrm>
              <a:prstGeom prst="rect">
                <a:avLst/>
              </a:prstGeom>
              <a:noFill/>
              <a:ln w="9525">
                <a:noFill/>
                <a:miter lim="800000"/>
                <a:headEnd/>
                <a:tailEnd/>
              </a:ln>
            </p:spPr>
          </p:pic>
          <p:sp>
            <p:nvSpPr>
              <p:cNvPr id="5161" name="Oval 32"/>
              <p:cNvSpPr>
                <a:spLocks noChangeArrowheads="1"/>
              </p:cNvSpPr>
              <p:nvPr/>
            </p:nvSpPr>
            <p:spPr bwMode="auto">
              <a:xfrm rot="-209869">
                <a:off x="3645" y="1968"/>
                <a:ext cx="912" cy="528"/>
              </a:xfrm>
              <a:prstGeom prst="ellipse">
                <a:avLst/>
              </a:prstGeom>
              <a:solidFill>
                <a:srgbClr val="FFFFFF"/>
              </a:solidFill>
              <a:ln w="9525">
                <a:noFill/>
                <a:round/>
                <a:headEnd/>
                <a:tailEnd/>
              </a:ln>
            </p:spPr>
            <p:txBody>
              <a:bodyPr wrap="none" anchor="ctr"/>
              <a:lstStyle/>
              <a:p>
                <a:pPr algn="ctr"/>
                <a:r>
                  <a:rPr lang="en-US" sz="2400" b="1">
                    <a:solidFill>
                      <a:srgbClr val="0033CC"/>
                    </a:solidFill>
                  </a:rPr>
                  <a:t>... ú ý</a:t>
                </a:r>
              </a:p>
            </p:txBody>
          </p:sp>
        </p:grpSp>
        <p:grpSp>
          <p:nvGrpSpPr>
            <p:cNvPr id="5137" name="Group 49"/>
            <p:cNvGrpSpPr>
              <a:grpSpLocks/>
            </p:cNvGrpSpPr>
            <p:nvPr/>
          </p:nvGrpSpPr>
          <p:grpSpPr bwMode="auto">
            <a:xfrm rot="-962412">
              <a:off x="1842" y="2013"/>
              <a:ext cx="1202" cy="1122"/>
              <a:chOff x="3432" y="1845"/>
              <a:chExt cx="1170" cy="1005"/>
            </a:xfrm>
          </p:grpSpPr>
          <p:pic>
            <p:nvPicPr>
              <p:cNvPr id="5158" name="Picture 50" descr="NA02435_"/>
              <p:cNvPicPr>
                <a:picLocks noChangeAspect="1" noChangeArrowheads="1"/>
              </p:cNvPicPr>
              <p:nvPr/>
            </p:nvPicPr>
            <p:blipFill>
              <a:blip r:embed="rId3"/>
              <a:srcRect/>
              <a:stretch>
                <a:fillRect/>
              </a:stretch>
            </p:blipFill>
            <p:spPr bwMode="auto">
              <a:xfrm rot="1202894">
                <a:off x="3432" y="1845"/>
                <a:ext cx="1170" cy="1005"/>
              </a:xfrm>
              <a:prstGeom prst="rect">
                <a:avLst/>
              </a:prstGeom>
              <a:noFill/>
              <a:ln w="9525">
                <a:noFill/>
                <a:miter lim="800000"/>
                <a:headEnd/>
                <a:tailEnd/>
              </a:ln>
            </p:spPr>
          </p:pic>
          <p:sp>
            <p:nvSpPr>
              <p:cNvPr id="5159" name="Oval 51"/>
              <p:cNvSpPr>
                <a:spLocks noChangeArrowheads="1"/>
              </p:cNvSpPr>
              <p:nvPr/>
            </p:nvSpPr>
            <p:spPr bwMode="auto">
              <a:xfrm rot="-209869">
                <a:off x="3645" y="1968"/>
                <a:ext cx="912" cy="528"/>
              </a:xfrm>
              <a:prstGeom prst="ellipse">
                <a:avLst/>
              </a:prstGeom>
              <a:solidFill>
                <a:srgbClr val="FFFFFF"/>
              </a:solidFill>
              <a:ln w="9525">
                <a:noFill/>
                <a:round/>
                <a:headEnd/>
                <a:tailEnd/>
              </a:ln>
            </p:spPr>
            <p:txBody>
              <a:bodyPr wrap="none" anchor="ctr"/>
              <a:lstStyle/>
              <a:p>
                <a:pPr algn="ctr"/>
                <a:r>
                  <a:rPr lang="en-US" sz="2400" b="1">
                    <a:solidFill>
                      <a:srgbClr val="0033CC"/>
                    </a:solidFill>
                  </a:rPr>
                  <a:t>… uyền </a:t>
                </a:r>
              </a:p>
              <a:p>
                <a:pPr algn="ctr"/>
                <a:r>
                  <a:rPr lang="en-US" sz="2400" b="1">
                    <a:solidFill>
                      <a:srgbClr val="0033CC"/>
                    </a:solidFill>
                  </a:rPr>
                  <a:t>cành</a:t>
                </a:r>
              </a:p>
            </p:txBody>
          </p:sp>
        </p:grpSp>
        <p:grpSp>
          <p:nvGrpSpPr>
            <p:cNvPr id="5138" name="Group 52"/>
            <p:cNvGrpSpPr>
              <a:grpSpLocks/>
            </p:cNvGrpSpPr>
            <p:nvPr/>
          </p:nvGrpSpPr>
          <p:grpSpPr bwMode="auto">
            <a:xfrm rot="-852044">
              <a:off x="2304" y="2748"/>
              <a:ext cx="1202" cy="1122"/>
              <a:chOff x="3432" y="1845"/>
              <a:chExt cx="1170" cy="1005"/>
            </a:xfrm>
          </p:grpSpPr>
          <p:pic>
            <p:nvPicPr>
              <p:cNvPr id="5156" name="Picture 53" descr="NA02435_"/>
              <p:cNvPicPr>
                <a:picLocks noChangeAspect="1" noChangeArrowheads="1"/>
              </p:cNvPicPr>
              <p:nvPr/>
            </p:nvPicPr>
            <p:blipFill>
              <a:blip r:embed="rId3"/>
              <a:srcRect/>
              <a:stretch>
                <a:fillRect/>
              </a:stretch>
            </p:blipFill>
            <p:spPr bwMode="auto">
              <a:xfrm rot="1202894">
                <a:off x="3432" y="1845"/>
                <a:ext cx="1170" cy="1005"/>
              </a:xfrm>
              <a:prstGeom prst="rect">
                <a:avLst/>
              </a:prstGeom>
              <a:noFill/>
              <a:ln w="9525">
                <a:noFill/>
                <a:miter lim="800000"/>
                <a:headEnd/>
                <a:tailEnd/>
              </a:ln>
            </p:spPr>
          </p:pic>
          <p:sp>
            <p:nvSpPr>
              <p:cNvPr id="5157" name="Oval 54"/>
              <p:cNvSpPr>
                <a:spLocks noChangeArrowheads="1"/>
              </p:cNvSpPr>
              <p:nvPr/>
            </p:nvSpPr>
            <p:spPr bwMode="auto">
              <a:xfrm rot="-209869">
                <a:off x="3645" y="1968"/>
                <a:ext cx="912" cy="528"/>
              </a:xfrm>
              <a:prstGeom prst="ellipse">
                <a:avLst/>
              </a:prstGeom>
              <a:solidFill>
                <a:srgbClr val="FFFFFF"/>
              </a:solidFill>
              <a:ln w="9525">
                <a:noFill/>
                <a:round/>
                <a:headEnd/>
                <a:tailEnd/>
              </a:ln>
            </p:spPr>
            <p:txBody>
              <a:bodyPr wrap="none" anchor="ctr"/>
              <a:lstStyle/>
              <a:p>
                <a:pPr algn="ctr"/>
                <a:r>
                  <a:rPr lang="en-US" sz="2400" b="1">
                    <a:solidFill>
                      <a:srgbClr val="0033CC"/>
                    </a:solidFill>
                  </a:rPr>
                  <a:t>… ở về</a:t>
                </a:r>
              </a:p>
            </p:txBody>
          </p:sp>
        </p:grpSp>
        <p:grpSp>
          <p:nvGrpSpPr>
            <p:cNvPr id="5139" name="Group 55"/>
            <p:cNvGrpSpPr>
              <a:grpSpLocks/>
            </p:cNvGrpSpPr>
            <p:nvPr/>
          </p:nvGrpSpPr>
          <p:grpSpPr bwMode="auto">
            <a:xfrm rot="21185509" flipH="1">
              <a:off x="228" y="1553"/>
              <a:ext cx="1280" cy="1101"/>
              <a:chOff x="3432" y="1845"/>
              <a:chExt cx="1170" cy="1005"/>
            </a:xfrm>
          </p:grpSpPr>
          <p:pic>
            <p:nvPicPr>
              <p:cNvPr id="5154" name="Picture 56" descr="NA02435_"/>
              <p:cNvPicPr>
                <a:picLocks noChangeAspect="1" noChangeArrowheads="1"/>
              </p:cNvPicPr>
              <p:nvPr/>
            </p:nvPicPr>
            <p:blipFill>
              <a:blip r:embed="rId3"/>
              <a:srcRect/>
              <a:stretch>
                <a:fillRect/>
              </a:stretch>
            </p:blipFill>
            <p:spPr bwMode="auto">
              <a:xfrm rot="1202894">
                <a:off x="3432" y="1845"/>
                <a:ext cx="1170" cy="1005"/>
              </a:xfrm>
              <a:prstGeom prst="rect">
                <a:avLst/>
              </a:prstGeom>
              <a:noFill/>
              <a:ln w="9525">
                <a:noFill/>
                <a:miter lim="800000"/>
                <a:headEnd/>
                <a:tailEnd/>
              </a:ln>
            </p:spPr>
          </p:pic>
          <p:sp>
            <p:nvSpPr>
              <p:cNvPr id="5155" name="Oval 57"/>
              <p:cNvSpPr>
                <a:spLocks noChangeArrowheads="1"/>
              </p:cNvSpPr>
              <p:nvPr/>
            </p:nvSpPr>
            <p:spPr bwMode="auto">
              <a:xfrm rot="-209869">
                <a:off x="3645" y="1968"/>
                <a:ext cx="912" cy="528"/>
              </a:xfrm>
              <a:prstGeom prst="ellipse">
                <a:avLst/>
              </a:prstGeom>
              <a:solidFill>
                <a:srgbClr val="FFFFFF"/>
              </a:solidFill>
              <a:ln w="9525">
                <a:noFill/>
                <a:round/>
                <a:headEnd/>
                <a:tailEnd/>
              </a:ln>
            </p:spPr>
            <p:txBody>
              <a:bodyPr wrap="none" anchor="ctr"/>
              <a:lstStyle/>
              <a:p>
                <a:pPr algn="ctr"/>
                <a:r>
                  <a:rPr lang="en-US" sz="2400" b="1">
                    <a:solidFill>
                      <a:srgbClr val="0033CC"/>
                    </a:solidFill>
                  </a:rPr>
                  <a:t>… ú mưa</a:t>
                </a:r>
              </a:p>
            </p:txBody>
          </p:sp>
        </p:grpSp>
        <p:grpSp>
          <p:nvGrpSpPr>
            <p:cNvPr id="5140" name="Group 58"/>
            <p:cNvGrpSpPr>
              <a:grpSpLocks/>
            </p:cNvGrpSpPr>
            <p:nvPr/>
          </p:nvGrpSpPr>
          <p:grpSpPr bwMode="auto">
            <a:xfrm rot="21185509" flipH="1">
              <a:off x="495" y="2358"/>
              <a:ext cx="1280" cy="1101"/>
              <a:chOff x="3432" y="1845"/>
              <a:chExt cx="1170" cy="1005"/>
            </a:xfrm>
          </p:grpSpPr>
          <p:pic>
            <p:nvPicPr>
              <p:cNvPr id="5152" name="Picture 59" descr="NA02435_"/>
              <p:cNvPicPr>
                <a:picLocks noChangeAspect="1" noChangeArrowheads="1"/>
              </p:cNvPicPr>
              <p:nvPr/>
            </p:nvPicPr>
            <p:blipFill>
              <a:blip r:embed="rId3"/>
              <a:srcRect/>
              <a:stretch>
                <a:fillRect/>
              </a:stretch>
            </p:blipFill>
            <p:spPr bwMode="auto">
              <a:xfrm rot="1202894">
                <a:off x="3432" y="1845"/>
                <a:ext cx="1170" cy="1005"/>
              </a:xfrm>
              <a:prstGeom prst="rect">
                <a:avLst/>
              </a:prstGeom>
              <a:noFill/>
              <a:ln w="9525">
                <a:noFill/>
                <a:miter lim="800000"/>
                <a:headEnd/>
                <a:tailEnd/>
              </a:ln>
            </p:spPr>
          </p:pic>
          <p:sp>
            <p:nvSpPr>
              <p:cNvPr id="5153" name="Oval 60"/>
              <p:cNvSpPr>
                <a:spLocks noChangeArrowheads="1"/>
              </p:cNvSpPr>
              <p:nvPr/>
            </p:nvSpPr>
            <p:spPr bwMode="auto">
              <a:xfrm rot="-209869">
                <a:off x="3645" y="1968"/>
                <a:ext cx="912" cy="528"/>
              </a:xfrm>
              <a:prstGeom prst="ellipse">
                <a:avLst/>
              </a:prstGeom>
              <a:solidFill>
                <a:srgbClr val="FFFFFF"/>
              </a:solidFill>
              <a:ln w="9525">
                <a:noFill/>
                <a:round/>
                <a:headEnd/>
                <a:tailEnd/>
              </a:ln>
            </p:spPr>
            <p:txBody>
              <a:bodyPr wrap="none" anchor="ctr"/>
              <a:lstStyle/>
              <a:p>
                <a:pPr algn="ctr"/>
                <a:r>
                  <a:rPr lang="en-US" sz="2400" b="1">
                    <a:solidFill>
                      <a:srgbClr val="0033CC"/>
                    </a:solidFill>
                  </a:rPr>
                  <a:t>… uyền tin</a:t>
                </a:r>
              </a:p>
            </p:txBody>
          </p:sp>
        </p:grpSp>
        <p:grpSp>
          <p:nvGrpSpPr>
            <p:cNvPr id="5141" name="Group 61"/>
            <p:cNvGrpSpPr>
              <a:grpSpLocks/>
            </p:cNvGrpSpPr>
            <p:nvPr/>
          </p:nvGrpSpPr>
          <p:grpSpPr bwMode="auto">
            <a:xfrm rot="21185509" flipH="1">
              <a:off x="957" y="3102"/>
              <a:ext cx="1280" cy="1101"/>
              <a:chOff x="3432" y="1845"/>
              <a:chExt cx="1170" cy="1005"/>
            </a:xfrm>
          </p:grpSpPr>
          <p:pic>
            <p:nvPicPr>
              <p:cNvPr id="5150" name="Picture 62" descr="NA02435_"/>
              <p:cNvPicPr>
                <a:picLocks noChangeAspect="1" noChangeArrowheads="1"/>
              </p:cNvPicPr>
              <p:nvPr/>
            </p:nvPicPr>
            <p:blipFill>
              <a:blip r:embed="rId3"/>
              <a:srcRect/>
              <a:stretch>
                <a:fillRect/>
              </a:stretch>
            </p:blipFill>
            <p:spPr bwMode="auto">
              <a:xfrm rot="1202894">
                <a:off x="3432" y="1845"/>
                <a:ext cx="1170" cy="1005"/>
              </a:xfrm>
              <a:prstGeom prst="rect">
                <a:avLst/>
              </a:prstGeom>
              <a:noFill/>
              <a:ln w="9525">
                <a:noFill/>
                <a:miter lim="800000"/>
                <a:headEnd/>
                <a:tailEnd/>
              </a:ln>
            </p:spPr>
          </p:pic>
          <p:sp>
            <p:nvSpPr>
              <p:cNvPr id="5151" name="Oval 63"/>
              <p:cNvSpPr>
                <a:spLocks noChangeArrowheads="1"/>
              </p:cNvSpPr>
              <p:nvPr/>
            </p:nvSpPr>
            <p:spPr bwMode="auto">
              <a:xfrm rot="-209869">
                <a:off x="3645" y="1968"/>
                <a:ext cx="912" cy="528"/>
              </a:xfrm>
              <a:prstGeom prst="ellipse">
                <a:avLst/>
              </a:prstGeom>
              <a:solidFill>
                <a:srgbClr val="FFFFFF"/>
              </a:solidFill>
              <a:ln w="9525">
                <a:noFill/>
                <a:round/>
                <a:headEnd/>
                <a:tailEnd/>
              </a:ln>
            </p:spPr>
            <p:txBody>
              <a:bodyPr wrap="none" anchor="ctr"/>
              <a:lstStyle/>
              <a:p>
                <a:pPr algn="ctr"/>
                <a:r>
                  <a:rPr lang="en-US" sz="2400" b="1">
                    <a:solidFill>
                      <a:srgbClr val="0033CC"/>
                    </a:solidFill>
                  </a:rPr>
                  <a:t>… ở hàng</a:t>
                </a:r>
              </a:p>
            </p:txBody>
          </p:sp>
        </p:grpSp>
        <p:grpSp>
          <p:nvGrpSpPr>
            <p:cNvPr id="5142" name="Group 64"/>
            <p:cNvGrpSpPr>
              <a:grpSpLocks/>
            </p:cNvGrpSpPr>
            <p:nvPr/>
          </p:nvGrpSpPr>
          <p:grpSpPr bwMode="auto">
            <a:xfrm rot="658553" flipH="1">
              <a:off x="432" y="576"/>
              <a:ext cx="2592" cy="3216"/>
              <a:chOff x="2448" y="1152"/>
              <a:chExt cx="2160" cy="2544"/>
            </a:xfrm>
          </p:grpSpPr>
          <p:sp>
            <p:nvSpPr>
              <p:cNvPr id="5143" name="Freeform 65"/>
              <p:cNvSpPr>
                <a:spLocks/>
              </p:cNvSpPr>
              <p:nvPr/>
            </p:nvSpPr>
            <p:spPr bwMode="auto">
              <a:xfrm>
                <a:off x="2448" y="1728"/>
                <a:ext cx="1584" cy="1968"/>
              </a:xfrm>
              <a:custGeom>
                <a:avLst/>
                <a:gdLst>
                  <a:gd name="T0" fmla="*/ 0 w 1488"/>
                  <a:gd name="T1" fmla="*/ 2208 h 2208"/>
                  <a:gd name="T2" fmla="*/ 672 w 1488"/>
                  <a:gd name="T3" fmla="*/ 1680 h 2208"/>
                  <a:gd name="T4" fmla="*/ 1488 w 1488"/>
                  <a:gd name="T5" fmla="*/ 0 h 2208"/>
                  <a:gd name="T6" fmla="*/ 0 60000 65536"/>
                  <a:gd name="T7" fmla="*/ 0 60000 65536"/>
                  <a:gd name="T8" fmla="*/ 0 60000 65536"/>
                  <a:gd name="T9" fmla="*/ 0 w 1488"/>
                  <a:gd name="T10" fmla="*/ 0 h 2208"/>
                  <a:gd name="T11" fmla="*/ 1488 w 1488"/>
                  <a:gd name="T12" fmla="*/ 2208 h 2208"/>
                </a:gdLst>
                <a:ahLst/>
                <a:cxnLst>
                  <a:cxn ang="T6">
                    <a:pos x="T0" y="T1"/>
                  </a:cxn>
                  <a:cxn ang="T7">
                    <a:pos x="T2" y="T3"/>
                  </a:cxn>
                  <a:cxn ang="T8">
                    <a:pos x="T4" y="T5"/>
                  </a:cxn>
                </a:cxnLst>
                <a:rect l="T9" t="T10" r="T11" b="T12"/>
                <a:pathLst>
                  <a:path w="1488" h="2208">
                    <a:moveTo>
                      <a:pt x="0" y="2208"/>
                    </a:moveTo>
                    <a:cubicBezTo>
                      <a:pt x="212" y="2128"/>
                      <a:pt x="424" y="2048"/>
                      <a:pt x="672" y="1680"/>
                    </a:cubicBezTo>
                    <a:cubicBezTo>
                      <a:pt x="920" y="1312"/>
                      <a:pt x="1328" y="320"/>
                      <a:pt x="1488" y="0"/>
                    </a:cubicBezTo>
                  </a:path>
                </a:pathLst>
              </a:custGeom>
              <a:noFill/>
              <a:ln w="101600">
                <a:solidFill>
                  <a:srgbClr val="800000"/>
                </a:solidFill>
                <a:round/>
                <a:headEnd/>
                <a:tailEnd/>
              </a:ln>
            </p:spPr>
            <p:txBody>
              <a:bodyPr/>
              <a:lstStyle/>
              <a:p>
                <a:endParaRPr lang="en-US"/>
              </a:p>
            </p:txBody>
          </p:sp>
          <p:sp>
            <p:nvSpPr>
              <p:cNvPr id="5144" name="Oval 66"/>
              <p:cNvSpPr>
                <a:spLocks noChangeArrowheads="1"/>
              </p:cNvSpPr>
              <p:nvPr/>
            </p:nvSpPr>
            <p:spPr bwMode="auto">
              <a:xfrm>
                <a:off x="4032" y="1152"/>
                <a:ext cx="432" cy="432"/>
              </a:xfrm>
              <a:prstGeom prst="ellipse">
                <a:avLst/>
              </a:prstGeom>
              <a:solidFill>
                <a:srgbClr val="FF00FF"/>
              </a:solidFill>
              <a:ln w="9525">
                <a:solidFill>
                  <a:schemeClr val="tx1"/>
                </a:solidFill>
                <a:round/>
                <a:headEnd/>
                <a:tailEnd/>
              </a:ln>
            </p:spPr>
            <p:txBody>
              <a:bodyPr wrap="none" anchor="ctr"/>
              <a:lstStyle/>
              <a:p>
                <a:endParaRPr lang="en-US"/>
              </a:p>
            </p:txBody>
          </p:sp>
          <p:sp>
            <p:nvSpPr>
              <p:cNvPr id="5145" name="Oval 67"/>
              <p:cNvSpPr>
                <a:spLocks noChangeArrowheads="1"/>
              </p:cNvSpPr>
              <p:nvPr/>
            </p:nvSpPr>
            <p:spPr bwMode="auto">
              <a:xfrm>
                <a:off x="4176" y="1488"/>
                <a:ext cx="432" cy="432"/>
              </a:xfrm>
              <a:prstGeom prst="ellipse">
                <a:avLst/>
              </a:prstGeom>
              <a:solidFill>
                <a:srgbClr val="FF00FF"/>
              </a:solidFill>
              <a:ln w="9525">
                <a:solidFill>
                  <a:schemeClr val="tx1"/>
                </a:solidFill>
                <a:round/>
                <a:headEnd/>
                <a:tailEnd/>
              </a:ln>
            </p:spPr>
            <p:txBody>
              <a:bodyPr wrap="none" anchor="ctr"/>
              <a:lstStyle/>
              <a:p>
                <a:endParaRPr lang="en-US"/>
              </a:p>
            </p:txBody>
          </p:sp>
          <p:sp>
            <p:nvSpPr>
              <p:cNvPr id="5146" name="Oval 68"/>
              <p:cNvSpPr>
                <a:spLocks noChangeArrowheads="1"/>
              </p:cNvSpPr>
              <p:nvPr/>
            </p:nvSpPr>
            <p:spPr bwMode="auto">
              <a:xfrm>
                <a:off x="3888" y="1680"/>
                <a:ext cx="432" cy="432"/>
              </a:xfrm>
              <a:prstGeom prst="ellipse">
                <a:avLst/>
              </a:prstGeom>
              <a:solidFill>
                <a:srgbClr val="FF00FF"/>
              </a:solidFill>
              <a:ln w="9525">
                <a:solidFill>
                  <a:schemeClr val="tx1"/>
                </a:solidFill>
                <a:round/>
                <a:headEnd/>
                <a:tailEnd/>
              </a:ln>
            </p:spPr>
            <p:txBody>
              <a:bodyPr wrap="none" anchor="ctr"/>
              <a:lstStyle/>
              <a:p>
                <a:endParaRPr lang="en-US"/>
              </a:p>
            </p:txBody>
          </p:sp>
          <p:sp>
            <p:nvSpPr>
              <p:cNvPr id="5147" name="Oval 69"/>
              <p:cNvSpPr>
                <a:spLocks noChangeArrowheads="1"/>
              </p:cNvSpPr>
              <p:nvPr/>
            </p:nvSpPr>
            <p:spPr bwMode="auto">
              <a:xfrm>
                <a:off x="3696" y="1200"/>
                <a:ext cx="432" cy="432"/>
              </a:xfrm>
              <a:prstGeom prst="ellipse">
                <a:avLst/>
              </a:prstGeom>
              <a:solidFill>
                <a:srgbClr val="FF00FF"/>
              </a:solidFill>
              <a:ln w="9525">
                <a:solidFill>
                  <a:schemeClr val="tx1"/>
                </a:solidFill>
                <a:round/>
                <a:headEnd/>
                <a:tailEnd/>
              </a:ln>
            </p:spPr>
            <p:txBody>
              <a:bodyPr wrap="none" anchor="ctr"/>
              <a:lstStyle/>
              <a:p>
                <a:endParaRPr lang="en-US"/>
              </a:p>
            </p:txBody>
          </p:sp>
          <p:sp>
            <p:nvSpPr>
              <p:cNvPr id="5148" name="Oval 70"/>
              <p:cNvSpPr>
                <a:spLocks noChangeArrowheads="1"/>
              </p:cNvSpPr>
              <p:nvPr/>
            </p:nvSpPr>
            <p:spPr bwMode="auto">
              <a:xfrm>
                <a:off x="3600" y="1488"/>
                <a:ext cx="432" cy="432"/>
              </a:xfrm>
              <a:prstGeom prst="ellipse">
                <a:avLst/>
              </a:prstGeom>
              <a:solidFill>
                <a:srgbClr val="FF00FF"/>
              </a:solidFill>
              <a:ln w="9525">
                <a:solidFill>
                  <a:schemeClr val="tx1"/>
                </a:solidFill>
                <a:round/>
                <a:headEnd/>
                <a:tailEnd/>
              </a:ln>
            </p:spPr>
            <p:txBody>
              <a:bodyPr wrap="none" anchor="ctr"/>
              <a:lstStyle/>
              <a:p>
                <a:endParaRPr lang="en-US"/>
              </a:p>
            </p:txBody>
          </p:sp>
          <p:sp>
            <p:nvSpPr>
              <p:cNvPr id="5149" name="Oval 71"/>
              <p:cNvSpPr>
                <a:spLocks noChangeArrowheads="1"/>
              </p:cNvSpPr>
              <p:nvPr/>
            </p:nvSpPr>
            <p:spPr bwMode="auto">
              <a:xfrm>
                <a:off x="3888" y="1392"/>
                <a:ext cx="432" cy="432"/>
              </a:xfrm>
              <a:prstGeom prst="ellipse">
                <a:avLst/>
              </a:prstGeom>
              <a:solidFill>
                <a:srgbClr val="FFFF00"/>
              </a:solidFill>
              <a:ln w="9525">
                <a:solidFill>
                  <a:schemeClr val="tx1"/>
                </a:solidFill>
                <a:round/>
                <a:headEnd/>
                <a:tailEnd/>
              </a:ln>
            </p:spPr>
            <p:txBody>
              <a:bodyPr wrap="none" anchor="ctr"/>
              <a:lstStyle/>
              <a:p>
                <a:pPr algn="ctr"/>
                <a:r>
                  <a:rPr lang="en-US" sz="2400" b="1">
                    <a:solidFill>
                      <a:srgbClr val="0033CC"/>
                    </a:solidFill>
                  </a:rPr>
                  <a:t>Ch</a:t>
                </a:r>
                <a:r>
                  <a:rPr lang="en-US" sz="2400" b="1">
                    <a:solidFill>
                      <a:srgbClr val="FF3300"/>
                    </a:solidFill>
                  </a:rPr>
                  <a:t>/</a:t>
                </a:r>
                <a:r>
                  <a:rPr lang="en-US" sz="2400" b="1">
                    <a:solidFill>
                      <a:srgbClr val="0033CC"/>
                    </a:solidFill>
                  </a:rPr>
                  <a:t>tr</a:t>
                </a:r>
              </a:p>
            </p:txBody>
          </p:sp>
        </p:grpSp>
      </p:grpSp>
      <p:sp>
        <p:nvSpPr>
          <p:cNvPr id="43080" name="Text Box 72"/>
          <p:cNvSpPr txBox="1">
            <a:spLocks noChangeArrowheads="1"/>
          </p:cNvSpPr>
          <p:nvPr/>
        </p:nvSpPr>
        <p:spPr bwMode="auto">
          <a:xfrm>
            <a:off x="557213" y="2895600"/>
            <a:ext cx="762000" cy="519113"/>
          </a:xfrm>
          <a:prstGeom prst="rect">
            <a:avLst/>
          </a:prstGeom>
          <a:noFill/>
          <a:ln w="9525">
            <a:noFill/>
            <a:miter lim="800000"/>
            <a:headEnd/>
            <a:tailEnd/>
          </a:ln>
        </p:spPr>
        <p:txBody>
          <a:bodyPr>
            <a:spAutoFit/>
          </a:bodyPr>
          <a:lstStyle/>
          <a:p>
            <a:pPr>
              <a:spcBef>
                <a:spcPct val="50000"/>
              </a:spcBef>
            </a:pPr>
            <a:r>
              <a:rPr lang="en-US" sz="2800" b="1">
                <a:solidFill>
                  <a:srgbClr val="CC3300"/>
                </a:solidFill>
                <a:latin typeface="Times New Roman" pitchFamily="18" charset="0"/>
              </a:rPr>
              <a:t>tr</a:t>
            </a:r>
          </a:p>
        </p:txBody>
      </p:sp>
      <p:sp>
        <p:nvSpPr>
          <p:cNvPr id="43081" name="Text Box 73"/>
          <p:cNvSpPr txBox="1">
            <a:spLocks noChangeArrowheads="1"/>
          </p:cNvSpPr>
          <p:nvPr/>
        </p:nvSpPr>
        <p:spPr bwMode="auto">
          <a:xfrm rot="-1411115">
            <a:off x="2890838" y="2305050"/>
            <a:ext cx="762000" cy="519113"/>
          </a:xfrm>
          <a:prstGeom prst="rect">
            <a:avLst/>
          </a:prstGeom>
          <a:noFill/>
          <a:ln w="9525">
            <a:noFill/>
            <a:miter lim="800000"/>
            <a:headEnd/>
            <a:tailEnd/>
          </a:ln>
        </p:spPr>
        <p:txBody>
          <a:bodyPr>
            <a:spAutoFit/>
          </a:bodyPr>
          <a:lstStyle/>
          <a:p>
            <a:pPr>
              <a:spcBef>
                <a:spcPct val="50000"/>
              </a:spcBef>
            </a:pPr>
            <a:r>
              <a:rPr lang="en-US" sz="2800" b="1">
                <a:solidFill>
                  <a:srgbClr val="CC3300"/>
                </a:solidFill>
                <a:latin typeface="Times New Roman" pitchFamily="18" charset="0"/>
              </a:rPr>
              <a:t>ch</a:t>
            </a:r>
          </a:p>
        </p:txBody>
      </p:sp>
      <p:sp>
        <p:nvSpPr>
          <p:cNvPr id="43082" name="Text Box 74"/>
          <p:cNvSpPr txBox="1">
            <a:spLocks noChangeArrowheads="1"/>
          </p:cNvSpPr>
          <p:nvPr/>
        </p:nvSpPr>
        <p:spPr bwMode="auto">
          <a:xfrm rot="-251929">
            <a:off x="866775" y="4181475"/>
            <a:ext cx="762000" cy="519113"/>
          </a:xfrm>
          <a:prstGeom prst="rect">
            <a:avLst/>
          </a:prstGeom>
          <a:noFill/>
          <a:ln w="9525">
            <a:noFill/>
            <a:miter lim="800000"/>
            <a:headEnd/>
            <a:tailEnd/>
          </a:ln>
        </p:spPr>
        <p:txBody>
          <a:bodyPr>
            <a:spAutoFit/>
          </a:bodyPr>
          <a:lstStyle/>
          <a:p>
            <a:pPr>
              <a:spcBef>
                <a:spcPct val="50000"/>
              </a:spcBef>
            </a:pPr>
            <a:r>
              <a:rPr lang="en-US" sz="2800" b="1">
                <a:solidFill>
                  <a:srgbClr val="CC3300"/>
                </a:solidFill>
                <a:latin typeface="Times New Roman" pitchFamily="18" charset="0"/>
              </a:rPr>
              <a:t>tr</a:t>
            </a:r>
          </a:p>
        </p:txBody>
      </p:sp>
      <p:sp>
        <p:nvSpPr>
          <p:cNvPr id="43083" name="Text Box 75"/>
          <p:cNvSpPr txBox="1">
            <a:spLocks noChangeArrowheads="1"/>
          </p:cNvSpPr>
          <p:nvPr/>
        </p:nvSpPr>
        <p:spPr bwMode="auto">
          <a:xfrm rot="-942676">
            <a:off x="4210050" y="4786313"/>
            <a:ext cx="762000" cy="519112"/>
          </a:xfrm>
          <a:prstGeom prst="rect">
            <a:avLst/>
          </a:prstGeom>
          <a:noFill/>
          <a:ln w="9525">
            <a:noFill/>
            <a:miter lim="800000"/>
            <a:headEnd/>
            <a:tailEnd/>
          </a:ln>
        </p:spPr>
        <p:txBody>
          <a:bodyPr>
            <a:spAutoFit/>
          </a:bodyPr>
          <a:lstStyle/>
          <a:p>
            <a:pPr>
              <a:spcBef>
                <a:spcPct val="50000"/>
              </a:spcBef>
            </a:pPr>
            <a:r>
              <a:rPr lang="en-US" sz="2800" b="1">
                <a:solidFill>
                  <a:srgbClr val="CC3300"/>
                </a:solidFill>
                <a:latin typeface="Times New Roman" pitchFamily="18" charset="0"/>
              </a:rPr>
              <a:t>tr</a:t>
            </a:r>
          </a:p>
        </p:txBody>
      </p:sp>
      <p:sp>
        <p:nvSpPr>
          <p:cNvPr id="43089" name="Text Box 81"/>
          <p:cNvSpPr txBox="1">
            <a:spLocks noChangeArrowheads="1"/>
          </p:cNvSpPr>
          <p:nvPr/>
        </p:nvSpPr>
        <p:spPr bwMode="auto">
          <a:xfrm rot="-1138957">
            <a:off x="3262313" y="3490913"/>
            <a:ext cx="762000" cy="519112"/>
          </a:xfrm>
          <a:prstGeom prst="rect">
            <a:avLst/>
          </a:prstGeom>
          <a:noFill/>
          <a:ln w="9525">
            <a:noFill/>
            <a:miter lim="800000"/>
            <a:headEnd/>
            <a:tailEnd/>
          </a:ln>
        </p:spPr>
        <p:txBody>
          <a:bodyPr>
            <a:spAutoFit/>
          </a:bodyPr>
          <a:lstStyle/>
          <a:p>
            <a:pPr>
              <a:spcBef>
                <a:spcPct val="50000"/>
              </a:spcBef>
            </a:pPr>
            <a:r>
              <a:rPr lang="en-US" sz="2800" b="1">
                <a:solidFill>
                  <a:srgbClr val="CC3300"/>
                </a:solidFill>
                <a:latin typeface="Times New Roman" pitchFamily="18" charset="0"/>
              </a:rPr>
              <a:t>ch</a:t>
            </a:r>
          </a:p>
        </p:txBody>
      </p:sp>
      <p:sp>
        <p:nvSpPr>
          <p:cNvPr id="43090" name="Text Box 82"/>
          <p:cNvSpPr txBox="1">
            <a:spLocks noChangeArrowheads="1"/>
          </p:cNvSpPr>
          <p:nvPr/>
        </p:nvSpPr>
        <p:spPr bwMode="auto">
          <a:xfrm>
            <a:off x="1609725" y="5343525"/>
            <a:ext cx="762000" cy="519113"/>
          </a:xfrm>
          <a:prstGeom prst="rect">
            <a:avLst/>
          </a:prstGeom>
          <a:noFill/>
          <a:ln w="9525">
            <a:noFill/>
            <a:miter lim="800000"/>
            <a:headEnd/>
            <a:tailEnd/>
          </a:ln>
        </p:spPr>
        <p:txBody>
          <a:bodyPr>
            <a:spAutoFit/>
          </a:bodyPr>
          <a:lstStyle/>
          <a:p>
            <a:pPr>
              <a:spcBef>
                <a:spcPct val="50000"/>
              </a:spcBef>
            </a:pPr>
            <a:r>
              <a:rPr lang="en-US" sz="2800" b="1">
                <a:solidFill>
                  <a:srgbClr val="CC3300"/>
                </a:solidFill>
                <a:latin typeface="Times New Roman" pitchFamily="18" charset="0"/>
              </a:rPr>
              <a:t>ch</a:t>
            </a:r>
          </a:p>
        </p:txBody>
      </p:sp>
      <p:sp>
        <p:nvSpPr>
          <p:cNvPr id="43092" name="Text Box 84"/>
          <p:cNvSpPr txBox="1">
            <a:spLocks noChangeArrowheads="1"/>
          </p:cNvSpPr>
          <p:nvPr/>
        </p:nvSpPr>
        <p:spPr bwMode="auto">
          <a:xfrm>
            <a:off x="5486400" y="2590800"/>
            <a:ext cx="2743200" cy="457200"/>
          </a:xfrm>
          <a:prstGeom prst="rect">
            <a:avLst/>
          </a:prstGeom>
          <a:noFill/>
          <a:ln w="9525">
            <a:noFill/>
            <a:miter lim="800000"/>
            <a:headEnd/>
            <a:tailEnd/>
          </a:ln>
        </p:spPr>
        <p:txBody>
          <a:bodyPr>
            <a:spAutoFit/>
          </a:bodyPr>
          <a:lstStyle/>
          <a:p>
            <a:pPr>
              <a:spcBef>
                <a:spcPct val="50000"/>
              </a:spcBef>
            </a:pPr>
            <a:r>
              <a:rPr lang="en-US" sz="2400" b="1">
                <a:solidFill>
                  <a:srgbClr val="CC3300"/>
                </a:solidFill>
              </a:rPr>
              <a:t>tr</a:t>
            </a:r>
            <a:r>
              <a:rPr lang="en-US" sz="2400" b="1">
                <a:solidFill>
                  <a:srgbClr val="0033CC"/>
                </a:solidFill>
              </a:rPr>
              <a:t>ú mưa </a:t>
            </a:r>
            <a:r>
              <a:rPr lang="en-US" sz="2400" b="1">
                <a:solidFill>
                  <a:srgbClr val="008000"/>
                </a:solidFill>
              </a:rPr>
              <a:t>/</a:t>
            </a:r>
            <a:r>
              <a:rPr lang="en-US" sz="2400" b="1">
                <a:solidFill>
                  <a:srgbClr val="0033CC"/>
                </a:solidFill>
              </a:rPr>
              <a:t> </a:t>
            </a:r>
            <a:r>
              <a:rPr lang="en-US" sz="2400" b="1">
                <a:solidFill>
                  <a:srgbClr val="CC3300"/>
                </a:solidFill>
              </a:rPr>
              <a:t>ch</a:t>
            </a:r>
            <a:r>
              <a:rPr lang="en-US" sz="2400" b="1">
                <a:solidFill>
                  <a:srgbClr val="0033CC"/>
                </a:solidFill>
              </a:rPr>
              <a:t>ú ý</a:t>
            </a:r>
          </a:p>
        </p:txBody>
      </p:sp>
      <p:sp>
        <p:nvSpPr>
          <p:cNvPr id="43093" name="Text Box 85"/>
          <p:cNvSpPr txBox="1">
            <a:spLocks noChangeArrowheads="1"/>
          </p:cNvSpPr>
          <p:nvPr/>
        </p:nvSpPr>
        <p:spPr bwMode="auto">
          <a:xfrm>
            <a:off x="5238750" y="3124200"/>
            <a:ext cx="3733800" cy="457200"/>
          </a:xfrm>
          <a:prstGeom prst="rect">
            <a:avLst/>
          </a:prstGeom>
          <a:noFill/>
          <a:ln w="9525">
            <a:noFill/>
            <a:miter lim="800000"/>
            <a:headEnd/>
            <a:tailEnd/>
          </a:ln>
        </p:spPr>
        <p:txBody>
          <a:bodyPr>
            <a:spAutoFit/>
          </a:bodyPr>
          <a:lstStyle/>
          <a:p>
            <a:pPr>
              <a:spcBef>
                <a:spcPct val="50000"/>
              </a:spcBef>
            </a:pPr>
            <a:r>
              <a:rPr lang="en-US" sz="2400" b="1">
                <a:solidFill>
                  <a:srgbClr val="CC3300"/>
                </a:solidFill>
              </a:rPr>
              <a:t>tr</a:t>
            </a:r>
            <a:r>
              <a:rPr lang="en-US" sz="2400" b="1">
                <a:solidFill>
                  <a:srgbClr val="0033CC"/>
                </a:solidFill>
              </a:rPr>
              <a:t>uyền tin </a:t>
            </a:r>
            <a:r>
              <a:rPr lang="en-US" sz="2400" b="1">
                <a:solidFill>
                  <a:srgbClr val="008000"/>
                </a:solidFill>
              </a:rPr>
              <a:t>/</a:t>
            </a:r>
            <a:r>
              <a:rPr lang="en-US" sz="2400" b="1">
                <a:solidFill>
                  <a:srgbClr val="0033CC"/>
                </a:solidFill>
              </a:rPr>
              <a:t> </a:t>
            </a:r>
            <a:r>
              <a:rPr lang="en-US" sz="2400" b="1">
                <a:solidFill>
                  <a:srgbClr val="CC3300"/>
                </a:solidFill>
              </a:rPr>
              <a:t>ch</a:t>
            </a:r>
            <a:r>
              <a:rPr lang="en-US" sz="2400" b="1">
                <a:solidFill>
                  <a:srgbClr val="0033CC"/>
                </a:solidFill>
              </a:rPr>
              <a:t>uyền cành</a:t>
            </a:r>
          </a:p>
        </p:txBody>
      </p:sp>
      <p:sp>
        <p:nvSpPr>
          <p:cNvPr id="43094" name="Text Box 86"/>
          <p:cNvSpPr txBox="1">
            <a:spLocks noChangeArrowheads="1"/>
          </p:cNvSpPr>
          <p:nvPr/>
        </p:nvSpPr>
        <p:spPr bwMode="auto">
          <a:xfrm>
            <a:off x="5214938" y="3648075"/>
            <a:ext cx="2743200" cy="457200"/>
          </a:xfrm>
          <a:prstGeom prst="rect">
            <a:avLst/>
          </a:prstGeom>
          <a:noFill/>
          <a:ln w="9525">
            <a:noFill/>
            <a:miter lim="800000"/>
            <a:headEnd/>
            <a:tailEnd/>
          </a:ln>
        </p:spPr>
        <p:txBody>
          <a:bodyPr>
            <a:spAutoFit/>
          </a:bodyPr>
          <a:lstStyle/>
          <a:p>
            <a:pPr>
              <a:spcBef>
                <a:spcPct val="50000"/>
              </a:spcBef>
            </a:pPr>
            <a:r>
              <a:rPr lang="en-US" sz="2400" b="1">
                <a:solidFill>
                  <a:srgbClr val="CC3300"/>
                </a:solidFill>
              </a:rPr>
              <a:t>ch</a:t>
            </a:r>
            <a:r>
              <a:rPr lang="en-US" sz="2400" b="1">
                <a:solidFill>
                  <a:srgbClr val="0033CC"/>
                </a:solidFill>
              </a:rPr>
              <a:t>ở hàng </a:t>
            </a:r>
            <a:r>
              <a:rPr lang="en-US" sz="2400" b="1">
                <a:solidFill>
                  <a:srgbClr val="008000"/>
                </a:solidFill>
              </a:rPr>
              <a:t>/</a:t>
            </a:r>
            <a:r>
              <a:rPr lang="en-US" sz="2400" b="1">
                <a:solidFill>
                  <a:srgbClr val="0033CC"/>
                </a:solidFill>
              </a:rPr>
              <a:t> </a:t>
            </a:r>
            <a:r>
              <a:rPr lang="en-US" sz="2400" b="1">
                <a:solidFill>
                  <a:srgbClr val="CC3300"/>
                </a:solidFill>
              </a:rPr>
              <a:t>tr</a:t>
            </a:r>
            <a:r>
              <a:rPr lang="en-US" sz="2400" b="1">
                <a:solidFill>
                  <a:srgbClr val="0033CC"/>
                </a:solidFill>
              </a:rPr>
              <a:t>ở về</a:t>
            </a:r>
          </a:p>
        </p:txBody>
      </p:sp>
    </p:spTree>
  </p:cSld>
  <p:clrMapOvr>
    <a:masterClrMapping/>
  </p:clrMapOvr>
  <p:transition spd="med">
    <p:cover dir="ru"/>
    <p:sndAc>
      <p:stSnd>
        <p:snd r:embed="rId2" name="arrow.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6147">
                                            <p:txEl>
                                              <p:pRg st="0" end="0"/>
                                            </p:txEl>
                                          </p:spTgt>
                                        </p:tgtEl>
                                        <p:attrNameLst>
                                          <p:attrName>style.visibility</p:attrName>
                                        </p:attrNameLst>
                                      </p:cBhvr>
                                      <p:to>
                                        <p:strVal val="visible"/>
                                      </p:to>
                                    </p:set>
                                    <p:anim calcmode="discrete" valueType="clr">
                                      <p:cBhvr override="childStyle">
                                        <p:cTn id="7" dur="80"/>
                                        <p:tgtEl>
                                          <p:spTgt spid="614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147">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6147">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edge">
                                      <p:cBhvr>
                                        <p:cTn id="14" dur="20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0" presetClass="entr" presetSubtype="0" fill="hold" grpId="0" nodeType="clickEffect">
                                  <p:stCondLst>
                                    <p:cond delay="0"/>
                                  </p:stCondLst>
                                  <p:childTnLst>
                                    <p:set>
                                      <p:cBhvr>
                                        <p:cTn id="18" dur="1" fill="hold">
                                          <p:stCondLst>
                                            <p:cond delay="0"/>
                                          </p:stCondLst>
                                        </p:cTn>
                                        <p:tgtEl>
                                          <p:spTgt spid="43080"/>
                                        </p:tgtEl>
                                        <p:attrNameLst>
                                          <p:attrName>style.visibility</p:attrName>
                                        </p:attrNameLst>
                                      </p:cBhvr>
                                      <p:to>
                                        <p:strVal val="visible"/>
                                      </p:to>
                                    </p:set>
                                    <p:animEffect transition="in" filter="wedge">
                                      <p:cBhvr>
                                        <p:cTn id="19" dur="2000"/>
                                        <p:tgtEl>
                                          <p:spTgt spid="43080"/>
                                        </p:tgtEl>
                                      </p:cBhvr>
                                    </p:animEffect>
                                  </p:childTnLst>
                                </p:cTn>
                              </p:par>
                            </p:childTnLst>
                          </p:cTn>
                        </p:par>
                      </p:childTnLst>
                    </p:cTn>
                  </p:par>
                  <p:par>
                    <p:cTn id="20" fill="hold">
                      <p:stCondLst>
                        <p:cond delay="indefinite"/>
                      </p:stCondLst>
                      <p:childTnLst>
                        <p:par>
                          <p:cTn id="21" fill="hold">
                            <p:stCondLst>
                              <p:cond delay="0"/>
                            </p:stCondLst>
                            <p:childTnLst>
                              <p:par>
                                <p:cTn id="22" presetID="20" presetClass="entr" presetSubtype="0" fill="hold" grpId="0" nodeType="clickEffect">
                                  <p:stCondLst>
                                    <p:cond delay="0"/>
                                  </p:stCondLst>
                                  <p:childTnLst>
                                    <p:set>
                                      <p:cBhvr>
                                        <p:cTn id="23" dur="1" fill="hold">
                                          <p:stCondLst>
                                            <p:cond delay="0"/>
                                          </p:stCondLst>
                                        </p:cTn>
                                        <p:tgtEl>
                                          <p:spTgt spid="43081"/>
                                        </p:tgtEl>
                                        <p:attrNameLst>
                                          <p:attrName>style.visibility</p:attrName>
                                        </p:attrNameLst>
                                      </p:cBhvr>
                                      <p:to>
                                        <p:strVal val="visible"/>
                                      </p:to>
                                    </p:set>
                                    <p:animEffect transition="in" filter="wedge">
                                      <p:cBhvr>
                                        <p:cTn id="24" dur="2000"/>
                                        <p:tgtEl>
                                          <p:spTgt spid="43081"/>
                                        </p:tgtEl>
                                      </p:cBhvr>
                                    </p:animEffect>
                                  </p:childTnLst>
                                </p:cTn>
                              </p:par>
                            </p:childTnLst>
                          </p:cTn>
                        </p:par>
                      </p:childTnLst>
                    </p:cTn>
                  </p:par>
                  <p:par>
                    <p:cTn id="25" fill="hold">
                      <p:stCondLst>
                        <p:cond delay="indefinite"/>
                      </p:stCondLst>
                      <p:childTnLst>
                        <p:par>
                          <p:cTn id="26" fill="hold">
                            <p:stCondLst>
                              <p:cond delay="0"/>
                            </p:stCondLst>
                            <p:childTnLst>
                              <p:par>
                                <p:cTn id="27" presetID="27" presetClass="entr" presetSubtype="0" fill="hold" grpId="0" nodeType="clickEffect">
                                  <p:stCondLst>
                                    <p:cond delay="0"/>
                                  </p:stCondLst>
                                  <p:iterate type="lt">
                                    <p:tmPct val="50000"/>
                                  </p:iterate>
                                  <p:childTnLst>
                                    <p:set>
                                      <p:cBhvr>
                                        <p:cTn id="28" dur="1" fill="hold">
                                          <p:stCondLst>
                                            <p:cond delay="0"/>
                                          </p:stCondLst>
                                        </p:cTn>
                                        <p:tgtEl>
                                          <p:spTgt spid="43092"/>
                                        </p:tgtEl>
                                        <p:attrNameLst>
                                          <p:attrName>style.visibility</p:attrName>
                                        </p:attrNameLst>
                                      </p:cBhvr>
                                      <p:to>
                                        <p:strVal val="visible"/>
                                      </p:to>
                                    </p:set>
                                    <p:anim calcmode="discrete" valueType="clr">
                                      <p:cBhvr override="childStyle">
                                        <p:cTn id="29" dur="80"/>
                                        <p:tgtEl>
                                          <p:spTgt spid="43092"/>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43092"/>
                                        </p:tgtEl>
                                        <p:attrNameLst>
                                          <p:attrName>fillcolor</p:attrName>
                                        </p:attrNameLst>
                                      </p:cBhvr>
                                      <p:tavLst>
                                        <p:tav tm="0">
                                          <p:val>
                                            <p:clrVal>
                                              <a:schemeClr val="accent2"/>
                                            </p:clrVal>
                                          </p:val>
                                        </p:tav>
                                        <p:tav tm="50000">
                                          <p:val>
                                            <p:clrVal>
                                              <a:schemeClr val="hlink"/>
                                            </p:clrVal>
                                          </p:val>
                                        </p:tav>
                                      </p:tavLst>
                                    </p:anim>
                                    <p:set>
                                      <p:cBhvr>
                                        <p:cTn id="31" dur="80"/>
                                        <p:tgtEl>
                                          <p:spTgt spid="43092"/>
                                        </p:tgtEl>
                                        <p:attrNameLst>
                                          <p:attrName>fill.type</p:attrName>
                                        </p:attrNameLst>
                                      </p:cBhvr>
                                      <p:to>
                                        <p:strVal val="solid"/>
                                      </p:to>
                                    </p:set>
                                  </p:childTnLst>
                                </p:cTn>
                              </p:par>
                            </p:childTnLst>
                          </p:cTn>
                        </p:par>
                      </p:childTnLst>
                    </p:cTn>
                  </p:par>
                  <p:par>
                    <p:cTn id="32" fill="hold">
                      <p:stCondLst>
                        <p:cond delay="indefinite"/>
                      </p:stCondLst>
                      <p:childTnLst>
                        <p:par>
                          <p:cTn id="33" fill="hold">
                            <p:stCondLst>
                              <p:cond delay="0"/>
                            </p:stCondLst>
                            <p:childTnLst>
                              <p:par>
                                <p:cTn id="34" presetID="20" presetClass="entr" presetSubtype="0" fill="hold" grpId="0" nodeType="clickEffect">
                                  <p:stCondLst>
                                    <p:cond delay="0"/>
                                  </p:stCondLst>
                                  <p:childTnLst>
                                    <p:set>
                                      <p:cBhvr>
                                        <p:cTn id="35" dur="1" fill="hold">
                                          <p:stCondLst>
                                            <p:cond delay="0"/>
                                          </p:stCondLst>
                                        </p:cTn>
                                        <p:tgtEl>
                                          <p:spTgt spid="43082"/>
                                        </p:tgtEl>
                                        <p:attrNameLst>
                                          <p:attrName>style.visibility</p:attrName>
                                        </p:attrNameLst>
                                      </p:cBhvr>
                                      <p:to>
                                        <p:strVal val="visible"/>
                                      </p:to>
                                    </p:set>
                                    <p:animEffect transition="in" filter="wedge">
                                      <p:cBhvr>
                                        <p:cTn id="36" dur="2000"/>
                                        <p:tgtEl>
                                          <p:spTgt spid="43082"/>
                                        </p:tgtEl>
                                      </p:cBhvr>
                                    </p:animEffect>
                                  </p:childTnLst>
                                </p:cTn>
                              </p:par>
                            </p:childTnLst>
                          </p:cTn>
                        </p:par>
                      </p:childTnLst>
                    </p:cTn>
                  </p:par>
                  <p:par>
                    <p:cTn id="37" fill="hold">
                      <p:stCondLst>
                        <p:cond delay="indefinite"/>
                      </p:stCondLst>
                      <p:childTnLst>
                        <p:par>
                          <p:cTn id="38" fill="hold">
                            <p:stCondLst>
                              <p:cond delay="0"/>
                            </p:stCondLst>
                            <p:childTnLst>
                              <p:par>
                                <p:cTn id="39" presetID="20" presetClass="entr" presetSubtype="0" fill="hold" grpId="0" nodeType="clickEffect">
                                  <p:stCondLst>
                                    <p:cond delay="0"/>
                                  </p:stCondLst>
                                  <p:childTnLst>
                                    <p:set>
                                      <p:cBhvr>
                                        <p:cTn id="40" dur="1" fill="hold">
                                          <p:stCondLst>
                                            <p:cond delay="0"/>
                                          </p:stCondLst>
                                        </p:cTn>
                                        <p:tgtEl>
                                          <p:spTgt spid="43089"/>
                                        </p:tgtEl>
                                        <p:attrNameLst>
                                          <p:attrName>style.visibility</p:attrName>
                                        </p:attrNameLst>
                                      </p:cBhvr>
                                      <p:to>
                                        <p:strVal val="visible"/>
                                      </p:to>
                                    </p:set>
                                    <p:animEffect transition="in" filter="wedge">
                                      <p:cBhvr>
                                        <p:cTn id="41" dur="2000"/>
                                        <p:tgtEl>
                                          <p:spTgt spid="43089"/>
                                        </p:tgtEl>
                                      </p:cBhvr>
                                    </p:animEffect>
                                  </p:childTnLst>
                                </p:cTn>
                              </p:par>
                            </p:childTnLst>
                          </p:cTn>
                        </p:par>
                      </p:childTnLst>
                    </p:cTn>
                  </p:par>
                  <p:par>
                    <p:cTn id="42" fill="hold">
                      <p:stCondLst>
                        <p:cond delay="indefinite"/>
                      </p:stCondLst>
                      <p:childTnLst>
                        <p:par>
                          <p:cTn id="43" fill="hold">
                            <p:stCondLst>
                              <p:cond delay="0"/>
                            </p:stCondLst>
                            <p:childTnLst>
                              <p:par>
                                <p:cTn id="44" presetID="29" presetClass="entr" presetSubtype="0" fill="hold" grpId="0" nodeType="clickEffect">
                                  <p:stCondLst>
                                    <p:cond delay="0"/>
                                  </p:stCondLst>
                                  <p:childTnLst>
                                    <p:set>
                                      <p:cBhvr>
                                        <p:cTn id="45" dur="1" fill="hold">
                                          <p:stCondLst>
                                            <p:cond delay="0"/>
                                          </p:stCondLst>
                                        </p:cTn>
                                        <p:tgtEl>
                                          <p:spTgt spid="43093"/>
                                        </p:tgtEl>
                                        <p:attrNameLst>
                                          <p:attrName>style.visibility</p:attrName>
                                        </p:attrNameLst>
                                      </p:cBhvr>
                                      <p:to>
                                        <p:strVal val="visible"/>
                                      </p:to>
                                    </p:set>
                                    <p:anim calcmode="lin" valueType="num">
                                      <p:cBhvr>
                                        <p:cTn id="46" dur="1000" fill="hold"/>
                                        <p:tgtEl>
                                          <p:spTgt spid="43093"/>
                                        </p:tgtEl>
                                        <p:attrNameLst>
                                          <p:attrName>ppt_x</p:attrName>
                                        </p:attrNameLst>
                                      </p:cBhvr>
                                      <p:tavLst>
                                        <p:tav tm="0">
                                          <p:val>
                                            <p:strVal val="#ppt_x-.2"/>
                                          </p:val>
                                        </p:tav>
                                        <p:tav tm="100000">
                                          <p:val>
                                            <p:strVal val="#ppt_x"/>
                                          </p:val>
                                        </p:tav>
                                      </p:tavLst>
                                    </p:anim>
                                    <p:anim calcmode="lin" valueType="num">
                                      <p:cBhvr>
                                        <p:cTn id="47" dur="1000" fill="hold"/>
                                        <p:tgtEl>
                                          <p:spTgt spid="43093"/>
                                        </p:tgtEl>
                                        <p:attrNameLst>
                                          <p:attrName>ppt_y</p:attrName>
                                        </p:attrNameLst>
                                      </p:cBhvr>
                                      <p:tavLst>
                                        <p:tav tm="0">
                                          <p:val>
                                            <p:strVal val="#ppt_y"/>
                                          </p:val>
                                        </p:tav>
                                        <p:tav tm="100000">
                                          <p:val>
                                            <p:strVal val="#ppt_y"/>
                                          </p:val>
                                        </p:tav>
                                      </p:tavLst>
                                    </p:anim>
                                    <p:animEffect transition="in" filter="wipe(right)" prLst="gradientSize: 0.1">
                                      <p:cBhvr>
                                        <p:cTn id="48" dur="1000"/>
                                        <p:tgtEl>
                                          <p:spTgt spid="43093"/>
                                        </p:tgtEl>
                                      </p:cBhvr>
                                    </p:animEffect>
                                  </p:childTnLst>
                                </p:cTn>
                              </p:par>
                            </p:childTnLst>
                          </p:cTn>
                        </p:par>
                      </p:childTnLst>
                    </p:cTn>
                  </p:par>
                  <p:par>
                    <p:cTn id="49" fill="hold">
                      <p:stCondLst>
                        <p:cond delay="indefinite"/>
                      </p:stCondLst>
                      <p:childTnLst>
                        <p:par>
                          <p:cTn id="50" fill="hold">
                            <p:stCondLst>
                              <p:cond delay="0"/>
                            </p:stCondLst>
                            <p:childTnLst>
                              <p:par>
                                <p:cTn id="51" presetID="20" presetClass="entr" presetSubtype="0" fill="hold" grpId="0" nodeType="clickEffect">
                                  <p:stCondLst>
                                    <p:cond delay="0"/>
                                  </p:stCondLst>
                                  <p:childTnLst>
                                    <p:set>
                                      <p:cBhvr>
                                        <p:cTn id="52" dur="1" fill="hold">
                                          <p:stCondLst>
                                            <p:cond delay="0"/>
                                          </p:stCondLst>
                                        </p:cTn>
                                        <p:tgtEl>
                                          <p:spTgt spid="43090"/>
                                        </p:tgtEl>
                                        <p:attrNameLst>
                                          <p:attrName>style.visibility</p:attrName>
                                        </p:attrNameLst>
                                      </p:cBhvr>
                                      <p:to>
                                        <p:strVal val="visible"/>
                                      </p:to>
                                    </p:set>
                                    <p:animEffect transition="in" filter="wedge">
                                      <p:cBhvr>
                                        <p:cTn id="53" dur="2000"/>
                                        <p:tgtEl>
                                          <p:spTgt spid="43090"/>
                                        </p:tgtEl>
                                      </p:cBhvr>
                                    </p:animEffect>
                                  </p:childTnLst>
                                </p:cTn>
                              </p:par>
                            </p:childTnLst>
                          </p:cTn>
                        </p:par>
                      </p:childTnLst>
                    </p:cTn>
                  </p:par>
                  <p:par>
                    <p:cTn id="54" fill="hold">
                      <p:stCondLst>
                        <p:cond delay="indefinite"/>
                      </p:stCondLst>
                      <p:childTnLst>
                        <p:par>
                          <p:cTn id="55" fill="hold">
                            <p:stCondLst>
                              <p:cond delay="0"/>
                            </p:stCondLst>
                            <p:childTnLst>
                              <p:par>
                                <p:cTn id="56" presetID="20" presetClass="entr" presetSubtype="0" fill="hold" grpId="0" nodeType="clickEffect">
                                  <p:stCondLst>
                                    <p:cond delay="0"/>
                                  </p:stCondLst>
                                  <p:childTnLst>
                                    <p:set>
                                      <p:cBhvr>
                                        <p:cTn id="57" dur="1" fill="hold">
                                          <p:stCondLst>
                                            <p:cond delay="0"/>
                                          </p:stCondLst>
                                        </p:cTn>
                                        <p:tgtEl>
                                          <p:spTgt spid="43083"/>
                                        </p:tgtEl>
                                        <p:attrNameLst>
                                          <p:attrName>style.visibility</p:attrName>
                                        </p:attrNameLst>
                                      </p:cBhvr>
                                      <p:to>
                                        <p:strVal val="visible"/>
                                      </p:to>
                                    </p:set>
                                    <p:animEffect transition="in" filter="wedge">
                                      <p:cBhvr>
                                        <p:cTn id="58" dur="2000"/>
                                        <p:tgtEl>
                                          <p:spTgt spid="43083"/>
                                        </p:tgtEl>
                                      </p:cBhvr>
                                    </p:animEffect>
                                  </p:childTnLst>
                                </p:cTn>
                              </p:par>
                            </p:childTnLst>
                          </p:cTn>
                        </p:par>
                      </p:childTnLst>
                    </p:cTn>
                  </p:par>
                  <p:par>
                    <p:cTn id="59" fill="hold">
                      <p:stCondLst>
                        <p:cond delay="indefinite"/>
                      </p:stCondLst>
                      <p:childTnLst>
                        <p:par>
                          <p:cTn id="60" fill="hold">
                            <p:stCondLst>
                              <p:cond delay="0"/>
                            </p:stCondLst>
                            <p:childTnLst>
                              <p:par>
                                <p:cTn id="61" presetID="27" presetClass="entr" presetSubtype="0" fill="hold" grpId="0" nodeType="clickEffect">
                                  <p:stCondLst>
                                    <p:cond delay="0"/>
                                  </p:stCondLst>
                                  <p:iterate type="lt">
                                    <p:tmPct val="50000"/>
                                  </p:iterate>
                                  <p:childTnLst>
                                    <p:set>
                                      <p:cBhvr>
                                        <p:cTn id="62" dur="1" fill="hold">
                                          <p:stCondLst>
                                            <p:cond delay="0"/>
                                          </p:stCondLst>
                                        </p:cTn>
                                        <p:tgtEl>
                                          <p:spTgt spid="43094"/>
                                        </p:tgtEl>
                                        <p:attrNameLst>
                                          <p:attrName>style.visibility</p:attrName>
                                        </p:attrNameLst>
                                      </p:cBhvr>
                                      <p:to>
                                        <p:strVal val="visible"/>
                                      </p:to>
                                    </p:set>
                                    <p:anim calcmode="discrete" valueType="clr">
                                      <p:cBhvr override="childStyle">
                                        <p:cTn id="63" dur="80"/>
                                        <p:tgtEl>
                                          <p:spTgt spid="43094"/>
                                        </p:tgtEl>
                                        <p:attrNameLst>
                                          <p:attrName>style.color</p:attrName>
                                        </p:attrNameLst>
                                      </p:cBhvr>
                                      <p:tavLst>
                                        <p:tav tm="0">
                                          <p:val>
                                            <p:clrVal>
                                              <a:schemeClr val="accent2"/>
                                            </p:clrVal>
                                          </p:val>
                                        </p:tav>
                                        <p:tav tm="50000">
                                          <p:val>
                                            <p:clrVal>
                                              <a:schemeClr val="hlink"/>
                                            </p:clrVal>
                                          </p:val>
                                        </p:tav>
                                      </p:tavLst>
                                    </p:anim>
                                    <p:anim calcmode="discrete" valueType="clr">
                                      <p:cBhvr>
                                        <p:cTn id="64" dur="80"/>
                                        <p:tgtEl>
                                          <p:spTgt spid="43094"/>
                                        </p:tgtEl>
                                        <p:attrNameLst>
                                          <p:attrName>fillcolor</p:attrName>
                                        </p:attrNameLst>
                                      </p:cBhvr>
                                      <p:tavLst>
                                        <p:tav tm="0">
                                          <p:val>
                                            <p:clrVal>
                                              <a:schemeClr val="accent2"/>
                                            </p:clrVal>
                                          </p:val>
                                        </p:tav>
                                        <p:tav tm="50000">
                                          <p:val>
                                            <p:clrVal>
                                              <a:schemeClr val="hlink"/>
                                            </p:clrVal>
                                          </p:val>
                                        </p:tav>
                                      </p:tavLst>
                                    </p:anim>
                                    <p:set>
                                      <p:cBhvr>
                                        <p:cTn id="65" dur="80"/>
                                        <p:tgtEl>
                                          <p:spTgt spid="4309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80" grpId="0"/>
      <p:bldP spid="43081" grpId="0"/>
      <p:bldP spid="43082" grpId="0"/>
      <p:bldP spid="43083" grpId="0"/>
      <p:bldP spid="43089" grpId="0"/>
      <p:bldP spid="43090" grpId="0"/>
      <p:bldP spid="43092" grpId="0"/>
      <p:bldP spid="43093" grpId="0"/>
      <p:bldP spid="4309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5"/>
          <p:cNvSpPr>
            <a:spLocks noChangeArrowheads="1"/>
          </p:cNvSpPr>
          <p:nvPr/>
        </p:nvSpPr>
        <p:spPr bwMode="auto">
          <a:xfrm>
            <a:off x="0" y="0"/>
            <a:ext cx="9144000" cy="396875"/>
          </a:xfrm>
          <a:prstGeom prst="rect">
            <a:avLst/>
          </a:prstGeom>
          <a:gradFill rotWithShape="1">
            <a:gsLst>
              <a:gs pos="0">
                <a:srgbClr val="0000FF"/>
              </a:gs>
              <a:gs pos="50000">
                <a:schemeClr val="bg1"/>
              </a:gs>
              <a:gs pos="100000">
                <a:srgbClr val="0000FF"/>
              </a:gs>
            </a:gsLst>
            <a:lin ang="5400000" scaled="1"/>
          </a:gradFill>
          <a:ln>
            <a:noFill/>
          </a:ln>
          <a:effectLst/>
          <a:extLst>
            <a:ext uri="{91240B29-F687-4F45-9708-019B960494DF}"/>
            <a:ext uri="{AF507438-7753-43E0-B8FC-AC1667EBCBE1}"/>
          </a:extLst>
        </p:spPr>
        <p:txBody>
          <a:bodyPr>
            <a:spAutoFit/>
          </a:bodyPr>
          <a:lstStyle/>
          <a:p>
            <a:pPr marL="342900" indent="-342900" algn="ctr">
              <a:spcBef>
                <a:spcPct val="20000"/>
              </a:spcBef>
              <a:defRPr/>
            </a:pPr>
            <a:endParaRPr lang="en-US" sz="2000" b="1" dirty="0"/>
          </a:p>
        </p:txBody>
      </p:sp>
      <p:sp>
        <p:nvSpPr>
          <p:cNvPr id="6147" name="Text Box 10"/>
          <p:cNvSpPr txBox="1">
            <a:spLocks noChangeArrowheads="1"/>
          </p:cNvSpPr>
          <p:nvPr/>
        </p:nvSpPr>
        <p:spPr bwMode="auto">
          <a:xfrm>
            <a:off x="2743200" y="365125"/>
            <a:ext cx="3581400" cy="396875"/>
          </a:xfrm>
          <a:prstGeom prst="rect">
            <a:avLst/>
          </a:prstGeom>
          <a:noFill/>
          <a:ln w="9525">
            <a:noFill/>
            <a:miter lim="800000"/>
            <a:headEnd/>
            <a:tailEnd/>
          </a:ln>
        </p:spPr>
        <p:txBody>
          <a:bodyPr>
            <a:spAutoFit/>
          </a:bodyPr>
          <a:lstStyle/>
          <a:p>
            <a:pPr algn="ctr">
              <a:spcBef>
                <a:spcPct val="50000"/>
              </a:spcBef>
            </a:pPr>
            <a:r>
              <a:rPr lang="en-US" sz="2000" b="1">
                <a:solidFill>
                  <a:schemeClr val="folHlink"/>
                </a:solidFill>
              </a:rPr>
              <a:t>Chính tả</a:t>
            </a:r>
          </a:p>
        </p:txBody>
      </p:sp>
      <p:sp>
        <p:nvSpPr>
          <p:cNvPr id="2" name="Text Box 3"/>
          <p:cNvSpPr txBox="1">
            <a:spLocks noChangeArrowheads="1"/>
          </p:cNvSpPr>
          <p:nvPr/>
        </p:nvSpPr>
        <p:spPr bwMode="auto">
          <a:xfrm>
            <a:off x="381000" y="1600200"/>
            <a:ext cx="8353425" cy="3297238"/>
          </a:xfrm>
          <a:prstGeom prst="rect">
            <a:avLst/>
          </a:prstGeom>
          <a:noFill/>
          <a:ln w="9525">
            <a:noFill/>
            <a:miter lim="800000"/>
            <a:headEnd/>
            <a:tailEnd/>
          </a:ln>
        </p:spPr>
        <p:txBody>
          <a:bodyPr>
            <a:spAutoFit/>
          </a:bodyPr>
          <a:lstStyle/>
          <a:p>
            <a:pPr marL="342900" indent="-342900">
              <a:spcBef>
                <a:spcPct val="50000"/>
              </a:spcBef>
            </a:pPr>
            <a:r>
              <a:rPr lang="en-US" sz="2400" b="1">
                <a:solidFill>
                  <a:srgbClr val="006600"/>
                </a:solidFill>
                <a:latin typeface="Times New Roman" pitchFamily="18" charset="0"/>
              </a:rPr>
              <a:t>   </a:t>
            </a:r>
            <a:r>
              <a:rPr lang="en-US" sz="2800" b="1">
                <a:solidFill>
                  <a:srgbClr val="006600"/>
                </a:solidFill>
                <a:latin typeface="Times New Roman" pitchFamily="18" charset="0"/>
              </a:rPr>
              <a:t>(3). Thi tìm từ ngữ</a:t>
            </a:r>
          </a:p>
          <a:p>
            <a:pPr marL="342900" indent="-342900">
              <a:spcBef>
                <a:spcPct val="50000"/>
              </a:spcBef>
            </a:pPr>
            <a:r>
              <a:rPr lang="en-US" sz="2800" b="1">
                <a:solidFill>
                  <a:srgbClr val="006600"/>
                </a:solidFill>
                <a:latin typeface="Times New Roman" pitchFamily="18" charset="0"/>
              </a:rPr>
              <a:t>        b) Chứa tiếng có </a:t>
            </a:r>
            <a:r>
              <a:rPr lang="en-US" sz="2800" b="1" i="1">
                <a:solidFill>
                  <a:srgbClr val="FF3300"/>
                </a:solidFill>
                <a:latin typeface="Times New Roman" pitchFamily="18" charset="0"/>
              </a:rPr>
              <a:t>thanh hỏi</a:t>
            </a:r>
            <a:r>
              <a:rPr lang="en-US" sz="2800" b="1">
                <a:solidFill>
                  <a:srgbClr val="006600"/>
                </a:solidFill>
                <a:latin typeface="Times New Roman" pitchFamily="18" charset="0"/>
              </a:rPr>
              <a:t> (hoặc </a:t>
            </a:r>
            <a:r>
              <a:rPr lang="en-US" sz="2800" b="1" i="1">
                <a:solidFill>
                  <a:srgbClr val="FF3300"/>
                </a:solidFill>
                <a:latin typeface="Times New Roman" pitchFamily="18" charset="0"/>
              </a:rPr>
              <a:t>thanh ngã</a:t>
            </a:r>
            <a:r>
              <a:rPr lang="en-US" sz="2800" b="1">
                <a:solidFill>
                  <a:srgbClr val="006600"/>
                </a:solidFill>
                <a:latin typeface="Times New Roman" pitchFamily="18" charset="0"/>
              </a:rPr>
              <a:t>).</a:t>
            </a:r>
            <a:endParaRPr lang="en-US" sz="2800" b="1" i="1">
              <a:solidFill>
                <a:srgbClr val="0033CC"/>
              </a:solidFill>
              <a:latin typeface="Times New Roman" pitchFamily="18" charset="0"/>
            </a:endParaRPr>
          </a:p>
          <a:p>
            <a:pPr marL="342900" indent="-342900">
              <a:spcBef>
                <a:spcPct val="50000"/>
              </a:spcBef>
            </a:pPr>
            <a:r>
              <a:rPr lang="en-US" sz="2800" b="1" i="1">
                <a:solidFill>
                  <a:srgbClr val="0033CC"/>
                </a:solidFill>
                <a:latin typeface="Times New Roman" pitchFamily="18" charset="0"/>
              </a:rPr>
              <a:t>       </a:t>
            </a:r>
            <a:r>
              <a:rPr lang="en-US" sz="2800" b="1">
                <a:solidFill>
                  <a:srgbClr val="FF3300"/>
                </a:solidFill>
                <a:latin typeface="Times New Roman" pitchFamily="18" charset="0"/>
              </a:rPr>
              <a:t>M:</a:t>
            </a:r>
            <a:r>
              <a:rPr lang="en-US" sz="2800" b="1">
                <a:solidFill>
                  <a:srgbClr val="0033CC"/>
                </a:solidFill>
                <a:latin typeface="Times New Roman" pitchFamily="18" charset="0"/>
              </a:rPr>
              <a:t> ngõ hẹp</a:t>
            </a:r>
          </a:p>
          <a:p>
            <a:pPr marL="342900" indent="-342900" algn="ctr">
              <a:spcBef>
                <a:spcPct val="50000"/>
              </a:spcBef>
            </a:pPr>
            <a:r>
              <a:rPr lang="en-US" sz="2800" b="1">
                <a:solidFill>
                  <a:srgbClr val="0033CC"/>
                </a:solidFill>
                <a:latin typeface="Times New Roman" pitchFamily="18" charset="0"/>
              </a:rPr>
              <a:t>biển xanh, đỏ thắm, nghỉ ngơi, chỉ trỏ, quyển vở, nỗ lực, nghĩ ngợi, cái mõ, vỏ trứng, thăm thẳm, ngẫm nghĩ, rõ ràng, bãi cát, số chẵn,…</a:t>
            </a:r>
            <a:endParaRPr lang="en-US" sz="2800" b="1">
              <a:solidFill>
                <a:srgbClr val="006600"/>
              </a:solidFill>
              <a:latin typeface="Times New Roman" pitchFamily="18" charset="0"/>
            </a:endParaRPr>
          </a:p>
        </p:txBody>
      </p:sp>
      <p:sp>
        <p:nvSpPr>
          <p:cNvPr id="3" name="Text Box 7"/>
          <p:cNvSpPr txBox="1">
            <a:spLocks noChangeArrowheads="1"/>
          </p:cNvSpPr>
          <p:nvPr/>
        </p:nvSpPr>
        <p:spPr bwMode="auto">
          <a:xfrm>
            <a:off x="2362200" y="698500"/>
            <a:ext cx="4419600" cy="519113"/>
          </a:xfrm>
          <a:prstGeom prst="rect">
            <a:avLst/>
          </a:prstGeom>
          <a:noFill/>
          <a:ln w="9525">
            <a:noFill/>
            <a:miter lim="800000"/>
            <a:headEnd/>
            <a:tailEnd/>
          </a:ln>
        </p:spPr>
        <p:txBody>
          <a:bodyPr>
            <a:spAutoFit/>
          </a:bodyPr>
          <a:lstStyle/>
          <a:p>
            <a:pPr algn="ctr">
              <a:spcBef>
                <a:spcPct val="50000"/>
              </a:spcBef>
            </a:pPr>
            <a:r>
              <a:rPr lang="en-US" sz="2800" b="1">
                <a:solidFill>
                  <a:srgbClr val="CC3300"/>
                </a:solidFill>
                <a:latin typeface="Times New Roman" pitchFamily="18" charset="0"/>
              </a:rPr>
              <a:t>SƠN TINH, THUỶ TINH</a:t>
            </a:r>
          </a:p>
        </p:txBody>
      </p:sp>
    </p:spTree>
  </p:cSld>
  <p:clrMapOvr>
    <a:masterClrMapping/>
  </p:clrMapOvr>
  <p:transition spd="med">
    <p:cover dir="ru"/>
    <p:sndAc>
      <p:stSnd>
        <p:snd r:embed="rId2" name="arrow.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
                                            <p:txEl>
                                              <p:pRg st="0" end="0"/>
                                            </p:txEl>
                                          </p:spTgt>
                                        </p:tgtEl>
                                        <p:attrNameLst>
                                          <p:attrName>style.visibility</p:attrName>
                                        </p:attrNameLst>
                                      </p:cBhvr>
                                      <p:to>
                                        <p:strVal val="visible"/>
                                      </p:to>
                                    </p:set>
                                    <p:anim calcmode="discrete" valueType="clr">
                                      <p:cBhvr override="childStyle">
                                        <p:cTn id="7" dur="80"/>
                                        <p:tgtEl>
                                          <p:spTgt spid="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2">
                                            <p:txEl>
                                              <p:pRg st="1" end="1"/>
                                            </p:txEl>
                                          </p:spTgt>
                                        </p:tgtEl>
                                        <p:attrNameLst>
                                          <p:attrName>style.visibility</p:attrName>
                                        </p:attrNameLst>
                                      </p:cBhvr>
                                      <p:to>
                                        <p:strVal val="visible"/>
                                      </p:to>
                                    </p:set>
                                    <p:anim calcmode="discrete" valueType="clr">
                                      <p:cBhvr override="childStyle">
                                        <p:cTn id="14" dur="80"/>
                                        <p:tgtEl>
                                          <p:spTgt spid="2">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2">
                                            <p:txEl>
                                              <p:pRg st="1" end="1"/>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2">
                                            <p:txEl>
                                              <p:pRg st="2" end="2"/>
                                            </p:txEl>
                                          </p:spTgt>
                                        </p:tgtEl>
                                        <p:attrNameLst>
                                          <p:attrName>style.visibility</p:attrName>
                                        </p:attrNameLst>
                                      </p:cBhvr>
                                      <p:to>
                                        <p:strVal val="visible"/>
                                      </p:to>
                                    </p:set>
                                    <p:anim calcmode="discrete" valueType="clr">
                                      <p:cBhvr override="childStyle">
                                        <p:cTn id="21" dur="80"/>
                                        <p:tgtEl>
                                          <p:spTgt spid="2">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2">
                                            <p:txEl>
                                              <p:pRg st="2" end="2"/>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nodeType="clickEffect">
                                  <p:stCondLst>
                                    <p:cond delay="0"/>
                                  </p:stCondLst>
                                  <p:iterate type="lt">
                                    <p:tmPct val="50000"/>
                                  </p:iterate>
                                  <p:childTnLst>
                                    <p:set>
                                      <p:cBhvr>
                                        <p:cTn id="27" dur="1" fill="hold">
                                          <p:stCondLst>
                                            <p:cond delay="0"/>
                                          </p:stCondLst>
                                        </p:cTn>
                                        <p:tgtEl>
                                          <p:spTgt spid="2">
                                            <p:txEl>
                                              <p:pRg st="3" end="3"/>
                                            </p:txEl>
                                          </p:spTgt>
                                        </p:tgtEl>
                                        <p:attrNameLst>
                                          <p:attrName>style.visibility</p:attrName>
                                        </p:attrNameLst>
                                      </p:cBhvr>
                                      <p:to>
                                        <p:strVal val="visible"/>
                                      </p:to>
                                    </p:set>
                                    <p:anim calcmode="discrete" valueType="clr">
                                      <p:cBhvr override="childStyle">
                                        <p:cTn id="28" dur="80"/>
                                        <p:tgtEl>
                                          <p:spTgt spid="2">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2">
                                            <p:txEl>
                                              <p:pRg st="3" end="3"/>
                                            </p:txEl>
                                          </p:spTgt>
                                        </p:tgtEl>
                                        <p:attrNameLst>
                                          <p:attrName>fillcolor</p:attrName>
                                        </p:attrNameLst>
                                      </p:cBhvr>
                                      <p:tavLst>
                                        <p:tav tm="0">
                                          <p:val>
                                            <p:clrVal>
                                              <a:schemeClr val="accent2"/>
                                            </p:clrVal>
                                          </p:val>
                                        </p:tav>
                                        <p:tav tm="50000">
                                          <p:val>
                                            <p:clrVal>
                                              <a:schemeClr val="hlink"/>
                                            </p:clrVal>
                                          </p:val>
                                        </p:tav>
                                      </p:tavLst>
                                    </p:anim>
                                    <p:set>
                                      <p:cBhvr>
                                        <p:cTn id="30" dur="80"/>
                                        <p:tgtEl>
                                          <p:spTgt spid="2">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5"/>
          <p:cNvSpPr>
            <a:spLocks noChangeArrowheads="1"/>
          </p:cNvSpPr>
          <p:nvPr/>
        </p:nvSpPr>
        <p:spPr bwMode="auto">
          <a:xfrm>
            <a:off x="0" y="0"/>
            <a:ext cx="9144000" cy="396875"/>
          </a:xfrm>
          <a:prstGeom prst="rect">
            <a:avLst/>
          </a:prstGeom>
          <a:gradFill rotWithShape="1">
            <a:gsLst>
              <a:gs pos="0">
                <a:srgbClr val="0000FF"/>
              </a:gs>
              <a:gs pos="50000">
                <a:schemeClr val="bg1"/>
              </a:gs>
              <a:gs pos="100000">
                <a:srgbClr val="0000FF"/>
              </a:gs>
            </a:gsLst>
            <a:lin ang="5400000" scaled="1"/>
          </a:gradFill>
          <a:ln>
            <a:noFill/>
          </a:ln>
          <a:effectLst/>
          <a:extLst>
            <a:ext uri="{91240B29-F687-4F45-9708-019B960494DF}"/>
            <a:ext uri="{AF507438-7753-43E0-B8FC-AC1667EBCBE1}"/>
          </a:extLst>
        </p:spPr>
        <p:txBody>
          <a:bodyPr>
            <a:spAutoFit/>
          </a:bodyPr>
          <a:lstStyle/>
          <a:p>
            <a:pPr marL="342900" indent="-342900" algn="ctr">
              <a:spcBef>
                <a:spcPct val="20000"/>
              </a:spcBef>
              <a:defRPr/>
            </a:pPr>
            <a:endParaRPr lang="en-US" sz="2000" b="1" dirty="0"/>
          </a:p>
        </p:txBody>
      </p:sp>
      <p:sp>
        <p:nvSpPr>
          <p:cNvPr id="7171" name="Text Box 10"/>
          <p:cNvSpPr txBox="1">
            <a:spLocks noChangeArrowheads="1"/>
          </p:cNvSpPr>
          <p:nvPr/>
        </p:nvSpPr>
        <p:spPr bwMode="auto">
          <a:xfrm>
            <a:off x="2743200" y="365125"/>
            <a:ext cx="3581400" cy="396875"/>
          </a:xfrm>
          <a:prstGeom prst="rect">
            <a:avLst/>
          </a:prstGeom>
          <a:noFill/>
          <a:ln w="9525">
            <a:noFill/>
            <a:miter lim="800000"/>
            <a:headEnd/>
            <a:tailEnd/>
          </a:ln>
        </p:spPr>
        <p:txBody>
          <a:bodyPr>
            <a:spAutoFit/>
          </a:bodyPr>
          <a:lstStyle/>
          <a:p>
            <a:pPr algn="ctr">
              <a:spcBef>
                <a:spcPct val="50000"/>
              </a:spcBef>
            </a:pPr>
            <a:r>
              <a:rPr lang="en-US" sz="2000" b="1">
                <a:solidFill>
                  <a:schemeClr val="folHlink"/>
                </a:solidFill>
              </a:rPr>
              <a:t>Chính tả</a:t>
            </a:r>
          </a:p>
        </p:txBody>
      </p:sp>
      <p:sp>
        <p:nvSpPr>
          <p:cNvPr id="7172" name="Text Box 10"/>
          <p:cNvSpPr txBox="1">
            <a:spLocks noChangeArrowheads="1"/>
          </p:cNvSpPr>
          <p:nvPr/>
        </p:nvSpPr>
        <p:spPr bwMode="auto">
          <a:xfrm>
            <a:off x="2362200" y="698500"/>
            <a:ext cx="4419600" cy="519113"/>
          </a:xfrm>
          <a:prstGeom prst="rect">
            <a:avLst/>
          </a:prstGeom>
          <a:noFill/>
          <a:ln w="9525">
            <a:noFill/>
            <a:miter lim="800000"/>
            <a:headEnd/>
            <a:tailEnd/>
          </a:ln>
        </p:spPr>
        <p:txBody>
          <a:bodyPr>
            <a:spAutoFit/>
          </a:bodyPr>
          <a:lstStyle/>
          <a:p>
            <a:pPr algn="ctr">
              <a:spcBef>
                <a:spcPct val="50000"/>
              </a:spcBef>
            </a:pPr>
            <a:r>
              <a:rPr lang="en-US" sz="2800" b="1">
                <a:solidFill>
                  <a:srgbClr val="CC3300"/>
                </a:solidFill>
                <a:latin typeface="Times New Roman" pitchFamily="18" charset="0"/>
              </a:rPr>
              <a:t>SƠN TINH, THUỶ TINH</a:t>
            </a:r>
          </a:p>
        </p:txBody>
      </p:sp>
    </p:spTree>
  </p:cSld>
  <p:clrMapOvr>
    <a:masterClrMapping/>
  </p:clrMapOvr>
  <p:transition spd="med">
    <p:cover dir="ld"/>
    <p:sndAc>
      <p:stSnd>
        <p:snd r:embed="rId2" name="arrow.wav" builtIn="1"/>
      </p:stSnd>
    </p:sndAc>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1005</TotalTime>
  <Words>348</Words>
  <Application>Microsoft Office PowerPoint</Application>
  <PresentationFormat>On-screen Show (4:3)</PresentationFormat>
  <Paragraphs>42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Times New Roman</vt:lpstr>
      <vt:lpstr>HP001 4H</vt:lpstr>
      <vt:lpstr>Default Design</vt:lpstr>
      <vt:lpstr>Slide 1</vt:lpstr>
      <vt:lpstr>Slide 2</vt:lpstr>
      <vt:lpstr>Slide 3</vt:lpstr>
      <vt:lpstr>Slide 4</vt:lpstr>
      <vt:lpstr>Slide 5</vt:lpstr>
      <vt:lpstr>Slide 6</vt:lpstr>
    </vt:vector>
  </TitlesOfParts>
  <Company>XP SP3 All Main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Thanh An</dc:creator>
  <cp:lastModifiedBy>CSTeam</cp:lastModifiedBy>
  <cp:revision>216</cp:revision>
  <dcterms:created xsi:type="dcterms:W3CDTF">2012-01-30T06:03:10Z</dcterms:created>
  <dcterms:modified xsi:type="dcterms:W3CDTF">2016-06-29T09:26:47Z</dcterms:modified>
</cp:coreProperties>
</file>