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3" r:id="rId11"/>
    <p:sldId id="287" r:id="rId12"/>
    <p:sldId id="289" r:id="rId13"/>
    <p:sldId id="290" r:id="rId14"/>
    <p:sldId id="274" r:id="rId15"/>
    <p:sldId id="28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92" r:id="rId27"/>
    <p:sldId id="293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653C-299D-471F-B531-8171D46F42F4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9541-C720-4888-B880-3F1B4FBCFF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1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284"/>
            <a:ext cx="8839200" cy="66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61264"/>
            <a:ext cx="2895600" cy="15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629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872"/>
              </a:avLst>
            </a:prstTxWarp>
          </a:bodyPr>
          <a:lstStyle/>
          <a:p>
            <a:pPr algn="ctr"/>
            <a:endParaRPr lang="en-US" sz="44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WordArt 41"/>
          <p:cNvSpPr>
            <a:spLocks noChangeArrowheads="1" noChangeShapeType="1" noTextEdit="1"/>
          </p:cNvSpPr>
          <p:nvPr/>
        </p:nvSpPr>
        <p:spPr bwMode="auto">
          <a:xfrm>
            <a:off x="1371600" y="86995"/>
            <a:ext cx="7620635" cy="51739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altLang="en-US" sz="3600" b="1" kern="10" dirty="0">
                <a:solidFill>
                  <a:schemeClr val="tx1">
                    <a:alpha val="98822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Saturday,March 14th,2020</a:t>
            </a:r>
            <a:endParaRPr lang="en-US" sz="3600" b="1" kern="10" dirty="0">
              <a:solidFill>
                <a:schemeClr val="tx1">
                  <a:alpha val="98822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600" b="1" kern="10" dirty="0">
              <a:solidFill>
                <a:schemeClr val="tx1">
                  <a:alpha val="98822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Welcome to </a:t>
            </a:r>
            <a:r>
              <a:rPr lang="vi-VN" altLang="en-US" sz="3600" b="1" kern="10" dirty="0"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my</a:t>
            </a:r>
            <a:r>
              <a:rPr lang="en-US" sz="3600" b="1" kern="10" dirty="0"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English </a:t>
            </a:r>
            <a:r>
              <a:rPr lang="vi-VN" altLang="en-US" sz="3600" b="1" kern="10" dirty="0"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team</a:t>
            </a:r>
          </a:p>
        </p:txBody>
      </p:sp>
      <p:pic>
        <p:nvPicPr>
          <p:cNvPr id="2" name="HayHatLenBeat-VA_424f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1791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0DF36BA5-A7ED-4A36-AF2D-4FDABC196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flower po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067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562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Flower pot : bình hoa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D4298-742F-4E00-AA57-9546A5B12DAB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9D5F9D57-F34C-4E46-86C5-F5AC65D3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0720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5100" y="5638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tank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quarium Goldfish, Melancholy tank, painted, hand, cartoon png | PNGWing">
            <a:extLst>
              <a:ext uri="{FF2B5EF4-FFF2-40B4-BE49-F238E27FC236}">
                <a16:creationId xmlns:a16="http://schemas.microsoft.com/office/drawing/2014/main" id="{5B86735B-8FED-4B15-AD20-8F4D8F7E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3" b="98030" l="8871" r="89113">
                        <a14:foregroundMark x1="50000" y1="88670" x2="50000" y2="88670"/>
                        <a14:foregroundMark x1="42339" y1="85222" x2="42339" y2="85222"/>
                        <a14:foregroundMark x1="35081" y1="95567" x2="35081" y2="95567"/>
                        <a14:foregroundMark x1="32661" y1="92118" x2="32661" y2="92118"/>
                        <a14:foregroundMark x1="41129" y1="92118" x2="41129" y2="92118"/>
                        <a14:foregroundMark x1="42742" y1="92118" x2="53226" y2="95567"/>
                        <a14:foregroundMark x1="53629" y1="95567" x2="63306" y2="96059"/>
                        <a14:foregroundMark x1="66129" y1="95567" x2="66129" y2="95567"/>
                        <a14:foregroundMark x1="67742" y1="94089" x2="67742" y2="94089"/>
                        <a14:foregroundMark x1="46371" y1="98522" x2="46371" y2="98522"/>
                        <a14:foregroundMark x1="87500" y1="44828" x2="87500" y2="44828"/>
                        <a14:foregroundMark x1="87903" y1="33005" x2="87903" y2="33005"/>
                        <a14:foregroundMark x1="89113" y1="24631" x2="89113" y2="24631"/>
                        <a14:foregroundMark x1="88710" y1="16749" x2="88710" y2="16749"/>
                        <a14:foregroundMark x1="80242" y1="9852" x2="80242" y2="9852"/>
                        <a14:foregroundMark x1="75806" y1="9360" x2="74194" y2="8374"/>
                        <a14:foregroundMark x1="68145" y1="6404" x2="66532" y2="5419"/>
                        <a14:foregroundMark x1="58468" y1="2956" x2="56452" y2="2463"/>
                        <a14:foregroundMark x1="51613" y1="1970" x2="51613" y2="1970"/>
                        <a14:foregroundMark x1="41129" y1="2956" x2="39516" y2="2956"/>
                        <a14:foregroundMark x1="23387" y1="3448" x2="23387" y2="3448"/>
                        <a14:foregroundMark x1="15726" y1="8374" x2="15726" y2="8374"/>
                        <a14:foregroundMark x1="14919" y1="11823" x2="14919" y2="11823"/>
                        <a14:foregroundMark x1="15323" y1="14286" x2="15323" y2="14286"/>
                        <a14:foregroundMark x1="11290" y1="16749" x2="11290" y2="16749"/>
                        <a14:foregroundMark x1="88306" y1="50739" x2="88306" y2="50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5425"/>
            <a:ext cx="47244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4439D-BA74-4A0F-ABFC-0E7BBADA8B3C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5116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76AB4AD7-025D-4620-988F-AB130F84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7FF3B-C880-4EE1-98C0-366CE086F3D0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53A3F-05BB-4F9A-A9D2-EB3435DB5593}"/>
              </a:ext>
            </a:extLst>
          </p:cNvPr>
          <p:cNvSpPr txBox="1"/>
          <p:nvPr/>
        </p:nvSpPr>
        <p:spPr>
          <a:xfrm>
            <a:off x="1219200" y="110909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A0A7F-17B6-480E-9118-5D1638CDF91C}"/>
              </a:ext>
            </a:extLst>
          </p:cNvPr>
          <p:cNvSpPr txBox="1"/>
          <p:nvPr/>
        </p:nvSpPr>
        <p:spPr>
          <a:xfrm>
            <a:off x="1219200" y="1647556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pot: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tank: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&gt;&lt; behind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B4D69-A802-4527-88C8-81E24B63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1371600"/>
            <a:ext cx="9132277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8202A-7D9E-425E-8107-5F24D1CEA90D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50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019" y="25747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the cat ?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5357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Where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184" y="25535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is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50" name="Picture 6" descr="Káº¿t quáº£ hÃ¬nh áº£nh cho the cat is on the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6226"/>
            <a:ext cx="3429000" cy="24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64891" y="2581779"/>
            <a:ext cx="652453" cy="6463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321430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It’s</a:t>
            </a:r>
            <a:r>
              <a:rPr lang="vi-VN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284" y="322815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on the bed.</a:t>
            </a:r>
            <a:endParaRPr lang="en-US" sz="3600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344" y="4890790"/>
            <a:ext cx="248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dirty="0">
                <a:latin typeface="+mj-lt"/>
              </a:rPr>
              <a:t> ?</a:t>
            </a:r>
            <a:endParaRPr lang="en-US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60" y="4876845"/>
            <a:ext cx="179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Where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6265" y="489074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are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6143" y="4952172"/>
            <a:ext cx="795270" cy="6007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862" y="5539035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They’re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1722" y="5548102"/>
            <a:ext cx="361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under the table.</a:t>
            </a:r>
            <a:endParaRPr lang="en-US" sz="3600" u="sng" dirty="0">
              <a:latin typeface="+mj-lt"/>
            </a:endParaRPr>
          </a:p>
        </p:txBody>
      </p:sp>
      <p:pic>
        <p:nvPicPr>
          <p:cNvPr id="1026" name="Picture 2" descr="Káº¿t quáº£ hÃ¬nh áº£nh cho the cats are under the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60097"/>
            <a:ext cx="3276600" cy="19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76256E-61EE-4430-8BDA-9FBB86E6301C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8" grpId="0"/>
      <p:bldP spid="9" grpId="0"/>
      <p:bldP spid="10" grpId="0"/>
      <p:bldP spid="15" grpId="0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8237608F-C6FB-4F91-95FE-3F8FABFB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-90791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1FBB5A-D99C-47D9-B7D3-E916DD6E2226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96202-333D-4BCF-BDC2-EB18D209FB8C}"/>
              </a:ext>
            </a:extLst>
          </p:cNvPr>
          <p:cNvSpPr txBox="1"/>
          <p:nvPr/>
        </p:nvSpPr>
        <p:spPr>
          <a:xfrm>
            <a:off x="228600" y="1072754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Model sentence: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E261E-4E8E-4B2D-BB05-4FD1E3E0C9F3}"/>
              </a:ext>
            </a:extLst>
          </p:cNvPr>
          <p:cNvSpPr/>
          <p:nvPr/>
        </p:nvSpPr>
        <p:spPr>
          <a:xfrm>
            <a:off x="1981200" y="2467131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are the </a:t>
            </a:r>
            <a:r>
              <a:rPr lang="en-US" sz="4000" u="sng" dirty="0">
                <a:solidFill>
                  <a:srgbClr val="FF0000"/>
                </a:solidFill>
              </a:rPr>
              <a:t>cats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r>
              <a:rPr lang="en-US" sz="4000" dirty="0">
                <a:solidFill>
                  <a:srgbClr val="FF0000"/>
                </a:solidFill>
              </a:rPr>
              <a:t>- They’re </a:t>
            </a:r>
            <a:r>
              <a:rPr lang="en-US" sz="4000" u="sng" dirty="0">
                <a:solidFill>
                  <a:srgbClr val="FF0000"/>
                </a:solidFill>
              </a:rPr>
              <a:t>under the table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DAC0AC-19F3-4A0C-A008-E8BD915E4E12}"/>
              </a:ext>
            </a:extLst>
          </p:cNvPr>
          <p:cNvSpPr/>
          <p:nvPr/>
        </p:nvSpPr>
        <p:spPr>
          <a:xfrm>
            <a:off x="1828800" y="2286000"/>
            <a:ext cx="60960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2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90180"/>
            <a:ext cx="2505074" cy="20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7679"/>
            <a:ext cx="2590800" cy="19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3810001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0937"/>
            <a:ext cx="243363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1945" y="214746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Where are the cats?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71945" y="120648"/>
            <a:ext cx="3505200" cy="685800"/>
          </a:xfrm>
          <a:prstGeom prst="wedgeRoundRectCallout">
            <a:avLst>
              <a:gd name="adj1" fmla="val -61545"/>
              <a:gd name="adj2" fmla="val -162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934075" y="566960"/>
            <a:ext cx="2295525" cy="523220"/>
          </a:xfrm>
          <a:prstGeom prst="wedgeRoundRectCallout">
            <a:avLst>
              <a:gd name="adj1" fmla="val 65428"/>
              <a:gd name="adj2" fmla="val 463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They’re__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72" y="3124200"/>
            <a:ext cx="29717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the flower pot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4309" y="3167717"/>
            <a:ext cx="2590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838" y="6040583"/>
            <a:ext cx="23621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the TV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4345" y="6012875"/>
            <a:ext cx="3124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the fish tank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4514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s.sachmem.vn/public/images/TA3T2SHS/U16-L2-3-1-bdpqbjtsvmwly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562600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334000" y="533400"/>
            <a:ext cx="3124200" cy="1219200"/>
          </a:xfrm>
          <a:prstGeom prst="wedgeRoundRectCallout">
            <a:avLst>
              <a:gd name="adj1" fmla="val -40789"/>
              <a:gd name="adj2" fmla="val 647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Where is the ___ ?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It’s _______.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715000" y="2819400"/>
            <a:ext cx="3657600" cy="1447800"/>
          </a:xfrm>
          <a:prstGeom prst="wedgeRoundRectCallout">
            <a:avLst>
              <a:gd name="adj1" fmla="val -50000"/>
              <a:gd name="adj2" fmla="val 596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Where are the ____ ?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They’re _____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11436" y="4021281"/>
            <a:ext cx="346364" cy="4918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505691" y="325582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290455" y="325582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6213764" y="304800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533400" y="2625437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352800" y="2514600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6248400" y="2514600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324600" y="4862945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3401292" y="4862945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54182" y="4876800"/>
            <a:ext cx="19812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7626"/>
            <a:ext cx="3295458" cy="22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lucky nu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544291" cy="47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áº£nh Äá»ng vá» t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772">
            <a:off x="6110576" y="3419630"/>
            <a:ext cx="1894705" cy="18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áº¿t quáº£ hÃ¬nh áº£nh cho back symbo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áº£nh Äá»ng vá» t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21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82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1. Listen to the sounds.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Dog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7800" y="5486400"/>
            <a:ext cx="609600" cy="609600"/>
          </a:xfrm>
          <a:prstGeom prst="rect">
            <a:avLst/>
          </a:prstGeom>
        </p:spPr>
      </p:pic>
      <p:pic>
        <p:nvPicPr>
          <p:cNvPr id="2052" name="Picture 4" descr="Káº¿t quáº£ hÃ¬nh áº£nh cho dog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" y="1066576"/>
            <a:ext cx="4350327" cy="39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2.Where ____ the dog ?</a:t>
            </a:r>
          </a:p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the table.</a:t>
            </a:r>
          </a:p>
        </p:txBody>
      </p:sp>
      <p:pic>
        <p:nvPicPr>
          <p:cNvPr id="2050" name="Picture 2" descr="Káº¿t quáº£ hÃ¬nh áº£nh cho the dog is on th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1350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7582" y="2045916"/>
            <a:ext cx="196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10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are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045916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Káº¿t quáº£ hÃ¬nh áº£nh cho back symbo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3.Where are the parrots ?</a:t>
            </a:r>
          </a:p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____ the cage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582" y="2045916"/>
            <a:ext cx="196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10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3048000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áº¿t quáº£ hÃ¬nh áº£nh cho the parrots are in the c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21" y="2286000"/>
            <a:ext cx="41440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áº¿t quáº£ hÃ¬nh áº£nh cho back symb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4.Where is the dog?</a:t>
            </a:r>
          </a:p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_____ the table.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582" y="2045916"/>
            <a:ext cx="308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 front of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3048000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966912"/>
            <a:ext cx="3810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Káº¿t quáº£ hÃ¬nh áº£nh cho back symb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6.Where are the cats ?</a:t>
            </a:r>
          </a:p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behind the TV.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582" y="2045916"/>
            <a:ext cx="308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They’re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It’s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045916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.sachmem.vn/public/images/TA3T2SHS/U16-L2-2-4-fffrszvguhvhdd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5915"/>
            <a:ext cx="33623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áº¿t quáº£ hÃ¬nh áº£nh cho back symb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.Where are the cats ?</a:t>
            </a:r>
          </a:p>
          <a:p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_____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pot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582" y="2045916"/>
            <a:ext cx="308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048000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.sachmem.vn/public/images/TA3T2SHS/U16-L2-2-2-hyvjpeymxavqia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32061"/>
            <a:ext cx="33623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áº¿t quáº£ hÃ¬nh áº£nh cho back symb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.Where </a:t>
            </a:r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vi-VN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in the garden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582" y="2045916"/>
            <a:ext cx="308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048000"/>
            <a:ext cx="609600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áº¿t quáº£ hÃ¬nh áº£nh cho the rabbits are in the gar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3373"/>
            <a:ext cx="3878378" cy="25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áº¿t quáº£ hÃ¬nh áº£nh cho back symb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8905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8237608F-C6FB-4F91-95FE-3F8FABFB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-90791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1FBB5A-D99C-47D9-B7D3-E916DD6E2226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655F1-A3DB-45C0-BC5C-9A30A70C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8" y="1093856"/>
            <a:ext cx="7666892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3DFFC-192B-4B01-BFA7-6B0246464D7A}"/>
              </a:ext>
            </a:extLst>
          </p:cNvPr>
          <p:cNvSpPr txBox="1"/>
          <p:nvPr/>
        </p:nvSpPr>
        <p:spPr>
          <a:xfrm>
            <a:off x="4692162" y="4912269"/>
            <a:ext cx="123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7DC6A-7F1A-47EC-A5BF-39AE8D3B043E}"/>
              </a:ext>
            </a:extLst>
          </p:cNvPr>
          <p:cNvSpPr txBox="1"/>
          <p:nvPr/>
        </p:nvSpPr>
        <p:spPr>
          <a:xfrm>
            <a:off x="2909083" y="4943921"/>
            <a:ext cx="123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B3DEF-84F1-4F88-964B-8BF3F7E577E8}"/>
              </a:ext>
            </a:extLst>
          </p:cNvPr>
          <p:cNvSpPr txBox="1"/>
          <p:nvPr/>
        </p:nvSpPr>
        <p:spPr>
          <a:xfrm>
            <a:off x="8212016" y="4894591"/>
            <a:ext cx="123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E07506-FE31-4E5C-8CD7-F437C2667D41}"/>
              </a:ext>
            </a:extLst>
          </p:cNvPr>
          <p:cNvSpPr txBox="1"/>
          <p:nvPr/>
        </p:nvSpPr>
        <p:spPr>
          <a:xfrm>
            <a:off x="6430108" y="4859422"/>
            <a:ext cx="123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78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8237608F-C6FB-4F91-95FE-3F8FABFB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-90791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1FBB5A-D99C-47D9-B7D3-E916DD6E2226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6365AC6-FFD0-4DC8-BEFF-41B8994A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1093856"/>
            <a:ext cx="7619268" cy="56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5A2B1-DEBF-40B3-9E5A-27399435EE01}"/>
              </a:ext>
            </a:extLst>
          </p:cNvPr>
          <p:cNvSpPr txBox="1"/>
          <p:nvPr/>
        </p:nvSpPr>
        <p:spPr>
          <a:xfrm>
            <a:off x="4038600" y="3719182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pets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29F81-D131-4388-AB17-82558DBABB75}"/>
              </a:ext>
            </a:extLst>
          </p:cNvPr>
          <p:cNvSpPr txBox="1"/>
          <p:nvPr/>
        </p:nvSpPr>
        <p:spPr>
          <a:xfrm>
            <a:off x="3266049" y="449580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677D4-8D05-4612-833D-3B0CF9E93A62}"/>
              </a:ext>
            </a:extLst>
          </p:cNvPr>
          <p:cNvSpPr txBox="1"/>
          <p:nvPr/>
        </p:nvSpPr>
        <p:spPr>
          <a:xfrm>
            <a:off x="5199562" y="4492283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73AAC3-ED9A-4DE2-9898-D41200C12FD4}"/>
              </a:ext>
            </a:extLst>
          </p:cNvPr>
          <p:cNvSpPr txBox="1"/>
          <p:nvPr/>
        </p:nvSpPr>
        <p:spPr>
          <a:xfrm>
            <a:off x="3436033" y="515532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dog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E8FB0-3819-4FA0-995D-6DA1E4ECE6EB}"/>
              </a:ext>
            </a:extLst>
          </p:cNvPr>
          <p:cNvSpPr txBox="1"/>
          <p:nvPr/>
        </p:nvSpPr>
        <p:spPr>
          <a:xfrm>
            <a:off x="5088152" y="515356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under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64BF7-43E8-4929-B48E-2E83111B0251}"/>
              </a:ext>
            </a:extLst>
          </p:cNvPr>
          <p:cNvSpPr txBox="1"/>
          <p:nvPr/>
        </p:nvSpPr>
        <p:spPr>
          <a:xfrm>
            <a:off x="3407498" y="587426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parrots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0D5F6A-E52B-4AF8-B7F6-D94F8F384BA1}"/>
              </a:ext>
            </a:extLst>
          </p:cNvPr>
          <p:cNvSpPr txBox="1"/>
          <p:nvPr/>
        </p:nvSpPr>
        <p:spPr>
          <a:xfrm>
            <a:off x="5088152" y="5905914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rabbit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93FCA-4DAA-4ED5-8F80-9F11221B849D}"/>
              </a:ext>
            </a:extLst>
          </p:cNvPr>
          <p:cNvSpPr txBox="1"/>
          <p:nvPr/>
        </p:nvSpPr>
        <p:spPr>
          <a:xfrm>
            <a:off x="7648576" y="5905914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garden</a:t>
            </a:r>
          </a:p>
        </p:txBody>
      </p:sp>
    </p:spTree>
    <p:extLst>
      <p:ext uri="{BB962C8B-B14F-4D97-AF65-F5344CB8AC3E}">
        <p14:creationId xmlns:p14="http://schemas.microsoft.com/office/powerpoint/2010/main" val="12878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áº¿t quáº£ hÃ¬nh áº£nh cho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01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2895600" cy="15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895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B0F0"/>
                </a:solidFill>
                <a:latin typeface="+mj-lt"/>
              </a:rPr>
              <a:t>Write each new words 3 lines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B0F0"/>
                </a:solidFill>
                <a:latin typeface="+mj-lt"/>
              </a:rPr>
              <a:t>Practice more the structures you have learnt.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B0F0"/>
                </a:solidFill>
                <a:latin typeface="+mj-lt"/>
              </a:rPr>
              <a:t>Prepare new lesson (lesson 2 : 3,4,5)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áº£nh Äá»ng vá» t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21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82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. Listen to the sounds.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C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867400"/>
            <a:ext cx="609600" cy="609600"/>
          </a:xfrm>
          <a:prstGeom prst="rect">
            <a:avLst/>
          </a:prstGeom>
        </p:spPr>
      </p:pic>
      <p:pic>
        <p:nvPicPr>
          <p:cNvPr id="3074" name="Picture 2" descr="Káº¿t quáº£ hÃ¬nh áº£nh cho cat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6409"/>
            <a:ext cx="4419600" cy="45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r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1818" y="5638800"/>
            <a:ext cx="609600" cy="609600"/>
          </a:xfrm>
          <a:prstGeom prst="rect">
            <a:avLst/>
          </a:prstGeom>
        </p:spPr>
      </p:pic>
      <p:pic>
        <p:nvPicPr>
          <p:cNvPr id="3" name="Picture 2" descr="Káº¿t quáº£ hÃ¬nh áº£nh cho áº£nh Äá»ng vá»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21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182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. Listen to the sounds.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Káº¿t quáº£ hÃ¬nh áº£nh cho parrots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5" y="990599"/>
            <a:ext cx="3283095" cy="36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áº¿t quáº£ hÃ¬nh áº£nh cho áº£nh Äá»ng vá» t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80" y="218210"/>
            <a:ext cx="1910419" cy="19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072" y="479820"/>
            <a:ext cx="640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vi-VN" sz="2800" dirty="0">
                <a:solidFill>
                  <a:srgbClr val="FF0000"/>
                </a:solidFill>
              </a:rPr>
              <a:t>. ______ you have any goldfish 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a. Do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7468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b. Are</a:t>
            </a:r>
            <a:endParaRPr lang="en-US" sz="4000" dirty="0">
              <a:latin typeface="+mj-lt"/>
            </a:endParaRPr>
          </a:p>
        </p:txBody>
      </p:sp>
      <p:pic>
        <p:nvPicPr>
          <p:cNvPr id="6146" name="Picture 2" descr="Káº¿t quáº£ hÃ¬nh áº£nh cho four goldfish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3" y="3124200"/>
            <a:ext cx="5123872" cy="35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1173419"/>
            <a:ext cx="533400" cy="601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áº¿t quáº£ hÃ¬nh áº£nh cho áº£nh Äá»ng vá» t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80" y="218210"/>
            <a:ext cx="1910419" cy="19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827" y="254685"/>
            <a:ext cx="6402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vi-VN" sz="2800" dirty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Where are the balls 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They’re </a:t>
            </a:r>
            <a:r>
              <a:rPr lang="vi-VN" sz="2800" dirty="0">
                <a:solidFill>
                  <a:srgbClr val="FF0000"/>
                </a:solidFill>
              </a:rPr>
              <a:t> _____ the table.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a.  on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468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b. in</a:t>
            </a:r>
            <a:endParaRPr lang="en-US" sz="4000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173419"/>
            <a:ext cx="533400" cy="601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Káº¿t quáº£ hÃ¬nh áº£nh cho the ball is on the 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18509"/>
            <a:ext cx="5410200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áº¿t quáº£ hÃ¬nh áº£nh cho áº£nh ná»n Äáº¹p cho powerpoint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95904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8198" name="Picture 6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05186"/>
            <a:ext cx="5029200" cy="41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7F497CB6-FA20-477D-BD72-BE6033E5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8" name="Picture 4" descr="Káº¿t quáº£ hÃ¬nh áº£nh cho the ball is next to th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572000" cy="38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530256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Next to : bên cạnh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áº¿t quáº£ hÃ¬nh áº£nh cho áº£nh ná»n Äáº¹p cho powerpoint 2010">
            <a:extLst>
              <a:ext uri="{FF2B5EF4-FFF2-40B4-BE49-F238E27FC236}">
                <a16:creationId xmlns:a16="http://schemas.microsoft.com/office/drawing/2014/main" id="{2AB6E41B-E54D-4F69-BB1D-85B45C42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áº¿t quáº£ hÃ¬nh áº£nh cho the ball is in front of th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200400" cy="37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0298" y="503653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In front of : đằng trước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B8E79-C29E-4AD1-AB45-91B93F0F8ABA}"/>
              </a:ext>
            </a:extLst>
          </p:cNvPr>
          <p:cNvSpPr txBox="1"/>
          <p:nvPr/>
        </p:nvSpPr>
        <p:spPr>
          <a:xfrm>
            <a:off x="457200" y="13974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pets ?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(Lesson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543</Words>
  <Application>Microsoft Office PowerPoint</Application>
  <PresentationFormat>On-screen Show (4:3)</PresentationFormat>
  <Paragraphs>116</Paragraphs>
  <Slides>28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.VnArabia</vt:lpstr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HBC</dc:creator>
  <cp:lastModifiedBy>Admin</cp:lastModifiedBy>
  <cp:revision>57</cp:revision>
  <dcterms:created xsi:type="dcterms:W3CDTF">2019-03-17T06:57:00Z</dcterms:created>
  <dcterms:modified xsi:type="dcterms:W3CDTF">2021-03-22T02:19:21Z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