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  <p:sldMasterId id="2147483721" r:id="rId2"/>
    <p:sldMasterId id="2147483733" r:id="rId3"/>
    <p:sldMasterId id="2147483746" r:id="rId4"/>
  </p:sldMasterIdLst>
  <p:notesMasterIdLst>
    <p:notesMasterId r:id="rId29"/>
  </p:notesMasterIdLst>
  <p:sldIdLst>
    <p:sldId id="463" r:id="rId5"/>
    <p:sldId id="283" r:id="rId6"/>
    <p:sldId id="448" r:id="rId7"/>
    <p:sldId id="450" r:id="rId8"/>
    <p:sldId id="444" r:id="rId9"/>
    <p:sldId id="265" r:id="rId10"/>
    <p:sldId id="445" r:id="rId11"/>
    <p:sldId id="446" r:id="rId12"/>
    <p:sldId id="453" r:id="rId13"/>
    <p:sldId id="454" r:id="rId14"/>
    <p:sldId id="455" r:id="rId15"/>
    <p:sldId id="456" r:id="rId16"/>
    <p:sldId id="449" r:id="rId17"/>
    <p:sldId id="266" r:id="rId18"/>
    <p:sldId id="272" r:id="rId19"/>
    <p:sldId id="269" r:id="rId20"/>
    <p:sldId id="274" r:id="rId21"/>
    <p:sldId id="271" r:id="rId22"/>
    <p:sldId id="273" r:id="rId23"/>
    <p:sldId id="280" r:id="rId24"/>
    <p:sldId id="281" r:id="rId25"/>
    <p:sldId id="451" r:id="rId26"/>
    <p:sldId id="276" r:id="rId27"/>
    <p:sldId id="2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80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1C5A-05ED-477F-AA2B-35876C3373B3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A0DE0-C5FA-40E8-9CF5-A284307A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9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2177846-7830-4CAC-8E10-8748696560F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9C29D-496C-4C75-84CA-5CFB1B475C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8A8ECD2-A37D-4F64-82A5-8AC3582C4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B24322E-F024-494D-9551-0378228F9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Trong vòng 10s, hình ảnh về một nghề nghiệp sẽ được xuất hiện. Hãy chọn một đáp án tương ứng với nghề nghiệp đó.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FD5DD-F9FE-44FA-A3BB-D0907790AD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7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Trong vòng 10s, hình ảnh về một nghề nghiệp sẽ được xuất hiện. Hãy chọn một đáp án tương ứng với nghề nghiệp đó.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FD5DD-F9FE-44FA-A3BB-D0907790AD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Trong vòng 10s, hình ảnh về một nghề nghiệp sẽ được xuất hiện. Hãy chọn một đáp án tương ứng với nghề nghiệp đó.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FD5DD-F9FE-44FA-A3BB-D0907790AD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4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Trong vòng 10s, hình ảnh về một nghề nghiệp sẽ được xuất hiện. Hãy chọn một đáp án tương ứng với nghề nghiệp đó.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FD5DD-F9FE-44FA-A3BB-D0907790AD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3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2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31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9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07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1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>
            <a:extLst>
              <a:ext uri="{FF2B5EF4-FFF2-40B4-BE49-F238E27FC236}">
                <a16:creationId xmlns:a16="http://schemas.microsoft.com/office/drawing/2014/main" id="{DB67E694-F35E-4538-8D9F-C07760B4A4E7}"/>
              </a:ext>
            </a:extLst>
          </p:cNvPr>
          <p:cNvGrpSpPr>
            <a:grpSpLocks/>
          </p:cNvGrpSpPr>
          <p:nvPr/>
        </p:nvGrpSpPr>
        <p:grpSpPr bwMode="auto">
          <a:xfrm>
            <a:off x="753534" y="744539"/>
            <a:ext cx="10674351" cy="5349875"/>
            <a:chOff x="564643" y="744469"/>
            <a:chExt cx="8005589" cy="5349671"/>
          </a:xfrm>
        </p:grpSpPr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EDB4611B-0E2C-474F-B999-A70F4180F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422" y="1685820"/>
              <a:ext cx="2455810" cy="4408320"/>
            </a:xfrm>
            <a:custGeom>
              <a:avLst/>
              <a:gdLst>
                <a:gd name="T0" fmla="*/ 2147483646 w 10000"/>
                <a:gd name="T1" fmla="*/ 0 h 10000"/>
                <a:gd name="T2" fmla="*/ 2147483646 w 10000"/>
                <a:gd name="T3" fmla="*/ 0 h 10000"/>
                <a:gd name="T4" fmla="*/ 2147483646 w 10000"/>
                <a:gd name="T5" fmla="*/ 2147483646 h 10000"/>
                <a:gd name="T6" fmla="*/ 0 w 10000"/>
                <a:gd name="T7" fmla="*/ 2147483646 h 10000"/>
                <a:gd name="T8" fmla="*/ 0 w 10000"/>
                <a:gd name="T9" fmla="*/ 2147483646 h 10000"/>
                <a:gd name="T10" fmla="*/ 2147483646 w 10000"/>
                <a:gd name="T11" fmla="*/ 2147483646 h 10000"/>
                <a:gd name="T12" fmla="*/ 2147483646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F04F4ED-78AC-4EE9-A0E2-72893A24EB5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564643" y="744469"/>
              <a:ext cx="2455810" cy="4408319"/>
            </a:xfrm>
            <a:custGeom>
              <a:avLst/>
              <a:gdLst>
                <a:gd name="T0" fmla="*/ 2147483646 w 10001"/>
                <a:gd name="T1" fmla="*/ 0 h 10000"/>
                <a:gd name="T2" fmla="*/ 2147483646 w 10001"/>
                <a:gd name="T3" fmla="*/ 0 h 10000"/>
                <a:gd name="T4" fmla="*/ 2147483646 w 10001"/>
                <a:gd name="T5" fmla="*/ 2147483646 h 10000"/>
                <a:gd name="T6" fmla="*/ 2147483646 w 10001"/>
                <a:gd name="T7" fmla="*/ 2147483646 h 10000"/>
                <a:gd name="T8" fmla="*/ 2147483646 w 10001"/>
                <a:gd name="T9" fmla="*/ 2147483646 h 10000"/>
                <a:gd name="T10" fmla="*/ 2147483646 w 10001"/>
                <a:gd name="T11" fmla="*/ 2147483646 h 10000"/>
                <a:gd name="T12" fmla="*/ 2147483646 w 1000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983833-3404-4013-ABD7-8C25F38C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534" y="6453188"/>
            <a:ext cx="1606551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9CFF1B8-D189-4783-A2B9-DD33FA77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1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BB9389-2FEA-430F-A649-1F7549F0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1" y="6453188"/>
            <a:ext cx="1598084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C16CD5-8C6C-4523-9452-30837620E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3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0A842-5D2C-4B79-88F0-162C483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4021E-4B01-4CFC-ACF4-14AF5790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22A7A-97BE-4C47-A684-86BB7090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ABB4-BFCE-40A5-AF47-40BB83A5C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55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C20CCB98-09D7-47C2-A027-11A5BC81B74D}"/>
              </a:ext>
            </a:extLst>
          </p:cNvPr>
          <p:cNvSpPr>
            <a:spLocks/>
          </p:cNvSpPr>
          <p:nvPr/>
        </p:nvSpPr>
        <p:spPr bwMode="auto">
          <a:xfrm>
            <a:off x="8151284" y="1685925"/>
            <a:ext cx="3276600" cy="4408488"/>
          </a:xfrm>
          <a:custGeom>
            <a:avLst/>
            <a:gdLst>
              <a:gd name="T0" fmla="*/ 2147483646 w 4125"/>
              <a:gd name="T1" fmla="*/ 0 h 5554"/>
              <a:gd name="T2" fmla="*/ 2147483646 w 4125"/>
              <a:gd name="T3" fmla="*/ 0 h 5554"/>
              <a:gd name="T4" fmla="*/ 2147483646 w 4125"/>
              <a:gd name="T5" fmla="*/ 2147483646 h 5554"/>
              <a:gd name="T6" fmla="*/ 0 w 4125"/>
              <a:gd name="T7" fmla="*/ 2147483646 h 5554"/>
              <a:gd name="T8" fmla="*/ 0 w 4125"/>
              <a:gd name="T9" fmla="*/ 2147483646 h 5554"/>
              <a:gd name="T10" fmla="*/ 2147483646 w 4125"/>
              <a:gd name="T11" fmla="*/ 2147483646 h 5554"/>
              <a:gd name="T12" fmla="*/ 2147483646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7619F579-100E-4E6E-95C1-849FEF595DD0}"/>
              </a:ext>
            </a:extLst>
          </p:cNvPr>
          <p:cNvSpPr>
            <a:spLocks/>
          </p:cNvSpPr>
          <p:nvPr/>
        </p:nvSpPr>
        <p:spPr bwMode="auto">
          <a:xfrm>
            <a:off x="8151284" y="1685925"/>
            <a:ext cx="3276600" cy="4408488"/>
          </a:xfrm>
          <a:custGeom>
            <a:avLst/>
            <a:gdLst>
              <a:gd name="T0" fmla="*/ 3614 w 4125"/>
              <a:gd name="T1" fmla="*/ 0 h 5554"/>
              <a:gd name="T2" fmla="*/ 4125 w 4125"/>
              <a:gd name="T3" fmla="*/ 0 h 5554"/>
              <a:gd name="T4" fmla="*/ 4125 w 4125"/>
              <a:gd name="T5" fmla="*/ 5554 h 5554"/>
              <a:gd name="T6" fmla="*/ 0 w 4125"/>
              <a:gd name="T7" fmla="*/ 5554 h 5554"/>
              <a:gd name="T8" fmla="*/ 0 w 4125"/>
              <a:gd name="T9" fmla="*/ 5074 h 5554"/>
              <a:gd name="T10" fmla="*/ 3614 w 4125"/>
              <a:gd name="T11" fmla="*/ 5074 h 5554"/>
              <a:gd name="T12" fmla="*/ 3614 w 4125"/>
              <a:gd name="T13" fmla="*/ 0 h 55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66AE8F-DFD4-4B9E-BEE0-F7B17509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717" y="6453188"/>
            <a:ext cx="162348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59E15AD-8F8B-44E3-AB69-F03F46FBE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4451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D2C06A-5929-4867-A2DB-8756D0C0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9801" y="6453188"/>
            <a:ext cx="1598084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3EBD8C-D987-4574-BD1E-3C39E4A8F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780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C8E98D-3C6B-4264-8F41-CE43B564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4B763-3A7A-440C-9588-8518151DD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E47F77-85BE-40AD-8673-698A2E93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1F411-3B7F-4EA9-AA17-8E8B14C05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414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6B390A-B7BF-4691-B7B8-E738C3D5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FBA56BC-8C73-4FBF-8A19-461627C2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94BFE5-701B-472A-8166-6841A3AD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BD133-FE7A-4202-AE1D-E295941A3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04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BE77D2-C82E-44F2-B157-BD20A31E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8F8A6C-D19C-473D-A051-57FD1E4A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6464A60-0ECC-4797-98E0-E1EC13EA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1247-C855-4509-97D8-57BD84182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66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2432CB-D19F-4DCF-A231-55D39EC7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E042AD-479C-4779-96E9-2C11C493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CD223E-7AE1-4917-8AF1-CDEAD532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526-0BAA-4B10-8731-696E1A545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94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573BC7D6-C3A1-4177-AC52-E4EF97F0E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53043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C20D4-AA85-4246-A676-956B45523F7D}"/>
              </a:ext>
            </a:extLst>
          </p:cNvPr>
          <p:cNvSpPr/>
          <p:nvPr/>
        </p:nvSpPr>
        <p:spPr>
          <a:xfrm>
            <a:off x="5304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1B7A18C-365B-4EB6-84F3-5D1DF87C4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A3658E0-B01D-4F74-A71D-85B0660A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384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82058EF-D358-4429-B32F-B65FCFE56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5567" y="6453188"/>
            <a:ext cx="2374900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D4F8836-5D0C-4131-A5C5-A08E6142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2718" y="6453188"/>
            <a:ext cx="1595967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197465-ED1B-414D-B3B1-F7038F1B9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623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D176B9F2-D98E-493A-9F70-192047B21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53043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06FEE-40ED-4C5D-91CF-E83312F31F96}"/>
              </a:ext>
            </a:extLst>
          </p:cNvPr>
          <p:cNvSpPr/>
          <p:nvPr/>
        </p:nvSpPr>
        <p:spPr>
          <a:xfrm>
            <a:off x="5304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7E786355-12F5-44C5-9A1D-B7425FF8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vi-V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09CAF5D-9975-4FB2-84BF-2D10C32B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384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AFFE6DE-CC5C-46C0-B6F4-1FA9FD63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5567" y="6453188"/>
            <a:ext cx="2374900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216AA52-3F57-4AEC-BCAC-B32CAC24F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2718" y="6453188"/>
            <a:ext cx="1595967" cy="4048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369318-AD5E-4132-AEE9-E72F3780E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43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20EF-1C88-43F9-9684-111334C30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416F8-BD3D-4F44-84C5-EDBA1634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F571E-A4C2-4BAD-A3D9-78F725CF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07D0F-C771-4DE9-A0D4-D3B844879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20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AC4DB-FB55-4425-A9FD-92D5F94D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41346-4B9B-4271-9244-F684620A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5F6D7-DA0C-436B-8C03-9FA85FD6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C547-5D43-444F-BCD5-A234AB26F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01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156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43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79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383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4640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858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550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2988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010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69142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329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306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7353BF-3088-49A2-8526-6B1F45D8B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DE933-21A1-408F-BFED-1A7819D5A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93E2D-1250-4361-ACCE-9EC5BB7CD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CC23D-2E29-4396-B85C-125366B8A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33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BFB04-E2B2-497C-978B-739A09F5F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294CD-5ED8-4F6A-ADA1-2407498D4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F2F5B-D980-4201-99DF-19F95A1253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5A4B9-3D32-43E9-AA6A-DD1B8AF45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50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D347C-419C-43CD-8784-B30687AFCC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A2A0D1-1E3C-4563-83A2-CEC068A29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E56C44-A3A1-4300-A9C5-629BB4BCD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7A09-1616-445E-8B96-342830BA0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163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819EC8-568E-45B1-9CC0-153A81551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102CF5-20B8-4512-BBF2-17E798856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5298B8-2642-4BBF-94F4-A74A1D31E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30C6-D9FA-42E7-A0E0-5E839DA7EE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6029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964196A-E736-478A-B6C5-44B6F60D5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6E73E9-29B0-4F0C-9FED-37DA87CD6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072BF8-E6C4-45AB-B2DE-9C1191941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0B61-7670-43B0-B860-7CEF378ED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34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CC8208-6717-4384-9DD4-0B75696311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C6A95A-A019-4AB5-A067-6A917EC2D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E068E42-0154-4AC6-9DB7-DC766E37B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89013-65C3-4102-8B2A-6C3892B9D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739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45556C9-68AA-4BB8-9A18-17A4F9021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4DADB8-9CC7-4858-9B53-EDFEFC95D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ACCCD4-A318-4554-8404-2194A3196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2882-1A25-4B90-AAF0-0AE868C18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656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DC484-4C40-4530-9F27-F9CF8CA19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AB744-AB3D-4243-93CD-38E9172F4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FE1DFC-E804-44F6-86AA-D17D94FBFE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BC93-7110-4F27-B6BC-D6C9FE495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287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751AA-695D-4B8D-8DCC-41B1FBC530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26A494-5F2E-4CFD-9E34-77ABA8333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055CE-0FEC-47CC-A9B8-6B9884DF8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CC177-55E5-47C0-ABBC-BFDFC37BBC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75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FC0139-05C5-46AA-93FB-B6ABFA5B4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8B0541-B430-4D27-A607-AE8BA5F4F3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1F7D16-EE00-4144-B4F5-6DBEFF5B9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4034-4793-4FD2-9DE4-E6FD8E916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4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8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385D9-3628-4859-A6DA-10BEB9DDD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05293-F974-4C7D-9F97-9DE3F0BB3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F8485-9146-4920-B73A-489541C3D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1941-7A1A-4C71-9C8E-86469C9CA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589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59B573-5223-4299-AFCB-8FAC68B14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9CB8B-1415-4296-8557-2F068E9CA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244FA-26D1-44DB-A6BE-4167D505B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1E8F9-9F9D-483A-BA08-A25C50DD1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4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4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2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3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7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15E292D-0401-4280-8F89-69B1476184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7D5AB5-F74E-469E-B49A-99C65AE3B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B08C4-3385-4129-8EBE-F62894A89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90651" y="6453188"/>
            <a:ext cx="120438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F430-2F16-4596-ACB8-44873436EE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3484" y="6453188"/>
            <a:ext cx="6280149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B0E7-1184-4F05-851B-798845BFD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72085" y="6453188"/>
            <a:ext cx="1595967" cy="4048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1DE509-271F-4816-8117-E894C39B1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BD37CD-FB07-4D56-85E7-F7FEF81F4574}"/>
              </a:ext>
            </a:extLst>
          </p:cNvPr>
          <p:cNvSpPr/>
          <p:nvPr/>
        </p:nvSpPr>
        <p:spPr>
          <a:xfrm>
            <a:off x="478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9FD1A0B4-76EC-4CA4-B691-F9CB9628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67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49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endParaRPr lang="vi-VN" altLang="en-US" sz="1800"/>
          </a:p>
        </p:txBody>
      </p:sp>
    </p:spTree>
    <p:extLst>
      <p:ext uri="{BB962C8B-B14F-4D97-AF65-F5344CB8AC3E}">
        <p14:creationId xmlns:p14="http://schemas.microsoft.com/office/powerpoint/2010/main" val="162827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defTabSz="685800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defTabSz="685800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588" indent="-382588" algn="l" defTabSz="685800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defTabSz="685800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8EAC-6F16-4630-A81F-BC524E9CBA83}" type="datetimeFigureOut">
              <a:rPr lang="vi-VN" smtClean="0"/>
              <a:t>10/03/2021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8ED3-E852-4DC2-A5C8-4C0C7F0500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299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20E1EF-EAE4-4306-AA20-39F36AD67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613DCF1-4131-4685-ABE7-A28BB63E6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5A9C1F-1665-449C-A913-FA72B24E85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839C80-AEC9-43AB-958A-55C76BD9AF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E39272-EFAC-41A2-8292-193974CCC9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6105EA0-3CEE-4187-AB76-6E9344AF3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ransition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Souther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8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31.jpeg"/><Relationship Id="rId4" Type="http://schemas.openxmlformats.org/officeDocument/2006/relationships/audio" Target="../media/audio7.wav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4.jpeg"/><Relationship Id="rId4" Type="http://schemas.openxmlformats.org/officeDocument/2006/relationships/audio" Target="../media/audio1.wav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242AB9F-6ADE-41D8-9DBB-BE746759C9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8800"/>
              <a:t>English 3</a:t>
            </a:r>
            <a:endParaRPr lang="en-US" altLang="en-US" sz="8800"/>
          </a:p>
        </p:txBody>
      </p:sp>
    </p:spTree>
  </p:cSld>
  <p:clrMapOvr>
    <a:masterClrMapping/>
  </p:clrMapOvr>
  <p:transition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648700" y="3149600"/>
            <a:ext cx="20574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291548" y="178382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3DC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and choose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29499" y="2192925"/>
            <a:ext cx="4035425" cy="1012825"/>
            <a:chOff x="2832" y="1488"/>
            <a:chExt cx="2592" cy="638"/>
          </a:xfrm>
        </p:grpSpPr>
        <p:pic>
          <p:nvPicPr>
            <p:cNvPr id="30751" name="Picture 7" descr="wood-sign-only-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3072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A. 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29500" y="3230218"/>
            <a:ext cx="4035425" cy="1012825"/>
            <a:chOff x="2832" y="1488"/>
            <a:chExt cx="2592" cy="638"/>
          </a:xfrm>
        </p:grpSpPr>
        <p:pic>
          <p:nvPicPr>
            <p:cNvPr id="30749" name="Picture 12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3044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B. under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331368" y="4264750"/>
            <a:ext cx="4071937" cy="1012825"/>
            <a:chOff x="2832" y="1488"/>
            <a:chExt cx="2615" cy="638"/>
          </a:xfrm>
        </p:grpSpPr>
        <p:pic>
          <p:nvPicPr>
            <p:cNvPr id="30747" name="Picture 15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3095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C. near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16596" y="5323750"/>
            <a:ext cx="4322404" cy="1012825"/>
            <a:chOff x="2858" y="1488"/>
            <a:chExt cx="2592" cy="638"/>
          </a:xfrm>
        </p:grpSpPr>
        <p:pic>
          <p:nvPicPr>
            <p:cNvPr id="30745" name="Picture 18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54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3098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D. </a:t>
              </a:r>
              <a:r>
                <a:rPr lang="en-US" sz="4400" b="1" dirty="0">
                  <a:solidFill>
                    <a:srgbClr val="44546A"/>
                  </a:solidFill>
                  <a:latin typeface="Calibri Light" panose="020F0302020204030204"/>
                  <a:cs typeface="Arial" charset="0"/>
                </a:rPr>
                <a:t>behind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endParaRPr>
            </a:p>
          </p:txBody>
        </p:sp>
      </p:grp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9003313" y="178382"/>
            <a:ext cx="1781273" cy="1580569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8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777DED-B1EA-46F7-8A9E-D4D83EC8F603}"/>
              </a:ext>
            </a:extLst>
          </p:cNvPr>
          <p:cNvSpPr txBox="1"/>
          <p:nvPr/>
        </p:nvSpPr>
        <p:spPr>
          <a:xfrm>
            <a:off x="0" y="4080014"/>
            <a:ext cx="656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Trebuchet MS" panose="020B0603020202020204"/>
              </a:rPr>
              <a:t>The ball is ……… the box.</a:t>
            </a:r>
            <a:endParaRPr lang="en-US" sz="4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BF196-5A75-4086-8BC7-71B4982B6F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t="23170" r="-414"/>
          <a:stretch/>
        </p:blipFill>
        <p:spPr>
          <a:xfrm>
            <a:off x="808383" y="1235174"/>
            <a:ext cx="4757530" cy="297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45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1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107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648700" y="3149600"/>
            <a:ext cx="20574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291548" y="178382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3DC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and choose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29499" y="2192925"/>
            <a:ext cx="4035425" cy="1012825"/>
            <a:chOff x="2832" y="1488"/>
            <a:chExt cx="2592" cy="638"/>
          </a:xfrm>
        </p:grpSpPr>
        <p:pic>
          <p:nvPicPr>
            <p:cNvPr id="30751" name="Picture 7" descr="wood-sign-only-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3072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A. 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29500" y="3230218"/>
            <a:ext cx="4035425" cy="1012825"/>
            <a:chOff x="2832" y="1488"/>
            <a:chExt cx="2592" cy="638"/>
          </a:xfrm>
        </p:grpSpPr>
        <p:pic>
          <p:nvPicPr>
            <p:cNvPr id="30749" name="Picture 12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3044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B. under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331368" y="4264750"/>
            <a:ext cx="4071937" cy="1012825"/>
            <a:chOff x="2832" y="1488"/>
            <a:chExt cx="2615" cy="638"/>
          </a:xfrm>
        </p:grpSpPr>
        <p:pic>
          <p:nvPicPr>
            <p:cNvPr id="30747" name="Picture 15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3095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C. near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16596" y="5323750"/>
            <a:ext cx="4322404" cy="1012825"/>
            <a:chOff x="2858" y="1488"/>
            <a:chExt cx="2592" cy="638"/>
          </a:xfrm>
        </p:grpSpPr>
        <p:pic>
          <p:nvPicPr>
            <p:cNvPr id="30745" name="Picture 18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54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3098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D. </a:t>
              </a:r>
              <a:r>
                <a:rPr lang="en-US" sz="4400" b="1" dirty="0">
                  <a:solidFill>
                    <a:srgbClr val="44546A"/>
                  </a:solidFill>
                  <a:latin typeface="Calibri Light" panose="020F0302020204030204"/>
                  <a:cs typeface="Arial" charset="0"/>
                </a:rPr>
                <a:t>behind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endParaRPr>
            </a:p>
          </p:txBody>
        </p:sp>
      </p:grp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9003313" y="178382"/>
            <a:ext cx="1781273" cy="1580569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8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777DED-B1EA-46F7-8A9E-D4D83EC8F603}"/>
              </a:ext>
            </a:extLst>
          </p:cNvPr>
          <p:cNvSpPr txBox="1"/>
          <p:nvPr/>
        </p:nvSpPr>
        <p:spPr>
          <a:xfrm>
            <a:off x="0" y="4080014"/>
            <a:ext cx="656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Trebuchet MS" panose="020B0603020202020204"/>
              </a:rPr>
              <a:t>The ball is ……… the box.</a:t>
            </a:r>
            <a:endParaRPr lang="en-US" sz="4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79608-E470-4378-9845-FC2A5D3415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780" y="1310212"/>
            <a:ext cx="3557721" cy="27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504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1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107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648700" y="3149600"/>
            <a:ext cx="20574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291548" y="178382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3DC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and choose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29499" y="2192925"/>
            <a:ext cx="4035425" cy="1012825"/>
            <a:chOff x="2832" y="1488"/>
            <a:chExt cx="2592" cy="638"/>
          </a:xfrm>
        </p:grpSpPr>
        <p:pic>
          <p:nvPicPr>
            <p:cNvPr id="30751" name="Picture 7" descr="wood-sign-only-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3072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A. 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29500" y="3230218"/>
            <a:ext cx="4079018" cy="1012825"/>
            <a:chOff x="2832" y="1488"/>
            <a:chExt cx="2620" cy="638"/>
          </a:xfrm>
        </p:grpSpPr>
        <p:pic>
          <p:nvPicPr>
            <p:cNvPr id="30749" name="Picture 12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3100" y="1569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B. under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331368" y="4264750"/>
            <a:ext cx="4071937" cy="1012825"/>
            <a:chOff x="2832" y="1488"/>
            <a:chExt cx="2615" cy="638"/>
          </a:xfrm>
        </p:grpSpPr>
        <p:pic>
          <p:nvPicPr>
            <p:cNvPr id="30747" name="Picture 15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3095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C. near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16596" y="5323750"/>
            <a:ext cx="4322404" cy="1012825"/>
            <a:chOff x="2858" y="1488"/>
            <a:chExt cx="2592" cy="638"/>
          </a:xfrm>
        </p:grpSpPr>
        <p:pic>
          <p:nvPicPr>
            <p:cNvPr id="30745" name="Picture 18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54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3098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D.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behind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endParaRPr>
            </a:p>
          </p:txBody>
        </p:sp>
      </p:grp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9003313" y="178382"/>
            <a:ext cx="1781273" cy="1580569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8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777DED-B1EA-46F7-8A9E-D4D83EC8F603}"/>
              </a:ext>
            </a:extLst>
          </p:cNvPr>
          <p:cNvSpPr txBox="1"/>
          <p:nvPr/>
        </p:nvSpPr>
        <p:spPr>
          <a:xfrm>
            <a:off x="0" y="4080014"/>
            <a:ext cx="656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ball is ……… the box.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E2615-0B88-4AC3-AC43-D20A45821F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738" r="1650"/>
          <a:stretch/>
        </p:blipFill>
        <p:spPr>
          <a:xfrm>
            <a:off x="727075" y="1230984"/>
            <a:ext cx="4485079" cy="27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82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1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107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" y="130553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New words: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43" y="1847215"/>
            <a:ext cx="4114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near		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under	    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on		    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	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table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 wall 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653" y="130553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Model sentences: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1944" y="4834044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Ex: Where are 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4969" y="5433300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They’re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under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5010" y="383545"/>
            <a:ext cx="7327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13 : Where’s my book ?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 2 (page 20)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5329E-C9E2-473E-93A9-E2C0C442383B}"/>
              </a:ext>
            </a:extLst>
          </p:cNvPr>
          <p:cNvCxnSpPr/>
          <p:nvPr/>
        </p:nvCxnSpPr>
        <p:spPr>
          <a:xfrm>
            <a:off x="4465983" y="1597917"/>
            <a:ext cx="0" cy="5260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C6E6AF-5FEC-40E9-9F90-7450C14D823F}"/>
              </a:ext>
            </a:extLst>
          </p:cNvPr>
          <p:cNvSpPr txBox="1"/>
          <p:nvPr/>
        </p:nvSpPr>
        <p:spPr>
          <a:xfrm>
            <a:off x="4650023" y="2711081"/>
            <a:ext cx="541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Helvetica Neue"/>
              </a:rPr>
              <a:t>- Where are the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/>
              </a:rPr>
              <a:t>_______?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D30EF-4A10-4784-89BE-8EEAA73CB9BF}"/>
              </a:ext>
            </a:extLst>
          </p:cNvPr>
          <p:cNvSpPr txBox="1"/>
          <p:nvPr/>
        </p:nvSpPr>
        <p:spPr>
          <a:xfrm>
            <a:off x="4937179" y="3346153"/>
            <a:ext cx="541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Helvetica Neue"/>
              </a:rPr>
              <a:t>They're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/>
              </a:rPr>
              <a:t> _______.</a:t>
            </a:r>
            <a:endParaRPr lang="en-US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5A04DB-3AFC-43D2-B092-CC174584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53" y="2105653"/>
            <a:ext cx="6330329" cy="7921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9806FC-F9A4-45DE-8099-A21D444CE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11" y="4003964"/>
            <a:ext cx="2926387" cy="1952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B0A61-C1CE-4E47-8BBC-619F17C8033D}"/>
              </a:ext>
            </a:extLst>
          </p:cNvPr>
          <p:cNvSpPr txBox="1"/>
          <p:nvPr/>
        </p:nvSpPr>
        <p:spPr>
          <a:xfrm>
            <a:off x="4937179" y="3962355"/>
            <a:ext cx="367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(They’re = They are)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7" grpId="0"/>
      <p:bldP spid="8" grpId="0"/>
      <p:bldP spid="13" grpId="0"/>
      <p:bldP spid="14" grpId="0"/>
      <p:bldP spid="1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129" y="690477"/>
            <a:ext cx="6593228" cy="224918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6" name="Picture 2" descr="https://s.sachmem.vn/public/images/TA3T2SHS/U13-L2-2-2-lsxwrlzjyzekpun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09" y="0"/>
            <a:ext cx="4859369" cy="30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.sachmem.vn/public/images/TA3T2SHS/U13-L2-2-3-nyugqxaegulpcaux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9" y="3722367"/>
            <a:ext cx="3647713" cy="243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.sachmem.vn/public/images/TA3T2SHS/U13-L2-2-4-gfggumewlwlrfkuj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3" y="3747759"/>
            <a:ext cx="3622847" cy="240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.sachmem.vn/public/images/TA3T2SHS/U13-L2-2-5-vyhntbxnultqkco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52" y="3728732"/>
            <a:ext cx="3727779" cy="23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60506" y="3030883"/>
            <a:ext cx="246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near / table</a:t>
            </a:r>
            <a:endParaRPr lang="en-ZW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4916" y="6116283"/>
            <a:ext cx="26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/ bed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127" y="6093536"/>
            <a:ext cx="205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/ wall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6404" y="6038381"/>
            <a:ext cx="30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/ door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2" y="1758137"/>
            <a:ext cx="6210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the table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520" y="757302"/>
            <a:ext cx="609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</a:t>
            </a:r>
            <a:r>
              <a:rPr lang="en-US" sz="4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chairs</a:t>
            </a:r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ZW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2766" y="3040888"/>
            <a:ext cx="15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chairs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endParaRPr lang="en-ZW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1526" y="6133910"/>
            <a:ext cx="137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4439" y="6093537"/>
            <a:ext cx="19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3490" y="6032156"/>
            <a:ext cx="144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24 Track 24 [High quality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934572" y="3026214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C03281-6859-4201-9426-2B6EE78EF5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50128" y="-74851"/>
            <a:ext cx="877900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61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9" grpId="0" animBg="1"/>
      <p:bldP spid="10" grpId="0"/>
      <p:bldP spid="11" grpId="0"/>
      <p:bldP spid="12" grpId="0"/>
      <p:bldP spid="13" grpId="0"/>
      <p:bldP spid="15" grpId="0"/>
      <p:bldP spid="17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45157" y="1811756"/>
            <a:ext cx="7328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..………………………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ZW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74766" y="1645620"/>
            <a:ext cx="499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balls?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157" y="2888974"/>
            <a:ext cx="649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51095" y="6048103"/>
            <a:ext cx="940905" cy="809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D7745-F8A5-4388-92EE-91731A4A1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40" y="291547"/>
            <a:ext cx="3645724" cy="41744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D89B8-7D59-458F-9737-FFC8785D6A9B}"/>
              </a:ext>
            </a:extLst>
          </p:cNvPr>
          <p:cNvSpPr txBox="1"/>
          <p:nvPr/>
        </p:nvSpPr>
        <p:spPr>
          <a:xfrm>
            <a:off x="1547194" y="4967966"/>
            <a:ext cx="269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/ bed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3D3F6E-D7E3-44AF-BAA7-D959CFD2932E}"/>
              </a:ext>
            </a:extLst>
          </p:cNvPr>
          <p:cNvSpPr txBox="1"/>
          <p:nvPr/>
        </p:nvSpPr>
        <p:spPr>
          <a:xfrm>
            <a:off x="327057" y="4967967"/>
            <a:ext cx="137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5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2642" y="1802296"/>
            <a:ext cx="7328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..………………………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ZW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6243" y="1658683"/>
            <a:ext cx="499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pictures?</a:t>
            </a:r>
            <a:endParaRPr lang="en-ZW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7931" y="2888974"/>
            <a:ext cx="60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1251095" y="6048103"/>
            <a:ext cx="940905" cy="809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42822A-B53C-4631-984E-1B782A5CE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2" y="914401"/>
            <a:ext cx="3627434" cy="4187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59F063-6A4C-448E-BF88-56CD0F3D8649}"/>
              </a:ext>
            </a:extLst>
          </p:cNvPr>
          <p:cNvSpPr txBox="1"/>
          <p:nvPr/>
        </p:nvSpPr>
        <p:spPr>
          <a:xfrm>
            <a:off x="1986762" y="5406883"/>
            <a:ext cx="205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/ wall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071425-CAE3-45B0-B170-10B095675E2B}"/>
              </a:ext>
            </a:extLst>
          </p:cNvPr>
          <p:cNvSpPr txBox="1"/>
          <p:nvPr/>
        </p:nvSpPr>
        <p:spPr>
          <a:xfrm>
            <a:off x="404074" y="5406884"/>
            <a:ext cx="19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9214" y="1867610"/>
            <a:ext cx="7328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..………………………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ZW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200" y="1735858"/>
            <a:ext cx="499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coats?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2832" y="2971880"/>
            <a:ext cx="704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251095" y="6048103"/>
            <a:ext cx="940905" cy="809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3FAF1-1779-4460-B641-1F4057130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64" y="89452"/>
            <a:ext cx="4007447" cy="433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0E61E-D492-4D6E-A6E2-5699E4F2AD43}"/>
              </a:ext>
            </a:extLst>
          </p:cNvPr>
          <p:cNvSpPr txBox="1"/>
          <p:nvPr/>
        </p:nvSpPr>
        <p:spPr>
          <a:xfrm>
            <a:off x="1729900" y="4803150"/>
            <a:ext cx="303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behind / door</a:t>
            </a:r>
            <a:endParaRPr lang="en-ZW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BC4C0-0204-4243-91F3-995EEF61CDAA}"/>
              </a:ext>
            </a:extLst>
          </p:cNvPr>
          <p:cNvSpPr txBox="1"/>
          <p:nvPr/>
        </p:nvSpPr>
        <p:spPr>
          <a:xfrm>
            <a:off x="496986" y="4796925"/>
            <a:ext cx="144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endParaRPr lang="en-Z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6" y="1021080"/>
            <a:ext cx="36480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2642" y="1802296"/>
            <a:ext cx="7328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..………………………</a:t>
            </a:r>
          </a:p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ZW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6243" y="1658683"/>
            <a:ext cx="499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books?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7931" y="2888974"/>
            <a:ext cx="649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51095" y="6048103"/>
            <a:ext cx="940905" cy="809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3A522-0F82-446C-8626-F3DD398E6046}"/>
              </a:ext>
            </a:extLst>
          </p:cNvPr>
          <p:cNvSpPr txBox="1"/>
          <p:nvPr/>
        </p:nvSpPr>
        <p:spPr>
          <a:xfrm>
            <a:off x="352668" y="499693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books</a:t>
            </a:r>
            <a:r>
              <a:rPr lang="en-GB" sz="2800" dirty="0"/>
              <a:t> / on/ bed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8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86" y="196877"/>
            <a:ext cx="3594463" cy="479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157" y="1811756"/>
            <a:ext cx="732845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..………………………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  <a:endParaRPr lang="en-Z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1454" y="1671746"/>
            <a:ext cx="4996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chair?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2573" y="2879514"/>
            <a:ext cx="602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251095" y="6048103"/>
            <a:ext cx="940905" cy="80989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0620A-9867-4A8D-81B5-3C962E020A52}"/>
              </a:ext>
            </a:extLst>
          </p:cNvPr>
          <p:cNvSpPr txBox="1"/>
          <p:nvPr/>
        </p:nvSpPr>
        <p:spPr>
          <a:xfrm>
            <a:off x="728869" y="5141844"/>
            <a:ext cx="303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044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6627" y="3175338"/>
            <a:ext cx="8010526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Welcome to our class!</a:t>
            </a:r>
          </a:p>
        </p:txBody>
      </p:sp>
    </p:spTree>
    <p:extLst>
      <p:ext uri="{BB962C8B-B14F-4D97-AF65-F5344CB8AC3E}">
        <p14:creationId xmlns:p14="http://schemas.microsoft.com/office/powerpoint/2010/main" val="96489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70" y="0"/>
            <a:ext cx="4150559" cy="52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7947"/>
            <a:ext cx="11724554" cy="161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770" y="2729582"/>
            <a:ext cx="4954304" cy="3534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277515"/>
            <a:ext cx="3019425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999" y="3288439"/>
            <a:ext cx="27146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4115013"/>
            <a:ext cx="280987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9373" y="4854755"/>
            <a:ext cx="4924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2017" y="5668166"/>
            <a:ext cx="2905125" cy="314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2017" y="2725190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It’s…………………..</a:t>
            </a:r>
            <a:endParaRPr lang="en-ZW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8365" y="2725190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bed.</a:t>
            </a:r>
            <a:endParaRPr lang="en-Z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2017" y="3583714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They’re…………………..</a:t>
            </a:r>
            <a:endParaRPr lang="en-ZW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94817" y="3559140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bed.</a:t>
            </a:r>
            <a:endParaRPr lang="en-Z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337" y="4424277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They’re…………………..</a:t>
            </a:r>
            <a:endParaRPr lang="en-ZW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6806" y="4393090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the desk.</a:t>
            </a:r>
            <a:endParaRPr lang="en-Z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9337" y="5150030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They’re…………………..</a:t>
            </a:r>
            <a:endParaRPr lang="en-ZW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91" y="5099576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desk.</a:t>
            </a:r>
            <a:endParaRPr lang="en-Z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1055" y="5963635"/>
            <a:ext cx="56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They’re…………………..</a:t>
            </a:r>
            <a:endParaRPr lang="en-ZW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3311" y="5898998"/>
            <a:ext cx="253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wall.</a:t>
            </a:r>
            <a:endParaRPr lang="en-ZW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09" y="337321"/>
            <a:ext cx="5781546" cy="64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1410789"/>
            <a:ext cx="116651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There is …………………….,………………………..,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……………………, and………………………..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There are …………………….,……………………..,</a:t>
            </a: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……………………, and ………………………..</a:t>
            </a:r>
            <a:endParaRPr lang="en-ZW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3017" y="1724296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bed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1234" y="2725034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chair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508" y="2708365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desk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6627" y="1709185"/>
            <a:ext cx="2473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teddy bear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794" y="3757747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posters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445" y="3703919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</a:t>
            </a:r>
            <a:endParaRPr lang="en-ZW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240" y="4836169"/>
            <a:ext cx="177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</a:t>
            </a:r>
            <a:endParaRPr lang="en-Z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7988" y="4748348"/>
            <a:ext cx="141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endParaRPr lang="en-ZW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ker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84" y="130553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I. New words: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143" y="1847215"/>
            <a:ext cx="4114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near		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under	    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3. on		    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4. behind	: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table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6. wall     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653" y="1305531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Model sentences: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1944" y="4834044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Ex: Where are 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ball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4969" y="5433300"/>
            <a:ext cx="522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They’re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under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bed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5010" y="383545"/>
            <a:ext cx="7327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13 : Where’s my book ?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 2 (page 20)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C5329E-C9E2-473E-93A9-E2C0C442383B}"/>
              </a:ext>
            </a:extLst>
          </p:cNvPr>
          <p:cNvCxnSpPr/>
          <p:nvPr/>
        </p:nvCxnSpPr>
        <p:spPr>
          <a:xfrm>
            <a:off x="4465983" y="1597917"/>
            <a:ext cx="0" cy="52600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1C6E6AF-5FEC-40E9-9F90-7450C14D823F}"/>
              </a:ext>
            </a:extLst>
          </p:cNvPr>
          <p:cNvSpPr txBox="1"/>
          <p:nvPr/>
        </p:nvSpPr>
        <p:spPr>
          <a:xfrm>
            <a:off x="4650023" y="2711081"/>
            <a:ext cx="541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Helvetica Neue"/>
              </a:rPr>
              <a:t>- Where are the 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/>
              </a:rPr>
              <a:t>_______?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D30EF-4A10-4784-89BE-8EEAA73CB9BF}"/>
              </a:ext>
            </a:extLst>
          </p:cNvPr>
          <p:cNvSpPr txBox="1"/>
          <p:nvPr/>
        </p:nvSpPr>
        <p:spPr>
          <a:xfrm>
            <a:off x="4937179" y="3346153"/>
            <a:ext cx="541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accent2"/>
                </a:solidFill>
                <a:effectLst/>
                <a:latin typeface="Helvetica Neue"/>
              </a:rPr>
              <a:t>They're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/>
              </a:rPr>
              <a:t> _______.</a:t>
            </a:r>
            <a:endParaRPr lang="en-US" sz="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5A04DB-3AFC-43D2-B092-CC174584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853" y="2105653"/>
            <a:ext cx="6330329" cy="7921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B0A61-C1CE-4E47-8BBC-619F17C8033D}"/>
              </a:ext>
            </a:extLst>
          </p:cNvPr>
          <p:cNvSpPr txBox="1"/>
          <p:nvPr/>
        </p:nvSpPr>
        <p:spPr>
          <a:xfrm>
            <a:off x="4937179" y="3962355"/>
            <a:ext cx="3673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(They’re = They are)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5" grpId="0"/>
      <p:bldP spid="7" grpId="0"/>
      <p:bldP spid="8" grpId="0"/>
      <p:bldP spid="13" grpId="0"/>
      <p:bldP spid="14" grpId="0"/>
      <p:bldP spid="15" grpId="0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352697"/>
            <a:ext cx="359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Homelink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ZW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859" y="2721114"/>
            <a:ext cx="8858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5750B-EA68-4E7C-9D61-DA4C9CE98562}"/>
              </a:ext>
            </a:extLst>
          </p:cNvPr>
          <p:cNvSpPr txBox="1"/>
          <p:nvPr/>
        </p:nvSpPr>
        <p:spPr>
          <a:xfrm>
            <a:off x="1079859" y="1511307"/>
            <a:ext cx="811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A9AD1-4633-4269-AC99-57555C215098}"/>
              </a:ext>
            </a:extLst>
          </p:cNvPr>
          <p:cNvSpPr txBox="1"/>
          <p:nvPr/>
        </p:nvSpPr>
        <p:spPr>
          <a:xfrm>
            <a:off x="1079858" y="3930922"/>
            <a:ext cx="885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52, 53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Z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tock-footage-happy-new-year-different-animation-series-version-from-to-built-in-flash-red-and-bl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" y="-15341"/>
            <a:ext cx="12191998" cy="6873341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0" y="0"/>
            <a:ext cx="12191998" cy="6857999"/>
          </a:xfrm>
          <a:custGeom>
            <a:avLst/>
            <a:gdLst/>
            <a:ahLst/>
            <a:cxnLst/>
            <a:rect l="l" t="t" r="r" b="b"/>
            <a:pathLst>
              <a:path w="12191998" h="6857999">
                <a:moveTo>
                  <a:pt x="3288550" y="6078622"/>
                </a:moveTo>
                <a:lnTo>
                  <a:pt x="3249080" y="6310657"/>
                </a:lnTo>
                <a:lnTo>
                  <a:pt x="3065274" y="6360484"/>
                </a:lnTo>
                <a:lnTo>
                  <a:pt x="3249080" y="6410311"/>
                </a:lnTo>
                <a:lnTo>
                  <a:pt x="3288550" y="6642346"/>
                </a:lnTo>
                <a:lnTo>
                  <a:pt x="3328020" y="6410311"/>
                </a:lnTo>
                <a:lnTo>
                  <a:pt x="3511826" y="6360484"/>
                </a:lnTo>
                <a:lnTo>
                  <a:pt x="3328020" y="6310657"/>
                </a:lnTo>
                <a:close/>
                <a:moveTo>
                  <a:pt x="542581" y="5989031"/>
                </a:moveTo>
                <a:lnTo>
                  <a:pt x="488565" y="6257943"/>
                </a:lnTo>
                <a:lnTo>
                  <a:pt x="237023" y="6315689"/>
                </a:lnTo>
                <a:lnTo>
                  <a:pt x="488565" y="6373434"/>
                </a:lnTo>
                <a:lnTo>
                  <a:pt x="542581" y="6642346"/>
                </a:lnTo>
                <a:lnTo>
                  <a:pt x="596596" y="6373434"/>
                </a:lnTo>
                <a:lnTo>
                  <a:pt x="848138" y="6315689"/>
                </a:lnTo>
                <a:lnTo>
                  <a:pt x="596596" y="6257943"/>
                </a:lnTo>
                <a:close/>
                <a:moveTo>
                  <a:pt x="6146072" y="5956376"/>
                </a:moveTo>
                <a:lnTo>
                  <a:pt x="6072556" y="6193021"/>
                </a:lnTo>
                <a:lnTo>
                  <a:pt x="5834647" y="6193019"/>
                </a:lnTo>
                <a:lnTo>
                  <a:pt x="6027120" y="6339272"/>
                </a:lnTo>
                <a:lnTo>
                  <a:pt x="5953602" y="6575915"/>
                </a:lnTo>
                <a:lnTo>
                  <a:pt x="6146072" y="6429660"/>
                </a:lnTo>
                <a:lnTo>
                  <a:pt x="6338543" y="6575915"/>
                </a:lnTo>
                <a:lnTo>
                  <a:pt x="6265024" y="6339272"/>
                </a:lnTo>
                <a:lnTo>
                  <a:pt x="6457497" y="6193019"/>
                </a:lnTo>
                <a:lnTo>
                  <a:pt x="6219588" y="6193021"/>
                </a:lnTo>
                <a:close/>
                <a:moveTo>
                  <a:pt x="7975794" y="5510531"/>
                </a:moveTo>
                <a:cubicBezTo>
                  <a:pt x="7997141" y="5510531"/>
                  <a:pt x="8021098" y="5515038"/>
                  <a:pt x="8047664" y="5524051"/>
                </a:cubicBezTo>
                <a:lnTo>
                  <a:pt x="8047664" y="5643598"/>
                </a:lnTo>
                <a:cubicBezTo>
                  <a:pt x="8029162" y="5659252"/>
                  <a:pt x="8006392" y="5667080"/>
                  <a:pt x="7979352" y="5667080"/>
                </a:cubicBezTo>
                <a:cubicBezTo>
                  <a:pt x="7952786" y="5667080"/>
                  <a:pt x="7930846" y="5659252"/>
                  <a:pt x="7913531" y="5643598"/>
                </a:cubicBezTo>
                <a:cubicBezTo>
                  <a:pt x="7896215" y="5627943"/>
                  <a:pt x="7887558" y="5608493"/>
                  <a:pt x="7887558" y="5585248"/>
                </a:cubicBezTo>
                <a:cubicBezTo>
                  <a:pt x="7887558" y="5562951"/>
                  <a:pt x="7895622" y="5544924"/>
                  <a:pt x="7911752" y="5531167"/>
                </a:cubicBezTo>
                <a:cubicBezTo>
                  <a:pt x="7927881" y="5517410"/>
                  <a:pt x="7949228" y="5510531"/>
                  <a:pt x="7975794" y="5510531"/>
                </a:cubicBezTo>
                <a:close/>
                <a:moveTo>
                  <a:pt x="6935862" y="5307018"/>
                </a:moveTo>
                <a:cubicBezTo>
                  <a:pt x="6963377" y="5307018"/>
                  <a:pt x="6988045" y="5314134"/>
                  <a:pt x="7009867" y="5328366"/>
                </a:cubicBezTo>
                <a:lnTo>
                  <a:pt x="7009867" y="5521205"/>
                </a:lnTo>
                <a:lnTo>
                  <a:pt x="6974999" y="5521205"/>
                </a:lnTo>
                <a:cubicBezTo>
                  <a:pt x="6929932" y="5521205"/>
                  <a:pt x="6897081" y="5512785"/>
                  <a:pt x="6876445" y="5495944"/>
                </a:cubicBezTo>
                <a:cubicBezTo>
                  <a:pt x="6855809" y="5479103"/>
                  <a:pt x="6845491" y="5452419"/>
                  <a:pt x="6845491" y="5415891"/>
                </a:cubicBezTo>
                <a:cubicBezTo>
                  <a:pt x="6845491" y="5384581"/>
                  <a:pt x="6854030" y="5358608"/>
                  <a:pt x="6871108" y="5337972"/>
                </a:cubicBezTo>
                <a:cubicBezTo>
                  <a:pt x="6888186" y="5317336"/>
                  <a:pt x="6909771" y="5307018"/>
                  <a:pt x="6935862" y="5307018"/>
                </a:cubicBezTo>
                <a:close/>
                <a:moveTo>
                  <a:pt x="5447991" y="5173952"/>
                </a:moveTo>
                <a:cubicBezTo>
                  <a:pt x="5478827" y="5173952"/>
                  <a:pt x="5503850" y="5185930"/>
                  <a:pt x="5523063" y="5209887"/>
                </a:cubicBezTo>
                <a:cubicBezTo>
                  <a:pt x="5542275" y="5233844"/>
                  <a:pt x="5552831" y="5267169"/>
                  <a:pt x="5554728" y="5309864"/>
                </a:cubicBezTo>
                <a:lnTo>
                  <a:pt x="5347657" y="5309864"/>
                </a:lnTo>
                <a:cubicBezTo>
                  <a:pt x="5347657" y="5265272"/>
                  <a:pt x="5357620" y="5231472"/>
                  <a:pt x="5377544" y="5208464"/>
                </a:cubicBezTo>
                <a:cubicBezTo>
                  <a:pt x="5397468" y="5185456"/>
                  <a:pt x="5420951" y="5173952"/>
                  <a:pt x="5447991" y="5173952"/>
                </a:cubicBezTo>
                <a:close/>
                <a:moveTo>
                  <a:pt x="11241249" y="5117586"/>
                </a:moveTo>
                <a:lnTo>
                  <a:pt x="11055871" y="5669333"/>
                </a:lnTo>
                <a:lnTo>
                  <a:pt x="10455965" y="5669330"/>
                </a:lnTo>
                <a:lnTo>
                  <a:pt x="10941301" y="6010324"/>
                </a:lnTo>
                <a:lnTo>
                  <a:pt x="10755916" y="6562069"/>
                </a:lnTo>
                <a:lnTo>
                  <a:pt x="11241249" y="6221068"/>
                </a:lnTo>
                <a:lnTo>
                  <a:pt x="11726581" y="6562069"/>
                </a:lnTo>
                <a:lnTo>
                  <a:pt x="11541196" y="6010324"/>
                </a:lnTo>
                <a:lnTo>
                  <a:pt x="12026532" y="5669330"/>
                </a:lnTo>
                <a:lnTo>
                  <a:pt x="11426626" y="5669333"/>
                </a:lnTo>
                <a:close/>
                <a:moveTo>
                  <a:pt x="8513278" y="4976131"/>
                </a:moveTo>
                <a:lnTo>
                  <a:pt x="8814990" y="5656406"/>
                </a:lnTo>
                <a:lnTo>
                  <a:pt x="8638516" y="6073395"/>
                </a:lnTo>
                <a:lnTo>
                  <a:pt x="9116701" y="6073395"/>
                </a:lnTo>
                <a:lnTo>
                  <a:pt x="9579942" y="4976131"/>
                </a:lnTo>
                <a:lnTo>
                  <a:pt x="9152992" y="4976131"/>
                </a:lnTo>
                <a:lnTo>
                  <a:pt x="9054082" y="5204550"/>
                </a:lnTo>
                <a:lnTo>
                  <a:pt x="8950902" y="4976131"/>
                </a:lnTo>
                <a:close/>
                <a:moveTo>
                  <a:pt x="3382089" y="4976131"/>
                </a:moveTo>
                <a:lnTo>
                  <a:pt x="3382089" y="5832879"/>
                </a:lnTo>
                <a:lnTo>
                  <a:pt x="3821849" y="5832879"/>
                </a:lnTo>
                <a:lnTo>
                  <a:pt x="3821849" y="4976131"/>
                </a:lnTo>
                <a:cubicBezTo>
                  <a:pt x="3764922" y="5008864"/>
                  <a:pt x="3693526" y="5025231"/>
                  <a:pt x="3607662" y="5025231"/>
                </a:cubicBezTo>
                <a:cubicBezTo>
                  <a:pt x="3515155" y="5025231"/>
                  <a:pt x="3439965" y="5008864"/>
                  <a:pt x="3382089" y="4976131"/>
                </a:cubicBezTo>
                <a:close/>
                <a:moveTo>
                  <a:pt x="8049087" y="4969016"/>
                </a:moveTo>
                <a:cubicBezTo>
                  <a:pt x="7891590" y="4969016"/>
                  <a:pt x="7750696" y="5002934"/>
                  <a:pt x="7626406" y="5070772"/>
                </a:cubicBezTo>
                <a:lnTo>
                  <a:pt x="7626406" y="5328366"/>
                </a:lnTo>
                <a:cubicBezTo>
                  <a:pt x="7710848" y="5282824"/>
                  <a:pt x="7793391" y="5260054"/>
                  <a:pt x="7874038" y="5260054"/>
                </a:cubicBezTo>
                <a:cubicBezTo>
                  <a:pt x="7928592" y="5260054"/>
                  <a:pt x="7971168" y="5271202"/>
                  <a:pt x="8001766" y="5293498"/>
                </a:cubicBezTo>
                <a:cubicBezTo>
                  <a:pt x="8032365" y="5315794"/>
                  <a:pt x="8047664" y="5346867"/>
                  <a:pt x="8047664" y="5386716"/>
                </a:cubicBezTo>
                <a:cubicBezTo>
                  <a:pt x="7998802" y="5373433"/>
                  <a:pt x="7948754" y="5366791"/>
                  <a:pt x="7897520" y="5366791"/>
                </a:cubicBezTo>
                <a:cubicBezTo>
                  <a:pt x="7810232" y="5366791"/>
                  <a:pt x="7739548" y="5389918"/>
                  <a:pt x="7685468" y="5436171"/>
                </a:cubicBezTo>
                <a:cubicBezTo>
                  <a:pt x="7631387" y="5482424"/>
                  <a:pt x="7604347" y="5542315"/>
                  <a:pt x="7604347" y="5615846"/>
                </a:cubicBezTo>
                <a:cubicBezTo>
                  <a:pt x="7604347" y="5680363"/>
                  <a:pt x="7626169" y="5733850"/>
                  <a:pt x="7669813" y="5776308"/>
                </a:cubicBezTo>
                <a:cubicBezTo>
                  <a:pt x="7713457" y="5818766"/>
                  <a:pt x="7768012" y="5839995"/>
                  <a:pt x="7833477" y="5839995"/>
                </a:cubicBezTo>
                <a:cubicBezTo>
                  <a:pt x="7911277" y="5839995"/>
                  <a:pt x="7982673" y="5816275"/>
                  <a:pt x="8047664" y="5768836"/>
                </a:cubicBezTo>
                <a:lnTo>
                  <a:pt x="8047664" y="5832879"/>
                </a:lnTo>
                <a:lnTo>
                  <a:pt x="8487422" y="5832879"/>
                </a:lnTo>
                <a:lnTo>
                  <a:pt x="8487422" y="5358964"/>
                </a:lnTo>
                <a:cubicBezTo>
                  <a:pt x="8487422" y="5227084"/>
                  <a:pt x="8451844" y="5129122"/>
                  <a:pt x="8380685" y="5065080"/>
                </a:cubicBezTo>
                <a:cubicBezTo>
                  <a:pt x="8309527" y="5001037"/>
                  <a:pt x="8198995" y="4969016"/>
                  <a:pt x="8049087" y="4969016"/>
                </a:cubicBezTo>
                <a:close/>
                <a:moveTo>
                  <a:pt x="2911425" y="4969016"/>
                </a:moveTo>
                <a:cubicBezTo>
                  <a:pt x="2808482" y="4969016"/>
                  <a:pt x="2720009" y="5007204"/>
                  <a:pt x="2646004" y="5083581"/>
                </a:cubicBezTo>
                <a:lnTo>
                  <a:pt x="2646004" y="4976131"/>
                </a:lnTo>
                <a:lnTo>
                  <a:pt x="2206245" y="4976131"/>
                </a:lnTo>
                <a:lnTo>
                  <a:pt x="2206245" y="5832879"/>
                </a:lnTo>
                <a:lnTo>
                  <a:pt x="2646004" y="5832879"/>
                </a:lnTo>
                <a:lnTo>
                  <a:pt x="2646004" y="5254361"/>
                </a:lnTo>
                <a:cubicBezTo>
                  <a:pt x="2672570" y="5235860"/>
                  <a:pt x="2698898" y="5226609"/>
                  <a:pt x="2724990" y="5226609"/>
                </a:cubicBezTo>
                <a:cubicBezTo>
                  <a:pt x="2779070" y="5226609"/>
                  <a:pt x="2806110" y="5262189"/>
                  <a:pt x="2806110" y="5333347"/>
                </a:cubicBezTo>
                <a:lnTo>
                  <a:pt x="2806110" y="5832879"/>
                </a:lnTo>
                <a:lnTo>
                  <a:pt x="3221676" y="5832879"/>
                </a:lnTo>
                <a:lnTo>
                  <a:pt x="3221676" y="5300614"/>
                </a:lnTo>
                <a:cubicBezTo>
                  <a:pt x="3221676" y="5191030"/>
                  <a:pt x="3194991" y="5108367"/>
                  <a:pt x="3141622" y="5052627"/>
                </a:cubicBezTo>
                <a:cubicBezTo>
                  <a:pt x="3088253" y="4996886"/>
                  <a:pt x="3011521" y="4969016"/>
                  <a:pt x="2911425" y="4969016"/>
                </a:cubicBezTo>
                <a:close/>
                <a:moveTo>
                  <a:pt x="5361178" y="4958342"/>
                </a:moveTo>
                <a:cubicBezTo>
                  <a:pt x="5228348" y="4958342"/>
                  <a:pt x="5120306" y="4998902"/>
                  <a:pt x="5037051" y="5080023"/>
                </a:cubicBezTo>
                <a:cubicBezTo>
                  <a:pt x="4953795" y="5161143"/>
                  <a:pt x="4912167" y="5265984"/>
                  <a:pt x="4912167" y="5394543"/>
                </a:cubicBezTo>
                <a:cubicBezTo>
                  <a:pt x="4912167" y="5529744"/>
                  <a:pt x="4957472" y="5638735"/>
                  <a:pt x="5048081" y="5721516"/>
                </a:cubicBezTo>
                <a:cubicBezTo>
                  <a:pt x="5138689" y="5804297"/>
                  <a:pt x="5258472" y="5845688"/>
                  <a:pt x="5407431" y="5845688"/>
                </a:cubicBezTo>
                <a:cubicBezTo>
                  <a:pt x="5588173" y="5845688"/>
                  <a:pt x="5726695" y="5782594"/>
                  <a:pt x="5822996" y="5656406"/>
                </a:cubicBezTo>
                <a:lnTo>
                  <a:pt x="5822996" y="5506262"/>
                </a:lnTo>
                <a:cubicBezTo>
                  <a:pt x="5763223" y="5568407"/>
                  <a:pt x="5684000" y="5599479"/>
                  <a:pt x="5585326" y="5599479"/>
                </a:cubicBezTo>
                <a:cubicBezTo>
                  <a:pt x="5536465" y="5599479"/>
                  <a:pt x="5493058" y="5587145"/>
                  <a:pt x="5455106" y="5562477"/>
                </a:cubicBezTo>
                <a:cubicBezTo>
                  <a:pt x="5417156" y="5537809"/>
                  <a:pt x="5390115" y="5503653"/>
                  <a:pt x="5373986" y="5460009"/>
                </a:cubicBezTo>
                <a:lnTo>
                  <a:pt x="5822996" y="5460009"/>
                </a:lnTo>
                <a:cubicBezTo>
                  <a:pt x="5822996" y="5376042"/>
                  <a:pt x="5813034" y="5304884"/>
                  <a:pt x="5793109" y="5246534"/>
                </a:cubicBezTo>
                <a:cubicBezTo>
                  <a:pt x="5773186" y="5188183"/>
                  <a:pt x="5742112" y="5136949"/>
                  <a:pt x="5699891" y="5092831"/>
                </a:cubicBezTo>
                <a:cubicBezTo>
                  <a:pt x="5657671" y="5048713"/>
                  <a:pt x="5607623" y="5015269"/>
                  <a:pt x="5549748" y="4992498"/>
                </a:cubicBezTo>
                <a:cubicBezTo>
                  <a:pt x="5491872" y="4969727"/>
                  <a:pt x="5429015" y="4958342"/>
                  <a:pt x="5361178" y="4958342"/>
                </a:cubicBezTo>
                <a:close/>
                <a:moveTo>
                  <a:pt x="4464893" y="4958342"/>
                </a:moveTo>
                <a:cubicBezTo>
                  <a:pt x="4314037" y="4958342"/>
                  <a:pt x="4193779" y="5001393"/>
                  <a:pt x="4104119" y="5087494"/>
                </a:cubicBezTo>
                <a:cubicBezTo>
                  <a:pt x="4014460" y="5173596"/>
                  <a:pt x="3969630" y="5280215"/>
                  <a:pt x="3969630" y="5407351"/>
                </a:cubicBezTo>
                <a:cubicBezTo>
                  <a:pt x="3969630" y="5534488"/>
                  <a:pt x="4016595" y="5639328"/>
                  <a:pt x="4110524" y="5721872"/>
                </a:cubicBezTo>
                <a:cubicBezTo>
                  <a:pt x="4204453" y="5804416"/>
                  <a:pt x="4337282" y="5845688"/>
                  <a:pt x="4509011" y="5845688"/>
                </a:cubicBezTo>
                <a:cubicBezTo>
                  <a:pt x="4606735" y="5845688"/>
                  <a:pt x="4698529" y="5833116"/>
                  <a:pt x="4784394" y="5807974"/>
                </a:cubicBezTo>
                <a:lnTo>
                  <a:pt x="4784394" y="5436526"/>
                </a:lnTo>
                <a:cubicBezTo>
                  <a:pt x="4724146" y="5466413"/>
                  <a:pt x="4650379" y="5481356"/>
                  <a:pt x="4563091" y="5481356"/>
                </a:cubicBezTo>
                <a:cubicBezTo>
                  <a:pt x="4461098" y="5481356"/>
                  <a:pt x="4410101" y="5453842"/>
                  <a:pt x="4410101" y="5398813"/>
                </a:cubicBezTo>
                <a:cubicBezTo>
                  <a:pt x="4410101" y="5375093"/>
                  <a:pt x="4421842" y="5356473"/>
                  <a:pt x="4445324" y="5342953"/>
                </a:cubicBezTo>
                <a:cubicBezTo>
                  <a:pt x="4468806" y="5329433"/>
                  <a:pt x="4501658" y="5322673"/>
                  <a:pt x="4543878" y="5322673"/>
                </a:cubicBezTo>
                <a:cubicBezTo>
                  <a:pt x="4616934" y="5322673"/>
                  <a:pt x="4697107" y="5343546"/>
                  <a:pt x="4784394" y="5385293"/>
                </a:cubicBezTo>
                <a:lnTo>
                  <a:pt x="4784394" y="5009576"/>
                </a:lnTo>
                <a:cubicBezTo>
                  <a:pt x="4676234" y="4975420"/>
                  <a:pt x="4569733" y="4958342"/>
                  <a:pt x="4464893" y="4958342"/>
                </a:cubicBezTo>
                <a:close/>
                <a:moveTo>
                  <a:pt x="7009867" y="4747001"/>
                </a:moveTo>
                <a:lnTo>
                  <a:pt x="7009867" y="4999614"/>
                </a:lnTo>
                <a:cubicBezTo>
                  <a:pt x="6965749" y="4979215"/>
                  <a:pt x="6910483" y="4969016"/>
                  <a:pt x="6844068" y="4969016"/>
                </a:cubicBezTo>
                <a:cubicBezTo>
                  <a:pt x="6724048" y="4969016"/>
                  <a:pt x="6623833" y="5009932"/>
                  <a:pt x="6543424" y="5091764"/>
                </a:cubicBezTo>
                <a:cubicBezTo>
                  <a:pt x="6463014" y="5173596"/>
                  <a:pt x="6422810" y="5275471"/>
                  <a:pt x="6422810" y="5397389"/>
                </a:cubicBezTo>
                <a:cubicBezTo>
                  <a:pt x="6422810" y="5522628"/>
                  <a:pt x="6466928" y="5626520"/>
                  <a:pt x="6555165" y="5709063"/>
                </a:cubicBezTo>
                <a:cubicBezTo>
                  <a:pt x="6643401" y="5791607"/>
                  <a:pt x="6767454" y="5832879"/>
                  <a:pt x="6927323" y="5832879"/>
                </a:cubicBezTo>
                <a:lnTo>
                  <a:pt x="7450338" y="5832879"/>
                </a:lnTo>
                <a:lnTo>
                  <a:pt x="7450338" y="4747001"/>
                </a:lnTo>
                <a:close/>
                <a:moveTo>
                  <a:pt x="9881352" y="4729923"/>
                </a:moveTo>
                <a:cubicBezTo>
                  <a:pt x="9811142" y="4729923"/>
                  <a:pt x="9753267" y="4757675"/>
                  <a:pt x="9707726" y="4813179"/>
                </a:cubicBezTo>
                <a:cubicBezTo>
                  <a:pt x="9662184" y="4868682"/>
                  <a:pt x="9639414" y="4939366"/>
                  <a:pt x="9639414" y="5025231"/>
                </a:cubicBezTo>
                <a:cubicBezTo>
                  <a:pt x="9639414" y="5151418"/>
                  <a:pt x="9700610" y="5316743"/>
                  <a:pt x="9823002" y="5521205"/>
                </a:cubicBezTo>
                <a:cubicBezTo>
                  <a:pt x="9786948" y="5534962"/>
                  <a:pt x="9758960" y="5556191"/>
                  <a:pt x="9739035" y="5584892"/>
                </a:cubicBezTo>
                <a:cubicBezTo>
                  <a:pt x="9719111" y="5613592"/>
                  <a:pt x="9709148" y="5645732"/>
                  <a:pt x="9709148" y="5681312"/>
                </a:cubicBezTo>
                <a:cubicBezTo>
                  <a:pt x="9709148" y="5727802"/>
                  <a:pt x="9725989" y="5767650"/>
                  <a:pt x="9759671" y="5800858"/>
                </a:cubicBezTo>
                <a:cubicBezTo>
                  <a:pt x="9793353" y="5834065"/>
                  <a:pt x="9833438" y="5850669"/>
                  <a:pt x="9879929" y="5850669"/>
                </a:cubicBezTo>
                <a:cubicBezTo>
                  <a:pt x="9926419" y="5850669"/>
                  <a:pt x="9966148" y="5834065"/>
                  <a:pt x="9999120" y="5800858"/>
                </a:cubicBezTo>
                <a:cubicBezTo>
                  <a:pt x="10032090" y="5767650"/>
                  <a:pt x="10048574" y="5727802"/>
                  <a:pt x="10048574" y="5681312"/>
                </a:cubicBezTo>
                <a:cubicBezTo>
                  <a:pt x="10048574" y="5645258"/>
                  <a:pt x="10038494" y="5612999"/>
                  <a:pt x="10018332" y="5584536"/>
                </a:cubicBezTo>
                <a:cubicBezTo>
                  <a:pt x="9998170" y="5556073"/>
                  <a:pt x="9970062" y="5534962"/>
                  <a:pt x="9934010" y="5521205"/>
                </a:cubicBezTo>
                <a:cubicBezTo>
                  <a:pt x="10057350" y="5326706"/>
                  <a:pt x="10119022" y="5158534"/>
                  <a:pt x="10119022" y="5016692"/>
                </a:cubicBezTo>
                <a:cubicBezTo>
                  <a:pt x="10119022" y="4933674"/>
                  <a:pt x="10096368" y="4865124"/>
                  <a:pt x="10051065" y="4811044"/>
                </a:cubicBezTo>
                <a:cubicBezTo>
                  <a:pt x="10005761" y="4756963"/>
                  <a:pt x="9949190" y="4729923"/>
                  <a:pt x="9881352" y="4729923"/>
                </a:cubicBezTo>
                <a:close/>
                <a:moveTo>
                  <a:pt x="3695187" y="4729923"/>
                </a:moveTo>
                <a:cubicBezTo>
                  <a:pt x="3661030" y="4729923"/>
                  <a:pt x="3631619" y="4742020"/>
                  <a:pt x="3606950" y="4766214"/>
                </a:cubicBezTo>
                <a:cubicBezTo>
                  <a:pt x="3582282" y="4790408"/>
                  <a:pt x="3569947" y="4819583"/>
                  <a:pt x="3569947" y="4853739"/>
                </a:cubicBezTo>
                <a:cubicBezTo>
                  <a:pt x="3569947" y="4887895"/>
                  <a:pt x="3582282" y="4917307"/>
                  <a:pt x="3606950" y="4941975"/>
                </a:cubicBezTo>
                <a:cubicBezTo>
                  <a:pt x="3631619" y="4966644"/>
                  <a:pt x="3661030" y="4978978"/>
                  <a:pt x="3695187" y="4978978"/>
                </a:cubicBezTo>
                <a:cubicBezTo>
                  <a:pt x="3729342" y="4978978"/>
                  <a:pt x="3758518" y="4966644"/>
                  <a:pt x="3782712" y="4941975"/>
                </a:cubicBezTo>
                <a:cubicBezTo>
                  <a:pt x="3806905" y="4917307"/>
                  <a:pt x="3819002" y="4887895"/>
                  <a:pt x="3819002" y="4853739"/>
                </a:cubicBezTo>
                <a:cubicBezTo>
                  <a:pt x="3819002" y="4819583"/>
                  <a:pt x="3806905" y="4790408"/>
                  <a:pt x="3782712" y="4766214"/>
                </a:cubicBezTo>
                <a:cubicBezTo>
                  <a:pt x="3758518" y="4742020"/>
                  <a:pt x="3729342" y="4729923"/>
                  <a:pt x="3695187" y="4729923"/>
                </a:cubicBezTo>
                <a:close/>
                <a:moveTo>
                  <a:pt x="6111096" y="4387462"/>
                </a:moveTo>
                <a:lnTo>
                  <a:pt x="6062227" y="4672444"/>
                </a:lnTo>
                <a:lnTo>
                  <a:pt x="5834647" y="4733641"/>
                </a:lnTo>
                <a:lnTo>
                  <a:pt x="6062227" y="4794837"/>
                </a:lnTo>
                <a:lnTo>
                  <a:pt x="6111096" y="5079819"/>
                </a:lnTo>
                <a:lnTo>
                  <a:pt x="6159966" y="4794837"/>
                </a:lnTo>
                <a:lnTo>
                  <a:pt x="6387546" y="4733641"/>
                </a:lnTo>
                <a:lnTo>
                  <a:pt x="6159966" y="4672444"/>
                </a:lnTo>
                <a:close/>
                <a:moveTo>
                  <a:pt x="1441267" y="4303724"/>
                </a:moveTo>
                <a:lnTo>
                  <a:pt x="1358169" y="4725327"/>
                </a:lnTo>
                <a:lnTo>
                  <a:pt x="971192" y="4815861"/>
                </a:lnTo>
                <a:lnTo>
                  <a:pt x="1358169" y="4906395"/>
                </a:lnTo>
                <a:lnTo>
                  <a:pt x="1441267" y="5327998"/>
                </a:lnTo>
                <a:lnTo>
                  <a:pt x="1524365" y="4906395"/>
                </a:lnTo>
                <a:lnTo>
                  <a:pt x="1911342" y="4815861"/>
                </a:lnTo>
                <a:lnTo>
                  <a:pt x="1524365" y="4725327"/>
                </a:lnTo>
                <a:close/>
                <a:moveTo>
                  <a:pt x="7442394" y="3757931"/>
                </a:moveTo>
                <a:cubicBezTo>
                  <a:pt x="7463742" y="3757931"/>
                  <a:pt x="7487698" y="3762438"/>
                  <a:pt x="7514264" y="3771452"/>
                </a:cubicBezTo>
                <a:lnTo>
                  <a:pt x="7514264" y="3890998"/>
                </a:lnTo>
                <a:cubicBezTo>
                  <a:pt x="7495763" y="3906653"/>
                  <a:pt x="7472992" y="3914480"/>
                  <a:pt x="7445952" y="3914480"/>
                </a:cubicBezTo>
                <a:cubicBezTo>
                  <a:pt x="7419386" y="3914480"/>
                  <a:pt x="7397446" y="3906653"/>
                  <a:pt x="7380131" y="3890998"/>
                </a:cubicBezTo>
                <a:cubicBezTo>
                  <a:pt x="7362815" y="3875343"/>
                  <a:pt x="7354158" y="3855893"/>
                  <a:pt x="7354158" y="3832648"/>
                </a:cubicBezTo>
                <a:cubicBezTo>
                  <a:pt x="7354158" y="3810352"/>
                  <a:pt x="7362222" y="3792325"/>
                  <a:pt x="7378352" y="3778567"/>
                </a:cubicBezTo>
                <a:cubicBezTo>
                  <a:pt x="7394481" y="3764810"/>
                  <a:pt x="7415828" y="3757931"/>
                  <a:pt x="7442394" y="3757931"/>
                </a:cubicBezTo>
                <a:close/>
                <a:moveTo>
                  <a:pt x="3975295" y="3757931"/>
                </a:moveTo>
                <a:cubicBezTo>
                  <a:pt x="3996642" y="3757931"/>
                  <a:pt x="4020599" y="3762438"/>
                  <a:pt x="4047165" y="3771452"/>
                </a:cubicBezTo>
                <a:lnTo>
                  <a:pt x="4047165" y="3890998"/>
                </a:lnTo>
                <a:cubicBezTo>
                  <a:pt x="4028663" y="3906653"/>
                  <a:pt x="4005893" y="3914480"/>
                  <a:pt x="3978852" y="3914480"/>
                </a:cubicBezTo>
                <a:cubicBezTo>
                  <a:pt x="3952287" y="3914480"/>
                  <a:pt x="3930346" y="3906653"/>
                  <a:pt x="3913031" y="3890998"/>
                </a:cubicBezTo>
                <a:cubicBezTo>
                  <a:pt x="3895716" y="3875343"/>
                  <a:pt x="3887058" y="3855893"/>
                  <a:pt x="3887058" y="3832648"/>
                </a:cubicBezTo>
                <a:cubicBezTo>
                  <a:pt x="3887058" y="3810352"/>
                  <a:pt x="3895123" y="3792325"/>
                  <a:pt x="3911252" y="3778567"/>
                </a:cubicBezTo>
                <a:cubicBezTo>
                  <a:pt x="3927381" y="3764810"/>
                  <a:pt x="3948729" y="3757931"/>
                  <a:pt x="3975295" y="3757931"/>
                </a:cubicBezTo>
                <a:close/>
                <a:moveTo>
                  <a:pt x="6076641" y="3421352"/>
                </a:moveTo>
                <a:cubicBezTo>
                  <a:pt x="6107476" y="3421352"/>
                  <a:pt x="6132500" y="3433330"/>
                  <a:pt x="6151713" y="3457287"/>
                </a:cubicBezTo>
                <a:cubicBezTo>
                  <a:pt x="6170925" y="3481244"/>
                  <a:pt x="6181481" y="3514570"/>
                  <a:pt x="6183378" y="3557265"/>
                </a:cubicBezTo>
                <a:lnTo>
                  <a:pt x="5976307" y="3557265"/>
                </a:lnTo>
                <a:cubicBezTo>
                  <a:pt x="5976307" y="3512672"/>
                  <a:pt x="5986269" y="3478872"/>
                  <a:pt x="6006194" y="3455864"/>
                </a:cubicBezTo>
                <a:cubicBezTo>
                  <a:pt x="6026118" y="3432856"/>
                  <a:pt x="6049600" y="3421352"/>
                  <a:pt x="6076641" y="3421352"/>
                </a:cubicBezTo>
                <a:close/>
                <a:moveTo>
                  <a:pt x="4494714" y="3223531"/>
                </a:moveTo>
                <a:lnTo>
                  <a:pt x="4866161" y="4080279"/>
                </a:lnTo>
                <a:lnTo>
                  <a:pt x="5191355" y="4080279"/>
                </a:lnTo>
                <a:lnTo>
                  <a:pt x="5562802" y="3223531"/>
                </a:lnTo>
                <a:lnTo>
                  <a:pt x="5123043" y="3223531"/>
                </a:lnTo>
                <a:lnTo>
                  <a:pt x="5029825" y="3441988"/>
                </a:lnTo>
                <a:lnTo>
                  <a:pt x="4934473" y="3223531"/>
                </a:lnTo>
                <a:close/>
                <a:moveTo>
                  <a:pt x="7515687" y="3216416"/>
                </a:moveTo>
                <a:cubicBezTo>
                  <a:pt x="7358190" y="3216416"/>
                  <a:pt x="7217296" y="3250334"/>
                  <a:pt x="7093006" y="3318172"/>
                </a:cubicBezTo>
                <a:lnTo>
                  <a:pt x="7093006" y="3575766"/>
                </a:lnTo>
                <a:cubicBezTo>
                  <a:pt x="7177448" y="3530224"/>
                  <a:pt x="7259991" y="3507454"/>
                  <a:pt x="7340638" y="3507454"/>
                </a:cubicBezTo>
                <a:cubicBezTo>
                  <a:pt x="7395192" y="3507454"/>
                  <a:pt x="7437769" y="3518602"/>
                  <a:pt x="7468367" y="3540898"/>
                </a:cubicBezTo>
                <a:cubicBezTo>
                  <a:pt x="7498965" y="3563194"/>
                  <a:pt x="7514264" y="3594267"/>
                  <a:pt x="7514264" y="3634116"/>
                </a:cubicBezTo>
                <a:cubicBezTo>
                  <a:pt x="7465402" y="3620833"/>
                  <a:pt x="7415354" y="3614191"/>
                  <a:pt x="7364120" y="3614191"/>
                </a:cubicBezTo>
                <a:cubicBezTo>
                  <a:pt x="7276832" y="3614191"/>
                  <a:pt x="7206148" y="3637318"/>
                  <a:pt x="7152068" y="3683571"/>
                </a:cubicBezTo>
                <a:cubicBezTo>
                  <a:pt x="7097987" y="3729824"/>
                  <a:pt x="7070947" y="3789716"/>
                  <a:pt x="7070947" y="3863246"/>
                </a:cubicBezTo>
                <a:cubicBezTo>
                  <a:pt x="7070947" y="3927763"/>
                  <a:pt x="7092769" y="3981250"/>
                  <a:pt x="7136413" y="4023708"/>
                </a:cubicBezTo>
                <a:cubicBezTo>
                  <a:pt x="7180057" y="4066166"/>
                  <a:pt x="7234612" y="4087395"/>
                  <a:pt x="7300077" y="4087395"/>
                </a:cubicBezTo>
                <a:cubicBezTo>
                  <a:pt x="7377877" y="4087395"/>
                  <a:pt x="7449273" y="4063676"/>
                  <a:pt x="7514264" y="4016237"/>
                </a:cubicBezTo>
                <a:lnTo>
                  <a:pt x="7514264" y="4080279"/>
                </a:lnTo>
                <a:lnTo>
                  <a:pt x="7954023" y="4080279"/>
                </a:lnTo>
                <a:lnTo>
                  <a:pt x="7954023" y="3606364"/>
                </a:lnTo>
                <a:cubicBezTo>
                  <a:pt x="7954023" y="3474484"/>
                  <a:pt x="7918444" y="3376522"/>
                  <a:pt x="7847286" y="3312480"/>
                </a:cubicBezTo>
                <a:cubicBezTo>
                  <a:pt x="7776127" y="3248437"/>
                  <a:pt x="7665595" y="3216416"/>
                  <a:pt x="7515687" y="3216416"/>
                </a:cubicBezTo>
                <a:close/>
                <a:moveTo>
                  <a:pt x="4048588" y="3216416"/>
                </a:moveTo>
                <a:cubicBezTo>
                  <a:pt x="3891090" y="3216416"/>
                  <a:pt x="3750197" y="3250334"/>
                  <a:pt x="3625907" y="3318172"/>
                </a:cubicBezTo>
                <a:lnTo>
                  <a:pt x="3625907" y="3575766"/>
                </a:lnTo>
                <a:cubicBezTo>
                  <a:pt x="3710348" y="3530224"/>
                  <a:pt x="3792892" y="3507454"/>
                  <a:pt x="3873538" y="3507454"/>
                </a:cubicBezTo>
                <a:cubicBezTo>
                  <a:pt x="3928093" y="3507454"/>
                  <a:pt x="3970670" y="3518602"/>
                  <a:pt x="4001268" y="3540898"/>
                </a:cubicBezTo>
                <a:cubicBezTo>
                  <a:pt x="4031866" y="3563194"/>
                  <a:pt x="4047165" y="3594267"/>
                  <a:pt x="4047165" y="3634116"/>
                </a:cubicBezTo>
                <a:cubicBezTo>
                  <a:pt x="3998302" y="3620833"/>
                  <a:pt x="3948254" y="3614191"/>
                  <a:pt x="3897020" y="3614191"/>
                </a:cubicBezTo>
                <a:cubicBezTo>
                  <a:pt x="3809733" y="3614191"/>
                  <a:pt x="3739049" y="3637318"/>
                  <a:pt x="3684968" y="3683571"/>
                </a:cubicBezTo>
                <a:cubicBezTo>
                  <a:pt x="3630888" y="3729824"/>
                  <a:pt x="3603847" y="3789716"/>
                  <a:pt x="3603847" y="3863246"/>
                </a:cubicBezTo>
                <a:cubicBezTo>
                  <a:pt x="3603847" y="3927763"/>
                  <a:pt x="3625670" y="3981250"/>
                  <a:pt x="3669314" y="4023708"/>
                </a:cubicBezTo>
                <a:cubicBezTo>
                  <a:pt x="3712958" y="4066166"/>
                  <a:pt x="3767512" y="4087395"/>
                  <a:pt x="3832978" y="4087395"/>
                </a:cubicBezTo>
                <a:cubicBezTo>
                  <a:pt x="3910778" y="4087395"/>
                  <a:pt x="3982173" y="4063676"/>
                  <a:pt x="4047165" y="4016237"/>
                </a:cubicBezTo>
                <a:lnTo>
                  <a:pt x="4047165" y="4080279"/>
                </a:lnTo>
                <a:lnTo>
                  <a:pt x="4486924" y="4080279"/>
                </a:lnTo>
                <a:lnTo>
                  <a:pt x="4486924" y="3606364"/>
                </a:lnTo>
                <a:cubicBezTo>
                  <a:pt x="4486924" y="3474484"/>
                  <a:pt x="4451344" y="3376522"/>
                  <a:pt x="4380186" y="3312480"/>
                </a:cubicBezTo>
                <a:cubicBezTo>
                  <a:pt x="4309028" y="3248437"/>
                  <a:pt x="4198495" y="3216416"/>
                  <a:pt x="4048588" y="3216416"/>
                </a:cubicBezTo>
                <a:close/>
                <a:moveTo>
                  <a:pt x="5989827" y="3205742"/>
                </a:moveTo>
                <a:cubicBezTo>
                  <a:pt x="5856999" y="3205742"/>
                  <a:pt x="5748956" y="3246302"/>
                  <a:pt x="5665701" y="3327423"/>
                </a:cubicBezTo>
                <a:cubicBezTo>
                  <a:pt x="5582445" y="3408544"/>
                  <a:pt x="5540817" y="3513384"/>
                  <a:pt x="5540817" y="3641943"/>
                </a:cubicBezTo>
                <a:cubicBezTo>
                  <a:pt x="5540817" y="3777144"/>
                  <a:pt x="5586122" y="3886135"/>
                  <a:pt x="5676730" y="3968916"/>
                </a:cubicBezTo>
                <a:cubicBezTo>
                  <a:pt x="5767338" y="4051697"/>
                  <a:pt x="5887122" y="4093088"/>
                  <a:pt x="6036080" y="4093088"/>
                </a:cubicBezTo>
                <a:cubicBezTo>
                  <a:pt x="6216823" y="4093088"/>
                  <a:pt x="6355345" y="4029994"/>
                  <a:pt x="6451646" y="3903806"/>
                </a:cubicBezTo>
                <a:lnTo>
                  <a:pt x="6451646" y="3753662"/>
                </a:lnTo>
                <a:cubicBezTo>
                  <a:pt x="6391873" y="3815807"/>
                  <a:pt x="6312650" y="3846880"/>
                  <a:pt x="6213976" y="3846880"/>
                </a:cubicBezTo>
                <a:cubicBezTo>
                  <a:pt x="6165114" y="3846880"/>
                  <a:pt x="6121708" y="3834545"/>
                  <a:pt x="6083756" y="3809877"/>
                </a:cubicBezTo>
                <a:cubicBezTo>
                  <a:pt x="6045805" y="3785209"/>
                  <a:pt x="6018766" y="3751053"/>
                  <a:pt x="6002636" y="3707409"/>
                </a:cubicBezTo>
                <a:lnTo>
                  <a:pt x="6451646" y="3707409"/>
                </a:lnTo>
                <a:cubicBezTo>
                  <a:pt x="6451646" y="3623442"/>
                  <a:pt x="6441684" y="3552284"/>
                  <a:pt x="6421759" y="3493934"/>
                </a:cubicBezTo>
                <a:cubicBezTo>
                  <a:pt x="6401835" y="3435584"/>
                  <a:pt x="6370762" y="3384350"/>
                  <a:pt x="6328542" y="3340231"/>
                </a:cubicBezTo>
                <a:cubicBezTo>
                  <a:pt x="6286321" y="3296113"/>
                  <a:pt x="6236273" y="3262669"/>
                  <a:pt x="6178397" y="3239898"/>
                </a:cubicBezTo>
                <a:cubicBezTo>
                  <a:pt x="6120522" y="3217127"/>
                  <a:pt x="6057665" y="3205742"/>
                  <a:pt x="5989827" y="3205742"/>
                </a:cubicBezTo>
                <a:close/>
                <a:moveTo>
                  <a:pt x="1017199" y="3023151"/>
                </a:moveTo>
                <a:lnTo>
                  <a:pt x="943683" y="3259796"/>
                </a:lnTo>
                <a:lnTo>
                  <a:pt x="705774" y="3259793"/>
                </a:lnTo>
                <a:lnTo>
                  <a:pt x="898247" y="3406047"/>
                </a:lnTo>
                <a:lnTo>
                  <a:pt x="824728" y="3642689"/>
                </a:lnTo>
                <a:lnTo>
                  <a:pt x="1017199" y="3496434"/>
                </a:lnTo>
                <a:lnTo>
                  <a:pt x="1209670" y="3642689"/>
                </a:lnTo>
                <a:lnTo>
                  <a:pt x="1136151" y="3406047"/>
                </a:lnTo>
                <a:lnTo>
                  <a:pt x="1328624" y="3259793"/>
                </a:lnTo>
                <a:lnTo>
                  <a:pt x="1090715" y="3259796"/>
                </a:lnTo>
                <a:close/>
                <a:moveTo>
                  <a:pt x="2227592" y="2994401"/>
                </a:moveTo>
                <a:lnTo>
                  <a:pt x="2227592" y="4080279"/>
                </a:lnTo>
                <a:lnTo>
                  <a:pt x="2708623" y="4080279"/>
                </a:lnTo>
                <a:lnTo>
                  <a:pt x="2708623" y="3676811"/>
                </a:lnTo>
                <a:lnTo>
                  <a:pt x="2953408" y="3676811"/>
                </a:lnTo>
                <a:lnTo>
                  <a:pt x="2953408" y="4080279"/>
                </a:lnTo>
                <a:lnTo>
                  <a:pt x="3434440" y="4080279"/>
                </a:lnTo>
                <a:lnTo>
                  <a:pt x="3434440" y="2994401"/>
                </a:lnTo>
                <a:lnTo>
                  <a:pt x="2953408" y="2994401"/>
                </a:lnTo>
                <a:lnTo>
                  <a:pt x="2953408" y="3392177"/>
                </a:lnTo>
                <a:lnTo>
                  <a:pt x="2708623" y="3392177"/>
                </a:lnTo>
                <a:lnTo>
                  <a:pt x="2708623" y="2994401"/>
                </a:lnTo>
                <a:close/>
                <a:moveTo>
                  <a:pt x="9921620" y="2730831"/>
                </a:moveTo>
                <a:lnTo>
                  <a:pt x="9660516" y="3117834"/>
                </a:lnTo>
                <a:lnTo>
                  <a:pt x="9138322" y="3117841"/>
                </a:lnTo>
                <a:lnTo>
                  <a:pt x="9399413" y="3504850"/>
                </a:lnTo>
                <a:lnTo>
                  <a:pt x="9138322" y="3891860"/>
                </a:lnTo>
                <a:lnTo>
                  <a:pt x="9660516" y="3891867"/>
                </a:lnTo>
                <a:lnTo>
                  <a:pt x="9921620" y="4278870"/>
                </a:lnTo>
                <a:lnTo>
                  <a:pt x="10182723" y="3891867"/>
                </a:lnTo>
                <a:lnTo>
                  <a:pt x="10704917" y="3891860"/>
                </a:lnTo>
                <a:lnTo>
                  <a:pt x="10443826" y="3504850"/>
                </a:lnTo>
                <a:lnTo>
                  <a:pt x="10704917" y="3117841"/>
                </a:lnTo>
                <a:lnTo>
                  <a:pt x="10182723" y="3117834"/>
                </a:lnTo>
                <a:close/>
                <a:moveTo>
                  <a:pt x="5547361" y="2299047"/>
                </a:moveTo>
                <a:lnTo>
                  <a:pt x="5473845" y="2535694"/>
                </a:lnTo>
                <a:lnTo>
                  <a:pt x="5235936" y="2535691"/>
                </a:lnTo>
                <a:lnTo>
                  <a:pt x="5428409" y="2681944"/>
                </a:lnTo>
                <a:lnTo>
                  <a:pt x="5354890" y="2918587"/>
                </a:lnTo>
                <a:lnTo>
                  <a:pt x="5547361" y="2772332"/>
                </a:lnTo>
                <a:lnTo>
                  <a:pt x="5739832" y="2918587"/>
                </a:lnTo>
                <a:lnTo>
                  <a:pt x="5666313" y="2681944"/>
                </a:lnTo>
                <a:lnTo>
                  <a:pt x="5858786" y="2535691"/>
                </a:lnTo>
                <a:lnTo>
                  <a:pt x="5620877" y="2535694"/>
                </a:lnTo>
                <a:close/>
                <a:moveTo>
                  <a:pt x="7520921" y="1602694"/>
                </a:moveTo>
                <a:cubicBezTo>
                  <a:pt x="7545375" y="1602694"/>
                  <a:pt x="7564697" y="1610379"/>
                  <a:pt x="7578888" y="1625748"/>
                </a:cubicBezTo>
                <a:cubicBezTo>
                  <a:pt x="7593079" y="1641118"/>
                  <a:pt x="7600174" y="1662408"/>
                  <a:pt x="7600174" y="1689618"/>
                </a:cubicBezTo>
                <a:cubicBezTo>
                  <a:pt x="7600174" y="1719705"/>
                  <a:pt x="7594832" y="1741258"/>
                  <a:pt x="7584147" y="1754278"/>
                </a:cubicBezTo>
                <a:cubicBezTo>
                  <a:pt x="7573462" y="1767298"/>
                  <a:pt x="7559221" y="1775544"/>
                  <a:pt x="7541424" y="1779017"/>
                </a:cubicBezTo>
                <a:cubicBezTo>
                  <a:pt x="7532526" y="1780753"/>
                  <a:pt x="7521367" y="1782055"/>
                  <a:pt x="7507949" y="1782924"/>
                </a:cubicBezTo>
                <a:lnTo>
                  <a:pt x="7466096" y="1784082"/>
                </a:lnTo>
                <a:lnTo>
                  <a:pt x="7466096" y="1616314"/>
                </a:lnTo>
                <a:cubicBezTo>
                  <a:pt x="7482633" y="1607234"/>
                  <a:pt x="7500908" y="1602694"/>
                  <a:pt x="7520921" y="1602694"/>
                </a:cubicBezTo>
                <a:close/>
                <a:moveTo>
                  <a:pt x="6321676" y="1602694"/>
                </a:moveTo>
                <a:cubicBezTo>
                  <a:pt x="6345744" y="1602694"/>
                  <a:pt x="6365187" y="1607527"/>
                  <a:pt x="6380004" y="1617192"/>
                </a:cubicBezTo>
                <a:lnTo>
                  <a:pt x="6380004" y="1784226"/>
                </a:lnTo>
                <a:lnTo>
                  <a:pt x="6360057" y="1784226"/>
                </a:lnTo>
                <a:cubicBezTo>
                  <a:pt x="6319371" y="1784226"/>
                  <a:pt x="6290526" y="1777288"/>
                  <a:pt x="6273522" y="1763412"/>
                </a:cubicBezTo>
                <a:cubicBezTo>
                  <a:pt x="6256518" y="1749536"/>
                  <a:pt x="6248016" y="1726799"/>
                  <a:pt x="6248016" y="1695200"/>
                </a:cubicBezTo>
                <a:cubicBezTo>
                  <a:pt x="6248016" y="1667767"/>
                  <a:pt x="6255099" y="1645491"/>
                  <a:pt x="6269263" y="1628372"/>
                </a:cubicBezTo>
                <a:cubicBezTo>
                  <a:pt x="6283429" y="1611253"/>
                  <a:pt x="6300900" y="1602694"/>
                  <a:pt x="6321676" y="1602694"/>
                </a:cubicBezTo>
                <a:close/>
                <a:moveTo>
                  <a:pt x="5216959" y="1592220"/>
                </a:moveTo>
                <a:cubicBezTo>
                  <a:pt x="5241183" y="1592220"/>
                  <a:pt x="5260798" y="1599723"/>
                  <a:pt x="5275803" y="1614730"/>
                </a:cubicBezTo>
                <a:cubicBezTo>
                  <a:pt x="5290809" y="1629736"/>
                  <a:pt x="5298313" y="1649584"/>
                  <a:pt x="5298313" y="1674275"/>
                </a:cubicBezTo>
                <a:cubicBezTo>
                  <a:pt x="5298313" y="1698647"/>
                  <a:pt x="5290847" y="1718299"/>
                  <a:pt x="5275915" y="1733231"/>
                </a:cubicBezTo>
                <a:cubicBezTo>
                  <a:pt x="5260982" y="1748163"/>
                  <a:pt x="5241330" y="1755629"/>
                  <a:pt x="5216959" y="1755629"/>
                </a:cubicBezTo>
                <a:cubicBezTo>
                  <a:pt x="5193129" y="1755629"/>
                  <a:pt x="5173964" y="1748281"/>
                  <a:pt x="5159465" y="1733587"/>
                </a:cubicBezTo>
                <a:cubicBezTo>
                  <a:pt x="5144966" y="1718892"/>
                  <a:pt x="5137717" y="1699121"/>
                  <a:pt x="5137717" y="1674275"/>
                </a:cubicBezTo>
                <a:cubicBezTo>
                  <a:pt x="5137717" y="1649540"/>
                  <a:pt x="5145013" y="1629680"/>
                  <a:pt x="5159604" y="1614696"/>
                </a:cubicBezTo>
                <a:cubicBezTo>
                  <a:pt x="5174196" y="1599712"/>
                  <a:pt x="5193313" y="1592220"/>
                  <a:pt x="5216959" y="1592220"/>
                </a:cubicBezTo>
                <a:close/>
                <a:moveTo>
                  <a:pt x="4159684" y="1592220"/>
                </a:moveTo>
                <a:cubicBezTo>
                  <a:pt x="4183908" y="1592220"/>
                  <a:pt x="4203522" y="1599723"/>
                  <a:pt x="4218528" y="1614730"/>
                </a:cubicBezTo>
                <a:cubicBezTo>
                  <a:pt x="4233535" y="1629736"/>
                  <a:pt x="4241038" y="1649584"/>
                  <a:pt x="4241038" y="1674275"/>
                </a:cubicBezTo>
                <a:cubicBezTo>
                  <a:pt x="4241038" y="1698647"/>
                  <a:pt x="4233572" y="1718299"/>
                  <a:pt x="4218641" y="1733231"/>
                </a:cubicBezTo>
                <a:cubicBezTo>
                  <a:pt x="4203707" y="1748163"/>
                  <a:pt x="4184056" y="1755629"/>
                  <a:pt x="4159684" y="1755629"/>
                </a:cubicBezTo>
                <a:cubicBezTo>
                  <a:pt x="4135853" y="1755629"/>
                  <a:pt x="4116689" y="1748281"/>
                  <a:pt x="4102190" y="1733587"/>
                </a:cubicBezTo>
                <a:cubicBezTo>
                  <a:pt x="4087692" y="1718892"/>
                  <a:pt x="4080443" y="1699121"/>
                  <a:pt x="4080443" y="1674275"/>
                </a:cubicBezTo>
                <a:cubicBezTo>
                  <a:pt x="4080443" y="1649540"/>
                  <a:pt x="4087738" y="1629680"/>
                  <a:pt x="4102329" y="1614696"/>
                </a:cubicBezTo>
                <a:cubicBezTo>
                  <a:pt x="4116921" y="1599712"/>
                  <a:pt x="4136039" y="1592220"/>
                  <a:pt x="4159684" y="1592220"/>
                </a:cubicBezTo>
                <a:close/>
                <a:moveTo>
                  <a:pt x="9615020" y="1472218"/>
                </a:moveTo>
                <a:cubicBezTo>
                  <a:pt x="9640578" y="1472218"/>
                  <a:pt x="9661610" y="1482508"/>
                  <a:pt x="9678118" y="1503089"/>
                </a:cubicBezTo>
                <a:cubicBezTo>
                  <a:pt x="9694625" y="1523669"/>
                  <a:pt x="9703735" y="1548313"/>
                  <a:pt x="9705447" y="1577021"/>
                </a:cubicBezTo>
                <a:lnTo>
                  <a:pt x="9531598" y="1577021"/>
                </a:lnTo>
                <a:cubicBezTo>
                  <a:pt x="9531598" y="1546134"/>
                  <a:pt x="9540036" y="1520945"/>
                  <a:pt x="9556914" y="1501454"/>
                </a:cubicBezTo>
                <a:cubicBezTo>
                  <a:pt x="9573792" y="1481964"/>
                  <a:pt x="9593162" y="1472218"/>
                  <a:pt x="9615020" y="1472218"/>
                </a:cubicBezTo>
                <a:close/>
                <a:moveTo>
                  <a:pt x="8010212" y="1249803"/>
                </a:moveTo>
                <a:lnTo>
                  <a:pt x="8306031" y="1931379"/>
                </a:lnTo>
                <a:lnTo>
                  <a:pt x="8133004" y="2354094"/>
                </a:lnTo>
                <a:lnTo>
                  <a:pt x="8625966" y="2354094"/>
                </a:lnTo>
                <a:lnTo>
                  <a:pt x="9085216" y="1249803"/>
                </a:lnTo>
                <a:lnTo>
                  <a:pt x="8642298" y="1249803"/>
                </a:lnTo>
                <a:lnTo>
                  <a:pt x="8554662" y="1473764"/>
                </a:lnTo>
                <a:lnTo>
                  <a:pt x="8463246" y="1249803"/>
                </a:lnTo>
                <a:close/>
                <a:moveTo>
                  <a:pt x="9529908" y="1232359"/>
                </a:moveTo>
                <a:cubicBezTo>
                  <a:pt x="9395893" y="1232359"/>
                  <a:pt x="9286644" y="1273517"/>
                  <a:pt x="9202162" y="1355835"/>
                </a:cubicBezTo>
                <a:cubicBezTo>
                  <a:pt x="9117680" y="1438153"/>
                  <a:pt x="9075439" y="1544300"/>
                  <a:pt x="9075439" y="1674275"/>
                </a:cubicBezTo>
                <a:cubicBezTo>
                  <a:pt x="9075439" y="1811247"/>
                  <a:pt x="9121247" y="1921584"/>
                  <a:pt x="9212864" y="2005284"/>
                </a:cubicBezTo>
                <a:cubicBezTo>
                  <a:pt x="9304480" y="2088984"/>
                  <a:pt x="9425279" y="2130834"/>
                  <a:pt x="9575260" y="2130834"/>
                </a:cubicBezTo>
                <a:cubicBezTo>
                  <a:pt x="9757418" y="2130834"/>
                  <a:pt x="9898216" y="2065694"/>
                  <a:pt x="9997652" y="1935415"/>
                </a:cubicBezTo>
                <a:lnTo>
                  <a:pt x="9997652" y="1769583"/>
                </a:lnTo>
                <a:cubicBezTo>
                  <a:pt x="9924967" y="1830512"/>
                  <a:pt x="9842309" y="1860977"/>
                  <a:pt x="9749676" y="1860977"/>
                </a:cubicBezTo>
                <a:cubicBezTo>
                  <a:pt x="9704550" y="1860977"/>
                  <a:pt x="9664783" y="1849793"/>
                  <a:pt x="9630374" y="1827427"/>
                </a:cubicBezTo>
                <a:cubicBezTo>
                  <a:pt x="9595967" y="1805060"/>
                  <a:pt x="9571644" y="1780149"/>
                  <a:pt x="9557404" y="1752694"/>
                </a:cubicBezTo>
                <a:lnTo>
                  <a:pt x="9997652" y="1752694"/>
                </a:lnTo>
                <a:cubicBezTo>
                  <a:pt x="9997652" y="1659728"/>
                  <a:pt x="9987558" y="1583690"/>
                  <a:pt x="9967371" y="1524581"/>
                </a:cubicBezTo>
                <a:cubicBezTo>
                  <a:pt x="9947184" y="1465471"/>
                  <a:pt x="9915703" y="1413568"/>
                  <a:pt x="9872930" y="1368872"/>
                </a:cubicBezTo>
                <a:cubicBezTo>
                  <a:pt x="9830158" y="1324175"/>
                  <a:pt x="9779346" y="1290249"/>
                  <a:pt x="9720496" y="1267093"/>
                </a:cubicBezTo>
                <a:cubicBezTo>
                  <a:pt x="9661646" y="1243937"/>
                  <a:pt x="9598116" y="1232359"/>
                  <a:pt x="9529908" y="1232359"/>
                </a:cubicBezTo>
                <a:close/>
                <a:moveTo>
                  <a:pt x="5216959" y="1232359"/>
                </a:moveTo>
                <a:cubicBezTo>
                  <a:pt x="5077740" y="1232359"/>
                  <a:pt x="4964168" y="1274161"/>
                  <a:pt x="4876243" y="1357764"/>
                </a:cubicBezTo>
                <a:cubicBezTo>
                  <a:pt x="4788318" y="1441368"/>
                  <a:pt x="4744356" y="1549662"/>
                  <a:pt x="4744356" y="1682647"/>
                </a:cubicBezTo>
                <a:cubicBezTo>
                  <a:pt x="4744356" y="1815699"/>
                  <a:pt x="4788915" y="1923659"/>
                  <a:pt x="4878033" y="2006529"/>
                </a:cubicBezTo>
                <a:cubicBezTo>
                  <a:pt x="4967152" y="2089399"/>
                  <a:pt x="5080127" y="2130834"/>
                  <a:pt x="5216959" y="2130834"/>
                </a:cubicBezTo>
                <a:cubicBezTo>
                  <a:pt x="5357259" y="2130834"/>
                  <a:pt x="5471570" y="2089201"/>
                  <a:pt x="5559892" y="2005934"/>
                </a:cubicBezTo>
                <a:cubicBezTo>
                  <a:pt x="5648214" y="1922668"/>
                  <a:pt x="5692375" y="1814905"/>
                  <a:pt x="5692375" y="1682647"/>
                </a:cubicBezTo>
                <a:cubicBezTo>
                  <a:pt x="5692375" y="1549937"/>
                  <a:pt x="5648218" y="1441711"/>
                  <a:pt x="5559904" y="1357970"/>
                </a:cubicBezTo>
                <a:cubicBezTo>
                  <a:pt x="5471589" y="1274229"/>
                  <a:pt x="5357274" y="1232359"/>
                  <a:pt x="5216959" y="1232359"/>
                </a:cubicBezTo>
                <a:close/>
                <a:moveTo>
                  <a:pt x="4159684" y="1232359"/>
                </a:moveTo>
                <a:cubicBezTo>
                  <a:pt x="4020465" y="1232359"/>
                  <a:pt x="3906894" y="1274161"/>
                  <a:pt x="3818969" y="1357764"/>
                </a:cubicBezTo>
                <a:cubicBezTo>
                  <a:pt x="3731044" y="1441368"/>
                  <a:pt x="3687081" y="1549662"/>
                  <a:pt x="3687081" y="1682647"/>
                </a:cubicBezTo>
                <a:cubicBezTo>
                  <a:pt x="3687081" y="1815699"/>
                  <a:pt x="3731640" y="1923659"/>
                  <a:pt x="3820759" y="2006529"/>
                </a:cubicBezTo>
                <a:cubicBezTo>
                  <a:pt x="3909877" y="2089399"/>
                  <a:pt x="4022852" y="2130834"/>
                  <a:pt x="4159684" y="2130834"/>
                </a:cubicBezTo>
                <a:cubicBezTo>
                  <a:pt x="4299984" y="2130834"/>
                  <a:pt x="4414296" y="2089201"/>
                  <a:pt x="4502618" y="2005934"/>
                </a:cubicBezTo>
                <a:cubicBezTo>
                  <a:pt x="4590939" y="1922668"/>
                  <a:pt x="4635100" y="1814905"/>
                  <a:pt x="4635100" y="1682647"/>
                </a:cubicBezTo>
                <a:cubicBezTo>
                  <a:pt x="4635100" y="1549937"/>
                  <a:pt x="4590943" y="1441711"/>
                  <a:pt x="4502628" y="1357970"/>
                </a:cubicBezTo>
                <a:cubicBezTo>
                  <a:pt x="4414314" y="1274229"/>
                  <a:pt x="4300000" y="1232359"/>
                  <a:pt x="4159684" y="1232359"/>
                </a:cubicBezTo>
                <a:close/>
                <a:moveTo>
                  <a:pt x="7005746" y="1025143"/>
                </a:moveTo>
                <a:lnTo>
                  <a:pt x="7005746" y="2118281"/>
                </a:lnTo>
                <a:lnTo>
                  <a:pt x="7557201" y="2118281"/>
                </a:lnTo>
                <a:cubicBezTo>
                  <a:pt x="7710859" y="2118281"/>
                  <a:pt x="7830253" y="2075475"/>
                  <a:pt x="7915384" y="1989863"/>
                </a:cubicBezTo>
                <a:cubicBezTo>
                  <a:pt x="8000515" y="1904250"/>
                  <a:pt x="8043080" y="1799054"/>
                  <a:pt x="8043080" y="1674275"/>
                </a:cubicBezTo>
                <a:cubicBezTo>
                  <a:pt x="8043080" y="1550570"/>
                  <a:pt x="8002338" y="1447735"/>
                  <a:pt x="7920854" y="1365770"/>
                </a:cubicBezTo>
                <a:cubicBezTo>
                  <a:pt x="7839370" y="1283804"/>
                  <a:pt x="7737221" y="1242821"/>
                  <a:pt x="7614406" y="1242821"/>
                </a:cubicBezTo>
                <a:cubicBezTo>
                  <a:pt x="7558279" y="1242821"/>
                  <a:pt x="7508843" y="1253754"/>
                  <a:pt x="7466096" y="1275621"/>
                </a:cubicBezTo>
                <a:lnTo>
                  <a:pt x="7466096" y="1025143"/>
                </a:lnTo>
                <a:close/>
                <a:moveTo>
                  <a:pt x="6380004" y="1025143"/>
                </a:moveTo>
                <a:lnTo>
                  <a:pt x="6380004" y="1272830"/>
                </a:lnTo>
                <a:cubicBezTo>
                  <a:pt x="6348368" y="1252824"/>
                  <a:pt x="6298928" y="1242821"/>
                  <a:pt x="6231683" y="1242821"/>
                </a:cubicBezTo>
                <a:cubicBezTo>
                  <a:pt x="6110099" y="1242821"/>
                  <a:pt x="6008493" y="1284358"/>
                  <a:pt x="5926864" y="1367432"/>
                </a:cubicBezTo>
                <a:cubicBezTo>
                  <a:pt x="5845236" y="1450506"/>
                  <a:pt x="5804422" y="1553717"/>
                  <a:pt x="5804422" y="1677066"/>
                </a:cubicBezTo>
                <a:cubicBezTo>
                  <a:pt x="5804422" y="1804054"/>
                  <a:pt x="5849091" y="1909337"/>
                  <a:pt x="5938432" y="1992915"/>
                </a:cubicBezTo>
                <a:cubicBezTo>
                  <a:pt x="6027774" y="2076492"/>
                  <a:pt x="6152730" y="2118281"/>
                  <a:pt x="6313304" y="2118281"/>
                </a:cubicBezTo>
                <a:lnTo>
                  <a:pt x="6841055" y="2118281"/>
                </a:lnTo>
                <a:lnTo>
                  <a:pt x="6841055" y="1025143"/>
                </a:lnTo>
                <a:close/>
                <a:moveTo>
                  <a:pt x="3053785" y="1008398"/>
                </a:moveTo>
                <a:cubicBezTo>
                  <a:pt x="2929754" y="1008398"/>
                  <a:pt x="2822003" y="1032281"/>
                  <a:pt x="2730531" y="1080046"/>
                </a:cubicBezTo>
                <a:cubicBezTo>
                  <a:pt x="2639059" y="1127811"/>
                  <a:pt x="2569088" y="1195149"/>
                  <a:pt x="2520619" y="1282058"/>
                </a:cubicBezTo>
                <a:cubicBezTo>
                  <a:pt x="2472150" y="1368968"/>
                  <a:pt x="2447915" y="1464357"/>
                  <a:pt x="2447915" y="1568227"/>
                </a:cubicBezTo>
                <a:cubicBezTo>
                  <a:pt x="2447915" y="1719609"/>
                  <a:pt x="2499885" y="1852038"/>
                  <a:pt x="2603824" y="1965513"/>
                </a:cubicBezTo>
                <a:cubicBezTo>
                  <a:pt x="2707764" y="2078989"/>
                  <a:pt x="2892170" y="2135726"/>
                  <a:pt x="3157042" y="2135726"/>
                </a:cubicBezTo>
                <a:cubicBezTo>
                  <a:pt x="3225014" y="2135726"/>
                  <a:pt x="3359066" y="2130108"/>
                  <a:pt x="3559199" y="2118871"/>
                </a:cubicBezTo>
                <a:lnTo>
                  <a:pt x="3559199" y="1517015"/>
                </a:lnTo>
                <a:lnTo>
                  <a:pt x="3058388" y="1517015"/>
                </a:lnTo>
                <a:lnTo>
                  <a:pt x="3058388" y="1683759"/>
                </a:lnTo>
                <a:cubicBezTo>
                  <a:pt x="2964347" y="1683759"/>
                  <a:pt x="2917327" y="1645248"/>
                  <a:pt x="2917327" y="1568227"/>
                </a:cubicBezTo>
                <a:cubicBezTo>
                  <a:pt x="2917327" y="1526843"/>
                  <a:pt x="2931948" y="1493636"/>
                  <a:pt x="2961190" y="1468605"/>
                </a:cubicBezTo>
                <a:cubicBezTo>
                  <a:pt x="2990432" y="1443573"/>
                  <a:pt x="3029902" y="1431058"/>
                  <a:pt x="3079602" y="1431058"/>
                </a:cubicBezTo>
                <a:cubicBezTo>
                  <a:pt x="3157772" y="1431058"/>
                  <a:pt x="3247154" y="1453850"/>
                  <a:pt x="3347747" y="1499436"/>
                </a:cubicBezTo>
                <a:lnTo>
                  <a:pt x="3585016" y="1161011"/>
                </a:lnTo>
                <a:cubicBezTo>
                  <a:pt x="3503576" y="1109858"/>
                  <a:pt x="3416287" y="1071635"/>
                  <a:pt x="3323147" y="1046340"/>
                </a:cubicBezTo>
                <a:cubicBezTo>
                  <a:pt x="3230008" y="1021046"/>
                  <a:pt x="3140220" y="1008398"/>
                  <a:pt x="3053785" y="1008398"/>
                </a:cubicBezTo>
                <a:close/>
                <a:moveTo>
                  <a:pt x="11136369" y="598003"/>
                </a:moveTo>
                <a:lnTo>
                  <a:pt x="11036805" y="1090976"/>
                </a:lnTo>
                <a:lnTo>
                  <a:pt x="10573151" y="1196836"/>
                </a:lnTo>
                <a:lnTo>
                  <a:pt x="11036805" y="1302696"/>
                </a:lnTo>
                <a:lnTo>
                  <a:pt x="11136369" y="1795669"/>
                </a:lnTo>
                <a:lnTo>
                  <a:pt x="11235932" y="1302696"/>
                </a:lnTo>
                <a:lnTo>
                  <a:pt x="11699586" y="1196836"/>
                </a:lnTo>
                <a:lnTo>
                  <a:pt x="11235932" y="1090976"/>
                </a:lnTo>
                <a:close/>
                <a:moveTo>
                  <a:pt x="4393096" y="419099"/>
                </a:moveTo>
                <a:lnTo>
                  <a:pt x="4319580" y="655744"/>
                </a:lnTo>
                <a:lnTo>
                  <a:pt x="4081673" y="655742"/>
                </a:lnTo>
                <a:lnTo>
                  <a:pt x="4274143" y="801995"/>
                </a:lnTo>
                <a:lnTo>
                  <a:pt x="4200624" y="1038638"/>
                </a:lnTo>
                <a:lnTo>
                  <a:pt x="4393096" y="892383"/>
                </a:lnTo>
                <a:lnTo>
                  <a:pt x="4585567" y="1038638"/>
                </a:lnTo>
                <a:lnTo>
                  <a:pt x="4512048" y="801995"/>
                </a:lnTo>
                <a:lnTo>
                  <a:pt x="4704521" y="655742"/>
                </a:lnTo>
                <a:lnTo>
                  <a:pt x="4466612" y="655744"/>
                </a:lnTo>
                <a:close/>
                <a:moveTo>
                  <a:pt x="1187206" y="304800"/>
                </a:moveTo>
                <a:lnTo>
                  <a:pt x="1001828" y="856547"/>
                </a:lnTo>
                <a:lnTo>
                  <a:pt x="401923" y="856544"/>
                </a:lnTo>
                <a:lnTo>
                  <a:pt x="887258" y="1197538"/>
                </a:lnTo>
                <a:lnTo>
                  <a:pt x="701873" y="1749283"/>
                </a:lnTo>
                <a:lnTo>
                  <a:pt x="1187206" y="1408282"/>
                </a:lnTo>
                <a:lnTo>
                  <a:pt x="1672538" y="1749283"/>
                </a:lnTo>
                <a:lnTo>
                  <a:pt x="1487153" y="1197538"/>
                </a:lnTo>
                <a:lnTo>
                  <a:pt x="1972489" y="856544"/>
                </a:lnTo>
                <a:lnTo>
                  <a:pt x="1372583" y="856547"/>
                </a:lnTo>
                <a:close/>
                <a:moveTo>
                  <a:pt x="8912086" y="275237"/>
                </a:moveTo>
                <a:lnTo>
                  <a:pt x="8838570" y="511882"/>
                </a:lnTo>
                <a:lnTo>
                  <a:pt x="8600661" y="511880"/>
                </a:lnTo>
                <a:lnTo>
                  <a:pt x="8793134" y="658133"/>
                </a:lnTo>
                <a:lnTo>
                  <a:pt x="8719615" y="894776"/>
                </a:lnTo>
                <a:lnTo>
                  <a:pt x="8912086" y="748521"/>
                </a:lnTo>
                <a:lnTo>
                  <a:pt x="9104557" y="894776"/>
                </a:lnTo>
                <a:lnTo>
                  <a:pt x="9031038" y="658133"/>
                </a:lnTo>
                <a:lnTo>
                  <a:pt x="9223511" y="511880"/>
                </a:lnTo>
                <a:lnTo>
                  <a:pt x="8985602" y="511882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2208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71FB-F25D-4460-B7C9-7D1C648E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63362" cy="543339"/>
          </a:xfrm>
        </p:spPr>
        <p:txBody>
          <a:bodyPr>
            <a:normAutofit fontScale="90000"/>
          </a:bodyPr>
          <a:lstStyle/>
          <a:p>
            <a:r>
              <a:rPr lang="en-GB" dirty="0"/>
              <a:t>Matching: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088B13-7A0C-4E1C-87C8-D3169492A503}"/>
              </a:ext>
            </a:extLst>
          </p:cNvPr>
          <p:cNvSpPr/>
          <p:nvPr/>
        </p:nvSpPr>
        <p:spPr>
          <a:xfrm>
            <a:off x="4413840" y="305191"/>
            <a:ext cx="1917738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GB" sz="3600" dirty="0">
                <a:solidFill>
                  <a:srgbClr val="FF0000"/>
                </a:solidFill>
              </a:rPr>
              <a:t>chair</a:t>
            </a:r>
          </a:p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58A9F1-AAF3-4AE3-9A72-4A9141E63CB0}"/>
              </a:ext>
            </a:extLst>
          </p:cNvPr>
          <p:cNvSpPr/>
          <p:nvPr/>
        </p:nvSpPr>
        <p:spPr>
          <a:xfrm>
            <a:off x="4463887" y="1518340"/>
            <a:ext cx="1917738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2. ball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2D4BB7-C58C-464E-B294-EDC6195284F7}"/>
              </a:ext>
            </a:extLst>
          </p:cNvPr>
          <p:cNvSpPr/>
          <p:nvPr/>
        </p:nvSpPr>
        <p:spPr>
          <a:xfrm>
            <a:off x="4413839" y="2731490"/>
            <a:ext cx="2262291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3. poster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AF91B4-6979-4D44-865D-67075DABFBFC}"/>
              </a:ext>
            </a:extLst>
          </p:cNvPr>
          <p:cNvSpPr/>
          <p:nvPr/>
        </p:nvSpPr>
        <p:spPr>
          <a:xfrm>
            <a:off x="4413840" y="3875909"/>
            <a:ext cx="1917738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4. bed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7CD5FF-C1D0-425F-A1A1-A5874EBBB3A5}"/>
              </a:ext>
            </a:extLst>
          </p:cNvPr>
          <p:cNvSpPr/>
          <p:nvPr/>
        </p:nvSpPr>
        <p:spPr>
          <a:xfrm>
            <a:off x="4413840" y="4969174"/>
            <a:ext cx="1917738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5. coat 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5A951F-42B0-484C-A93C-88077FD28137}"/>
              </a:ext>
            </a:extLst>
          </p:cNvPr>
          <p:cNvSpPr/>
          <p:nvPr/>
        </p:nvSpPr>
        <p:spPr>
          <a:xfrm>
            <a:off x="4413840" y="5986622"/>
            <a:ext cx="2411030" cy="7818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6. picture</a:t>
            </a:r>
          </a:p>
          <a:p>
            <a:pPr marL="342900" indent="-342900" algn="ctr">
              <a:buAutoNum type="arabicPeriod"/>
            </a:pP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241931-93EB-4A83-A862-C442EDA4F85D}"/>
              </a:ext>
            </a:extLst>
          </p:cNvPr>
          <p:cNvGrpSpPr/>
          <p:nvPr/>
        </p:nvGrpSpPr>
        <p:grpSpPr>
          <a:xfrm>
            <a:off x="82252" y="633913"/>
            <a:ext cx="2166024" cy="1882569"/>
            <a:chOff x="565655" y="696130"/>
            <a:chExt cx="2166024" cy="18825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572A503-5AA2-46DE-A091-CB89CF821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55" y="696130"/>
              <a:ext cx="2166024" cy="188256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09D1CB-3AED-4BB6-9EDE-A4CB6A4FE69A}"/>
                </a:ext>
              </a:extLst>
            </p:cNvPr>
            <p:cNvSpPr/>
            <p:nvPr/>
          </p:nvSpPr>
          <p:spPr>
            <a:xfrm>
              <a:off x="681418" y="766463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a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E7641C-A77D-497E-8413-1ACCD4585FF8}"/>
              </a:ext>
            </a:extLst>
          </p:cNvPr>
          <p:cNvGrpSpPr/>
          <p:nvPr/>
        </p:nvGrpSpPr>
        <p:grpSpPr>
          <a:xfrm>
            <a:off x="82252" y="2760750"/>
            <a:ext cx="2166024" cy="1911503"/>
            <a:chOff x="565655" y="2731490"/>
            <a:chExt cx="2166024" cy="19115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6004DF-4A07-4115-BE5E-C600D1FDA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55" y="2731490"/>
              <a:ext cx="2166024" cy="1911503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BF0E36F-1183-4B2E-875D-AAB405679038}"/>
                </a:ext>
              </a:extLst>
            </p:cNvPr>
            <p:cNvSpPr/>
            <p:nvPr/>
          </p:nvSpPr>
          <p:spPr>
            <a:xfrm>
              <a:off x="584305" y="2791030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b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87D894-93AB-4911-8444-BAB7691F108F}"/>
              </a:ext>
            </a:extLst>
          </p:cNvPr>
          <p:cNvGrpSpPr/>
          <p:nvPr/>
        </p:nvGrpSpPr>
        <p:grpSpPr>
          <a:xfrm>
            <a:off x="91577" y="4900894"/>
            <a:ext cx="2147374" cy="1911503"/>
            <a:chOff x="584305" y="4839222"/>
            <a:chExt cx="2147374" cy="19115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665C65-7EAF-4CAC-BBFD-F18001DB0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305" y="4839222"/>
              <a:ext cx="2147374" cy="1911503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04AC9D-48A6-47B6-9E9B-DB7A07FE77FF}"/>
                </a:ext>
              </a:extLst>
            </p:cNvPr>
            <p:cNvSpPr/>
            <p:nvPr/>
          </p:nvSpPr>
          <p:spPr>
            <a:xfrm>
              <a:off x="637813" y="4962547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c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60D135-3127-4AC3-BEA8-2E7969C6C132}"/>
              </a:ext>
            </a:extLst>
          </p:cNvPr>
          <p:cNvGrpSpPr/>
          <p:nvPr/>
        </p:nvGrpSpPr>
        <p:grpSpPr>
          <a:xfrm>
            <a:off x="7894491" y="541955"/>
            <a:ext cx="2262292" cy="1882569"/>
            <a:chOff x="8013739" y="696130"/>
            <a:chExt cx="2262292" cy="18825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12654A-3B02-44FA-8BEF-8E25FC891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13739" y="696130"/>
              <a:ext cx="2262292" cy="1882569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64CC35-B098-4C0B-ABEC-B376AF17DA83}"/>
                </a:ext>
              </a:extLst>
            </p:cNvPr>
            <p:cNvSpPr/>
            <p:nvPr/>
          </p:nvSpPr>
          <p:spPr>
            <a:xfrm>
              <a:off x="8116795" y="766463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d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18A0B5-BB60-4A51-9A11-894687BAFF97}"/>
              </a:ext>
            </a:extLst>
          </p:cNvPr>
          <p:cNvGrpSpPr/>
          <p:nvPr/>
        </p:nvGrpSpPr>
        <p:grpSpPr>
          <a:xfrm>
            <a:off x="7894491" y="2775218"/>
            <a:ext cx="2262292" cy="1882569"/>
            <a:chOff x="8013740" y="2791030"/>
            <a:chExt cx="2262292" cy="18825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B01811-FCD3-48D7-B60E-19A3AF8CB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13740" y="2791030"/>
              <a:ext cx="2262292" cy="1882569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161DCD6-6F02-40EE-9E7B-CB0E6107BEDF}"/>
                </a:ext>
              </a:extLst>
            </p:cNvPr>
            <p:cNvSpPr/>
            <p:nvPr/>
          </p:nvSpPr>
          <p:spPr>
            <a:xfrm>
              <a:off x="8099711" y="2888468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e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41D04E-73F6-4601-AE98-C26C57128067}"/>
              </a:ext>
            </a:extLst>
          </p:cNvPr>
          <p:cNvGrpSpPr/>
          <p:nvPr/>
        </p:nvGrpSpPr>
        <p:grpSpPr>
          <a:xfrm>
            <a:off x="7894491" y="4900894"/>
            <a:ext cx="2262292" cy="1882570"/>
            <a:chOff x="8013739" y="4885930"/>
            <a:chExt cx="2262292" cy="18825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AB6216-0993-4F2B-82AA-220286A24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3739" y="4885930"/>
              <a:ext cx="2262292" cy="1882570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5EA4978-8FCF-4FBB-8CD5-9AC816298FB3}"/>
                </a:ext>
              </a:extLst>
            </p:cNvPr>
            <p:cNvSpPr/>
            <p:nvPr/>
          </p:nvSpPr>
          <p:spPr>
            <a:xfrm>
              <a:off x="8116795" y="4983368"/>
              <a:ext cx="458268" cy="3975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rgbClr val="FF0000"/>
                  </a:solidFill>
                </a:rPr>
                <a:t>f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51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4 -0.05995 L -0.17852 0.4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54 0.01852 L 0.50651 0.08542 C 0.5155 0.09954 0.52057 0.1206 0.52057 0.14259 C 0.52057 0.16759 0.5155 0.1875 0.50651 0.20162 L 0.46654 0.2685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2 0.00394 L -0.06992 -0.01157 C -0.12578 -0.01851 -0.19193 -0.09606 -0.18972 -0.15185 L -0.18477 -0.27662 " pathEditMode="relative" rAng="11040000" ptsTypes="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41828 L 0.12579 -0.06782 C 0.15196 0.01134 0.19128 0.05394 0.23256 0.05394 C 0.27943 0.05394 0.31706 0.01134 0.34323 -0.06782 L 0.46915 -0.41828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1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409 0.04005 C 0.14987 0.04908 0.18855 0.05394 0.2293 0.05394 C 0.27553 0.05394 0.31264 0.04908 0.33842 0.04005 L 0.46264 -1.48148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56 0.05602 L 0.01328 -0.00023 C 0.00013 -0.0125 -0.02018 -0.02245 -0.04206 -0.02801 C -0.0668 -0.03403 -0.08698 -0.03426 -0.10157 -0.0287 L -0.1711 -0.00579 " pathEditMode="relative" rAng="11280000" ptsTypes="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A127-3CA0-46C5-B467-D89D2581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130"/>
          </a:xfrm>
        </p:spPr>
        <p:txBody>
          <a:bodyPr>
            <a:normAutofit fontScale="90000"/>
          </a:bodyPr>
          <a:lstStyle/>
          <a:p>
            <a:r>
              <a:rPr lang="en-GB" dirty="0"/>
              <a:t>Sing a song : </a:t>
            </a:r>
            <a:r>
              <a:rPr lang="en-US" b="0" i="0" dirty="0">
                <a:effectLst/>
                <a:latin typeface="Roboto"/>
              </a:rPr>
              <a:t>Where is it?</a:t>
            </a:r>
            <a:br>
              <a:rPr lang="en-US" b="0" i="0" dirty="0">
                <a:effectLst/>
                <a:latin typeface="Roboto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FD789-AD45-418E-9166-478D192C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2012"/>
            <a:ext cx="12192000" cy="53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370D66EE-AF13-4574-B72E-7CB0A86BD4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76463" y="228600"/>
            <a:ext cx="38862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English 3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8BD46BE1-BDD7-4814-93C0-1C27304F4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6816" y="2182192"/>
            <a:ext cx="73748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Unit 13: Where’s my book?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endParaRPr lang="en-US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 Lesson 2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(page 20)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7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" y="235131"/>
            <a:ext cx="567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Look, listen and repeat:</a:t>
            </a:r>
            <a:endParaRPr lang="en-Z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.sachmem.vn/public/images/TA3T2SHS/U13-L2-1-1-cvqtywfllkvbwgj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557"/>
            <a:ext cx="5804381" cy="29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sachmem.vn/public/images/TA3T2SHS/U13-L2-1-2-wkxdexbnuscdmwj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8" y="1137558"/>
            <a:ext cx="5804381" cy="291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04786" y="4049168"/>
            <a:ext cx="5938206" cy="2554545"/>
            <a:chOff x="661378" y="4128681"/>
            <a:chExt cx="5938206" cy="2554545"/>
          </a:xfrm>
        </p:grpSpPr>
        <p:pic>
          <p:nvPicPr>
            <p:cNvPr id="10" name="Picture 8" descr="Peter's Mu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78" y="5604912"/>
              <a:ext cx="719281" cy="719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302966" y="4128681"/>
              <a:ext cx="529661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are my posters,        Mum?</a:t>
              </a:r>
            </a:p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don’t know, dear. </a:t>
              </a:r>
            </a:p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Look in your bedroom.</a:t>
              </a:r>
              <a:endParaRPr lang="en-ZW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6" descr="Pet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78" y="4557384"/>
              <a:ext cx="547325" cy="54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6149009" y="4338809"/>
            <a:ext cx="6090575" cy="1323439"/>
            <a:chOff x="6194189" y="4338809"/>
            <a:chExt cx="6090575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6672221" y="4338809"/>
              <a:ext cx="5612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Oh, they’re under my bed.</a:t>
              </a:r>
            </a:p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Thanks, Mum.</a:t>
              </a:r>
              <a:endParaRPr lang="en-ZW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6" descr="Peter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4189" y="4405659"/>
              <a:ext cx="497568" cy="497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23 Track 23 [High quality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087073" y="5635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15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78" y="771678"/>
            <a:ext cx="2613702" cy="2319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4" y="3713918"/>
            <a:ext cx="2993152" cy="224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22" y="3713918"/>
            <a:ext cx="2990026" cy="2244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12353"/>
            <a:ext cx="3035474" cy="2278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23181" y="3104318"/>
            <a:ext cx="2122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near :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5123" y="3129143"/>
            <a:ext cx="2515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 :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1" y="6076118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: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1" y="6076118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behind :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29400" y="888553"/>
            <a:ext cx="2514600" cy="386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4600" y="4203960"/>
            <a:ext cx="2514600" cy="386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4DA10-3A2E-4265-A232-54D79E2EB78F}"/>
              </a:ext>
            </a:extLst>
          </p:cNvPr>
          <p:cNvSpPr/>
          <p:nvPr/>
        </p:nvSpPr>
        <p:spPr>
          <a:xfrm>
            <a:off x="36265" y="0"/>
            <a:ext cx="2530416" cy="6129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I. New words:</a:t>
            </a:r>
          </a:p>
        </p:txBody>
      </p:sp>
    </p:spTree>
    <p:extLst>
      <p:ext uri="{BB962C8B-B14F-4D97-AF65-F5344CB8AC3E}">
        <p14:creationId xmlns:p14="http://schemas.microsoft.com/office/powerpoint/2010/main" val="2398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5F9BF1-E47E-4FEC-8B80-129C6AD85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16" y="208722"/>
            <a:ext cx="3811656" cy="2990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1E903-FABB-43F2-B0FA-E26075B86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20" b="9178"/>
          <a:stretch/>
        </p:blipFill>
        <p:spPr>
          <a:xfrm>
            <a:off x="5936690" y="362986"/>
            <a:ext cx="3339832" cy="2734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FD5AA3-2E10-481C-BDF1-89425A88F609}"/>
              </a:ext>
            </a:extLst>
          </p:cNvPr>
          <p:cNvSpPr txBox="1"/>
          <p:nvPr/>
        </p:nvSpPr>
        <p:spPr>
          <a:xfrm>
            <a:off x="1073426" y="3869635"/>
            <a:ext cx="269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B3DB7-ACDD-4021-B3F4-F680C9F33DBD}"/>
              </a:ext>
            </a:extLst>
          </p:cNvPr>
          <p:cNvSpPr txBox="1"/>
          <p:nvPr/>
        </p:nvSpPr>
        <p:spPr>
          <a:xfrm>
            <a:off x="6261510" y="3751128"/>
            <a:ext cx="269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wall</a:t>
            </a:r>
          </a:p>
        </p:txBody>
      </p:sp>
    </p:spTree>
    <p:extLst>
      <p:ext uri="{BB962C8B-B14F-4D97-AF65-F5344CB8AC3E}">
        <p14:creationId xmlns:p14="http://schemas.microsoft.com/office/powerpoint/2010/main" val="1154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8648700" y="3149600"/>
            <a:ext cx="2057400" cy="335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076" name="TextBox 4"/>
          <p:cNvSpPr txBox="1">
            <a:spLocks noChangeArrowheads="1"/>
          </p:cNvSpPr>
          <p:nvPr/>
        </p:nvSpPr>
        <p:spPr bwMode="auto">
          <a:xfrm>
            <a:off x="291548" y="178382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3DC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Look and choose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429499" y="2192925"/>
            <a:ext cx="4035425" cy="1012825"/>
            <a:chOff x="2832" y="1488"/>
            <a:chExt cx="2592" cy="638"/>
          </a:xfrm>
        </p:grpSpPr>
        <p:pic>
          <p:nvPicPr>
            <p:cNvPr id="30751" name="Picture 7" descr="wood-sign-only-h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1" name="Text Box 9"/>
            <p:cNvSpPr txBox="1">
              <a:spLocks noChangeArrowheads="1"/>
            </p:cNvSpPr>
            <p:nvPr/>
          </p:nvSpPr>
          <p:spPr bwMode="auto">
            <a:xfrm>
              <a:off x="3072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A. on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29500" y="3230218"/>
            <a:ext cx="4035425" cy="1012825"/>
            <a:chOff x="2832" y="1488"/>
            <a:chExt cx="2592" cy="638"/>
          </a:xfrm>
        </p:grpSpPr>
        <p:pic>
          <p:nvPicPr>
            <p:cNvPr id="30749" name="Picture 12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5" name="Text Box 13"/>
            <p:cNvSpPr txBox="1">
              <a:spLocks noChangeArrowheads="1"/>
            </p:cNvSpPr>
            <p:nvPr/>
          </p:nvSpPr>
          <p:spPr bwMode="auto">
            <a:xfrm>
              <a:off x="3044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B. in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331368" y="4264750"/>
            <a:ext cx="4071937" cy="1012825"/>
            <a:chOff x="2832" y="1488"/>
            <a:chExt cx="2615" cy="638"/>
          </a:xfrm>
        </p:grpSpPr>
        <p:pic>
          <p:nvPicPr>
            <p:cNvPr id="30747" name="Picture 15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34000" contras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88" name="Text Box 16"/>
            <p:cNvSpPr txBox="1">
              <a:spLocks noChangeArrowheads="1"/>
            </p:cNvSpPr>
            <p:nvPr/>
          </p:nvSpPr>
          <p:spPr bwMode="auto">
            <a:xfrm>
              <a:off x="3095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C. near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316596" y="5323750"/>
            <a:ext cx="4322404" cy="1012825"/>
            <a:chOff x="2858" y="1488"/>
            <a:chExt cx="2592" cy="638"/>
          </a:xfrm>
        </p:grpSpPr>
        <p:pic>
          <p:nvPicPr>
            <p:cNvPr id="30745" name="Picture 18" descr="wood-sign-only-hi"/>
            <p:cNvPicPr>
              <a:picLocks noChangeAspect="1" noChangeArrowheads="1"/>
            </p:cNvPicPr>
            <p:nvPr/>
          </p:nvPicPr>
          <p:blipFill>
            <a:blip r:embed="rId6">
              <a:lum bright="54000" contras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1488"/>
              <a:ext cx="2592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091" name="Text Box 19"/>
            <p:cNvSpPr txBox="1">
              <a:spLocks noChangeArrowheads="1"/>
            </p:cNvSpPr>
            <p:nvPr/>
          </p:nvSpPr>
          <p:spPr bwMode="auto">
            <a:xfrm>
              <a:off x="3098" y="1584"/>
              <a:ext cx="2352" cy="52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Arial" charset="0"/>
                </a:rPr>
                <a:t>D. </a:t>
              </a:r>
              <a:r>
                <a:rPr lang="en-US" sz="4400" b="1" dirty="0">
                  <a:solidFill>
                    <a:srgbClr val="44546A"/>
                  </a:solidFill>
                  <a:latin typeface="Calibri Light" panose="020F0302020204030204"/>
                  <a:cs typeface="Arial" charset="0"/>
                </a:rPr>
                <a:t>behind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endParaRPr>
            </a:p>
          </p:txBody>
        </p:sp>
      </p:grp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1981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819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 42"/>
          <p:cNvSpPr>
            <a:spLocks noChangeArrowheads="1"/>
          </p:cNvSpPr>
          <p:nvPr/>
        </p:nvSpPr>
        <p:spPr bwMode="auto">
          <a:xfrm>
            <a:off x="3657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5" name="Rectangle 43"/>
          <p:cNvSpPr>
            <a:spLocks noChangeArrowheads="1"/>
          </p:cNvSpPr>
          <p:nvPr/>
        </p:nvSpPr>
        <p:spPr bwMode="auto">
          <a:xfrm>
            <a:off x="4495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6" name="Rectangle 44"/>
          <p:cNvSpPr>
            <a:spLocks noChangeArrowheads="1"/>
          </p:cNvSpPr>
          <p:nvPr/>
        </p:nvSpPr>
        <p:spPr bwMode="auto">
          <a:xfrm>
            <a:off x="5334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7" name="Rectangle 45"/>
          <p:cNvSpPr>
            <a:spLocks noChangeArrowheads="1"/>
          </p:cNvSpPr>
          <p:nvPr/>
        </p:nvSpPr>
        <p:spPr bwMode="auto">
          <a:xfrm>
            <a:off x="61722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70104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9" name="Rectangle 47"/>
          <p:cNvSpPr>
            <a:spLocks noChangeArrowheads="1"/>
          </p:cNvSpPr>
          <p:nvPr/>
        </p:nvSpPr>
        <p:spPr bwMode="auto">
          <a:xfrm>
            <a:off x="78486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86868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auto">
          <a:xfrm>
            <a:off x="9525000" y="6400800"/>
            <a:ext cx="8382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000000"/>
              </a:gs>
              <a:gs pos="100000">
                <a:srgbClr val="FF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31" name="Oval 30"/>
          <p:cNvSpPr/>
          <p:nvPr/>
        </p:nvSpPr>
        <p:spPr>
          <a:xfrm>
            <a:off x="9003313" y="178382"/>
            <a:ext cx="1781273" cy="1580569"/>
          </a:xfrm>
          <a:prstGeom prst="ellipse">
            <a:avLst/>
          </a:prstGeom>
          <a:noFill/>
          <a:ln w="34925" cmpd="thinThick">
            <a:solidFill>
              <a:srgbClr val="FFFF00"/>
            </a:solidFill>
          </a:ln>
          <a:effectLst>
            <a:glow rad="330200">
              <a:schemeClr val="accent3">
                <a:satMod val="175000"/>
                <a:alpha val="22000"/>
              </a:schemeClr>
            </a:glow>
            <a:outerShdw blurRad="50800" dist="50800" dir="5400000" algn="ctr" rotWithShape="0">
              <a:srgbClr val="0000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79E7E-5070-413A-8126-4324DF003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348" y="1215967"/>
            <a:ext cx="2798307" cy="249957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C777DED-B1EA-46F7-8A9E-D4D83EC8F603}"/>
              </a:ext>
            </a:extLst>
          </p:cNvPr>
          <p:cNvSpPr txBox="1"/>
          <p:nvPr/>
        </p:nvSpPr>
        <p:spPr>
          <a:xfrm>
            <a:off x="0" y="4080014"/>
            <a:ext cx="6569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Trebuchet MS" panose="020B0603020202020204"/>
              </a:rPr>
              <a:t>The ball is ……… the box.</a:t>
            </a:r>
            <a:endParaRPr lang="en-US" sz="4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393773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 1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3107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Southern"/>
        <a:ea typeface=""/>
        <a:cs typeface=""/>
      </a:majorFont>
      <a:minorFont>
        <a:latin typeface=".VnSouther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788</Words>
  <Application>Microsoft Office PowerPoint</Application>
  <PresentationFormat>Widescreen</PresentationFormat>
  <Paragraphs>215</Paragraphs>
  <Slides>24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.VnSouthern</vt:lpstr>
      <vt:lpstr>Arial</vt:lpstr>
      <vt:lpstr>Calibri</vt:lpstr>
      <vt:lpstr>Calibri Light</vt:lpstr>
      <vt:lpstr>Comic Sans MS</vt:lpstr>
      <vt:lpstr>Franklin Gothic Book</vt:lpstr>
      <vt:lpstr>Helvetica Neue</vt:lpstr>
      <vt:lpstr>Impact</vt:lpstr>
      <vt:lpstr>MV Boli</vt:lpstr>
      <vt:lpstr>Roboto</vt:lpstr>
      <vt:lpstr>Times New Roman</vt:lpstr>
      <vt:lpstr>Trebuchet MS</vt:lpstr>
      <vt:lpstr>Wingdings 3</vt:lpstr>
      <vt:lpstr>Facet</vt:lpstr>
      <vt:lpstr>Crop</vt:lpstr>
      <vt:lpstr>Office Theme</vt:lpstr>
      <vt:lpstr>3_Default Design</vt:lpstr>
      <vt:lpstr>English 3</vt:lpstr>
      <vt:lpstr>PowerPoint Presentation</vt:lpstr>
      <vt:lpstr>Matching:</vt:lpstr>
      <vt:lpstr>Sing a song : Where is 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94</cp:revision>
  <dcterms:created xsi:type="dcterms:W3CDTF">2018-03-13T07:27:49Z</dcterms:created>
  <dcterms:modified xsi:type="dcterms:W3CDTF">2021-03-10T04:41:19Z</dcterms:modified>
</cp:coreProperties>
</file>