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5" r:id="rId3"/>
    <p:sldId id="256" r:id="rId4"/>
    <p:sldId id="260" r:id="rId5"/>
    <p:sldId id="257" r:id="rId6"/>
    <p:sldId id="258" r:id="rId7"/>
    <p:sldId id="259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0E4F-19E4-4F8E-904C-A0BC4AC22A39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ABED-0B9D-46F5-B9A6-E562F93624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10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ABED-0B9D-46F5-B9A6-E562F93624E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424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78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7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0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92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61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9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07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1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2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61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101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8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HÌNH ẢNH\hinh nen powerpoint\Lecture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58516"/>
            <a:ext cx="9036496" cy="857250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Unit:14 Are there any posters in the room?</a:t>
            </a:r>
            <a:br>
              <a:rPr lang="en-US" sz="35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0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18"/>
            <a:ext cx="2555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55526"/>
            <a:ext cx="529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(a) How many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1" y="1452721"/>
            <a:ext cx="540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(b) How many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430056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How many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366160"/>
            <a:ext cx="4788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(d) How many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0538"/>
            <a:ext cx="6768752" cy="509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17605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9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30686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03598"/>
            <a:ext cx="9093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219822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291830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3219822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219822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iếng Anh 3 Tập 2 - Unit 14 Are there any posters in the room- - Lesson 2 - 4 Listen and number. - Sách Mề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1920" y="255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57"/>
            <a:ext cx="2700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7175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How many doors are there in the living room?</a:t>
            </a:r>
            <a:endParaRPr lang="vi-V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075806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=&gt;There is one door.</a:t>
            </a:r>
            <a:endParaRPr lang="vi-VN" sz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door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57"/>
            <a:ext cx="2700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7175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How many windows are there ?</a:t>
            </a:r>
            <a:endParaRPr lang="vi-V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075806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=&gt;There are two windows.</a:t>
            </a:r>
            <a:endParaRPr lang="vi-VN" sz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windows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and one door.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57"/>
            <a:ext cx="2700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7175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How many pictures are there ?</a:t>
            </a:r>
            <a:endParaRPr lang="vi-V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075806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=&gt;There are four pictures.</a:t>
            </a:r>
            <a:endParaRPr lang="vi-VN" sz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pictures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57"/>
            <a:ext cx="2700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7175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How many chairs are there ?</a:t>
            </a:r>
            <a:endParaRPr lang="vi-V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075806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=&gt;There are eight chairs.</a:t>
            </a:r>
            <a:endParaRPr lang="vi-VN" sz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eight chairs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four pictures and two fans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57"/>
            <a:ext cx="2700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7175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How many fans are there ?</a:t>
            </a:r>
            <a:endParaRPr lang="vi-V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075806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=&gt;There are two fans.</a:t>
            </a:r>
            <a:endParaRPr lang="vi-VN" sz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0494"/>
            <a:ext cx="85689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is my living room. There are many things in the room. There are two windows and one door. There are a sofa, a desk and eight chairs. There is a lamp on the desk and a TV on the cupboard. There are four pictures and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fans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on the walls.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3056"/>
            <a:ext cx="8864037" cy="292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871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85" y="843558"/>
            <a:ext cx="29305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6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ẢNH\hinh nen powerpoint\Lectur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0"/>
            <a:ext cx="9178280" cy="51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2024" y="267494"/>
            <a:ext cx="5166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Vocabulary:</a:t>
            </a:r>
            <a:endParaRPr lang="vi-VN" sz="35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fan: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mirror: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gương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window: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sổ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count: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đếm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how many: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nhiêu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cup: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ly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lamp: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vi-VN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0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9492"/>
            <a:ext cx="4178341" cy="23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871"/>
            <a:ext cx="4406206" cy="2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59782"/>
            <a:ext cx="417834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1790"/>
            <a:ext cx="42640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iếng Anh 3 Tập 2 - Unit 14 Are there any posters in the room- - Lesson 2 - 1 Look, listen and repeat. - Sách Mề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5846" y="3579862"/>
            <a:ext cx="609600" cy="609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0267"/>
            <a:ext cx="37941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64649"/>
            <a:ext cx="2016224" cy="233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674595"/>
            <a:ext cx="2016224" cy="21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TIỂU HỌC\hinh anh tu lieu day\E3-U14\how-secure-are-your-doors-136422551178102601-171102124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5145"/>
            <a:ext cx="2793767" cy="22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TIỂU HỌC\hinh anh tu lieu day\E3-U14\145800ae68d59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74595"/>
            <a:ext cx="2824532" cy="23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861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5535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915566"/>
            <a:ext cx="15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Windows</a:t>
            </a:r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63446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64375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1563638"/>
            <a:ext cx="15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fans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3580656" y="2139702"/>
            <a:ext cx="15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doors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2715766"/>
            <a:ext cx="15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mirrors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081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2683E-6 L 0.1349 0.52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261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2535E-7 L -0.1408 -0.049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24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5754E-6 L 0.14878 -0.20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0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74746E-6 L -0.14079 0.201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0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421944"/>
            <a:ext cx="4896544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(?) How many ______ are there?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=&gt; There are _________.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111" y="2358048"/>
            <a:ext cx="4798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Ex: (?) How many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18"/>
            <a:ext cx="2555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555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*Model sentence: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Tiếng Anh 3 Tập 2 - Unit 14 Are there any posters in the room- - Lesson 2 - 1 Look, listen and repeat. - Sách Mềm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5192" y="3435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9" y="1059582"/>
            <a:ext cx="3132348" cy="30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9" y="1779662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(a) How many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1170"/>
            <a:ext cx="3096344" cy="31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779662"/>
            <a:ext cx="540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(b) How many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5486"/>
            <a:ext cx="4392488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1656646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(c) How many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doors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37" y="350515"/>
            <a:ext cx="57943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3222144"/>
            <a:ext cx="4788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(d) How many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are there?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=&gt; There are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886</Words>
  <Application>Microsoft Office PowerPoint</Application>
  <PresentationFormat>On-screen Show (16:9)</PresentationFormat>
  <Paragraphs>63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Unit:14 Are there any posters in the room?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VNN.R9</dc:creator>
  <cp:lastModifiedBy>Admin</cp:lastModifiedBy>
  <cp:revision>12</cp:revision>
  <dcterms:created xsi:type="dcterms:W3CDTF">2019-02-20T03:09:04Z</dcterms:created>
  <dcterms:modified xsi:type="dcterms:W3CDTF">2021-03-11T05:37:21Z</dcterms:modified>
</cp:coreProperties>
</file>