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2" r:id="rId10"/>
    <p:sldId id="269" r:id="rId11"/>
    <p:sldId id="272" r:id="rId12"/>
    <p:sldId id="294" r:id="rId13"/>
    <p:sldId id="277" r:id="rId14"/>
    <p:sldId id="278" r:id="rId15"/>
    <p:sldId id="282" r:id="rId16"/>
    <p:sldId id="283" r:id="rId17"/>
    <p:sldId id="284" r:id="rId18"/>
    <p:sldId id="285" r:id="rId19"/>
    <p:sldId id="286" r:id="rId20"/>
    <p:sldId id="287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1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1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1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DE853-10C6-41C7-B57F-2469E30966B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slide" Target="slide12.xml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jpg"/><Relationship Id="rId4" Type="http://schemas.openxmlformats.org/officeDocument/2006/relationships/audio" Target="../media/audio4.wav"/><Relationship Id="rId9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jp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3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53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15 </a:t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TOYS?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127" y="4021772"/>
            <a:ext cx="2270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1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6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8732"/>
            <a:ext cx="5603966" cy="474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67" y="1178732"/>
            <a:ext cx="6720645" cy="4749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31065" y="2078726"/>
            <a:ext cx="2331076" cy="587201"/>
          </a:xfrm>
          <a:prstGeom prst="wedgeRoundRectCallout">
            <a:avLst>
              <a:gd name="adj1" fmla="val -41690"/>
              <a:gd name="adj2" fmla="val 985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ectangle 6"/>
          <p:cNvSpPr/>
          <p:nvPr/>
        </p:nvSpPr>
        <p:spPr>
          <a:xfrm>
            <a:off x="1058724" y="2078726"/>
            <a:ext cx="1805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What’s that 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98502" y="1074731"/>
            <a:ext cx="3060348" cy="954004"/>
          </a:xfrm>
          <a:prstGeom prst="wedgeRoundRectCallout">
            <a:avLst>
              <a:gd name="adj1" fmla="val -12341"/>
              <a:gd name="adj2" fmla="val 1233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2189409" y="1274786"/>
            <a:ext cx="3712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my robot.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a robot?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090505" y="5269110"/>
            <a:ext cx="2386524" cy="542431"/>
          </a:xfrm>
          <a:prstGeom prst="wedgeRoundRectCallout">
            <a:avLst>
              <a:gd name="adj1" fmla="val -41976"/>
              <a:gd name="adj2" fmla="val -981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4550" y="5389737"/>
            <a:ext cx="15384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No, I don’t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625835" y="722159"/>
            <a:ext cx="3338454" cy="651147"/>
          </a:xfrm>
          <a:prstGeom prst="wedgeRoundRectCallout">
            <a:avLst>
              <a:gd name="adj1" fmla="val 39911"/>
              <a:gd name="adj2" fmla="val 725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58849" y="874676"/>
            <a:ext cx="3472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a teddy bear?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842631" y="904082"/>
            <a:ext cx="1754966" cy="649282"/>
          </a:xfrm>
          <a:prstGeom prst="wedgeRoundRectCallout">
            <a:avLst>
              <a:gd name="adj1" fmla="val -704"/>
              <a:gd name="adj2" fmla="val 968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22280" y="1003974"/>
            <a:ext cx="1351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Yes, I do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37 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278" y="769931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279" y="0"/>
            <a:ext cx="5132696" cy="87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Practice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Look, listen and repeat </a:t>
            </a:r>
          </a:p>
        </p:txBody>
      </p:sp>
    </p:spTree>
    <p:extLst>
      <p:ext uri="{BB962C8B-B14F-4D97-AF65-F5344CB8AC3E}">
        <p14:creationId xmlns:p14="http://schemas.microsoft.com/office/powerpoint/2010/main" val="37085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20"/>
            <a:ext cx="12192000" cy="69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Point and say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63" y="3425779"/>
            <a:ext cx="2345672" cy="2290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3" y="3631842"/>
            <a:ext cx="2106940" cy="24319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8186" y="1516119"/>
            <a:ext cx="3412901" cy="943745"/>
          </a:xfrm>
          <a:prstGeom prst="wedgeRoundRectCallout">
            <a:avLst>
              <a:gd name="adj1" fmla="val -35927"/>
              <a:gd name="adj2" fmla="val 1088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……..?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773990" y="2451085"/>
            <a:ext cx="1959735" cy="562026"/>
          </a:xfrm>
          <a:prstGeom prst="wedgeRoundRectCallout">
            <a:avLst>
              <a:gd name="adj1" fmla="val 12047"/>
              <a:gd name="adj2" fmla="val 1088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I do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/>
        </p:blipFill>
        <p:spPr>
          <a:xfrm>
            <a:off x="4584611" y="2538281"/>
            <a:ext cx="2640703" cy="2309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6553" y="1534495"/>
            <a:ext cx="1223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 doll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7307" y="4847822"/>
            <a:ext cx="1674254" cy="702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doll/ yes</a:t>
            </a:r>
          </a:p>
        </p:txBody>
      </p:sp>
    </p:spTree>
    <p:extLst>
      <p:ext uri="{BB962C8B-B14F-4D97-AF65-F5344CB8AC3E}">
        <p14:creationId xmlns:p14="http://schemas.microsoft.com/office/powerpoint/2010/main" val="35313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6823"/>
            <a:ext cx="10515600" cy="55201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40924" y="1867437"/>
            <a:ext cx="1313645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Slide 13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4301543" y="1738646"/>
            <a:ext cx="1223494" cy="12363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5795493" y="1738646"/>
            <a:ext cx="1313645" cy="13716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7624293" y="2324637"/>
            <a:ext cx="1300766" cy="124281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3258354" y="4172754"/>
            <a:ext cx="1378039" cy="1081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Slide 17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5525037" y="4005329"/>
            <a:ext cx="1120462" cy="10818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7392473" y="4172755"/>
            <a:ext cx="1146220" cy="1204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9028090" y="4172754"/>
            <a:ext cx="1352282" cy="12041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679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33" y="929063"/>
            <a:ext cx="4593958" cy="4521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0942" y="2517786"/>
            <a:ext cx="6489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What is it ? It is a …………</a:t>
            </a:r>
          </a:p>
        </p:txBody>
      </p:sp>
      <p:sp>
        <p:nvSpPr>
          <p:cNvPr id="8" name="Pentagon 7"/>
          <p:cNvSpPr/>
          <p:nvPr/>
        </p:nvSpPr>
        <p:spPr>
          <a:xfrm>
            <a:off x="1257759" y="4495232"/>
            <a:ext cx="2878667" cy="50006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 doll</a:t>
            </a:r>
          </a:p>
        </p:txBody>
      </p:sp>
      <p:sp>
        <p:nvSpPr>
          <p:cNvPr id="9" name="Pentagon 8"/>
          <p:cNvSpPr/>
          <p:nvPr/>
        </p:nvSpPr>
        <p:spPr>
          <a:xfrm>
            <a:off x="1257759" y="5372641"/>
            <a:ext cx="2878667" cy="50006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car  </a:t>
            </a:r>
          </a:p>
        </p:txBody>
      </p:sp>
      <p:pic>
        <p:nvPicPr>
          <p:cNvPr id="10" name="Picture 9" descr="erase-5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51" y="4541772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erase-5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51" y="5403609"/>
            <a:ext cx="66674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entagon 11"/>
          <p:cNvSpPr/>
          <p:nvPr/>
        </p:nvSpPr>
        <p:spPr>
          <a:xfrm>
            <a:off x="1167798" y="3635799"/>
            <a:ext cx="2916767" cy="50006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robot  </a:t>
            </a:r>
          </a:p>
        </p:txBody>
      </p:sp>
      <p:sp>
        <p:nvSpPr>
          <p:cNvPr id="13" name="Pentagon 12"/>
          <p:cNvSpPr/>
          <p:nvPr/>
        </p:nvSpPr>
        <p:spPr>
          <a:xfrm>
            <a:off x="1186847" y="3617823"/>
            <a:ext cx="3206749" cy="500063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robot  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55" y="3635799"/>
            <a:ext cx="2733600" cy="1853088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45" y="5622672"/>
            <a:ext cx="1564055" cy="12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4726" y="2158747"/>
            <a:ext cx="44775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2.What is it  ?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0223" y="3190563"/>
            <a:ext cx="46121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It is a doll  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/>
        </p:blipFill>
        <p:spPr>
          <a:xfrm>
            <a:off x="1777286" y="1609859"/>
            <a:ext cx="3472490" cy="2925918"/>
          </a:xfrm>
          <a:prstGeom prst="rect">
            <a:avLst/>
          </a:prstGeom>
        </p:spPr>
      </p:pic>
      <p:pic>
        <p:nvPicPr>
          <p:cNvPr id="37" name="Picture 3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45" y="5622672"/>
            <a:ext cx="1564055" cy="12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0574" y="2211769"/>
            <a:ext cx="76086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3.Re-order the words: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64" y="3497727"/>
            <a:ext cx="4172501" cy="2679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3029" y="3493462"/>
            <a:ext cx="611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/ z / l / u / z / e  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4535" y="4851421"/>
            <a:ext cx="611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45" y="5622672"/>
            <a:ext cx="1564055" cy="12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14547" y="2158747"/>
            <a:ext cx="46178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4. What is it  ?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9901" y="3190563"/>
            <a:ext cx="64928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It’s a teddy bear  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2" y="1847553"/>
            <a:ext cx="3686282" cy="2653713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45" y="5622672"/>
            <a:ext cx="1564055" cy="12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8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4133" y="1695749"/>
            <a:ext cx="79399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5. Do you have a ……………… ?</a:t>
            </a:r>
          </a:p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yes, I do 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867478" y="3110746"/>
            <a:ext cx="2878667" cy="50006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Toys  </a:t>
            </a:r>
          </a:p>
        </p:txBody>
      </p:sp>
      <p:sp>
        <p:nvSpPr>
          <p:cNvPr id="7" name="Pentagon 6"/>
          <p:cNvSpPr/>
          <p:nvPr/>
        </p:nvSpPr>
        <p:spPr>
          <a:xfrm>
            <a:off x="982648" y="5320519"/>
            <a:ext cx="2878667" cy="50006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Teddy bear</a:t>
            </a:r>
          </a:p>
        </p:txBody>
      </p:sp>
      <p:pic>
        <p:nvPicPr>
          <p:cNvPr id="8" name="Picture 7" descr="erase-5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35" y="3189132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rase-5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13" y="5327361"/>
            <a:ext cx="66674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entagon 9"/>
          <p:cNvSpPr/>
          <p:nvPr/>
        </p:nvSpPr>
        <p:spPr>
          <a:xfrm>
            <a:off x="900314" y="4178793"/>
            <a:ext cx="2916767" cy="50006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car </a:t>
            </a:r>
          </a:p>
        </p:txBody>
      </p:sp>
      <p:sp>
        <p:nvSpPr>
          <p:cNvPr id="11" name="Pentagon 10"/>
          <p:cNvSpPr/>
          <p:nvPr/>
        </p:nvSpPr>
        <p:spPr>
          <a:xfrm>
            <a:off x="900314" y="4183012"/>
            <a:ext cx="3206749" cy="500063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car  </a:t>
            </a:r>
          </a:p>
        </p:txBody>
      </p:sp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45" y="5622672"/>
            <a:ext cx="1564055" cy="121996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22287"/>
          <a:stretch/>
        </p:blipFill>
        <p:spPr>
          <a:xfrm>
            <a:off x="5528484" y="3351721"/>
            <a:ext cx="5363522" cy="3112451"/>
          </a:xfrm>
        </p:spPr>
      </p:pic>
    </p:spTree>
    <p:extLst>
      <p:ext uri="{BB962C8B-B14F-4D97-AF65-F5344CB8AC3E}">
        <p14:creationId xmlns:p14="http://schemas.microsoft.com/office/powerpoint/2010/main" val="42557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3805" y="1722372"/>
            <a:ext cx="75461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6.Re-order the words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: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99" y="2995706"/>
            <a:ext cx="4859733" cy="3604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811" y="2921168"/>
            <a:ext cx="611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/ s / T / y   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10" y="4194502"/>
            <a:ext cx="611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Toys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6" y="5638036"/>
            <a:ext cx="1564055" cy="12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6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0842" y="1105138"/>
            <a:ext cx="62199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7.Do you have a doll  ?</a:t>
            </a:r>
          </a:p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B: ………………………..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174285" y="2921832"/>
            <a:ext cx="2878667" cy="50006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No, I do  </a:t>
            </a:r>
          </a:p>
        </p:txBody>
      </p:sp>
      <p:sp>
        <p:nvSpPr>
          <p:cNvPr id="8" name="Pentagon 7"/>
          <p:cNvSpPr/>
          <p:nvPr/>
        </p:nvSpPr>
        <p:spPr>
          <a:xfrm>
            <a:off x="3217333" y="3884826"/>
            <a:ext cx="2878667" cy="50006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yes, I don’t</a:t>
            </a:r>
          </a:p>
        </p:txBody>
      </p:sp>
      <p:pic>
        <p:nvPicPr>
          <p:cNvPr id="9" name="Picture 8" descr="erase-5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84" y="2931775"/>
            <a:ext cx="6667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rase-5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43" y="3951396"/>
            <a:ext cx="66674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entagon 10"/>
          <p:cNvSpPr/>
          <p:nvPr/>
        </p:nvSpPr>
        <p:spPr>
          <a:xfrm>
            <a:off x="3217333" y="4819229"/>
            <a:ext cx="2916767" cy="50006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yes, I do </a:t>
            </a:r>
          </a:p>
        </p:txBody>
      </p:sp>
      <p:sp>
        <p:nvSpPr>
          <p:cNvPr id="12" name="Pentagon 11"/>
          <p:cNvSpPr/>
          <p:nvPr/>
        </p:nvSpPr>
        <p:spPr>
          <a:xfrm>
            <a:off x="3217333" y="4819229"/>
            <a:ext cx="3206749" cy="500063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yes, I do   </a:t>
            </a:r>
          </a:p>
        </p:txBody>
      </p:sp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45" y="5622672"/>
            <a:ext cx="1564055" cy="12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78" y="846830"/>
            <a:ext cx="4339089" cy="4351338"/>
          </a:xfrm>
        </p:spPr>
      </p:pic>
      <p:sp>
        <p:nvSpPr>
          <p:cNvPr id="5" name="TextBox 4"/>
          <p:cNvSpPr txBox="1"/>
          <p:nvPr/>
        </p:nvSpPr>
        <p:spPr>
          <a:xfrm>
            <a:off x="1738648" y="5370490"/>
            <a:ext cx="284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 ( n):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4879" y="5370490"/>
            <a:ext cx="3052293" cy="108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851" y="115910"/>
            <a:ext cx="3438659" cy="1133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New words</a:t>
            </a:r>
          </a:p>
        </p:txBody>
      </p:sp>
    </p:spTree>
    <p:extLst>
      <p:ext uri="{BB962C8B-B14F-4D97-AF65-F5344CB8AC3E}">
        <p14:creationId xmlns:p14="http://schemas.microsoft.com/office/powerpoint/2010/main" val="9367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4" y="0"/>
            <a:ext cx="12204544" cy="68990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2128" y="653425"/>
            <a:ext cx="78010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8. Re-order the words: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763" y="2019646"/>
            <a:ext cx="10169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/ a / Do / you / puzzle / ?    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0074" y="3449543"/>
            <a:ext cx="87142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Do you have a puzzle ?  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45" y="5622672"/>
            <a:ext cx="1564055" cy="12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8482" r="5505" b="10309"/>
          <a:stretch/>
        </p:blipFill>
        <p:spPr>
          <a:xfrm>
            <a:off x="0" y="-15138"/>
            <a:ext cx="12192000" cy="6873138"/>
          </a:xfrm>
          <a:prstGeom prst="rect">
            <a:avLst/>
          </a:prstGeom>
        </p:spPr>
      </p:pic>
      <p:pic>
        <p:nvPicPr>
          <p:cNvPr id="4" name="Picture 2" descr="11117841_469795419844542_184459479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1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74926" y="490538"/>
            <a:ext cx="495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/>
              <a:t>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62414" y="671513"/>
            <a:ext cx="533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/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3214" y="692150"/>
            <a:ext cx="38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/>
              <a:t>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32601" y="692150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/>
              <a:t>D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011251" y="838200"/>
            <a:ext cx="762000" cy="5762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9097851" y="838200"/>
            <a:ext cx="609600" cy="5762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555889" y="3886200"/>
            <a:ext cx="5725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/>
              <a:t>B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962414" y="3657600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/>
              <a:t>Y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473714" y="3810000"/>
            <a:ext cx="490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/>
              <a:t>E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732601" y="3886200"/>
            <a:ext cx="52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7831026" y="3609975"/>
            <a:ext cx="527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/>
              <a:t>!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2011251" y="3810000"/>
            <a:ext cx="609600" cy="5381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097851" y="4070350"/>
            <a:ext cx="609600" cy="4619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1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22287"/>
          <a:stretch/>
        </p:blipFill>
        <p:spPr>
          <a:xfrm>
            <a:off x="2846232" y="888642"/>
            <a:ext cx="6014434" cy="3490175"/>
          </a:xfrm>
        </p:spPr>
      </p:pic>
      <p:sp>
        <p:nvSpPr>
          <p:cNvPr id="5" name="TextBox 4"/>
          <p:cNvSpPr txBox="1"/>
          <p:nvPr/>
        </p:nvSpPr>
        <p:spPr>
          <a:xfrm>
            <a:off x="2743199" y="4919729"/>
            <a:ext cx="2833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 ( n):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9127" y="4816699"/>
            <a:ext cx="1893194" cy="102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>
          <a:xfrm>
            <a:off x="3397607" y="278527"/>
            <a:ext cx="5216478" cy="4639570"/>
          </a:xfrm>
        </p:spPr>
      </p:pic>
      <p:sp>
        <p:nvSpPr>
          <p:cNvPr id="5" name="TextBox 4"/>
          <p:cNvSpPr txBox="1"/>
          <p:nvPr/>
        </p:nvSpPr>
        <p:spPr>
          <a:xfrm>
            <a:off x="2601532" y="5318974"/>
            <a:ext cx="3052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doll ( n):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5639" y="5318974"/>
            <a:ext cx="293638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75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54" y="365125"/>
            <a:ext cx="3440925" cy="4055376"/>
          </a:xfrm>
        </p:spPr>
      </p:pic>
      <p:sp>
        <p:nvSpPr>
          <p:cNvPr id="5" name="TextBox 4"/>
          <p:cNvSpPr txBox="1"/>
          <p:nvPr/>
        </p:nvSpPr>
        <p:spPr>
          <a:xfrm>
            <a:off x="2588654" y="4919729"/>
            <a:ext cx="3412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 ( n):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1403" y="4829577"/>
            <a:ext cx="3799267" cy="1013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55" y="254615"/>
            <a:ext cx="3810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1339403" y="4945487"/>
            <a:ext cx="5035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teddy bear ( n):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3831" y="4945488"/>
            <a:ext cx="3528811" cy="923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"/>
          <a:stretch/>
        </p:blipFill>
        <p:spPr>
          <a:xfrm>
            <a:off x="3155322" y="739633"/>
            <a:ext cx="5782615" cy="4102823"/>
          </a:xfrm>
        </p:spPr>
      </p:pic>
      <p:sp>
        <p:nvSpPr>
          <p:cNvPr id="5" name="TextBox 4"/>
          <p:cNvSpPr txBox="1"/>
          <p:nvPr/>
        </p:nvSpPr>
        <p:spPr>
          <a:xfrm>
            <a:off x="605307" y="5112912"/>
            <a:ext cx="3644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 ( n):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1088" y="5112912"/>
            <a:ext cx="6284890" cy="106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4" y="3013549"/>
            <a:ext cx="2487224" cy="184485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22287"/>
          <a:stretch/>
        </p:blipFill>
        <p:spPr>
          <a:xfrm>
            <a:off x="253443" y="345326"/>
            <a:ext cx="3162563" cy="255001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6" y="296851"/>
            <a:ext cx="2733600" cy="185308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6" y="2895343"/>
            <a:ext cx="2891098" cy="208126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24" y="3078161"/>
            <a:ext cx="2821001" cy="181141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/>
        </p:blipFill>
        <p:spPr>
          <a:xfrm>
            <a:off x="4656822" y="0"/>
            <a:ext cx="2640703" cy="2499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864" y="5467708"/>
            <a:ext cx="158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doll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3609" y="5435098"/>
            <a:ext cx="177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car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9047" y="6150933"/>
            <a:ext cx="175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robot 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0701" y="6150933"/>
            <a:ext cx="259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 teddy bear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8127" y="5570384"/>
            <a:ext cx="252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puzzle 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465" y="6246976"/>
            <a:ext cx="125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toy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11" y="0"/>
            <a:ext cx="708338" cy="597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8665" y="-3433"/>
            <a:ext cx="512199" cy="60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78085" y="139935"/>
            <a:ext cx="64394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1226" y="2781837"/>
            <a:ext cx="493023" cy="46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43966" y="2781837"/>
            <a:ext cx="348631" cy="579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78086" y="2691685"/>
            <a:ext cx="515153" cy="75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226" y="0"/>
            <a:ext cx="1950728" cy="597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4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8 -0.08117 C -0.04868 -0.10638 -0.03762 -0.13136 -0.02994 -0.15842 C -0.02525 -0.17507 -0.02096 -0.19172 -0.01471 -0.20675 C -0.01028 -0.23173 -0.01549 -0.20698 -0.00924 -0.22595 C -0.00703 -0.23242 -0.00898 -0.24376 -0.00599 -0.24908 C -0.00456 -0.25162 -0.00248 -0.25301 -0.00065 -0.25486 C 0.00455 -0.29001 0.00208 -0.3092 0.01236 -0.33996 C 0.01445 -0.35361 0.01822 -0.36656 0.02004 -0.38043 C 0.02095 -0.3876 0.0216 -0.39662 0.0233 -0.40356 C 0.02668 -0.41698 0.02616 -0.40888 0.02876 -0.42091 C 0.0315 -0.43363 0.03163 -0.43548 0.03306 -0.44611 C 0.03202 -0.466 0.03202 -0.45883 0.03202 -0.46739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6" y="-19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-0.12002 C -0.00559 -0.13066 -0.00182 -0.15402 0.00248 -0.16142 C 0.0082 -0.17137 0.00573 -0.16581 0.0099 -0.1783 C 0.01081 -0.18802 0.01263 -0.19842 0.01627 -0.20629 C 0.0194 -0.21322 0.02682 -0.22502 0.02682 -0.22479 C 0.02877 -0.23404 0.02994 -0.24329 0.03319 -0.25138 C 0.03411 -0.25624 0.03398 -0.26179 0.03528 -0.26642 C 0.03593 -0.26873 0.03749 -0.26989 0.0384 -0.27197 C 0.03957 -0.27497 0.04048 -0.27821 0.04153 -0.28145 C 0.04387 -0.30758 0.04074 -0.2833 0.04582 -0.30388 C 0.04842 -0.31452 0.04829 -0.32608 0.0522 -0.3358 C 0.05415 -0.34921 0.05597 -0.36262 0.05949 -0.37511 C 0.05988 -0.37951 0.05988 -0.38413 0.06053 -0.38829 C 0.06092 -0.39107 0.06235 -0.39315 0.06274 -0.39593 C 0.06508 -0.41304 0.06352 -0.43108 0.06586 -0.44842 C 0.06378 -0.46739 0.05975 -0.46161 0.0479 -0.46161 L 0.03424 -0.45767 " pathEditMode="relative" rAng="0" ptsTypes="fffffffffffffff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9" y="-17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688 C 0.00703 0.01573 0.00976 0.01388 0.01262 0.01318 C 0.01718 0.01203 0.02187 0.01272 0.02642 0.0111 C 0.02759 0.01064 0.02837 0.0081 0.02954 0.0074 C 0.03957 0.00093 0.05284 0.00023 0.06339 -0.00185 C 0.06703 -0.00647 0.06963 -0.00763 0.07393 -0.00948 C 0.09775 -0.04047 0.07679 -0.01596 0.09085 -0.02821 C 0.09384 -0.03076 0.09619 -0.03561 0.09931 -0.03769 C 0.1023 -0.03978 0.10569 -0.04001 0.10881 -0.04139 C 0.12 -0.05481 0.101 -0.03261 0.11714 -0.0488 C 0.12144 -0.05319 0.12274 -0.05781 0.12664 -0.06383 C 0.1381 -0.0814 0.15059 -0.09806 0.16257 -0.11448 C 0.18573 -0.14616 0.20994 -0.17576 0.23233 -0.20837 C 0.24704 -0.22988 0.25576 -0.26411 0.27242 -0.28145 C 0.28049 -0.29972 0.28765 -0.31938 0.29559 -0.33788 C 0.30053 -0.34944 0.30808 -0.35731 0.31251 -0.36956 C 0.31615 -0.37951 0.32045 -0.38945 0.32526 -0.39778 C 0.32656 -0.40448 0.32891 -0.40795 0.33047 -0.41466 C 0.33515 -0.43571 0.33008 -0.41744 0.33476 -0.43339 C 0.33724 -0.4512 0.33555 -0.4438 0.33893 -0.45606 C 0.34127 -0.4771 0.33893 -0.4697 0.34322 -0.48034 C 0.34505 -0.49375 0.34374 -0.48543 0.34739 -0.50485 C 0.34934 -0.51549 0.34791 -0.52659 0.35273 -0.53469 C 0.3539 -0.54301 0.35442 -0.55481 0.35793 -0.56105 " pathEditMode="relative" rAng="0" ptsTypes="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8" y="-28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41 -0.02613 C -0.14499 -0.03192 -0.13875 -0.02729 -0.15137 -0.04302 C -0.1541 -0.04649 -0.16087 -0.04857 -0.16087 -0.04834 C -0.16738 -0.06013 -0.15671 -0.04163 -0.16829 -0.05805 C -0.17714 -0.07054 -0.18417 -0.08488 -0.19576 -0.08996 C -0.20109 -0.09551 -0.20461 -0.09898 -0.21059 -0.10107 C -0.21671 -0.108 -0.22283 -0.11147 -0.2296 -0.1161 C -0.23207 -0.11772 -0.23454 -0.11957 -0.23689 -0.12188 C -0.2391 -0.12396 -0.24092 -0.12743 -0.24326 -0.12928 C -0.24951 -0.13437 -0.25758 -0.13714 -0.26435 -0.13876 C -0.27528 -0.14501 -0.28296 -0.14778 -0.29402 -0.15171 C -0.31797 -0.16975 -0.34622 -0.15379 -0.37212 -0.16119 C -0.39438 -0.17438 -0.42184 -0.17322 -0.44501 -0.17808 C -0.4631 -0.17692 -0.47989 -0.17345 -0.49772 -0.17068 C -0.51074 -0.16513 -0.52349 -0.16189 -0.53677 -0.15934 C -0.55408 -0.14732 -0.54393 -0.15287 -0.58219 -0.15749 C -0.58441 -0.15773 -0.58857 -0.16119 -0.58857 -0.16096 C -0.59274 -0.17091 -0.59313 -0.16906 -0.59911 -0.17253 C -0.60263 -0.18201 -0.60992 -0.18201 -0.61603 -0.18363 C -0.62085 -0.18687 -0.6258 -0.18733 -0.63074 -0.18941 C -0.64285 -0.19473 -0.65118 -0.19843 -0.66354 -0.20051 C -0.68176 -0.21254 -0.67213 -0.20699 -0.71639 -0.20051 C -0.71886 -0.20005 -0.71951 -0.19357 -0.72159 -0.19126 C -0.72224 -0.18941 -0.72367 -0.18571 -0.72367 -0.18548 " pathEditMode="relative" rAng="0" ptsTypes="fffffffffffffffff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20" y="-9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24E-6 -4.95837E-6 C -0.01262 -0.00693 -0.02473 -0.01618 -0.03735 -0.0215 C -0.04919 -0.03284 -0.03462 -0.01688 -0.04464 -0.03376 C -0.04802 -0.04024 -0.05219 -0.04232 -0.05609 -0.04625 C -0.05818 -0.07308 -0.07301 -0.07493 -0.08173 -0.07608 C -0.10816 -0.07978 -0.13432 -0.07863 -0.16048 -0.08001 C -0.16373 -0.09458 -0.16386 -0.10129 -0.17193 -0.10129 C -0.202 -0.10129 -0.2322 -0.09597 -0.26226 -0.0932 C -0.29038 -0.08371 -0.3181 -0.0703 -0.34647 -0.06359 C -0.35259 -0.06729 -0.35376 -0.06521 -0.35793 -0.07608 C -0.36105 -0.08371 -0.36652 -0.10129 -0.36652 -0.10106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6" y="-5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109E-6 1.84089E-6 C 0.02421 0.00531 0.04933 1.84089E-6 0.07393 0.00185 C 0.09905 0.00624 0.07133 -0.00024 0.09293 0.00948 C 0.1027 0.01387 0.1135 0.01318 0.12352 0.01503 C 0.14552 0.0259 0.16777 0.02613 0.19003 0.03376 C 0.20227 0.04486 0.22322 0.04417 0.23754 0.04879 C 0.28114 0.0481 0.32487 0.0481 0.36848 0.04694 C 0.38019 0.04671 0.38969 0.03908 0.40128 0.03746 C 0.40765 0.03654 0.4139 0.0363 0.42028 0.03561 C 0.42418 0.03515 0.42796 0.03445 0.43186 0.03376 C 0.45516 0.02543 0.45764 0.0296 0.49525 0.02821 C 0.50605 0.02497 0.51738 0.02173 0.52792 0.01688 C 0.5425 0.01017 0.55629 -0.00116 0.57126 -0.00556 C 0.58285 -0.01249 0.59378 -0.02591 0.60393 -0.03747 C 0.61018 -0.04464 0.61799 -0.04672 0.62398 -0.05435 C 0.62749 -0.05875 0.63074 -0.06383 0.63452 -0.06753 C 0.65066 -0.08395 0.65144 -0.07494 0.66732 -0.10315 C 0.67487 -0.11656 0.68346 -0.12882 0.69049 -0.14247 C 0.69283 -0.14709 0.69543 -0.15125 0.69791 -0.15565 C 0.69895 -0.1575 0.70116 -0.1612 0.70116 -0.1612 C 0.70246 -0.16837 0.70168 -0.16513 0.70324 -0.17068 " pathEditMode="relative" ptsTypes="fffffffff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Model sentence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552" y="1777286"/>
            <a:ext cx="3477296" cy="72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Ex1: Do you have a car?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6674" y="2498502"/>
            <a:ext cx="1571225" cy="69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Yes, I do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2498502"/>
            <a:ext cx="2150771" cy="69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No, I don’t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2717443"/>
            <a:ext cx="405685" cy="37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856444" y="2717443"/>
            <a:ext cx="560231" cy="251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6407" y="1983346"/>
            <a:ext cx="4610636" cy="51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Ex2: Do you have a doll?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9741" y="2843012"/>
            <a:ext cx="862884" cy="466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25049" y="2667000"/>
            <a:ext cx="1461752" cy="771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Yes,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41725" y="2796326"/>
            <a:ext cx="283334" cy="51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0600" y="2590800"/>
            <a:ext cx="2286001" cy="989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No, I don’t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0" y="4662152"/>
            <a:ext cx="1075385" cy="824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9725" y="4031087"/>
            <a:ext cx="4121238" cy="63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have+ (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4722" y="4662153"/>
            <a:ext cx="1558343" cy="72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Yes, I do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03065" y="4855335"/>
            <a:ext cx="708338" cy="41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43978" y="4662154"/>
            <a:ext cx="1738648" cy="72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No, I don’t</a:t>
            </a:r>
          </a:p>
        </p:txBody>
      </p:sp>
    </p:spTree>
    <p:extLst>
      <p:ext uri="{BB962C8B-B14F-4D97-AF65-F5344CB8AC3E}">
        <p14:creationId xmlns:p14="http://schemas.microsoft.com/office/powerpoint/2010/main" val="16131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2" grpId="0"/>
      <p:bldP spid="13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388</Words>
  <Application>Microsoft Office PowerPoint</Application>
  <PresentationFormat>Widescreen</PresentationFormat>
  <Paragraphs>108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UNIT 15  DO YOU HAVE ANY TOYS?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Model sentence</vt:lpstr>
      <vt:lpstr>PowerPoint Presentation</vt:lpstr>
      <vt:lpstr>b. Point and say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47</cp:revision>
  <dcterms:created xsi:type="dcterms:W3CDTF">2018-04-05T04:45:50Z</dcterms:created>
  <dcterms:modified xsi:type="dcterms:W3CDTF">2021-03-11T05:57:04Z</dcterms:modified>
</cp:coreProperties>
</file>