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88" r:id="rId4"/>
    <p:sldId id="280" r:id="rId5"/>
    <p:sldId id="289" r:id="rId6"/>
    <p:sldId id="291" r:id="rId7"/>
    <p:sldId id="290" r:id="rId8"/>
    <p:sldId id="292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226A3-15F8-42E5-B068-CF5FABB53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08EB01-9728-4A9B-8E7B-7DA0FB013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D29EC-DF04-4DFD-AEF9-5CDAFA397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801A-1E53-4FDB-AC90-1C6694B8999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D3A0C-CCC6-4AC2-9C4A-F7A6CBB4D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04EF0-5339-4BA5-9F0E-A22B80ED1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C214-9F9B-4187-9E3E-92A0E3340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3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FAA9-C45C-42F4-8240-172587D25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86096-90D4-406A-AABF-126307479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6DA4D-ECA3-44A2-BD3A-94EB1CEDC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801A-1E53-4FDB-AC90-1C6694B8999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FAD1C-1578-443D-88EA-704C597A3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49C32-0D11-4330-81BF-39B86BA3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C214-9F9B-4187-9E3E-92A0E3340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9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654BE-1F5B-491D-9B84-9A09744B8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546DC9-2245-4050-B6D4-EF36E2079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D26E9-4F5F-41DE-B569-42529EC71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801A-1E53-4FDB-AC90-1C6694B8999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10983-0B8A-4242-B839-C5F1D2D12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42F16-4F50-4FA4-8117-30501615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C214-9F9B-4187-9E3E-92A0E3340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2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3375B-B8C4-4CCB-A206-34D4B272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937E1-6E2F-4A2F-941A-29CDC5905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5824D-0826-41C6-BF0E-F6F87600A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801A-1E53-4FDB-AC90-1C6694B8999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EF7F4-EE6F-4056-B41E-39263177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89451-8572-4319-9122-8B4E39186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C214-9F9B-4187-9E3E-92A0E3340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3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DC8D3-2F0C-4C72-B2D4-16C3372EE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DECC8-78D0-4E99-842B-5C697CEFE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9A861-5FF0-461B-ACC8-2725F9EE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801A-1E53-4FDB-AC90-1C6694B8999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C4BD5-13EC-4392-9441-C44EE9E1A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06B1F-BCA3-46A8-8FF2-8C6027334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C214-9F9B-4187-9E3E-92A0E3340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1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7A008-7802-433F-934F-88877C89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351D1-8738-4EF0-82D5-8F77C4AF6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75D64-DA26-43AB-9189-532500B0B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873F2-37F0-4E67-858E-56278A86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801A-1E53-4FDB-AC90-1C6694B8999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6F4E6-2D03-4824-B477-6369547D4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50EE8-EA75-4C95-BF7C-3AB6C14F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C214-9F9B-4187-9E3E-92A0E3340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8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00891-0813-4066-A853-F533F9BC0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4A504-245B-4A99-8277-1C7E2FE8D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367ED-82A7-49CF-8350-524A57E28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3D29FD-DE19-4522-8EEF-98A783B57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05465A-70C8-45CC-88C5-11462AE8B3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247195-BE7C-44CF-88CD-607B76F0C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801A-1E53-4FDB-AC90-1C6694B8999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36A2DA-004E-4658-BB68-FD958D37A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20C771-64AA-4BDD-834B-1E00D52B3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C214-9F9B-4187-9E3E-92A0E3340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1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853E-8CDD-4375-927A-35939B32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606E3B-BE83-4CE1-8801-F125798B4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801A-1E53-4FDB-AC90-1C6694B8999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07A65-2976-4D5E-ACF9-6CACDD1FF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21E8F8-8B5C-4A16-8F07-FC8569305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C214-9F9B-4187-9E3E-92A0E3340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8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40066C-B9CC-4F41-A490-843E7B999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801A-1E53-4FDB-AC90-1C6694B8999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0C3A8-E8E8-4C5D-9DCB-EF00A77A2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91AC8-4D24-4DF1-8118-8E2F1687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C214-9F9B-4187-9E3E-92A0E3340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2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5FBDA-4E39-4740-B15D-95CA61FFC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DB4AB-94DB-4300-904D-F1F64D201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EA480-FD83-475F-A995-77EE31801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75AF5-2414-4CD7-9A40-7D57A436D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801A-1E53-4FDB-AC90-1C6694B8999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8868A-877C-45A9-946F-8C36ED57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54EBF-E99E-4603-8BBA-9DCE63FA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C214-9F9B-4187-9E3E-92A0E3340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8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7045B-FCD6-47BA-9B24-66456242D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CCD1B-1090-4558-B0B4-CCCE894286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52A30-7D8B-4104-B532-331256323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9C904-A392-4726-A963-4C4047F5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801A-1E53-4FDB-AC90-1C6694B8999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3D0EB-D6C3-4047-AB55-A15C962E3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17BEB-2A6F-48CB-ADBE-9F425092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C214-9F9B-4187-9E3E-92A0E3340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0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98F29C-62D7-4A36-942D-73A3D9DD8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7EADF-EDB7-4BE7-908D-B67473F56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ED9C8-BA7A-434D-93E6-89709E7D5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4801A-1E53-4FDB-AC90-1C6694B8999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AB110-13D1-43AA-A270-C77FA2A23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72D7E-3640-4E43-81C8-E222EA77DE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C214-9F9B-4187-9E3E-92A0E3340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3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openxmlformats.org/officeDocument/2006/relationships/image" Target="../media/image1.jpeg"/><Relationship Id="rId9" Type="http://schemas.openxmlformats.org/officeDocument/2006/relationships/image" Target="../media/image4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8.jpeg"/><Relationship Id="rId1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2.wdp"/><Relationship Id="rId17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.png"/><Relationship Id="rId5" Type="http://schemas.microsoft.com/office/2007/relationships/hdphoto" Target="../media/hdphoto5.wdp"/><Relationship Id="rId15" Type="http://schemas.openxmlformats.org/officeDocument/2006/relationships/image" Target="../media/image10.png"/><Relationship Id="rId10" Type="http://schemas.microsoft.com/office/2007/relationships/hdphoto" Target="../media/hdphoto4.wdp"/><Relationship Id="rId19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5.png"/><Relationship Id="rId2" Type="http://schemas.openxmlformats.org/officeDocument/2006/relationships/audio" Target="../media/media2.mp3"/><Relationship Id="rId16" Type="http://schemas.openxmlformats.org/officeDocument/2006/relationships/image" Target="../media/image7.png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11" Type="http://schemas.microsoft.com/office/2007/relationships/hdphoto" Target="../media/hdphoto3.wdp"/><Relationship Id="rId5" Type="http://schemas.openxmlformats.org/officeDocument/2006/relationships/image" Target="../media/image1.jpeg"/><Relationship Id="rId15" Type="http://schemas.microsoft.com/office/2007/relationships/hdphoto" Target="../media/hdphoto5.wdp"/><Relationship Id="rId10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microsoft.com/office/2007/relationships/hdphoto" Target="../media/hdphoto2.wdp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1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17" Type="http://schemas.openxmlformats.org/officeDocument/2006/relationships/image" Target="../media/image11.png"/><Relationship Id="rId2" Type="http://schemas.openxmlformats.org/officeDocument/2006/relationships/image" Target="../media/image16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1.jpeg"/><Relationship Id="rId9" Type="http://schemas.openxmlformats.org/officeDocument/2006/relationships/image" Target="../media/image4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5.png"/><Relationship Id="rId2" Type="http://schemas.openxmlformats.org/officeDocument/2006/relationships/audio" Target="../media/media3.mp3"/><Relationship Id="rId16" Type="http://schemas.openxmlformats.org/officeDocument/2006/relationships/image" Target="../media/image7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3.wdp"/><Relationship Id="rId5" Type="http://schemas.openxmlformats.org/officeDocument/2006/relationships/image" Target="../media/image1.jpeg"/><Relationship Id="rId15" Type="http://schemas.microsoft.com/office/2007/relationships/hdphoto" Target="../media/hdphoto5.wdp"/><Relationship Id="rId10" Type="http://schemas.openxmlformats.org/officeDocument/2006/relationships/image" Target="../media/image4.png"/><Relationship Id="rId4" Type="http://schemas.openxmlformats.org/officeDocument/2006/relationships/image" Target="../media/image19.png"/><Relationship Id="rId9" Type="http://schemas.microsoft.com/office/2007/relationships/hdphoto" Target="../media/hdphoto2.wdp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train cartoon png">
            <a:extLst>
              <a:ext uri="{FF2B5EF4-FFF2-40B4-BE49-F238E27FC236}">
                <a16:creationId xmlns:a16="http://schemas.microsoft.com/office/drawing/2014/main" id="{1DE90A33-33AE-43CD-9452-52E1D92CF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6" b="27766"/>
          <a:stretch/>
        </p:blipFill>
        <p:spPr bwMode="auto">
          <a:xfrm>
            <a:off x="2459727" y="5996609"/>
            <a:ext cx="3038475" cy="86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28D5B1-F5CC-49B1-8316-EAE61623AA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51" b="92424" l="9804" r="89804">
                        <a14:foregroundMark x1="33725" y1="5051" x2="33725" y2="5051"/>
                        <a14:foregroundMark x1="27451" y1="11616" x2="27451" y2="11616"/>
                        <a14:foregroundMark x1="46275" y1="92424" x2="46275" y2="924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49839" y="0"/>
            <a:ext cx="1227691" cy="9532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66F2B5-3485-4EA4-88AF-4B574CF714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6667" y1="79167" x2="76667" y2="79167"/>
                        <a14:foregroundMark x1="75238" y1="85417" x2="75238" y2="85417"/>
                        <a14:foregroundMark x1="71429" y1="87500" x2="71429" y2="87500"/>
                        <a14:foregroundMark x1="83810" y1="83750" x2="83810" y2="83750"/>
                        <a14:foregroundMark x1="38571" y1="86667" x2="38571" y2="86667"/>
                        <a14:foregroundMark x1="28571" y1="87917" x2="28571" y2="87917"/>
                        <a14:foregroundMark x1="24286" y1="80417" x2="24286" y2="80417"/>
                        <a14:foregroundMark x1="19524" y1="81667" x2="19524" y2="81667"/>
                        <a14:foregroundMark x1="19524" y1="78750" x2="19524" y2="78750"/>
                        <a14:foregroundMark x1="19524" y1="78750" x2="19524" y2="78750"/>
                        <a14:foregroundMark x1="18095" y1="83333" x2="24762" y2="85000"/>
                        <a14:foregroundMark x1="26190" y1="86250" x2="28571" y2="8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77602"/>
            <a:ext cx="1227691" cy="14030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C26E168-AC8A-4363-BF66-8751D1A11BCB}"/>
              </a:ext>
            </a:extLst>
          </p:cNvPr>
          <p:cNvGrpSpPr/>
          <p:nvPr/>
        </p:nvGrpSpPr>
        <p:grpSpPr>
          <a:xfrm>
            <a:off x="6006961" y="4714875"/>
            <a:ext cx="6185039" cy="2182881"/>
            <a:chOff x="6006961" y="4714875"/>
            <a:chExt cx="6185039" cy="218288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3FB220-6637-4BCF-899F-C3A1F7627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78" b="99556" l="4889" r="97778">
                          <a14:foregroundMark x1="87111" y1="86667" x2="87111" y2="86667"/>
                          <a14:foregroundMark x1="93333" y1="89778" x2="93333" y2="89778"/>
                          <a14:foregroundMark x1="94667" y1="79111" x2="94667" y2="76889"/>
                          <a14:foregroundMark x1="94667" y1="72889" x2="94667" y2="72889"/>
                          <a14:foregroundMark x1="75556" y1="78667" x2="68000" y2="88000"/>
                          <a14:foregroundMark x1="52889" y1="89778" x2="52889" y2="89778"/>
                          <a14:foregroundMark x1="37778" y1="91556" x2="37778" y2="91556"/>
                          <a14:foregroundMark x1="31556" y1="86667" x2="31556" y2="86667"/>
                          <a14:foregroundMark x1="25778" y1="77333" x2="25333" y2="75556"/>
                          <a14:foregroundMark x1="23556" y1="65778" x2="23556" y2="65778"/>
                          <a14:foregroundMark x1="48000" y1="96000" x2="48000" y2="96000"/>
                          <a14:foregroundMark x1="58667" y1="94222" x2="58667" y2="94222"/>
                          <a14:foregroundMark x1="69778" y1="95111" x2="69778" y2="95111"/>
                          <a14:foregroundMark x1="88889" y1="99556" x2="92889" y2="99111"/>
                          <a14:foregroundMark x1="92889" y1="97333" x2="92889" y2="97333"/>
                          <a14:foregroundMark x1="92889" y1="96444" x2="92889" y2="96444"/>
                          <a14:foregroundMark x1="98222" y1="95111" x2="98222" y2="95111"/>
                          <a14:foregroundMark x1="6222" y1="95111" x2="6222" y2="95111"/>
                          <a14:foregroundMark x1="4889" y1="92889" x2="4889" y2="92889"/>
                          <a14:foregroundMark x1="4889" y1="92889" x2="4889" y2="92889"/>
                          <a14:foregroundMark x1="4889" y1="90222" x2="4889" y2="90222"/>
                          <a14:foregroundMark x1="17333" y1="82222" x2="17333" y2="82222"/>
                          <a14:foregroundMark x1="11111" y1="76000" x2="11111" y2="76000"/>
                          <a14:foregroundMark x1="27111" y1="66222" x2="27111" y2="66222"/>
                          <a14:foregroundMark x1="30222" y1="61333" x2="30222" y2="61333"/>
                          <a14:foregroundMark x1="27111" y1="58222" x2="27111" y2="58222"/>
                          <a14:foregroundMark x1="32889" y1="61778" x2="34667" y2="62667"/>
                          <a14:foregroundMark x1="69333" y1="63111" x2="69333" y2="63111"/>
                          <a14:foregroundMark x1="71111" y1="63111" x2="71111" y2="63111"/>
                          <a14:foregroundMark x1="92889" y1="67556" x2="92889" y2="67556"/>
                          <a14:foregroundMark x1="97778" y1="67556" x2="97778" y2="67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048875" y="4714875"/>
              <a:ext cx="2143125" cy="21431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D145A6B-5705-4ADD-A06C-4CEA15964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78" b="99556" l="4889" r="97778">
                          <a14:foregroundMark x1="87111" y1="86667" x2="87111" y2="86667"/>
                          <a14:foregroundMark x1="93333" y1="89778" x2="93333" y2="89778"/>
                          <a14:foregroundMark x1="94667" y1="79111" x2="94667" y2="76889"/>
                          <a14:foregroundMark x1="94667" y1="72889" x2="94667" y2="72889"/>
                          <a14:foregroundMark x1="75556" y1="78667" x2="68000" y2="88000"/>
                          <a14:foregroundMark x1="52889" y1="89778" x2="52889" y2="89778"/>
                          <a14:foregroundMark x1="37778" y1="91556" x2="37778" y2="91556"/>
                          <a14:foregroundMark x1="31556" y1="86667" x2="31556" y2="86667"/>
                          <a14:foregroundMark x1="25778" y1="77333" x2="25333" y2="75556"/>
                          <a14:foregroundMark x1="23556" y1="65778" x2="23556" y2="65778"/>
                          <a14:foregroundMark x1="48000" y1="96000" x2="48000" y2="96000"/>
                          <a14:foregroundMark x1="58667" y1="94222" x2="58667" y2="94222"/>
                          <a14:foregroundMark x1="69778" y1="95111" x2="69778" y2="95111"/>
                          <a14:foregroundMark x1="88889" y1="99556" x2="92889" y2="99111"/>
                          <a14:foregroundMark x1="92889" y1="97333" x2="92889" y2="97333"/>
                          <a14:foregroundMark x1="92889" y1="96444" x2="92889" y2="96444"/>
                          <a14:foregroundMark x1="98222" y1="95111" x2="98222" y2="95111"/>
                          <a14:foregroundMark x1="6222" y1="95111" x2="6222" y2="95111"/>
                          <a14:foregroundMark x1="4889" y1="92889" x2="4889" y2="92889"/>
                          <a14:foregroundMark x1="4889" y1="92889" x2="4889" y2="92889"/>
                          <a14:foregroundMark x1="4889" y1="90222" x2="4889" y2="90222"/>
                          <a14:foregroundMark x1="17333" y1="82222" x2="17333" y2="82222"/>
                          <a14:foregroundMark x1="11111" y1="76000" x2="11111" y2="76000"/>
                          <a14:foregroundMark x1="27111" y1="66222" x2="27111" y2="66222"/>
                          <a14:foregroundMark x1="30222" y1="61333" x2="30222" y2="61333"/>
                          <a14:foregroundMark x1="27111" y1="58222" x2="27111" y2="58222"/>
                          <a14:foregroundMark x1="32889" y1="61778" x2="34667" y2="62667"/>
                          <a14:foregroundMark x1="69333" y1="63111" x2="69333" y2="63111"/>
                          <a14:foregroundMark x1="71111" y1="63111" x2="71111" y2="63111"/>
                          <a14:foregroundMark x1="92889" y1="67556" x2="92889" y2="67556"/>
                          <a14:foregroundMark x1="97778" y1="67556" x2="97778" y2="67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27918" y="4734753"/>
              <a:ext cx="2143125" cy="21431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B7F3775-7666-4995-AF0D-1765701EB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78" b="99556" l="4889" r="97778">
                          <a14:foregroundMark x1="87111" y1="86667" x2="87111" y2="86667"/>
                          <a14:foregroundMark x1="93333" y1="89778" x2="93333" y2="89778"/>
                          <a14:foregroundMark x1="94667" y1="79111" x2="94667" y2="76889"/>
                          <a14:foregroundMark x1="94667" y1="72889" x2="94667" y2="72889"/>
                          <a14:foregroundMark x1="75556" y1="78667" x2="68000" y2="88000"/>
                          <a14:foregroundMark x1="52889" y1="89778" x2="52889" y2="89778"/>
                          <a14:foregroundMark x1="37778" y1="91556" x2="37778" y2="91556"/>
                          <a14:foregroundMark x1="31556" y1="86667" x2="31556" y2="86667"/>
                          <a14:foregroundMark x1="25778" y1="77333" x2="25333" y2="75556"/>
                          <a14:foregroundMark x1="23556" y1="65778" x2="23556" y2="65778"/>
                          <a14:foregroundMark x1="48000" y1="96000" x2="48000" y2="96000"/>
                          <a14:foregroundMark x1="58667" y1="94222" x2="58667" y2="94222"/>
                          <a14:foregroundMark x1="69778" y1="95111" x2="69778" y2="95111"/>
                          <a14:foregroundMark x1="88889" y1="99556" x2="92889" y2="99111"/>
                          <a14:foregroundMark x1="92889" y1="97333" x2="92889" y2="97333"/>
                          <a14:foregroundMark x1="92889" y1="96444" x2="92889" y2="96444"/>
                          <a14:foregroundMark x1="98222" y1="95111" x2="98222" y2="95111"/>
                          <a14:foregroundMark x1="6222" y1="95111" x2="6222" y2="95111"/>
                          <a14:foregroundMark x1="4889" y1="92889" x2="4889" y2="92889"/>
                          <a14:foregroundMark x1="4889" y1="92889" x2="4889" y2="92889"/>
                          <a14:foregroundMark x1="4889" y1="90222" x2="4889" y2="90222"/>
                          <a14:foregroundMark x1="17333" y1="82222" x2="17333" y2="82222"/>
                          <a14:foregroundMark x1="11111" y1="76000" x2="11111" y2="76000"/>
                          <a14:foregroundMark x1="27111" y1="66222" x2="27111" y2="66222"/>
                          <a14:foregroundMark x1="30222" y1="61333" x2="30222" y2="61333"/>
                          <a14:foregroundMark x1="27111" y1="58222" x2="27111" y2="58222"/>
                          <a14:foregroundMark x1="32889" y1="61778" x2="34667" y2="62667"/>
                          <a14:foregroundMark x1="69333" y1="63111" x2="69333" y2="63111"/>
                          <a14:foregroundMark x1="71111" y1="63111" x2="71111" y2="63111"/>
                          <a14:foregroundMark x1="92889" y1="67556" x2="92889" y2="67556"/>
                          <a14:foregroundMark x1="97778" y1="67556" x2="97778" y2="67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6961" y="4754631"/>
              <a:ext cx="2143125" cy="2143125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03AD004-B9E2-4FD1-BCA5-C066FBD5AAE1}"/>
              </a:ext>
            </a:extLst>
          </p:cNvPr>
          <p:cNvSpPr txBox="1"/>
          <p:nvPr/>
        </p:nvSpPr>
        <p:spPr>
          <a:xfrm>
            <a:off x="2615649" y="1792751"/>
            <a:ext cx="6301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Monday, March 8</a:t>
            </a:r>
            <a:r>
              <a:rPr lang="en-US" sz="4800" baseline="30000" dirty="0"/>
              <a:t>th</a:t>
            </a:r>
            <a:r>
              <a:rPr lang="en-US" sz="4800" dirty="0"/>
              <a:t>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32304F-3434-47F9-B05D-0972981A1A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27" b="89595" l="6873" r="94502">
                        <a14:foregroundMark x1="12715" y1="20231" x2="12715" y2="20231"/>
                        <a14:foregroundMark x1="21993" y1="9827" x2="21993" y2="9827"/>
                        <a14:foregroundMark x1="10997" y1="35838" x2="10997" y2="35838"/>
                        <a14:foregroundMark x1="8591" y1="47977" x2="8591" y2="47977"/>
                        <a14:foregroundMark x1="7904" y1="67630" x2="7904" y2="67630"/>
                        <a14:foregroundMark x1="7560" y1="75145" x2="7560" y2="75145"/>
                        <a14:foregroundMark x1="6873" y1="89595" x2="6873" y2="89595"/>
                        <a14:foregroundMark x1="17869" y1="45087" x2="17869" y2="45087"/>
                        <a14:foregroundMark x1="30584" y1="36416" x2="30584" y2="36416"/>
                        <a14:foregroundMark x1="90722" y1="80925" x2="90722" y2="80925"/>
                        <a14:foregroundMark x1="87285" y1="84971" x2="87285" y2="84971"/>
                        <a14:foregroundMark x1="73883" y1="90173" x2="73883" y2="90173"/>
                        <a14:foregroundMark x1="63918" y1="86127" x2="66667" y2="87283"/>
                        <a14:foregroundMark x1="94502" y1="89595" x2="94502" y2="85549"/>
                        <a14:foregroundMark x1="94158" y1="81503" x2="92440" y2="79769"/>
                        <a14:foregroundMark x1="78351" y1="89017" x2="78351" y2="89017"/>
                        <a14:foregroundMark x1="81443" y1="87861" x2="81443" y2="87861"/>
                        <a14:foregroundMark x1="64948" y1="86127" x2="55326" y2="86127"/>
                        <a14:foregroundMark x1="49141" y1="87861" x2="49141" y2="87861"/>
                        <a14:foregroundMark x1="45361" y1="87861" x2="42955" y2="87861"/>
                        <a14:foregroundMark x1="18900" y1="87861" x2="18900" y2="87861"/>
                        <a14:foregroundMark x1="11684" y1="35838" x2="11684" y2="35838"/>
                        <a14:foregroundMark x1="24742" y1="57225" x2="24742" y2="57225"/>
                        <a14:foregroundMark x1="59107" y1="58960" x2="59107" y2="58960"/>
                        <a14:foregroundMark x1="61512" y1="52601" x2="61512" y2="52601"/>
                        <a14:foregroundMark x1="28866" y1="45087" x2="28866" y2="45087"/>
                        <a14:foregroundMark x1="12715" y1="38728" x2="12715" y2="38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1340" y="5348865"/>
            <a:ext cx="2771775" cy="164782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F3F781A-DBD8-47D8-9F48-9819585CADFF}"/>
              </a:ext>
            </a:extLst>
          </p:cNvPr>
          <p:cNvGrpSpPr/>
          <p:nvPr/>
        </p:nvGrpSpPr>
        <p:grpSpPr>
          <a:xfrm>
            <a:off x="1573622" y="89107"/>
            <a:ext cx="9225222" cy="387526"/>
            <a:chOff x="1573622" y="89107"/>
            <a:chExt cx="9225222" cy="3875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E7FBF67-8992-4B01-95D7-55318C970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573622" y="89107"/>
              <a:ext cx="497129" cy="3875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6D37FEF-A323-449B-8C77-6322C2EB2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367085" y="89107"/>
              <a:ext cx="497129" cy="38752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B398CDA-7C4F-415C-9000-EBF50C11D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160548" y="89107"/>
              <a:ext cx="497129" cy="38752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4A21116-4F08-4DD7-BB70-F5FD45F83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954011" y="89107"/>
              <a:ext cx="497129" cy="38752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C56E82D-21A0-45D7-A33F-907CF500E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4747474" y="89107"/>
              <a:ext cx="497129" cy="38752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D9C2D3C-D5B2-445B-8151-4C1E8E6C4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540937" y="89107"/>
              <a:ext cx="497129" cy="38752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BA95A7C-C280-4511-BEB3-B3ECAA9C3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6334400" y="89107"/>
              <a:ext cx="497129" cy="38752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7C14BF0-2FB0-41A3-A4FA-5010BF805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27863" y="89107"/>
              <a:ext cx="497129" cy="38752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BFCF93E-82AB-471E-9A52-0B5AD190B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921326" y="89107"/>
              <a:ext cx="497129" cy="38752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8C554DE-A63C-4E7E-893B-4EA1C20AC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714789" y="89107"/>
              <a:ext cx="497129" cy="38752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B858F7D-DE76-4EFD-85D1-2F60ACB47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508252" y="89107"/>
              <a:ext cx="497129" cy="38752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B0156A5-6034-4F1E-A177-92F41BA9E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0301715" y="89107"/>
              <a:ext cx="497129" cy="387526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B36E30B-9F5C-4765-99F1-FBFED93910F7}"/>
              </a:ext>
            </a:extLst>
          </p:cNvPr>
          <p:cNvSpPr txBox="1"/>
          <p:nvPr/>
        </p:nvSpPr>
        <p:spPr>
          <a:xfrm>
            <a:off x="2161548" y="2780044"/>
            <a:ext cx="82605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.VnBahamasB" panose="020BE200000000000000" pitchFamily="34" charset="0"/>
              </a:rPr>
              <a:t>Unit 15: When’s Children day?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.VnBahamasB" panose="020BE200000000000000" pitchFamily="34" charset="0"/>
              </a:rPr>
              <a:t>Lesson 2</a:t>
            </a:r>
          </a:p>
        </p:txBody>
      </p:sp>
      <p:pic>
        <p:nvPicPr>
          <p:cNvPr id="2" name="36-track-36">
            <a:hlinkClick r:id="" action="ppaction://media"/>
            <a:extLst>
              <a:ext uri="{FF2B5EF4-FFF2-40B4-BE49-F238E27FC236}">
                <a16:creationId xmlns:a16="http://schemas.microsoft.com/office/drawing/2014/main" id="{C6699939-0BDA-4634-A5EE-C8BA8BA8A0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8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28D5B1-F5CC-49B1-8316-EAE61623A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51" b="92424" l="9804" r="89804">
                        <a14:foregroundMark x1="33725" y1="5051" x2="33725" y2="5051"/>
                        <a14:foregroundMark x1="27451" y1="11616" x2="27451" y2="11616"/>
                        <a14:foregroundMark x1="46275" y1="92424" x2="46275" y2="924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49839" y="0"/>
            <a:ext cx="1227691" cy="95326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F3F781A-DBD8-47D8-9F48-9819585CADFF}"/>
              </a:ext>
            </a:extLst>
          </p:cNvPr>
          <p:cNvGrpSpPr/>
          <p:nvPr/>
        </p:nvGrpSpPr>
        <p:grpSpPr>
          <a:xfrm>
            <a:off x="1573622" y="89107"/>
            <a:ext cx="9225222" cy="387526"/>
            <a:chOff x="1573622" y="89107"/>
            <a:chExt cx="9225222" cy="3875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E7FBF67-8992-4B01-95D7-55318C970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573622" y="89107"/>
              <a:ext cx="497129" cy="3875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6D37FEF-A323-449B-8C77-6322C2EB2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367085" y="89107"/>
              <a:ext cx="497129" cy="38752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B398CDA-7C4F-415C-9000-EBF50C11D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160548" y="89107"/>
              <a:ext cx="497129" cy="38752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4A21116-4F08-4DD7-BB70-F5FD45F83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954011" y="89107"/>
              <a:ext cx="497129" cy="38752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C56E82D-21A0-45D7-A33F-907CF500E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4747474" y="89107"/>
              <a:ext cx="497129" cy="38752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D9C2D3C-D5B2-445B-8151-4C1E8E6C4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540937" y="89107"/>
              <a:ext cx="497129" cy="38752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BA95A7C-C280-4511-BEB3-B3ECAA9C3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6334400" y="89107"/>
              <a:ext cx="497129" cy="38752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7C14BF0-2FB0-41A3-A4FA-5010BF805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27863" y="89107"/>
              <a:ext cx="497129" cy="38752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BFCF93E-82AB-471E-9A52-0B5AD190B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921326" y="89107"/>
              <a:ext cx="497129" cy="38752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8C554DE-A63C-4E7E-893B-4EA1C20AC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714789" y="89107"/>
              <a:ext cx="497129" cy="38752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B858F7D-DE76-4EFD-85D1-2F60ACB47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508252" y="89107"/>
              <a:ext cx="497129" cy="38752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B0156A5-6034-4F1E-A177-92F41BA9E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0301715" y="89107"/>
              <a:ext cx="497129" cy="387526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26E168-AC8A-4363-BF66-8751D1A11BCB}"/>
              </a:ext>
            </a:extLst>
          </p:cNvPr>
          <p:cNvGrpSpPr/>
          <p:nvPr/>
        </p:nvGrpSpPr>
        <p:grpSpPr>
          <a:xfrm>
            <a:off x="6006961" y="4714875"/>
            <a:ext cx="6185039" cy="2182881"/>
            <a:chOff x="6006961" y="4714875"/>
            <a:chExt cx="6185039" cy="218288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3FB220-6637-4BCF-899F-C3A1F7627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78" b="99556" l="4889" r="97778">
                          <a14:foregroundMark x1="87111" y1="86667" x2="87111" y2="86667"/>
                          <a14:foregroundMark x1="93333" y1="89778" x2="93333" y2="89778"/>
                          <a14:foregroundMark x1="94667" y1="79111" x2="94667" y2="76889"/>
                          <a14:foregroundMark x1="94667" y1="72889" x2="94667" y2="72889"/>
                          <a14:foregroundMark x1="75556" y1="78667" x2="68000" y2="88000"/>
                          <a14:foregroundMark x1="52889" y1="89778" x2="52889" y2="89778"/>
                          <a14:foregroundMark x1="37778" y1="91556" x2="37778" y2="91556"/>
                          <a14:foregroundMark x1="31556" y1="86667" x2="31556" y2="86667"/>
                          <a14:foregroundMark x1="25778" y1="77333" x2="25333" y2="75556"/>
                          <a14:foregroundMark x1="23556" y1="65778" x2="23556" y2="65778"/>
                          <a14:foregroundMark x1="48000" y1="96000" x2="48000" y2="96000"/>
                          <a14:foregroundMark x1="58667" y1="94222" x2="58667" y2="94222"/>
                          <a14:foregroundMark x1="69778" y1="95111" x2="69778" y2="95111"/>
                          <a14:foregroundMark x1="88889" y1="99556" x2="92889" y2="99111"/>
                          <a14:foregroundMark x1="92889" y1="97333" x2="92889" y2="97333"/>
                          <a14:foregroundMark x1="92889" y1="96444" x2="92889" y2="96444"/>
                          <a14:foregroundMark x1="98222" y1="95111" x2="98222" y2="95111"/>
                          <a14:foregroundMark x1="6222" y1="95111" x2="6222" y2="95111"/>
                          <a14:foregroundMark x1="4889" y1="92889" x2="4889" y2="92889"/>
                          <a14:foregroundMark x1="4889" y1="92889" x2="4889" y2="92889"/>
                          <a14:foregroundMark x1="4889" y1="90222" x2="4889" y2="90222"/>
                          <a14:foregroundMark x1="17333" y1="82222" x2="17333" y2="82222"/>
                          <a14:foregroundMark x1="11111" y1="76000" x2="11111" y2="76000"/>
                          <a14:foregroundMark x1="27111" y1="66222" x2="27111" y2="66222"/>
                          <a14:foregroundMark x1="30222" y1="61333" x2="30222" y2="61333"/>
                          <a14:foregroundMark x1="27111" y1="58222" x2="27111" y2="58222"/>
                          <a14:foregroundMark x1="32889" y1="61778" x2="34667" y2="62667"/>
                          <a14:foregroundMark x1="69333" y1="63111" x2="69333" y2="63111"/>
                          <a14:foregroundMark x1="71111" y1="63111" x2="71111" y2="63111"/>
                          <a14:foregroundMark x1="92889" y1="67556" x2="92889" y2="67556"/>
                          <a14:foregroundMark x1="97778" y1="67556" x2="97778" y2="67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048875" y="4714875"/>
              <a:ext cx="2143125" cy="21431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D145A6B-5705-4ADD-A06C-4CEA15964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78" b="99556" l="4889" r="97778">
                          <a14:foregroundMark x1="87111" y1="86667" x2="87111" y2="86667"/>
                          <a14:foregroundMark x1="93333" y1="89778" x2="93333" y2="89778"/>
                          <a14:foregroundMark x1="94667" y1="79111" x2="94667" y2="76889"/>
                          <a14:foregroundMark x1="94667" y1="72889" x2="94667" y2="72889"/>
                          <a14:foregroundMark x1="75556" y1="78667" x2="68000" y2="88000"/>
                          <a14:foregroundMark x1="52889" y1="89778" x2="52889" y2="89778"/>
                          <a14:foregroundMark x1="37778" y1="91556" x2="37778" y2="91556"/>
                          <a14:foregroundMark x1="31556" y1="86667" x2="31556" y2="86667"/>
                          <a14:foregroundMark x1="25778" y1="77333" x2="25333" y2="75556"/>
                          <a14:foregroundMark x1="23556" y1="65778" x2="23556" y2="65778"/>
                          <a14:foregroundMark x1="48000" y1="96000" x2="48000" y2="96000"/>
                          <a14:foregroundMark x1="58667" y1="94222" x2="58667" y2="94222"/>
                          <a14:foregroundMark x1="69778" y1="95111" x2="69778" y2="95111"/>
                          <a14:foregroundMark x1="88889" y1="99556" x2="92889" y2="99111"/>
                          <a14:foregroundMark x1="92889" y1="97333" x2="92889" y2="97333"/>
                          <a14:foregroundMark x1="92889" y1="96444" x2="92889" y2="96444"/>
                          <a14:foregroundMark x1="98222" y1="95111" x2="98222" y2="95111"/>
                          <a14:foregroundMark x1="6222" y1="95111" x2="6222" y2="95111"/>
                          <a14:foregroundMark x1="4889" y1="92889" x2="4889" y2="92889"/>
                          <a14:foregroundMark x1="4889" y1="92889" x2="4889" y2="92889"/>
                          <a14:foregroundMark x1="4889" y1="90222" x2="4889" y2="90222"/>
                          <a14:foregroundMark x1="17333" y1="82222" x2="17333" y2="82222"/>
                          <a14:foregroundMark x1="11111" y1="76000" x2="11111" y2="76000"/>
                          <a14:foregroundMark x1="27111" y1="66222" x2="27111" y2="66222"/>
                          <a14:foregroundMark x1="30222" y1="61333" x2="30222" y2="61333"/>
                          <a14:foregroundMark x1="27111" y1="58222" x2="27111" y2="58222"/>
                          <a14:foregroundMark x1="32889" y1="61778" x2="34667" y2="62667"/>
                          <a14:foregroundMark x1="69333" y1="63111" x2="69333" y2="63111"/>
                          <a14:foregroundMark x1="71111" y1="63111" x2="71111" y2="63111"/>
                          <a14:foregroundMark x1="92889" y1="67556" x2="92889" y2="67556"/>
                          <a14:foregroundMark x1="97778" y1="67556" x2="97778" y2="67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27918" y="4734753"/>
              <a:ext cx="2143125" cy="21431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B7F3775-7666-4995-AF0D-1765701EB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78" b="99556" l="4889" r="97778">
                          <a14:foregroundMark x1="87111" y1="86667" x2="87111" y2="86667"/>
                          <a14:foregroundMark x1="93333" y1="89778" x2="93333" y2="89778"/>
                          <a14:foregroundMark x1="94667" y1="79111" x2="94667" y2="76889"/>
                          <a14:foregroundMark x1="94667" y1="72889" x2="94667" y2="72889"/>
                          <a14:foregroundMark x1="75556" y1="78667" x2="68000" y2="88000"/>
                          <a14:foregroundMark x1="52889" y1="89778" x2="52889" y2="89778"/>
                          <a14:foregroundMark x1="37778" y1="91556" x2="37778" y2="91556"/>
                          <a14:foregroundMark x1="31556" y1="86667" x2="31556" y2="86667"/>
                          <a14:foregroundMark x1="25778" y1="77333" x2="25333" y2="75556"/>
                          <a14:foregroundMark x1="23556" y1="65778" x2="23556" y2="65778"/>
                          <a14:foregroundMark x1="48000" y1="96000" x2="48000" y2="96000"/>
                          <a14:foregroundMark x1="58667" y1="94222" x2="58667" y2="94222"/>
                          <a14:foregroundMark x1="69778" y1="95111" x2="69778" y2="95111"/>
                          <a14:foregroundMark x1="88889" y1="99556" x2="92889" y2="99111"/>
                          <a14:foregroundMark x1="92889" y1="97333" x2="92889" y2="97333"/>
                          <a14:foregroundMark x1="92889" y1="96444" x2="92889" y2="96444"/>
                          <a14:foregroundMark x1="98222" y1="95111" x2="98222" y2="95111"/>
                          <a14:foregroundMark x1="6222" y1="95111" x2="6222" y2="95111"/>
                          <a14:foregroundMark x1="4889" y1="92889" x2="4889" y2="92889"/>
                          <a14:foregroundMark x1="4889" y1="92889" x2="4889" y2="92889"/>
                          <a14:foregroundMark x1="4889" y1="90222" x2="4889" y2="90222"/>
                          <a14:foregroundMark x1="17333" y1="82222" x2="17333" y2="82222"/>
                          <a14:foregroundMark x1="11111" y1="76000" x2="11111" y2="76000"/>
                          <a14:foregroundMark x1="27111" y1="66222" x2="27111" y2="66222"/>
                          <a14:foregroundMark x1="30222" y1="61333" x2="30222" y2="61333"/>
                          <a14:foregroundMark x1="27111" y1="58222" x2="27111" y2="58222"/>
                          <a14:foregroundMark x1="32889" y1="61778" x2="34667" y2="62667"/>
                          <a14:foregroundMark x1="69333" y1="63111" x2="69333" y2="63111"/>
                          <a14:foregroundMark x1="71111" y1="63111" x2="71111" y2="63111"/>
                          <a14:foregroundMark x1="92889" y1="67556" x2="92889" y2="67556"/>
                          <a14:foregroundMark x1="97778" y1="67556" x2="97778" y2="67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6961" y="4754631"/>
              <a:ext cx="2143125" cy="2143125"/>
            </a:xfrm>
            <a:prstGeom prst="rect">
              <a:avLst/>
            </a:prstGeom>
          </p:spPr>
        </p:pic>
      </p:grpSp>
      <p:pic>
        <p:nvPicPr>
          <p:cNvPr id="2050" name="Picture 2" descr="Kết quả hình ảnh cho train cartoon png">
            <a:extLst>
              <a:ext uri="{FF2B5EF4-FFF2-40B4-BE49-F238E27FC236}">
                <a16:creationId xmlns:a16="http://schemas.microsoft.com/office/drawing/2014/main" id="{1DE90A33-33AE-43CD-9452-52E1D92CF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6" b="27766"/>
          <a:stretch/>
        </p:blipFill>
        <p:spPr bwMode="auto">
          <a:xfrm>
            <a:off x="2459727" y="5996609"/>
            <a:ext cx="3038475" cy="86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32304F-3434-47F9-B05D-0972981A1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27" b="89595" l="6873" r="94502">
                        <a14:foregroundMark x1="12715" y1="20231" x2="12715" y2="20231"/>
                        <a14:foregroundMark x1="21993" y1="9827" x2="21993" y2="9827"/>
                        <a14:foregroundMark x1="10997" y1="35838" x2="10997" y2="35838"/>
                        <a14:foregroundMark x1="8591" y1="47977" x2="8591" y2="47977"/>
                        <a14:foregroundMark x1="7904" y1="67630" x2="7904" y2="67630"/>
                        <a14:foregroundMark x1="7560" y1="75145" x2="7560" y2="75145"/>
                        <a14:foregroundMark x1="6873" y1="89595" x2="6873" y2="89595"/>
                        <a14:foregroundMark x1="17869" y1="45087" x2="17869" y2="45087"/>
                        <a14:foregroundMark x1="30584" y1="36416" x2="30584" y2="36416"/>
                        <a14:foregroundMark x1="90722" y1="80925" x2="90722" y2="80925"/>
                        <a14:foregroundMark x1="87285" y1="84971" x2="87285" y2="84971"/>
                        <a14:foregroundMark x1="73883" y1="90173" x2="73883" y2="90173"/>
                        <a14:foregroundMark x1="63918" y1="86127" x2="66667" y2="87283"/>
                        <a14:foregroundMark x1="94502" y1="89595" x2="94502" y2="85549"/>
                        <a14:foregroundMark x1="94158" y1="81503" x2="92440" y2="79769"/>
                        <a14:foregroundMark x1="78351" y1="89017" x2="78351" y2="89017"/>
                        <a14:foregroundMark x1="81443" y1="87861" x2="81443" y2="87861"/>
                        <a14:foregroundMark x1="64948" y1="86127" x2="55326" y2="86127"/>
                        <a14:foregroundMark x1="49141" y1="87861" x2="49141" y2="87861"/>
                        <a14:foregroundMark x1="45361" y1="87861" x2="42955" y2="87861"/>
                        <a14:foregroundMark x1="18900" y1="87861" x2="18900" y2="87861"/>
                        <a14:foregroundMark x1="11684" y1="35838" x2="11684" y2="35838"/>
                        <a14:foregroundMark x1="24742" y1="57225" x2="24742" y2="57225"/>
                        <a14:foregroundMark x1="59107" y1="58960" x2="59107" y2="58960"/>
                        <a14:foregroundMark x1="61512" y1="52601" x2="61512" y2="52601"/>
                        <a14:foregroundMark x1="28866" y1="45087" x2="28866" y2="45087"/>
                        <a14:foregroundMark x1="12715" y1="38728" x2="12715" y2="38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1340" y="5348865"/>
            <a:ext cx="2771775" cy="1647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66F2B5-3485-4EA4-88AF-4B574CF714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76667" y1="79167" x2="76667" y2="79167"/>
                        <a14:foregroundMark x1="75238" y1="85417" x2="75238" y2="85417"/>
                        <a14:foregroundMark x1="71429" y1="87500" x2="71429" y2="87500"/>
                        <a14:foregroundMark x1="83810" y1="83750" x2="83810" y2="83750"/>
                        <a14:foregroundMark x1="38571" y1="86667" x2="38571" y2="86667"/>
                        <a14:foregroundMark x1="28571" y1="87917" x2="28571" y2="87917"/>
                        <a14:foregroundMark x1="24286" y1="80417" x2="24286" y2="80417"/>
                        <a14:foregroundMark x1="19524" y1="81667" x2="19524" y2="81667"/>
                        <a14:foregroundMark x1="19524" y1="78750" x2="19524" y2="78750"/>
                        <a14:foregroundMark x1="19524" y1="78750" x2="19524" y2="78750"/>
                        <a14:foregroundMark x1="18095" y1="83333" x2="24762" y2="85000"/>
                        <a14:foregroundMark x1="26190" y1="86250" x2="28571" y2="8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77602"/>
            <a:ext cx="1227691" cy="14030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CE6A055-8F96-4F75-ACF1-04872D74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118" y="2143125"/>
            <a:ext cx="5181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630C9F1-D42B-43A3-9F49-482918A2B4C3}"/>
              </a:ext>
            </a:extLst>
          </p:cNvPr>
          <p:cNvSpPr txBox="1"/>
          <p:nvPr/>
        </p:nvSpPr>
        <p:spPr>
          <a:xfrm>
            <a:off x="995454" y="1446220"/>
            <a:ext cx="285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 Make banh </a:t>
            </a:r>
            <a:r>
              <a:rPr lang="en-US" sz="2400" b="1" dirty="0" err="1"/>
              <a:t>chung</a:t>
            </a:r>
            <a:endParaRPr lang="en-US" sz="2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57AEC9-5200-4383-9E8E-43BC6C7F131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2964" y="2143125"/>
            <a:ext cx="5181600" cy="33147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6DAC6ED-345A-4EB3-9AB1-056CD5BBF1D0}"/>
              </a:ext>
            </a:extLst>
          </p:cNvPr>
          <p:cNvSpPr txBox="1"/>
          <p:nvPr/>
        </p:nvSpPr>
        <p:spPr>
          <a:xfrm>
            <a:off x="984424" y="1929512"/>
            <a:ext cx="285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 Decorate the house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125286-A074-46FB-AB32-84E86640B90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96243" y="2034165"/>
            <a:ext cx="5181600" cy="33147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FA6FEA9-46C4-4CF3-B497-9CB764C77088}"/>
              </a:ext>
            </a:extLst>
          </p:cNvPr>
          <p:cNvSpPr txBox="1"/>
          <p:nvPr/>
        </p:nvSpPr>
        <p:spPr>
          <a:xfrm>
            <a:off x="984424" y="2413053"/>
            <a:ext cx="362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 Watch firework displays</a:t>
            </a:r>
          </a:p>
        </p:txBody>
      </p:sp>
      <p:pic>
        <p:nvPicPr>
          <p:cNvPr id="2048" name="Picture 2047">
            <a:extLst>
              <a:ext uri="{FF2B5EF4-FFF2-40B4-BE49-F238E27FC236}">
                <a16:creationId xmlns:a16="http://schemas.microsoft.com/office/drawing/2014/main" id="{84008D36-0217-4928-9F1C-30FAD8920BA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34397" y="1925205"/>
            <a:ext cx="5181600" cy="33147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94A35E7-9441-40E5-96BA-1D1100E3E797}"/>
              </a:ext>
            </a:extLst>
          </p:cNvPr>
          <p:cNvSpPr txBox="1"/>
          <p:nvPr/>
        </p:nvSpPr>
        <p:spPr>
          <a:xfrm>
            <a:off x="976375" y="2946551"/>
            <a:ext cx="362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 Visit grandparents</a:t>
            </a:r>
          </a:p>
        </p:txBody>
      </p:sp>
      <p:pic>
        <p:nvPicPr>
          <p:cNvPr id="2049" name="Picture 2048">
            <a:extLst>
              <a:ext uri="{FF2B5EF4-FFF2-40B4-BE49-F238E27FC236}">
                <a16:creationId xmlns:a16="http://schemas.microsoft.com/office/drawing/2014/main" id="{09A38818-6C25-4F1E-BA93-08BB4DF1DAD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33332" y="1225474"/>
            <a:ext cx="4763538" cy="423235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66EDED4-F85F-4DBA-B31F-47BF242CDAEA}"/>
              </a:ext>
            </a:extLst>
          </p:cNvPr>
          <p:cNvSpPr txBox="1"/>
          <p:nvPr/>
        </p:nvSpPr>
        <p:spPr>
          <a:xfrm>
            <a:off x="1013255" y="3443992"/>
            <a:ext cx="362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 Wear new/ nice clothes</a:t>
            </a:r>
          </a:p>
        </p:txBody>
      </p:sp>
      <p:pic>
        <p:nvPicPr>
          <p:cNvPr id="2051" name="Picture 2050">
            <a:extLst>
              <a:ext uri="{FF2B5EF4-FFF2-40B4-BE49-F238E27FC236}">
                <a16:creationId xmlns:a16="http://schemas.microsoft.com/office/drawing/2014/main" id="{004E55AA-BADA-48E1-B52E-4435F9C6DDF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69734" y="934882"/>
            <a:ext cx="4801692" cy="448658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468E6F7-AF89-4EEA-B455-0721BBFBA439}"/>
              </a:ext>
            </a:extLst>
          </p:cNvPr>
          <p:cNvSpPr txBox="1"/>
          <p:nvPr/>
        </p:nvSpPr>
        <p:spPr>
          <a:xfrm>
            <a:off x="1013255" y="3969291"/>
            <a:ext cx="362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 Get lucky money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05AE0D2-349A-418D-8C77-BA5316E708E9}"/>
              </a:ext>
            </a:extLst>
          </p:cNvPr>
          <p:cNvGrpSpPr/>
          <p:nvPr/>
        </p:nvGrpSpPr>
        <p:grpSpPr>
          <a:xfrm>
            <a:off x="1121368" y="343490"/>
            <a:ext cx="3599262" cy="910167"/>
            <a:chOff x="457876" y="-919"/>
            <a:chExt cx="3599262" cy="910167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2285BE0-8B45-414D-8E0C-B35C6B57E189}"/>
                </a:ext>
              </a:extLst>
            </p:cNvPr>
            <p:cNvGrpSpPr/>
            <p:nvPr/>
          </p:nvGrpSpPr>
          <p:grpSpPr>
            <a:xfrm>
              <a:off x="457876" y="-919"/>
              <a:ext cx="3599262" cy="910167"/>
              <a:chOff x="363957" y="-69060"/>
              <a:chExt cx="3599262" cy="910167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0514E0E-E696-4545-BE76-4E8390A10892}"/>
                  </a:ext>
                </a:extLst>
              </p:cNvPr>
              <p:cNvSpPr txBox="1"/>
              <p:nvPr/>
            </p:nvSpPr>
            <p:spPr>
              <a:xfrm>
                <a:off x="1105352" y="205849"/>
                <a:ext cx="28578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</a:rPr>
                  <a:t>New words:</a:t>
                </a:r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9FF9378-87A1-43B9-985C-4DA364D19A49}"/>
                  </a:ext>
                </a:extLst>
              </p:cNvPr>
              <p:cNvGrpSpPr/>
              <p:nvPr/>
            </p:nvGrpSpPr>
            <p:grpSpPr>
              <a:xfrm>
                <a:off x="363957" y="-69060"/>
                <a:ext cx="965639" cy="910167"/>
                <a:chOff x="363957" y="-69060"/>
                <a:chExt cx="965639" cy="910167"/>
              </a:xfrm>
            </p:grpSpPr>
            <p:pic>
              <p:nvPicPr>
                <p:cNvPr id="48" name="Picture 4" descr="20-3">
                  <a:extLst>
                    <a:ext uri="{FF2B5EF4-FFF2-40B4-BE49-F238E27FC236}">
                      <a16:creationId xmlns:a16="http://schemas.microsoft.com/office/drawing/2014/main" id="{EBC660A3-0E62-40DA-ADB6-D4A3FD58776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63957" y="-69060"/>
                  <a:ext cx="868680" cy="9101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10B745A-681E-48D1-855F-491545AAB10E}"/>
                    </a:ext>
                  </a:extLst>
                </p:cNvPr>
                <p:cNvSpPr txBox="1"/>
                <p:nvPr/>
              </p:nvSpPr>
              <p:spPr>
                <a:xfrm>
                  <a:off x="595065" y="182437"/>
                  <a:ext cx="73453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FF0000"/>
                      </a:solidFill>
                    </a:rPr>
                    <a:t>01</a:t>
                  </a:r>
                </a:p>
              </p:txBody>
            </p:sp>
          </p:grpSp>
        </p:grpSp>
        <p:cxnSp>
          <p:nvCxnSpPr>
            <p:cNvPr id="45" name="直接连接符 6">
              <a:extLst>
                <a:ext uri="{FF2B5EF4-FFF2-40B4-BE49-F238E27FC236}">
                  <a16:creationId xmlns:a16="http://schemas.microsoft.com/office/drawing/2014/main" id="{1AA9DB37-33A7-4CCA-81AA-6F4CFFA762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6556" y="755979"/>
              <a:ext cx="868680" cy="0"/>
            </a:xfrm>
            <a:prstGeom prst="line">
              <a:avLst/>
            </a:prstGeom>
            <a:ln w="19050">
              <a:solidFill>
                <a:srgbClr val="FF7C80"/>
              </a:solidFill>
              <a:prstDash val="sysDot"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190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8" grpId="0"/>
      <p:bldP spid="40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04363A-7B2B-4FC6-8EF2-4E70C8EF7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926" y="476633"/>
            <a:ext cx="9922148" cy="5765141"/>
          </a:xfrm>
          <a:prstGeom prst="rect">
            <a:avLst/>
          </a:prstGeom>
        </p:spPr>
      </p:pic>
      <p:pic>
        <p:nvPicPr>
          <p:cNvPr id="2050" name="Picture 2" descr="Kết quả hình ảnh cho train cartoon png">
            <a:extLst>
              <a:ext uri="{FF2B5EF4-FFF2-40B4-BE49-F238E27FC236}">
                <a16:creationId xmlns:a16="http://schemas.microsoft.com/office/drawing/2014/main" id="{1DE90A33-33AE-43CD-9452-52E1D92CF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6" b="27766"/>
          <a:stretch/>
        </p:blipFill>
        <p:spPr bwMode="auto">
          <a:xfrm>
            <a:off x="2459727" y="5996609"/>
            <a:ext cx="3038475" cy="86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28D5B1-F5CC-49B1-8316-EAE61623AA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51" b="92424" l="9804" r="89804">
                        <a14:foregroundMark x1="33725" y1="5051" x2="33725" y2="5051"/>
                        <a14:foregroundMark x1="27451" y1="11616" x2="27451" y2="11616"/>
                        <a14:foregroundMark x1="46275" y1="92424" x2="46275" y2="924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49839" y="0"/>
            <a:ext cx="1227691" cy="9532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66F2B5-3485-4EA4-88AF-4B574CF714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6667" y1="79167" x2="76667" y2="79167"/>
                        <a14:foregroundMark x1="75238" y1="85417" x2="75238" y2="85417"/>
                        <a14:foregroundMark x1="71429" y1="87500" x2="71429" y2="87500"/>
                        <a14:foregroundMark x1="83810" y1="83750" x2="83810" y2="83750"/>
                        <a14:foregroundMark x1="38571" y1="86667" x2="38571" y2="86667"/>
                        <a14:foregroundMark x1="28571" y1="87917" x2="28571" y2="87917"/>
                        <a14:foregroundMark x1="24286" y1="80417" x2="24286" y2="80417"/>
                        <a14:foregroundMark x1="19524" y1="81667" x2="19524" y2="81667"/>
                        <a14:foregroundMark x1="19524" y1="78750" x2="19524" y2="78750"/>
                        <a14:foregroundMark x1="19524" y1="78750" x2="19524" y2="78750"/>
                        <a14:foregroundMark x1="18095" y1="83333" x2="24762" y2="85000"/>
                        <a14:foregroundMark x1="26190" y1="86250" x2="28571" y2="8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77602"/>
            <a:ext cx="1227691" cy="14030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C26E168-AC8A-4363-BF66-8751D1A11BCB}"/>
              </a:ext>
            </a:extLst>
          </p:cNvPr>
          <p:cNvGrpSpPr/>
          <p:nvPr/>
        </p:nvGrpSpPr>
        <p:grpSpPr>
          <a:xfrm>
            <a:off x="6006961" y="4714875"/>
            <a:ext cx="6185039" cy="2182881"/>
            <a:chOff x="6006961" y="4714875"/>
            <a:chExt cx="6185039" cy="218288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3FB220-6637-4BCF-899F-C3A1F7627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78" b="99556" l="4889" r="97778">
                          <a14:foregroundMark x1="87111" y1="86667" x2="87111" y2="86667"/>
                          <a14:foregroundMark x1="93333" y1="89778" x2="93333" y2="89778"/>
                          <a14:foregroundMark x1="94667" y1="79111" x2="94667" y2="76889"/>
                          <a14:foregroundMark x1="94667" y1="72889" x2="94667" y2="72889"/>
                          <a14:foregroundMark x1="75556" y1="78667" x2="68000" y2="88000"/>
                          <a14:foregroundMark x1="52889" y1="89778" x2="52889" y2="89778"/>
                          <a14:foregroundMark x1="37778" y1="91556" x2="37778" y2="91556"/>
                          <a14:foregroundMark x1="31556" y1="86667" x2="31556" y2="86667"/>
                          <a14:foregroundMark x1="25778" y1="77333" x2="25333" y2="75556"/>
                          <a14:foregroundMark x1="23556" y1="65778" x2="23556" y2="65778"/>
                          <a14:foregroundMark x1="48000" y1="96000" x2="48000" y2="96000"/>
                          <a14:foregroundMark x1="58667" y1="94222" x2="58667" y2="94222"/>
                          <a14:foregroundMark x1="69778" y1="95111" x2="69778" y2="95111"/>
                          <a14:foregroundMark x1="88889" y1="99556" x2="92889" y2="99111"/>
                          <a14:foregroundMark x1="92889" y1="97333" x2="92889" y2="97333"/>
                          <a14:foregroundMark x1="92889" y1="96444" x2="92889" y2="96444"/>
                          <a14:foregroundMark x1="98222" y1="95111" x2="98222" y2="95111"/>
                          <a14:foregroundMark x1="6222" y1="95111" x2="6222" y2="95111"/>
                          <a14:foregroundMark x1="4889" y1="92889" x2="4889" y2="92889"/>
                          <a14:foregroundMark x1="4889" y1="92889" x2="4889" y2="92889"/>
                          <a14:foregroundMark x1="4889" y1="90222" x2="4889" y2="90222"/>
                          <a14:foregroundMark x1="17333" y1="82222" x2="17333" y2="82222"/>
                          <a14:foregroundMark x1="11111" y1="76000" x2="11111" y2="76000"/>
                          <a14:foregroundMark x1="27111" y1="66222" x2="27111" y2="66222"/>
                          <a14:foregroundMark x1="30222" y1="61333" x2="30222" y2="61333"/>
                          <a14:foregroundMark x1="27111" y1="58222" x2="27111" y2="58222"/>
                          <a14:foregroundMark x1="32889" y1="61778" x2="34667" y2="62667"/>
                          <a14:foregroundMark x1="69333" y1="63111" x2="69333" y2="63111"/>
                          <a14:foregroundMark x1="71111" y1="63111" x2="71111" y2="63111"/>
                          <a14:foregroundMark x1="92889" y1="67556" x2="92889" y2="67556"/>
                          <a14:foregroundMark x1="97778" y1="67556" x2="97778" y2="67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048875" y="4714875"/>
              <a:ext cx="2143125" cy="21431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D145A6B-5705-4ADD-A06C-4CEA15964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78" b="99556" l="4889" r="97778">
                          <a14:foregroundMark x1="87111" y1="86667" x2="87111" y2="86667"/>
                          <a14:foregroundMark x1="93333" y1="89778" x2="93333" y2="89778"/>
                          <a14:foregroundMark x1="94667" y1="79111" x2="94667" y2="76889"/>
                          <a14:foregroundMark x1="94667" y1="72889" x2="94667" y2="72889"/>
                          <a14:foregroundMark x1="75556" y1="78667" x2="68000" y2="88000"/>
                          <a14:foregroundMark x1="52889" y1="89778" x2="52889" y2="89778"/>
                          <a14:foregroundMark x1="37778" y1="91556" x2="37778" y2="91556"/>
                          <a14:foregroundMark x1="31556" y1="86667" x2="31556" y2="86667"/>
                          <a14:foregroundMark x1="25778" y1="77333" x2="25333" y2="75556"/>
                          <a14:foregroundMark x1="23556" y1="65778" x2="23556" y2="65778"/>
                          <a14:foregroundMark x1="48000" y1="96000" x2="48000" y2="96000"/>
                          <a14:foregroundMark x1="58667" y1="94222" x2="58667" y2="94222"/>
                          <a14:foregroundMark x1="69778" y1="95111" x2="69778" y2="95111"/>
                          <a14:foregroundMark x1="88889" y1="99556" x2="92889" y2="99111"/>
                          <a14:foregroundMark x1="92889" y1="97333" x2="92889" y2="97333"/>
                          <a14:foregroundMark x1="92889" y1="96444" x2="92889" y2="96444"/>
                          <a14:foregroundMark x1="98222" y1="95111" x2="98222" y2="95111"/>
                          <a14:foregroundMark x1="6222" y1="95111" x2="6222" y2="95111"/>
                          <a14:foregroundMark x1="4889" y1="92889" x2="4889" y2="92889"/>
                          <a14:foregroundMark x1="4889" y1="92889" x2="4889" y2="92889"/>
                          <a14:foregroundMark x1="4889" y1="90222" x2="4889" y2="90222"/>
                          <a14:foregroundMark x1="17333" y1="82222" x2="17333" y2="82222"/>
                          <a14:foregroundMark x1="11111" y1="76000" x2="11111" y2="76000"/>
                          <a14:foregroundMark x1="27111" y1="66222" x2="27111" y2="66222"/>
                          <a14:foregroundMark x1="30222" y1="61333" x2="30222" y2="61333"/>
                          <a14:foregroundMark x1="27111" y1="58222" x2="27111" y2="58222"/>
                          <a14:foregroundMark x1="32889" y1="61778" x2="34667" y2="62667"/>
                          <a14:foregroundMark x1="69333" y1="63111" x2="69333" y2="63111"/>
                          <a14:foregroundMark x1="71111" y1="63111" x2="71111" y2="63111"/>
                          <a14:foregroundMark x1="92889" y1="67556" x2="92889" y2="67556"/>
                          <a14:foregroundMark x1="97778" y1="67556" x2="97778" y2="67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27918" y="4734753"/>
              <a:ext cx="2143125" cy="21431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B7F3775-7666-4995-AF0D-1765701EB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78" b="99556" l="4889" r="97778">
                          <a14:foregroundMark x1="87111" y1="86667" x2="87111" y2="86667"/>
                          <a14:foregroundMark x1="93333" y1="89778" x2="93333" y2="89778"/>
                          <a14:foregroundMark x1="94667" y1="79111" x2="94667" y2="76889"/>
                          <a14:foregroundMark x1="94667" y1="72889" x2="94667" y2="72889"/>
                          <a14:foregroundMark x1="75556" y1="78667" x2="68000" y2="88000"/>
                          <a14:foregroundMark x1="52889" y1="89778" x2="52889" y2="89778"/>
                          <a14:foregroundMark x1="37778" y1="91556" x2="37778" y2="91556"/>
                          <a14:foregroundMark x1="31556" y1="86667" x2="31556" y2="86667"/>
                          <a14:foregroundMark x1="25778" y1="77333" x2="25333" y2="75556"/>
                          <a14:foregroundMark x1="23556" y1="65778" x2="23556" y2="65778"/>
                          <a14:foregroundMark x1="48000" y1="96000" x2="48000" y2="96000"/>
                          <a14:foregroundMark x1="58667" y1="94222" x2="58667" y2="94222"/>
                          <a14:foregroundMark x1="69778" y1="95111" x2="69778" y2="95111"/>
                          <a14:foregroundMark x1="88889" y1="99556" x2="92889" y2="99111"/>
                          <a14:foregroundMark x1="92889" y1="97333" x2="92889" y2="97333"/>
                          <a14:foregroundMark x1="92889" y1="96444" x2="92889" y2="96444"/>
                          <a14:foregroundMark x1="98222" y1="95111" x2="98222" y2="95111"/>
                          <a14:foregroundMark x1="6222" y1="95111" x2="6222" y2="95111"/>
                          <a14:foregroundMark x1="4889" y1="92889" x2="4889" y2="92889"/>
                          <a14:foregroundMark x1="4889" y1="92889" x2="4889" y2="92889"/>
                          <a14:foregroundMark x1="4889" y1="90222" x2="4889" y2="90222"/>
                          <a14:foregroundMark x1="17333" y1="82222" x2="17333" y2="82222"/>
                          <a14:foregroundMark x1="11111" y1="76000" x2="11111" y2="76000"/>
                          <a14:foregroundMark x1="27111" y1="66222" x2="27111" y2="66222"/>
                          <a14:foregroundMark x1="30222" y1="61333" x2="30222" y2="61333"/>
                          <a14:foregroundMark x1="27111" y1="58222" x2="27111" y2="58222"/>
                          <a14:foregroundMark x1="32889" y1="61778" x2="34667" y2="62667"/>
                          <a14:foregroundMark x1="69333" y1="63111" x2="69333" y2="63111"/>
                          <a14:foregroundMark x1="71111" y1="63111" x2="71111" y2="63111"/>
                          <a14:foregroundMark x1="92889" y1="67556" x2="92889" y2="67556"/>
                          <a14:foregroundMark x1="97778" y1="67556" x2="97778" y2="67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6961" y="4754631"/>
              <a:ext cx="2143125" cy="214312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B32304F-3434-47F9-B05D-0972981A1A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27" b="89595" l="6873" r="94502">
                        <a14:foregroundMark x1="12715" y1="20231" x2="12715" y2="20231"/>
                        <a14:foregroundMark x1="21993" y1="9827" x2="21993" y2="9827"/>
                        <a14:foregroundMark x1="10997" y1="35838" x2="10997" y2="35838"/>
                        <a14:foregroundMark x1="8591" y1="47977" x2="8591" y2="47977"/>
                        <a14:foregroundMark x1="7904" y1="67630" x2="7904" y2="67630"/>
                        <a14:foregroundMark x1="7560" y1="75145" x2="7560" y2="75145"/>
                        <a14:foregroundMark x1="6873" y1="89595" x2="6873" y2="89595"/>
                        <a14:foregroundMark x1="17869" y1="45087" x2="17869" y2="45087"/>
                        <a14:foregroundMark x1="30584" y1="36416" x2="30584" y2="36416"/>
                        <a14:foregroundMark x1="90722" y1="80925" x2="90722" y2="80925"/>
                        <a14:foregroundMark x1="87285" y1="84971" x2="87285" y2="84971"/>
                        <a14:foregroundMark x1="73883" y1="90173" x2="73883" y2="90173"/>
                        <a14:foregroundMark x1="63918" y1="86127" x2="66667" y2="87283"/>
                        <a14:foregroundMark x1="94502" y1="89595" x2="94502" y2="85549"/>
                        <a14:foregroundMark x1="94158" y1="81503" x2="92440" y2="79769"/>
                        <a14:foregroundMark x1="78351" y1="89017" x2="78351" y2="89017"/>
                        <a14:foregroundMark x1="81443" y1="87861" x2="81443" y2="87861"/>
                        <a14:foregroundMark x1="64948" y1="86127" x2="55326" y2="86127"/>
                        <a14:foregroundMark x1="49141" y1="87861" x2="49141" y2="87861"/>
                        <a14:foregroundMark x1="45361" y1="87861" x2="42955" y2="87861"/>
                        <a14:foregroundMark x1="18900" y1="87861" x2="18900" y2="87861"/>
                        <a14:foregroundMark x1="11684" y1="35838" x2="11684" y2="35838"/>
                        <a14:foregroundMark x1="24742" y1="57225" x2="24742" y2="57225"/>
                        <a14:foregroundMark x1="59107" y1="58960" x2="59107" y2="58960"/>
                        <a14:foregroundMark x1="61512" y1="52601" x2="61512" y2="52601"/>
                        <a14:foregroundMark x1="28866" y1="45087" x2="28866" y2="45087"/>
                        <a14:foregroundMark x1="12715" y1="38728" x2="12715" y2="38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1340" y="5348865"/>
            <a:ext cx="2771775" cy="164782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F3F781A-DBD8-47D8-9F48-9819585CADFF}"/>
              </a:ext>
            </a:extLst>
          </p:cNvPr>
          <p:cNvGrpSpPr/>
          <p:nvPr/>
        </p:nvGrpSpPr>
        <p:grpSpPr>
          <a:xfrm>
            <a:off x="1573622" y="89107"/>
            <a:ext cx="9225222" cy="387526"/>
            <a:chOff x="1573622" y="89107"/>
            <a:chExt cx="9225222" cy="3875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E7FBF67-8992-4B01-95D7-55318C970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573622" y="89107"/>
              <a:ext cx="497129" cy="3875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6D37FEF-A323-449B-8C77-6322C2EB2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367085" y="89107"/>
              <a:ext cx="497129" cy="38752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B398CDA-7C4F-415C-9000-EBF50C11D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160548" y="89107"/>
              <a:ext cx="497129" cy="38752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4A21116-4F08-4DD7-BB70-F5FD45F83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954011" y="89107"/>
              <a:ext cx="497129" cy="38752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C56E82D-21A0-45D7-A33F-907CF500E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4747474" y="89107"/>
              <a:ext cx="497129" cy="38752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D9C2D3C-D5B2-445B-8151-4C1E8E6C4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540937" y="89107"/>
              <a:ext cx="497129" cy="38752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BA95A7C-C280-4511-BEB3-B3ECAA9C3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6334400" y="89107"/>
              <a:ext cx="497129" cy="38752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7C14BF0-2FB0-41A3-A4FA-5010BF805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27863" y="89107"/>
              <a:ext cx="497129" cy="38752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BFCF93E-82AB-471E-9A52-0B5AD190B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921326" y="89107"/>
              <a:ext cx="497129" cy="38752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8C554DE-A63C-4E7E-893B-4EA1C20AC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714789" y="89107"/>
              <a:ext cx="497129" cy="38752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B858F7D-DE76-4EFD-85D1-2F60ACB47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508252" y="89107"/>
              <a:ext cx="497129" cy="38752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B0156A5-6034-4F1E-A177-92F41BA9E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0301715" y="89107"/>
              <a:ext cx="497129" cy="387526"/>
            </a:xfrm>
            <a:prstGeom prst="rect">
              <a:avLst/>
            </a:prstGeom>
          </p:spPr>
        </p:pic>
      </p:grpSp>
      <p:pic>
        <p:nvPicPr>
          <p:cNvPr id="10" name="37-track-37">
            <a:hlinkClick r:id="" action="ppaction://media"/>
            <a:extLst>
              <a:ext uri="{FF2B5EF4-FFF2-40B4-BE49-F238E27FC236}">
                <a16:creationId xmlns:a16="http://schemas.microsoft.com/office/drawing/2014/main" id="{E9B6B215-B09B-400B-9FB3-941DA0BB90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60021DE-B9C3-4324-A4EF-F48BF5027D69}"/>
              </a:ext>
            </a:extLst>
          </p:cNvPr>
          <p:cNvCxnSpPr>
            <a:cxnSpLocks/>
          </p:cNvCxnSpPr>
          <p:nvPr/>
        </p:nvCxnSpPr>
        <p:spPr>
          <a:xfrm>
            <a:off x="7315200" y="953266"/>
            <a:ext cx="29865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EEF12C-09EC-46DF-91CE-EE4E249019BB}"/>
              </a:ext>
            </a:extLst>
          </p:cNvPr>
          <p:cNvCxnSpPr>
            <a:cxnSpLocks/>
          </p:cNvCxnSpPr>
          <p:nvPr/>
        </p:nvCxnSpPr>
        <p:spPr>
          <a:xfrm>
            <a:off x="9711060" y="1595996"/>
            <a:ext cx="11813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21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train cartoon png">
            <a:extLst>
              <a:ext uri="{FF2B5EF4-FFF2-40B4-BE49-F238E27FC236}">
                <a16:creationId xmlns:a16="http://schemas.microsoft.com/office/drawing/2014/main" id="{1DE90A33-33AE-43CD-9452-52E1D92CF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6" b="27766"/>
          <a:stretch/>
        </p:blipFill>
        <p:spPr bwMode="auto">
          <a:xfrm>
            <a:off x="2459727" y="5996609"/>
            <a:ext cx="3038475" cy="86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28D5B1-F5CC-49B1-8316-EAE61623A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51" b="92424" l="9804" r="89804">
                        <a14:foregroundMark x1="33725" y1="5051" x2="33725" y2="5051"/>
                        <a14:foregroundMark x1="27451" y1="11616" x2="27451" y2="11616"/>
                        <a14:foregroundMark x1="46275" y1="92424" x2="46275" y2="924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49839" y="0"/>
            <a:ext cx="1227691" cy="9532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66F2B5-3485-4EA4-88AF-4B574CF714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6667" y1="79167" x2="76667" y2="79167"/>
                        <a14:foregroundMark x1="75238" y1="85417" x2="75238" y2="85417"/>
                        <a14:foregroundMark x1="71429" y1="87500" x2="71429" y2="87500"/>
                        <a14:foregroundMark x1="83810" y1="83750" x2="83810" y2="83750"/>
                        <a14:foregroundMark x1="38571" y1="86667" x2="38571" y2="86667"/>
                        <a14:foregroundMark x1="28571" y1="87917" x2="28571" y2="87917"/>
                        <a14:foregroundMark x1="24286" y1="80417" x2="24286" y2="80417"/>
                        <a14:foregroundMark x1="19524" y1="81667" x2="19524" y2="81667"/>
                        <a14:foregroundMark x1="19524" y1="78750" x2="19524" y2="78750"/>
                        <a14:foregroundMark x1="19524" y1="78750" x2="19524" y2="78750"/>
                        <a14:foregroundMark x1="18095" y1="83333" x2="24762" y2="85000"/>
                        <a14:foregroundMark x1="26190" y1="86250" x2="28571" y2="8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77602"/>
            <a:ext cx="1227691" cy="14030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C26E168-AC8A-4363-BF66-8751D1A11BCB}"/>
              </a:ext>
            </a:extLst>
          </p:cNvPr>
          <p:cNvGrpSpPr/>
          <p:nvPr/>
        </p:nvGrpSpPr>
        <p:grpSpPr>
          <a:xfrm>
            <a:off x="6006961" y="4714875"/>
            <a:ext cx="6185039" cy="2182881"/>
            <a:chOff x="6006961" y="4714875"/>
            <a:chExt cx="6185039" cy="218288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3FB220-6637-4BCF-899F-C3A1F7627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78" b="99556" l="4889" r="97778">
                          <a14:foregroundMark x1="87111" y1="86667" x2="87111" y2="86667"/>
                          <a14:foregroundMark x1="93333" y1="89778" x2="93333" y2="89778"/>
                          <a14:foregroundMark x1="94667" y1="79111" x2="94667" y2="76889"/>
                          <a14:foregroundMark x1="94667" y1="72889" x2="94667" y2="72889"/>
                          <a14:foregroundMark x1="75556" y1="78667" x2="68000" y2="88000"/>
                          <a14:foregroundMark x1="52889" y1="89778" x2="52889" y2="89778"/>
                          <a14:foregroundMark x1="37778" y1="91556" x2="37778" y2="91556"/>
                          <a14:foregroundMark x1="31556" y1="86667" x2="31556" y2="86667"/>
                          <a14:foregroundMark x1="25778" y1="77333" x2="25333" y2="75556"/>
                          <a14:foregroundMark x1="23556" y1="65778" x2="23556" y2="65778"/>
                          <a14:foregroundMark x1="48000" y1="96000" x2="48000" y2="96000"/>
                          <a14:foregroundMark x1="58667" y1="94222" x2="58667" y2="94222"/>
                          <a14:foregroundMark x1="69778" y1="95111" x2="69778" y2="95111"/>
                          <a14:foregroundMark x1="88889" y1="99556" x2="92889" y2="99111"/>
                          <a14:foregroundMark x1="92889" y1="97333" x2="92889" y2="97333"/>
                          <a14:foregroundMark x1="92889" y1="96444" x2="92889" y2="96444"/>
                          <a14:foregroundMark x1="98222" y1="95111" x2="98222" y2="95111"/>
                          <a14:foregroundMark x1="6222" y1="95111" x2="6222" y2="95111"/>
                          <a14:foregroundMark x1="4889" y1="92889" x2="4889" y2="92889"/>
                          <a14:foregroundMark x1="4889" y1="92889" x2="4889" y2="92889"/>
                          <a14:foregroundMark x1="4889" y1="90222" x2="4889" y2="90222"/>
                          <a14:foregroundMark x1="17333" y1="82222" x2="17333" y2="82222"/>
                          <a14:foregroundMark x1="11111" y1="76000" x2="11111" y2="76000"/>
                          <a14:foregroundMark x1="27111" y1="66222" x2="27111" y2="66222"/>
                          <a14:foregroundMark x1="30222" y1="61333" x2="30222" y2="61333"/>
                          <a14:foregroundMark x1="27111" y1="58222" x2="27111" y2="58222"/>
                          <a14:foregroundMark x1="32889" y1="61778" x2="34667" y2="62667"/>
                          <a14:foregroundMark x1="69333" y1="63111" x2="69333" y2="63111"/>
                          <a14:foregroundMark x1="71111" y1="63111" x2="71111" y2="63111"/>
                          <a14:foregroundMark x1="92889" y1="67556" x2="92889" y2="67556"/>
                          <a14:foregroundMark x1="97778" y1="67556" x2="97778" y2="67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048875" y="4714875"/>
              <a:ext cx="2143125" cy="21431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D145A6B-5705-4ADD-A06C-4CEA15964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78" b="99556" l="4889" r="97778">
                          <a14:foregroundMark x1="87111" y1="86667" x2="87111" y2="86667"/>
                          <a14:foregroundMark x1="93333" y1="89778" x2="93333" y2="89778"/>
                          <a14:foregroundMark x1="94667" y1="79111" x2="94667" y2="76889"/>
                          <a14:foregroundMark x1="94667" y1="72889" x2="94667" y2="72889"/>
                          <a14:foregroundMark x1="75556" y1="78667" x2="68000" y2="88000"/>
                          <a14:foregroundMark x1="52889" y1="89778" x2="52889" y2="89778"/>
                          <a14:foregroundMark x1="37778" y1="91556" x2="37778" y2="91556"/>
                          <a14:foregroundMark x1="31556" y1="86667" x2="31556" y2="86667"/>
                          <a14:foregroundMark x1="25778" y1="77333" x2="25333" y2="75556"/>
                          <a14:foregroundMark x1="23556" y1="65778" x2="23556" y2="65778"/>
                          <a14:foregroundMark x1="48000" y1="96000" x2="48000" y2="96000"/>
                          <a14:foregroundMark x1="58667" y1="94222" x2="58667" y2="94222"/>
                          <a14:foregroundMark x1="69778" y1="95111" x2="69778" y2="95111"/>
                          <a14:foregroundMark x1="88889" y1="99556" x2="92889" y2="99111"/>
                          <a14:foregroundMark x1="92889" y1="97333" x2="92889" y2="97333"/>
                          <a14:foregroundMark x1="92889" y1="96444" x2="92889" y2="96444"/>
                          <a14:foregroundMark x1="98222" y1="95111" x2="98222" y2="95111"/>
                          <a14:foregroundMark x1="6222" y1="95111" x2="6222" y2="95111"/>
                          <a14:foregroundMark x1="4889" y1="92889" x2="4889" y2="92889"/>
                          <a14:foregroundMark x1="4889" y1="92889" x2="4889" y2="92889"/>
                          <a14:foregroundMark x1="4889" y1="90222" x2="4889" y2="90222"/>
                          <a14:foregroundMark x1="17333" y1="82222" x2="17333" y2="82222"/>
                          <a14:foregroundMark x1="11111" y1="76000" x2="11111" y2="76000"/>
                          <a14:foregroundMark x1="27111" y1="66222" x2="27111" y2="66222"/>
                          <a14:foregroundMark x1="30222" y1="61333" x2="30222" y2="61333"/>
                          <a14:foregroundMark x1="27111" y1="58222" x2="27111" y2="58222"/>
                          <a14:foregroundMark x1="32889" y1="61778" x2="34667" y2="62667"/>
                          <a14:foregroundMark x1="69333" y1="63111" x2="69333" y2="63111"/>
                          <a14:foregroundMark x1="71111" y1="63111" x2="71111" y2="63111"/>
                          <a14:foregroundMark x1="92889" y1="67556" x2="92889" y2="67556"/>
                          <a14:foregroundMark x1="97778" y1="67556" x2="97778" y2="67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27918" y="4734753"/>
              <a:ext cx="2143125" cy="21431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B7F3775-7666-4995-AF0D-1765701EB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78" b="99556" l="4889" r="97778">
                          <a14:foregroundMark x1="87111" y1="86667" x2="87111" y2="86667"/>
                          <a14:foregroundMark x1="93333" y1="89778" x2="93333" y2="89778"/>
                          <a14:foregroundMark x1="94667" y1="79111" x2="94667" y2="76889"/>
                          <a14:foregroundMark x1="94667" y1="72889" x2="94667" y2="72889"/>
                          <a14:foregroundMark x1="75556" y1="78667" x2="68000" y2="88000"/>
                          <a14:foregroundMark x1="52889" y1="89778" x2="52889" y2="89778"/>
                          <a14:foregroundMark x1="37778" y1="91556" x2="37778" y2="91556"/>
                          <a14:foregroundMark x1="31556" y1="86667" x2="31556" y2="86667"/>
                          <a14:foregroundMark x1="25778" y1="77333" x2="25333" y2="75556"/>
                          <a14:foregroundMark x1="23556" y1="65778" x2="23556" y2="65778"/>
                          <a14:foregroundMark x1="48000" y1="96000" x2="48000" y2="96000"/>
                          <a14:foregroundMark x1="58667" y1="94222" x2="58667" y2="94222"/>
                          <a14:foregroundMark x1="69778" y1="95111" x2="69778" y2="95111"/>
                          <a14:foregroundMark x1="88889" y1="99556" x2="92889" y2="99111"/>
                          <a14:foregroundMark x1="92889" y1="97333" x2="92889" y2="97333"/>
                          <a14:foregroundMark x1="92889" y1="96444" x2="92889" y2="96444"/>
                          <a14:foregroundMark x1="98222" y1="95111" x2="98222" y2="95111"/>
                          <a14:foregroundMark x1="6222" y1="95111" x2="6222" y2="95111"/>
                          <a14:foregroundMark x1="4889" y1="92889" x2="4889" y2="92889"/>
                          <a14:foregroundMark x1="4889" y1="92889" x2="4889" y2="92889"/>
                          <a14:foregroundMark x1="4889" y1="90222" x2="4889" y2="90222"/>
                          <a14:foregroundMark x1="17333" y1="82222" x2="17333" y2="82222"/>
                          <a14:foregroundMark x1="11111" y1="76000" x2="11111" y2="76000"/>
                          <a14:foregroundMark x1="27111" y1="66222" x2="27111" y2="66222"/>
                          <a14:foregroundMark x1="30222" y1="61333" x2="30222" y2="61333"/>
                          <a14:foregroundMark x1="27111" y1="58222" x2="27111" y2="58222"/>
                          <a14:foregroundMark x1="32889" y1="61778" x2="34667" y2="62667"/>
                          <a14:foregroundMark x1="69333" y1="63111" x2="69333" y2="63111"/>
                          <a14:foregroundMark x1="71111" y1="63111" x2="71111" y2="63111"/>
                          <a14:foregroundMark x1="92889" y1="67556" x2="92889" y2="67556"/>
                          <a14:foregroundMark x1="97778" y1="67556" x2="97778" y2="67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6961" y="4754631"/>
              <a:ext cx="2143125" cy="214312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B32304F-3434-47F9-B05D-0972981A1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27" b="89595" l="6873" r="94502">
                        <a14:foregroundMark x1="12715" y1="20231" x2="12715" y2="20231"/>
                        <a14:foregroundMark x1="21993" y1="9827" x2="21993" y2="9827"/>
                        <a14:foregroundMark x1="10997" y1="35838" x2="10997" y2="35838"/>
                        <a14:foregroundMark x1="8591" y1="47977" x2="8591" y2="47977"/>
                        <a14:foregroundMark x1="7904" y1="67630" x2="7904" y2="67630"/>
                        <a14:foregroundMark x1="7560" y1="75145" x2="7560" y2="75145"/>
                        <a14:foregroundMark x1="6873" y1="89595" x2="6873" y2="89595"/>
                        <a14:foregroundMark x1="17869" y1="45087" x2="17869" y2="45087"/>
                        <a14:foregroundMark x1="30584" y1="36416" x2="30584" y2="36416"/>
                        <a14:foregroundMark x1="90722" y1="80925" x2="90722" y2="80925"/>
                        <a14:foregroundMark x1="87285" y1="84971" x2="87285" y2="84971"/>
                        <a14:foregroundMark x1="73883" y1="90173" x2="73883" y2="90173"/>
                        <a14:foregroundMark x1="63918" y1="86127" x2="66667" y2="87283"/>
                        <a14:foregroundMark x1="94502" y1="89595" x2="94502" y2="85549"/>
                        <a14:foregroundMark x1="94158" y1="81503" x2="92440" y2="79769"/>
                        <a14:foregroundMark x1="78351" y1="89017" x2="78351" y2="89017"/>
                        <a14:foregroundMark x1="81443" y1="87861" x2="81443" y2="87861"/>
                        <a14:foregroundMark x1="64948" y1="86127" x2="55326" y2="86127"/>
                        <a14:foregroundMark x1="49141" y1="87861" x2="49141" y2="87861"/>
                        <a14:foregroundMark x1="45361" y1="87861" x2="42955" y2="87861"/>
                        <a14:foregroundMark x1="18900" y1="87861" x2="18900" y2="87861"/>
                        <a14:foregroundMark x1="11684" y1="35838" x2="11684" y2="35838"/>
                        <a14:foregroundMark x1="24742" y1="57225" x2="24742" y2="57225"/>
                        <a14:foregroundMark x1="59107" y1="58960" x2="59107" y2="58960"/>
                        <a14:foregroundMark x1="61512" y1="52601" x2="61512" y2="52601"/>
                        <a14:foregroundMark x1="28866" y1="45087" x2="28866" y2="45087"/>
                        <a14:foregroundMark x1="12715" y1="38728" x2="12715" y2="38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1340" y="5348865"/>
            <a:ext cx="2771775" cy="164782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F3F781A-DBD8-47D8-9F48-9819585CADFF}"/>
              </a:ext>
            </a:extLst>
          </p:cNvPr>
          <p:cNvGrpSpPr/>
          <p:nvPr/>
        </p:nvGrpSpPr>
        <p:grpSpPr>
          <a:xfrm>
            <a:off x="1573622" y="89107"/>
            <a:ext cx="9225222" cy="387526"/>
            <a:chOff x="1573622" y="89107"/>
            <a:chExt cx="9225222" cy="3875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E7FBF67-8992-4B01-95D7-55318C970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573622" y="89107"/>
              <a:ext cx="497129" cy="3875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6D37FEF-A323-449B-8C77-6322C2EB2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367085" y="89107"/>
              <a:ext cx="497129" cy="38752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B398CDA-7C4F-415C-9000-EBF50C11D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160548" y="89107"/>
              <a:ext cx="497129" cy="38752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4A21116-4F08-4DD7-BB70-F5FD45F83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954011" y="89107"/>
              <a:ext cx="497129" cy="38752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C56E82D-21A0-45D7-A33F-907CF500E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4747474" y="89107"/>
              <a:ext cx="497129" cy="38752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D9C2D3C-D5B2-445B-8151-4C1E8E6C4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540937" y="89107"/>
              <a:ext cx="497129" cy="38752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BA95A7C-C280-4511-BEB3-B3ECAA9C3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6334400" y="89107"/>
              <a:ext cx="497129" cy="38752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7C14BF0-2FB0-41A3-A4FA-5010BF805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27863" y="89107"/>
              <a:ext cx="497129" cy="38752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BFCF93E-82AB-471E-9A52-0B5AD190B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921326" y="89107"/>
              <a:ext cx="497129" cy="38752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8C554DE-A63C-4E7E-893B-4EA1C20AC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714789" y="89107"/>
              <a:ext cx="497129" cy="38752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B858F7D-DE76-4EFD-85D1-2F60ACB47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508252" y="89107"/>
              <a:ext cx="497129" cy="38752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B0156A5-6034-4F1E-A177-92F41BA9E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0301715" y="89107"/>
              <a:ext cx="497129" cy="38752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1A426E-FDE5-409F-849E-B4ECF5C64E22}"/>
              </a:ext>
            </a:extLst>
          </p:cNvPr>
          <p:cNvGrpSpPr/>
          <p:nvPr/>
        </p:nvGrpSpPr>
        <p:grpSpPr>
          <a:xfrm>
            <a:off x="1121368" y="343490"/>
            <a:ext cx="3599262" cy="910167"/>
            <a:chOff x="457876" y="-919"/>
            <a:chExt cx="3599262" cy="91016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CB2FD81-5AA5-4FF9-9D25-0A21710D91AB}"/>
                </a:ext>
              </a:extLst>
            </p:cNvPr>
            <p:cNvGrpSpPr/>
            <p:nvPr/>
          </p:nvGrpSpPr>
          <p:grpSpPr>
            <a:xfrm>
              <a:off x="457876" y="-919"/>
              <a:ext cx="3599262" cy="910167"/>
              <a:chOff x="363957" y="-69060"/>
              <a:chExt cx="3599262" cy="910167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78505FA-54DD-4A14-8F06-6820DE8593FA}"/>
                  </a:ext>
                </a:extLst>
              </p:cNvPr>
              <p:cNvSpPr txBox="1"/>
              <p:nvPr/>
            </p:nvSpPr>
            <p:spPr>
              <a:xfrm>
                <a:off x="1105352" y="205849"/>
                <a:ext cx="28578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</a:rPr>
                  <a:t>Structures</a:t>
                </a:r>
                <a:r>
                  <a:rPr lang="en-US" sz="3200" b="1" dirty="0"/>
                  <a:t>:</a:t>
                </a: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3CE37F82-145C-4491-8F34-495268811907}"/>
                  </a:ext>
                </a:extLst>
              </p:cNvPr>
              <p:cNvGrpSpPr/>
              <p:nvPr/>
            </p:nvGrpSpPr>
            <p:grpSpPr>
              <a:xfrm>
                <a:off x="363957" y="-69060"/>
                <a:ext cx="965639" cy="910167"/>
                <a:chOff x="363957" y="-69060"/>
                <a:chExt cx="965639" cy="910167"/>
              </a:xfrm>
            </p:grpSpPr>
            <p:pic>
              <p:nvPicPr>
                <p:cNvPr id="29" name="Picture 4" descr="20-3">
                  <a:extLst>
                    <a:ext uri="{FF2B5EF4-FFF2-40B4-BE49-F238E27FC236}">
                      <a16:creationId xmlns:a16="http://schemas.microsoft.com/office/drawing/2014/main" id="{93FA0D80-7434-4EBA-9903-59F4ACF9D75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63957" y="-69060"/>
                  <a:ext cx="868680" cy="9101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3522C49-75E8-4858-B213-054A4D524309}"/>
                    </a:ext>
                  </a:extLst>
                </p:cNvPr>
                <p:cNvSpPr txBox="1"/>
                <p:nvPr/>
              </p:nvSpPr>
              <p:spPr>
                <a:xfrm>
                  <a:off x="595065" y="182437"/>
                  <a:ext cx="73453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FF0000"/>
                      </a:solidFill>
                    </a:rPr>
                    <a:t>02</a:t>
                  </a:r>
                </a:p>
              </p:txBody>
            </p:sp>
          </p:grpSp>
        </p:grpSp>
        <p:cxnSp>
          <p:nvCxnSpPr>
            <p:cNvPr id="26" name="直接连接符 6">
              <a:extLst>
                <a:ext uri="{FF2B5EF4-FFF2-40B4-BE49-F238E27FC236}">
                  <a16:creationId xmlns:a16="http://schemas.microsoft.com/office/drawing/2014/main" id="{5DD5AD15-EDEA-4324-9ADD-E240B8BA42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6556" y="755979"/>
              <a:ext cx="868680" cy="0"/>
            </a:xfrm>
            <a:prstGeom prst="line">
              <a:avLst/>
            </a:prstGeom>
            <a:ln w="19050">
              <a:solidFill>
                <a:srgbClr val="FF7C80"/>
              </a:solidFill>
              <a:prstDash val="sysDot"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862F6176-08FE-40A6-8ABF-1F09311EC80B}"/>
              </a:ext>
            </a:extLst>
          </p:cNvPr>
          <p:cNvGrpSpPr/>
          <p:nvPr/>
        </p:nvGrpSpPr>
        <p:grpSpPr>
          <a:xfrm>
            <a:off x="861391" y="1643270"/>
            <a:ext cx="6266472" cy="1785730"/>
            <a:chOff x="861391" y="1643270"/>
            <a:chExt cx="5049079" cy="178573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AFAB5C3-0AEE-459F-828C-95E017CE9C56}"/>
                </a:ext>
              </a:extLst>
            </p:cNvPr>
            <p:cNvSpPr txBox="1"/>
            <p:nvPr/>
          </p:nvSpPr>
          <p:spPr>
            <a:xfrm>
              <a:off x="1344708" y="1901401"/>
              <a:ext cx="45657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What do you do at </a:t>
              </a:r>
              <a:r>
                <a:rPr lang="en-US" sz="3200" b="1" u="sng" dirty="0">
                  <a:solidFill>
                    <a:srgbClr val="FF0000"/>
                  </a:solidFill>
                </a:rPr>
                <a:t>Tet</a:t>
              </a:r>
              <a:r>
                <a:rPr lang="en-US" sz="32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6307D0-3CFC-49FA-A3FC-856B6555A803}"/>
                </a:ext>
              </a:extLst>
            </p:cNvPr>
            <p:cNvSpPr txBox="1"/>
            <p:nvPr/>
          </p:nvSpPr>
          <p:spPr>
            <a:xfrm>
              <a:off x="1344708" y="2455494"/>
              <a:ext cx="45657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I </a:t>
              </a:r>
              <a:r>
                <a:rPr lang="en-US" sz="3200" b="1" u="sng" dirty="0">
                  <a:solidFill>
                    <a:srgbClr val="FF0000"/>
                  </a:solidFill>
                </a:rPr>
                <a:t>make banh </a:t>
              </a:r>
              <a:r>
                <a:rPr lang="en-US" sz="3200" b="1" u="sng" dirty="0" err="1">
                  <a:solidFill>
                    <a:srgbClr val="FF0000"/>
                  </a:solidFill>
                </a:rPr>
                <a:t>chung</a:t>
              </a:r>
              <a:r>
                <a:rPr lang="en-US" sz="3200" b="1" dirty="0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D46FD7-FCDB-4203-AD23-32F9DDDA713A}"/>
                </a:ext>
              </a:extLst>
            </p:cNvPr>
            <p:cNvSpPr/>
            <p:nvPr/>
          </p:nvSpPr>
          <p:spPr>
            <a:xfrm>
              <a:off x="861391" y="1643270"/>
              <a:ext cx="4383212" cy="17857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5020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054">
            <a:extLst>
              <a:ext uri="{FF2B5EF4-FFF2-40B4-BE49-F238E27FC236}">
                <a16:creationId xmlns:a16="http://schemas.microsoft.com/office/drawing/2014/main" id="{8F3C0672-306A-495E-9F9F-397116A80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2" y="1917052"/>
            <a:ext cx="2649302" cy="235117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8EC6482-A86A-4A01-A229-840BD51B6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03" y="4260995"/>
            <a:ext cx="2776326" cy="1776032"/>
          </a:xfrm>
          <a:prstGeom prst="rect">
            <a:avLst/>
          </a:prstGeom>
        </p:spPr>
      </p:pic>
      <p:pic>
        <p:nvPicPr>
          <p:cNvPr id="2050" name="Picture 2" descr="Kết quả hình ảnh cho train cartoon png">
            <a:extLst>
              <a:ext uri="{FF2B5EF4-FFF2-40B4-BE49-F238E27FC236}">
                <a16:creationId xmlns:a16="http://schemas.microsoft.com/office/drawing/2014/main" id="{1DE90A33-33AE-43CD-9452-52E1D92CF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6" b="27766"/>
          <a:stretch/>
        </p:blipFill>
        <p:spPr bwMode="auto">
          <a:xfrm>
            <a:off x="2459727" y="5996609"/>
            <a:ext cx="3038475" cy="86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28D5B1-F5CC-49B1-8316-EAE61623AA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51" b="92424" l="9804" r="89804">
                        <a14:foregroundMark x1="33725" y1="5051" x2="33725" y2="5051"/>
                        <a14:foregroundMark x1="27451" y1="11616" x2="27451" y2="11616"/>
                        <a14:foregroundMark x1="46275" y1="92424" x2="46275" y2="924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49839" y="0"/>
            <a:ext cx="1227691" cy="9532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66F2B5-3485-4EA4-88AF-4B574CF714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6667" y1="79167" x2="76667" y2="79167"/>
                        <a14:foregroundMark x1="75238" y1="85417" x2="75238" y2="85417"/>
                        <a14:foregroundMark x1="71429" y1="87500" x2="71429" y2="87500"/>
                        <a14:foregroundMark x1="83810" y1="83750" x2="83810" y2="83750"/>
                        <a14:foregroundMark x1="38571" y1="86667" x2="38571" y2="86667"/>
                        <a14:foregroundMark x1="28571" y1="87917" x2="28571" y2="87917"/>
                        <a14:foregroundMark x1="24286" y1="80417" x2="24286" y2="80417"/>
                        <a14:foregroundMark x1="19524" y1="81667" x2="19524" y2="81667"/>
                        <a14:foregroundMark x1="19524" y1="78750" x2="19524" y2="78750"/>
                        <a14:foregroundMark x1="19524" y1="78750" x2="19524" y2="78750"/>
                        <a14:foregroundMark x1="18095" y1="83333" x2="24762" y2="85000"/>
                        <a14:foregroundMark x1="26190" y1="86250" x2="28571" y2="8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77602"/>
            <a:ext cx="1227691" cy="14030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C26E168-AC8A-4363-BF66-8751D1A11BCB}"/>
              </a:ext>
            </a:extLst>
          </p:cNvPr>
          <p:cNvGrpSpPr/>
          <p:nvPr/>
        </p:nvGrpSpPr>
        <p:grpSpPr>
          <a:xfrm>
            <a:off x="6006961" y="4714875"/>
            <a:ext cx="6185039" cy="2182881"/>
            <a:chOff x="6006961" y="4714875"/>
            <a:chExt cx="6185039" cy="218288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3FB220-6637-4BCF-899F-C3A1F7627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78" b="99556" l="4889" r="97778">
                          <a14:foregroundMark x1="87111" y1="86667" x2="87111" y2="86667"/>
                          <a14:foregroundMark x1="93333" y1="89778" x2="93333" y2="89778"/>
                          <a14:foregroundMark x1="94667" y1="79111" x2="94667" y2="76889"/>
                          <a14:foregroundMark x1="94667" y1="72889" x2="94667" y2="72889"/>
                          <a14:foregroundMark x1="75556" y1="78667" x2="68000" y2="88000"/>
                          <a14:foregroundMark x1="52889" y1="89778" x2="52889" y2="89778"/>
                          <a14:foregroundMark x1="37778" y1="91556" x2="37778" y2="91556"/>
                          <a14:foregroundMark x1="31556" y1="86667" x2="31556" y2="86667"/>
                          <a14:foregroundMark x1="25778" y1="77333" x2="25333" y2="75556"/>
                          <a14:foregroundMark x1="23556" y1="65778" x2="23556" y2="65778"/>
                          <a14:foregroundMark x1="48000" y1="96000" x2="48000" y2="96000"/>
                          <a14:foregroundMark x1="58667" y1="94222" x2="58667" y2="94222"/>
                          <a14:foregroundMark x1="69778" y1="95111" x2="69778" y2="95111"/>
                          <a14:foregroundMark x1="88889" y1="99556" x2="92889" y2="99111"/>
                          <a14:foregroundMark x1="92889" y1="97333" x2="92889" y2="97333"/>
                          <a14:foregroundMark x1="92889" y1="96444" x2="92889" y2="96444"/>
                          <a14:foregroundMark x1="98222" y1="95111" x2="98222" y2="95111"/>
                          <a14:foregroundMark x1="6222" y1="95111" x2="6222" y2="95111"/>
                          <a14:foregroundMark x1="4889" y1="92889" x2="4889" y2="92889"/>
                          <a14:foregroundMark x1="4889" y1="92889" x2="4889" y2="92889"/>
                          <a14:foregroundMark x1="4889" y1="90222" x2="4889" y2="90222"/>
                          <a14:foregroundMark x1="17333" y1="82222" x2="17333" y2="82222"/>
                          <a14:foregroundMark x1="11111" y1="76000" x2="11111" y2="76000"/>
                          <a14:foregroundMark x1="27111" y1="66222" x2="27111" y2="66222"/>
                          <a14:foregroundMark x1="30222" y1="61333" x2="30222" y2="61333"/>
                          <a14:foregroundMark x1="27111" y1="58222" x2="27111" y2="58222"/>
                          <a14:foregroundMark x1="32889" y1="61778" x2="34667" y2="62667"/>
                          <a14:foregroundMark x1="69333" y1="63111" x2="69333" y2="63111"/>
                          <a14:foregroundMark x1="71111" y1="63111" x2="71111" y2="63111"/>
                          <a14:foregroundMark x1="92889" y1="67556" x2="92889" y2="67556"/>
                          <a14:foregroundMark x1="97778" y1="67556" x2="97778" y2="67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048875" y="4714875"/>
              <a:ext cx="2143125" cy="21431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D145A6B-5705-4ADD-A06C-4CEA15964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78" b="99556" l="4889" r="97778">
                          <a14:foregroundMark x1="87111" y1="86667" x2="87111" y2="86667"/>
                          <a14:foregroundMark x1="93333" y1="89778" x2="93333" y2="89778"/>
                          <a14:foregroundMark x1="94667" y1="79111" x2="94667" y2="76889"/>
                          <a14:foregroundMark x1="94667" y1="72889" x2="94667" y2="72889"/>
                          <a14:foregroundMark x1="75556" y1="78667" x2="68000" y2="88000"/>
                          <a14:foregroundMark x1="52889" y1="89778" x2="52889" y2="89778"/>
                          <a14:foregroundMark x1="37778" y1="91556" x2="37778" y2="91556"/>
                          <a14:foregroundMark x1="31556" y1="86667" x2="31556" y2="86667"/>
                          <a14:foregroundMark x1="25778" y1="77333" x2="25333" y2="75556"/>
                          <a14:foregroundMark x1="23556" y1="65778" x2="23556" y2="65778"/>
                          <a14:foregroundMark x1="48000" y1="96000" x2="48000" y2="96000"/>
                          <a14:foregroundMark x1="58667" y1="94222" x2="58667" y2="94222"/>
                          <a14:foregroundMark x1="69778" y1="95111" x2="69778" y2="95111"/>
                          <a14:foregroundMark x1="88889" y1="99556" x2="92889" y2="99111"/>
                          <a14:foregroundMark x1="92889" y1="97333" x2="92889" y2="97333"/>
                          <a14:foregroundMark x1="92889" y1="96444" x2="92889" y2="96444"/>
                          <a14:foregroundMark x1="98222" y1="95111" x2="98222" y2="95111"/>
                          <a14:foregroundMark x1="6222" y1="95111" x2="6222" y2="95111"/>
                          <a14:foregroundMark x1="4889" y1="92889" x2="4889" y2="92889"/>
                          <a14:foregroundMark x1="4889" y1="92889" x2="4889" y2="92889"/>
                          <a14:foregroundMark x1="4889" y1="90222" x2="4889" y2="90222"/>
                          <a14:foregroundMark x1="17333" y1="82222" x2="17333" y2="82222"/>
                          <a14:foregroundMark x1="11111" y1="76000" x2="11111" y2="76000"/>
                          <a14:foregroundMark x1="27111" y1="66222" x2="27111" y2="66222"/>
                          <a14:foregroundMark x1="30222" y1="61333" x2="30222" y2="61333"/>
                          <a14:foregroundMark x1="27111" y1="58222" x2="27111" y2="58222"/>
                          <a14:foregroundMark x1="32889" y1="61778" x2="34667" y2="62667"/>
                          <a14:foregroundMark x1="69333" y1="63111" x2="69333" y2="63111"/>
                          <a14:foregroundMark x1="71111" y1="63111" x2="71111" y2="63111"/>
                          <a14:foregroundMark x1="92889" y1="67556" x2="92889" y2="67556"/>
                          <a14:foregroundMark x1="97778" y1="67556" x2="97778" y2="67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27918" y="4734753"/>
              <a:ext cx="2143125" cy="21431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B7F3775-7666-4995-AF0D-1765701EB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78" b="99556" l="4889" r="97778">
                          <a14:foregroundMark x1="87111" y1="86667" x2="87111" y2="86667"/>
                          <a14:foregroundMark x1="93333" y1="89778" x2="93333" y2="89778"/>
                          <a14:foregroundMark x1="94667" y1="79111" x2="94667" y2="76889"/>
                          <a14:foregroundMark x1="94667" y1="72889" x2="94667" y2="72889"/>
                          <a14:foregroundMark x1="75556" y1="78667" x2="68000" y2="88000"/>
                          <a14:foregroundMark x1="52889" y1="89778" x2="52889" y2="89778"/>
                          <a14:foregroundMark x1="37778" y1="91556" x2="37778" y2="91556"/>
                          <a14:foregroundMark x1="31556" y1="86667" x2="31556" y2="86667"/>
                          <a14:foregroundMark x1="25778" y1="77333" x2="25333" y2="75556"/>
                          <a14:foregroundMark x1="23556" y1="65778" x2="23556" y2="65778"/>
                          <a14:foregroundMark x1="48000" y1="96000" x2="48000" y2="96000"/>
                          <a14:foregroundMark x1="58667" y1="94222" x2="58667" y2="94222"/>
                          <a14:foregroundMark x1="69778" y1="95111" x2="69778" y2="95111"/>
                          <a14:foregroundMark x1="88889" y1="99556" x2="92889" y2="99111"/>
                          <a14:foregroundMark x1="92889" y1="97333" x2="92889" y2="97333"/>
                          <a14:foregroundMark x1="92889" y1="96444" x2="92889" y2="96444"/>
                          <a14:foregroundMark x1="98222" y1="95111" x2="98222" y2="95111"/>
                          <a14:foregroundMark x1="6222" y1="95111" x2="6222" y2="95111"/>
                          <a14:foregroundMark x1="4889" y1="92889" x2="4889" y2="92889"/>
                          <a14:foregroundMark x1="4889" y1="92889" x2="4889" y2="92889"/>
                          <a14:foregroundMark x1="4889" y1="90222" x2="4889" y2="90222"/>
                          <a14:foregroundMark x1="17333" y1="82222" x2="17333" y2="82222"/>
                          <a14:foregroundMark x1="11111" y1="76000" x2="11111" y2="76000"/>
                          <a14:foregroundMark x1="27111" y1="66222" x2="27111" y2="66222"/>
                          <a14:foregroundMark x1="30222" y1="61333" x2="30222" y2="61333"/>
                          <a14:foregroundMark x1="27111" y1="58222" x2="27111" y2="58222"/>
                          <a14:foregroundMark x1="32889" y1="61778" x2="34667" y2="62667"/>
                          <a14:foregroundMark x1="69333" y1="63111" x2="69333" y2="63111"/>
                          <a14:foregroundMark x1="71111" y1="63111" x2="71111" y2="63111"/>
                          <a14:foregroundMark x1="92889" y1="67556" x2="92889" y2="67556"/>
                          <a14:foregroundMark x1="97778" y1="67556" x2="97778" y2="67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6961" y="4754631"/>
              <a:ext cx="2143125" cy="214312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B32304F-3434-47F9-B05D-0972981A1A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27" b="89595" l="6873" r="94502">
                        <a14:foregroundMark x1="12715" y1="20231" x2="12715" y2="20231"/>
                        <a14:foregroundMark x1="21993" y1="9827" x2="21993" y2="9827"/>
                        <a14:foregroundMark x1="10997" y1="35838" x2="10997" y2="35838"/>
                        <a14:foregroundMark x1="8591" y1="47977" x2="8591" y2="47977"/>
                        <a14:foregroundMark x1="7904" y1="67630" x2="7904" y2="67630"/>
                        <a14:foregroundMark x1="7560" y1="75145" x2="7560" y2="75145"/>
                        <a14:foregroundMark x1="6873" y1="89595" x2="6873" y2="89595"/>
                        <a14:foregroundMark x1="17869" y1="45087" x2="17869" y2="45087"/>
                        <a14:foregroundMark x1="30584" y1="36416" x2="30584" y2="36416"/>
                        <a14:foregroundMark x1="90722" y1="80925" x2="90722" y2="80925"/>
                        <a14:foregroundMark x1="87285" y1="84971" x2="87285" y2="84971"/>
                        <a14:foregroundMark x1="73883" y1="90173" x2="73883" y2="90173"/>
                        <a14:foregroundMark x1="63918" y1="86127" x2="66667" y2="87283"/>
                        <a14:foregroundMark x1="94502" y1="89595" x2="94502" y2="85549"/>
                        <a14:foregroundMark x1="94158" y1="81503" x2="92440" y2="79769"/>
                        <a14:foregroundMark x1="78351" y1="89017" x2="78351" y2="89017"/>
                        <a14:foregroundMark x1="81443" y1="87861" x2="81443" y2="87861"/>
                        <a14:foregroundMark x1="64948" y1="86127" x2="55326" y2="86127"/>
                        <a14:foregroundMark x1="49141" y1="87861" x2="49141" y2="87861"/>
                        <a14:foregroundMark x1="45361" y1="87861" x2="42955" y2="87861"/>
                        <a14:foregroundMark x1="18900" y1="87861" x2="18900" y2="87861"/>
                        <a14:foregroundMark x1="11684" y1="35838" x2="11684" y2="35838"/>
                        <a14:foregroundMark x1="24742" y1="57225" x2="24742" y2="57225"/>
                        <a14:foregroundMark x1="59107" y1="58960" x2="59107" y2="58960"/>
                        <a14:foregroundMark x1="61512" y1="52601" x2="61512" y2="52601"/>
                        <a14:foregroundMark x1="28866" y1="45087" x2="28866" y2="45087"/>
                        <a14:foregroundMark x1="12715" y1="38728" x2="12715" y2="38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1340" y="5348865"/>
            <a:ext cx="2771775" cy="164782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F3F781A-DBD8-47D8-9F48-9819585CADFF}"/>
              </a:ext>
            </a:extLst>
          </p:cNvPr>
          <p:cNvGrpSpPr/>
          <p:nvPr/>
        </p:nvGrpSpPr>
        <p:grpSpPr>
          <a:xfrm>
            <a:off x="1573622" y="89107"/>
            <a:ext cx="9225222" cy="387526"/>
            <a:chOff x="1573622" y="89107"/>
            <a:chExt cx="9225222" cy="3875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E7FBF67-8992-4B01-95D7-55318C970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573622" y="89107"/>
              <a:ext cx="497129" cy="3875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6D37FEF-A323-449B-8C77-6322C2EB2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367085" y="89107"/>
              <a:ext cx="497129" cy="38752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B398CDA-7C4F-415C-9000-EBF50C11D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160548" y="89107"/>
              <a:ext cx="497129" cy="38752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4A21116-4F08-4DD7-BB70-F5FD45F83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954011" y="89107"/>
              <a:ext cx="497129" cy="38752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C56E82D-21A0-45D7-A33F-907CF500E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4747474" y="89107"/>
              <a:ext cx="497129" cy="38752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D9C2D3C-D5B2-445B-8151-4C1E8E6C4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540937" y="89107"/>
              <a:ext cx="497129" cy="38752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BA95A7C-C280-4511-BEB3-B3ECAA9C3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6334400" y="89107"/>
              <a:ext cx="497129" cy="38752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7C14BF0-2FB0-41A3-A4FA-5010BF805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27863" y="89107"/>
              <a:ext cx="497129" cy="38752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BFCF93E-82AB-471E-9A52-0B5AD190B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921326" y="89107"/>
              <a:ext cx="497129" cy="38752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8C554DE-A63C-4E7E-893B-4EA1C20AC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714789" y="89107"/>
              <a:ext cx="497129" cy="38752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B858F7D-DE76-4EFD-85D1-2F60ACB47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508252" y="89107"/>
              <a:ext cx="497129" cy="38752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B0156A5-6034-4F1E-A177-92F41BA9E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0301715" y="89107"/>
              <a:ext cx="497129" cy="387526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1672EE8-8DAC-4EB5-97D1-690DA29A0CC0}"/>
              </a:ext>
            </a:extLst>
          </p:cNvPr>
          <p:cNvSpPr txBox="1"/>
          <p:nvPr/>
        </p:nvSpPr>
        <p:spPr>
          <a:xfrm>
            <a:off x="1344708" y="660878"/>
            <a:ext cx="4531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2. Point and say:</a:t>
            </a:r>
            <a:endParaRPr lang="en-US" sz="32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C62D980-5A67-4EF5-AE7F-E0C0A1B18A70}"/>
              </a:ext>
            </a:extLst>
          </p:cNvPr>
          <p:cNvSpPr txBox="1"/>
          <p:nvPr/>
        </p:nvSpPr>
        <p:spPr>
          <a:xfrm>
            <a:off x="3691099" y="1556023"/>
            <a:ext cx="5666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What do you do at </a:t>
            </a:r>
            <a:r>
              <a:rPr lang="en-US" sz="3200" b="1" u="sng" dirty="0">
                <a:solidFill>
                  <a:srgbClr val="FF0000"/>
                </a:solidFill>
              </a:rPr>
              <a:t>Tet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7FC23F-EC97-4C4D-BEEC-414DDC8BEB94}"/>
              </a:ext>
            </a:extLst>
          </p:cNvPr>
          <p:cNvSpPr txBox="1"/>
          <p:nvPr/>
        </p:nvSpPr>
        <p:spPr>
          <a:xfrm>
            <a:off x="3691099" y="2140783"/>
            <a:ext cx="5666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 </a:t>
            </a:r>
            <a:r>
              <a:rPr lang="en-US" sz="3200" b="1" u="sng" dirty="0">
                <a:solidFill>
                  <a:srgbClr val="FF0000"/>
                </a:solidFill>
              </a:rPr>
              <a:t>_____________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D9D94737-FB6B-4C9F-9CCB-A6C3EE9B89C9}"/>
              </a:ext>
            </a:extLst>
          </p:cNvPr>
          <p:cNvSpPr/>
          <p:nvPr/>
        </p:nvSpPr>
        <p:spPr>
          <a:xfrm>
            <a:off x="2742384" y="982658"/>
            <a:ext cx="5770608" cy="2672705"/>
          </a:xfrm>
          <a:prstGeom prst="cloud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" name="Picture 2047">
            <a:extLst>
              <a:ext uri="{FF2B5EF4-FFF2-40B4-BE49-F238E27FC236}">
                <a16:creationId xmlns:a16="http://schemas.microsoft.com/office/drawing/2014/main" id="{0FAE78BD-FC77-4107-A4D8-D697FDDBDDE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14789" y="1076847"/>
            <a:ext cx="3326329" cy="2127872"/>
          </a:xfrm>
          <a:prstGeom prst="rect">
            <a:avLst/>
          </a:prstGeom>
        </p:spPr>
      </p:pic>
      <p:pic>
        <p:nvPicPr>
          <p:cNvPr id="2052" name="Picture 2051">
            <a:extLst>
              <a:ext uri="{FF2B5EF4-FFF2-40B4-BE49-F238E27FC236}">
                <a16:creationId xmlns:a16="http://schemas.microsoft.com/office/drawing/2014/main" id="{5B0D9FC5-1959-47B4-A89B-777F34832D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36564" y="3333514"/>
            <a:ext cx="3150433" cy="2015351"/>
          </a:xfrm>
          <a:prstGeom prst="rect">
            <a:avLst/>
          </a:prstGeom>
        </p:spPr>
      </p:pic>
      <p:pic>
        <p:nvPicPr>
          <p:cNvPr id="2053" name="Picture 2052">
            <a:extLst>
              <a:ext uri="{FF2B5EF4-FFF2-40B4-BE49-F238E27FC236}">
                <a16:creationId xmlns:a16="http://schemas.microsoft.com/office/drawing/2014/main" id="{808D5441-57DE-4CEA-B799-1D8B6354705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27688" y="3778084"/>
            <a:ext cx="3150434" cy="2015351"/>
          </a:xfrm>
          <a:prstGeom prst="rect">
            <a:avLst/>
          </a:prstGeom>
        </p:spPr>
      </p:pic>
      <p:pic>
        <p:nvPicPr>
          <p:cNvPr id="2054" name="Picture 2053">
            <a:extLst>
              <a:ext uri="{FF2B5EF4-FFF2-40B4-BE49-F238E27FC236}">
                <a16:creationId xmlns:a16="http://schemas.microsoft.com/office/drawing/2014/main" id="{71705E00-5A5D-4240-AB96-1D2633FA534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80192" y="3844327"/>
            <a:ext cx="2304345" cy="21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7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06D867-0416-49FF-B9B0-456904400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662" y="949059"/>
            <a:ext cx="9976645" cy="5222868"/>
          </a:xfrm>
          <a:prstGeom prst="rect">
            <a:avLst/>
          </a:prstGeom>
        </p:spPr>
      </p:pic>
      <p:pic>
        <p:nvPicPr>
          <p:cNvPr id="2050" name="Picture 2" descr="Kết quả hình ảnh cho train cartoon png">
            <a:extLst>
              <a:ext uri="{FF2B5EF4-FFF2-40B4-BE49-F238E27FC236}">
                <a16:creationId xmlns:a16="http://schemas.microsoft.com/office/drawing/2014/main" id="{1DE90A33-33AE-43CD-9452-52E1D92CF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6" b="27766"/>
          <a:stretch/>
        </p:blipFill>
        <p:spPr bwMode="auto">
          <a:xfrm>
            <a:off x="2459727" y="5996609"/>
            <a:ext cx="3038475" cy="86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28D5B1-F5CC-49B1-8316-EAE61623AA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51" b="92424" l="9804" r="89804">
                        <a14:foregroundMark x1="33725" y1="5051" x2="33725" y2="5051"/>
                        <a14:foregroundMark x1="27451" y1="11616" x2="27451" y2="11616"/>
                        <a14:foregroundMark x1="46275" y1="92424" x2="46275" y2="924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49839" y="0"/>
            <a:ext cx="1227691" cy="9532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66F2B5-3485-4EA4-88AF-4B574CF714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6667" y1="79167" x2="76667" y2="79167"/>
                        <a14:foregroundMark x1="75238" y1="85417" x2="75238" y2="85417"/>
                        <a14:foregroundMark x1="71429" y1="87500" x2="71429" y2="87500"/>
                        <a14:foregroundMark x1="83810" y1="83750" x2="83810" y2="83750"/>
                        <a14:foregroundMark x1="38571" y1="86667" x2="38571" y2="86667"/>
                        <a14:foregroundMark x1="28571" y1="87917" x2="28571" y2="87917"/>
                        <a14:foregroundMark x1="24286" y1="80417" x2="24286" y2="80417"/>
                        <a14:foregroundMark x1="19524" y1="81667" x2="19524" y2="81667"/>
                        <a14:foregroundMark x1="19524" y1="78750" x2="19524" y2="78750"/>
                        <a14:foregroundMark x1="19524" y1="78750" x2="19524" y2="78750"/>
                        <a14:foregroundMark x1="18095" y1="83333" x2="24762" y2="85000"/>
                        <a14:foregroundMark x1="26190" y1="86250" x2="28571" y2="8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77602"/>
            <a:ext cx="1227691" cy="14030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C26E168-AC8A-4363-BF66-8751D1A11BCB}"/>
              </a:ext>
            </a:extLst>
          </p:cNvPr>
          <p:cNvGrpSpPr/>
          <p:nvPr/>
        </p:nvGrpSpPr>
        <p:grpSpPr>
          <a:xfrm>
            <a:off x="6006961" y="4714875"/>
            <a:ext cx="6185039" cy="2182881"/>
            <a:chOff x="6006961" y="4714875"/>
            <a:chExt cx="6185039" cy="218288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3FB220-6637-4BCF-899F-C3A1F7627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78" b="99556" l="4889" r="97778">
                          <a14:foregroundMark x1="87111" y1="86667" x2="87111" y2="86667"/>
                          <a14:foregroundMark x1="93333" y1="89778" x2="93333" y2="89778"/>
                          <a14:foregroundMark x1="94667" y1="79111" x2="94667" y2="76889"/>
                          <a14:foregroundMark x1="94667" y1="72889" x2="94667" y2="72889"/>
                          <a14:foregroundMark x1="75556" y1="78667" x2="68000" y2="88000"/>
                          <a14:foregroundMark x1="52889" y1="89778" x2="52889" y2="89778"/>
                          <a14:foregroundMark x1="37778" y1="91556" x2="37778" y2="91556"/>
                          <a14:foregroundMark x1="31556" y1="86667" x2="31556" y2="86667"/>
                          <a14:foregroundMark x1="25778" y1="77333" x2="25333" y2="75556"/>
                          <a14:foregroundMark x1="23556" y1="65778" x2="23556" y2="65778"/>
                          <a14:foregroundMark x1="48000" y1="96000" x2="48000" y2="96000"/>
                          <a14:foregroundMark x1="58667" y1="94222" x2="58667" y2="94222"/>
                          <a14:foregroundMark x1="69778" y1="95111" x2="69778" y2="95111"/>
                          <a14:foregroundMark x1="88889" y1="99556" x2="92889" y2="99111"/>
                          <a14:foregroundMark x1="92889" y1="97333" x2="92889" y2="97333"/>
                          <a14:foregroundMark x1="92889" y1="96444" x2="92889" y2="96444"/>
                          <a14:foregroundMark x1="98222" y1="95111" x2="98222" y2="95111"/>
                          <a14:foregroundMark x1="6222" y1="95111" x2="6222" y2="95111"/>
                          <a14:foregroundMark x1="4889" y1="92889" x2="4889" y2="92889"/>
                          <a14:foregroundMark x1="4889" y1="92889" x2="4889" y2="92889"/>
                          <a14:foregroundMark x1="4889" y1="90222" x2="4889" y2="90222"/>
                          <a14:foregroundMark x1="17333" y1="82222" x2="17333" y2="82222"/>
                          <a14:foregroundMark x1="11111" y1="76000" x2="11111" y2="76000"/>
                          <a14:foregroundMark x1="27111" y1="66222" x2="27111" y2="66222"/>
                          <a14:foregroundMark x1="30222" y1="61333" x2="30222" y2="61333"/>
                          <a14:foregroundMark x1="27111" y1="58222" x2="27111" y2="58222"/>
                          <a14:foregroundMark x1="32889" y1="61778" x2="34667" y2="62667"/>
                          <a14:foregroundMark x1="69333" y1="63111" x2="69333" y2="63111"/>
                          <a14:foregroundMark x1="71111" y1="63111" x2="71111" y2="63111"/>
                          <a14:foregroundMark x1="92889" y1="67556" x2="92889" y2="67556"/>
                          <a14:foregroundMark x1="97778" y1="67556" x2="97778" y2="67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048875" y="4714875"/>
              <a:ext cx="2143125" cy="21431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D145A6B-5705-4ADD-A06C-4CEA15964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78" b="99556" l="4889" r="97778">
                          <a14:foregroundMark x1="87111" y1="86667" x2="87111" y2="86667"/>
                          <a14:foregroundMark x1="93333" y1="89778" x2="93333" y2="89778"/>
                          <a14:foregroundMark x1="94667" y1="79111" x2="94667" y2="76889"/>
                          <a14:foregroundMark x1="94667" y1="72889" x2="94667" y2="72889"/>
                          <a14:foregroundMark x1="75556" y1="78667" x2="68000" y2="88000"/>
                          <a14:foregroundMark x1="52889" y1="89778" x2="52889" y2="89778"/>
                          <a14:foregroundMark x1="37778" y1="91556" x2="37778" y2="91556"/>
                          <a14:foregroundMark x1="31556" y1="86667" x2="31556" y2="86667"/>
                          <a14:foregroundMark x1="25778" y1="77333" x2="25333" y2="75556"/>
                          <a14:foregroundMark x1="23556" y1="65778" x2="23556" y2="65778"/>
                          <a14:foregroundMark x1="48000" y1="96000" x2="48000" y2="96000"/>
                          <a14:foregroundMark x1="58667" y1="94222" x2="58667" y2="94222"/>
                          <a14:foregroundMark x1="69778" y1="95111" x2="69778" y2="95111"/>
                          <a14:foregroundMark x1="88889" y1="99556" x2="92889" y2="99111"/>
                          <a14:foregroundMark x1="92889" y1="97333" x2="92889" y2="97333"/>
                          <a14:foregroundMark x1="92889" y1="96444" x2="92889" y2="96444"/>
                          <a14:foregroundMark x1="98222" y1="95111" x2="98222" y2="95111"/>
                          <a14:foregroundMark x1="6222" y1="95111" x2="6222" y2="95111"/>
                          <a14:foregroundMark x1="4889" y1="92889" x2="4889" y2="92889"/>
                          <a14:foregroundMark x1="4889" y1="92889" x2="4889" y2="92889"/>
                          <a14:foregroundMark x1="4889" y1="90222" x2="4889" y2="90222"/>
                          <a14:foregroundMark x1="17333" y1="82222" x2="17333" y2="82222"/>
                          <a14:foregroundMark x1="11111" y1="76000" x2="11111" y2="76000"/>
                          <a14:foregroundMark x1="27111" y1="66222" x2="27111" y2="66222"/>
                          <a14:foregroundMark x1="30222" y1="61333" x2="30222" y2="61333"/>
                          <a14:foregroundMark x1="27111" y1="58222" x2="27111" y2="58222"/>
                          <a14:foregroundMark x1="32889" y1="61778" x2="34667" y2="62667"/>
                          <a14:foregroundMark x1="69333" y1="63111" x2="69333" y2="63111"/>
                          <a14:foregroundMark x1="71111" y1="63111" x2="71111" y2="63111"/>
                          <a14:foregroundMark x1="92889" y1="67556" x2="92889" y2="67556"/>
                          <a14:foregroundMark x1="97778" y1="67556" x2="97778" y2="67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27918" y="4734753"/>
              <a:ext cx="2143125" cy="21431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B7F3775-7666-4995-AF0D-1765701EB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78" b="99556" l="4889" r="97778">
                          <a14:foregroundMark x1="87111" y1="86667" x2="87111" y2="86667"/>
                          <a14:foregroundMark x1="93333" y1="89778" x2="93333" y2="89778"/>
                          <a14:foregroundMark x1="94667" y1="79111" x2="94667" y2="76889"/>
                          <a14:foregroundMark x1="94667" y1="72889" x2="94667" y2="72889"/>
                          <a14:foregroundMark x1="75556" y1="78667" x2="68000" y2="88000"/>
                          <a14:foregroundMark x1="52889" y1="89778" x2="52889" y2="89778"/>
                          <a14:foregroundMark x1="37778" y1="91556" x2="37778" y2="91556"/>
                          <a14:foregroundMark x1="31556" y1="86667" x2="31556" y2="86667"/>
                          <a14:foregroundMark x1="25778" y1="77333" x2="25333" y2="75556"/>
                          <a14:foregroundMark x1="23556" y1="65778" x2="23556" y2="65778"/>
                          <a14:foregroundMark x1="48000" y1="96000" x2="48000" y2="96000"/>
                          <a14:foregroundMark x1="58667" y1="94222" x2="58667" y2="94222"/>
                          <a14:foregroundMark x1="69778" y1="95111" x2="69778" y2="95111"/>
                          <a14:foregroundMark x1="88889" y1="99556" x2="92889" y2="99111"/>
                          <a14:foregroundMark x1="92889" y1="97333" x2="92889" y2="97333"/>
                          <a14:foregroundMark x1="92889" y1="96444" x2="92889" y2="96444"/>
                          <a14:foregroundMark x1="98222" y1="95111" x2="98222" y2="95111"/>
                          <a14:foregroundMark x1="6222" y1="95111" x2="6222" y2="95111"/>
                          <a14:foregroundMark x1="4889" y1="92889" x2="4889" y2="92889"/>
                          <a14:foregroundMark x1="4889" y1="92889" x2="4889" y2="92889"/>
                          <a14:foregroundMark x1="4889" y1="90222" x2="4889" y2="90222"/>
                          <a14:foregroundMark x1="17333" y1="82222" x2="17333" y2="82222"/>
                          <a14:foregroundMark x1="11111" y1="76000" x2="11111" y2="76000"/>
                          <a14:foregroundMark x1="27111" y1="66222" x2="27111" y2="66222"/>
                          <a14:foregroundMark x1="30222" y1="61333" x2="30222" y2="61333"/>
                          <a14:foregroundMark x1="27111" y1="58222" x2="27111" y2="58222"/>
                          <a14:foregroundMark x1="32889" y1="61778" x2="34667" y2="62667"/>
                          <a14:foregroundMark x1="69333" y1="63111" x2="69333" y2="63111"/>
                          <a14:foregroundMark x1="71111" y1="63111" x2="71111" y2="63111"/>
                          <a14:foregroundMark x1="92889" y1="67556" x2="92889" y2="67556"/>
                          <a14:foregroundMark x1="97778" y1="67556" x2="97778" y2="67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6961" y="4754631"/>
              <a:ext cx="2143125" cy="214312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B32304F-3434-47F9-B05D-0972981A1A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27" b="89595" l="6873" r="94502">
                        <a14:foregroundMark x1="12715" y1="20231" x2="12715" y2="20231"/>
                        <a14:foregroundMark x1="21993" y1="9827" x2="21993" y2="9827"/>
                        <a14:foregroundMark x1="10997" y1="35838" x2="10997" y2="35838"/>
                        <a14:foregroundMark x1="8591" y1="47977" x2="8591" y2="47977"/>
                        <a14:foregroundMark x1="7904" y1="67630" x2="7904" y2="67630"/>
                        <a14:foregroundMark x1="7560" y1="75145" x2="7560" y2="75145"/>
                        <a14:foregroundMark x1="6873" y1="89595" x2="6873" y2="89595"/>
                        <a14:foregroundMark x1="17869" y1="45087" x2="17869" y2="45087"/>
                        <a14:foregroundMark x1="30584" y1="36416" x2="30584" y2="36416"/>
                        <a14:foregroundMark x1="90722" y1="80925" x2="90722" y2="80925"/>
                        <a14:foregroundMark x1="87285" y1="84971" x2="87285" y2="84971"/>
                        <a14:foregroundMark x1="73883" y1="90173" x2="73883" y2="90173"/>
                        <a14:foregroundMark x1="63918" y1="86127" x2="66667" y2="87283"/>
                        <a14:foregroundMark x1="94502" y1="89595" x2="94502" y2="85549"/>
                        <a14:foregroundMark x1="94158" y1="81503" x2="92440" y2="79769"/>
                        <a14:foregroundMark x1="78351" y1="89017" x2="78351" y2="89017"/>
                        <a14:foregroundMark x1="81443" y1="87861" x2="81443" y2="87861"/>
                        <a14:foregroundMark x1="64948" y1="86127" x2="55326" y2="86127"/>
                        <a14:foregroundMark x1="49141" y1="87861" x2="49141" y2="87861"/>
                        <a14:foregroundMark x1="45361" y1="87861" x2="42955" y2="87861"/>
                        <a14:foregroundMark x1="18900" y1="87861" x2="18900" y2="87861"/>
                        <a14:foregroundMark x1="11684" y1="35838" x2="11684" y2="35838"/>
                        <a14:foregroundMark x1="24742" y1="57225" x2="24742" y2="57225"/>
                        <a14:foregroundMark x1="59107" y1="58960" x2="59107" y2="58960"/>
                        <a14:foregroundMark x1="61512" y1="52601" x2="61512" y2="52601"/>
                        <a14:foregroundMark x1="28866" y1="45087" x2="28866" y2="45087"/>
                        <a14:foregroundMark x1="12715" y1="38728" x2="12715" y2="38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1340" y="5348865"/>
            <a:ext cx="2771775" cy="164782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F3F781A-DBD8-47D8-9F48-9819585CADFF}"/>
              </a:ext>
            </a:extLst>
          </p:cNvPr>
          <p:cNvGrpSpPr/>
          <p:nvPr/>
        </p:nvGrpSpPr>
        <p:grpSpPr>
          <a:xfrm>
            <a:off x="1573622" y="89107"/>
            <a:ext cx="9225222" cy="387526"/>
            <a:chOff x="1573622" y="89107"/>
            <a:chExt cx="9225222" cy="3875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E7FBF67-8992-4B01-95D7-55318C970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573622" y="89107"/>
              <a:ext cx="497129" cy="3875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6D37FEF-A323-449B-8C77-6322C2EB2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367085" y="89107"/>
              <a:ext cx="497129" cy="38752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B398CDA-7C4F-415C-9000-EBF50C11D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160548" y="89107"/>
              <a:ext cx="497129" cy="38752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4A21116-4F08-4DD7-BB70-F5FD45F83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954011" y="89107"/>
              <a:ext cx="497129" cy="38752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C56E82D-21A0-45D7-A33F-907CF500E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4747474" y="89107"/>
              <a:ext cx="497129" cy="38752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D9C2D3C-D5B2-445B-8151-4C1E8E6C4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540937" y="89107"/>
              <a:ext cx="497129" cy="38752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BA95A7C-C280-4511-BEB3-B3ECAA9C3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6334400" y="89107"/>
              <a:ext cx="497129" cy="38752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7C14BF0-2FB0-41A3-A4FA-5010BF805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27863" y="89107"/>
              <a:ext cx="497129" cy="38752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BFCF93E-82AB-471E-9A52-0B5AD190B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921326" y="89107"/>
              <a:ext cx="497129" cy="38752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8C554DE-A63C-4E7E-893B-4EA1C20AC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714789" y="89107"/>
              <a:ext cx="497129" cy="38752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B858F7D-DE76-4EFD-85D1-2F60ACB47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508252" y="89107"/>
              <a:ext cx="497129" cy="38752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B0156A5-6034-4F1E-A177-92F41BA9E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0301715" y="89107"/>
              <a:ext cx="497129" cy="387526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0F1A8FE-03E3-483A-9214-699A0EA001BD}"/>
              </a:ext>
            </a:extLst>
          </p:cNvPr>
          <p:cNvSpPr txBox="1"/>
          <p:nvPr/>
        </p:nvSpPr>
        <p:spPr>
          <a:xfrm>
            <a:off x="1266655" y="476633"/>
            <a:ext cx="4531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4. Listen and circle.</a:t>
            </a:r>
            <a:endParaRPr lang="en-US" sz="32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B95E7FC-26A2-41FE-AF1D-06BB4C4418CC}"/>
              </a:ext>
            </a:extLst>
          </p:cNvPr>
          <p:cNvSpPr/>
          <p:nvPr/>
        </p:nvSpPr>
        <p:spPr>
          <a:xfrm>
            <a:off x="1874952" y="1974122"/>
            <a:ext cx="584775" cy="584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CB77F3F-1438-484A-AF22-DDB31D707D8E}"/>
              </a:ext>
            </a:extLst>
          </p:cNvPr>
          <p:cNvSpPr/>
          <p:nvPr/>
        </p:nvSpPr>
        <p:spPr>
          <a:xfrm>
            <a:off x="7332604" y="3268105"/>
            <a:ext cx="584775" cy="584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969E86D-5A20-44EB-B923-760BDE77CCC0}"/>
              </a:ext>
            </a:extLst>
          </p:cNvPr>
          <p:cNvSpPr/>
          <p:nvPr/>
        </p:nvSpPr>
        <p:spPr>
          <a:xfrm>
            <a:off x="7332603" y="4290169"/>
            <a:ext cx="584775" cy="584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33381B8-16D2-4696-817A-32F1964FD992}"/>
              </a:ext>
            </a:extLst>
          </p:cNvPr>
          <p:cNvSpPr/>
          <p:nvPr/>
        </p:nvSpPr>
        <p:spPr>
          <a:xfrm>
            <a:off x="1822186" y="5241418"/>
            <a:ext cx="584775" cy="584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39-track-39">
            <a:hlinkClick r:id="" action="ppaction://media"/>
            <a:extLst>
              <a:ext uri="{FF2B5EF4-FFF2-40B4-BE49-F238E27FC236}">
                <a16:creationId xmlns:a16="http://schemas.microsoft.com/office/drawing/2014/main" id="{1A260D92-1910-4603-8493-6908FD01E0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9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262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0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31856E-FD0B-445A-A281-BBEECDDEA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26" y="1061408"/>
            <a:ext cx="10503326" cy="4935201"/>
          </a:xfrm>
          <a:prstGeom prst="rect">
            <a:avLst/>
          </a:prstGeom>
        </p:spPr>
      </p:pic>
      <p:pic>
        <p:nvPicPr>
          <p:cNvPr id="2050" name="Picture 2" descr="Kết quả hình ảnh cho train cartoon png">
            <a:extLst>
              <a:ext uri="{FF2B5EF4-FFF2-40B4-BE49-F238E27FC236}">
                <a16:creationId xmlns:a16="http://schemas.microsoft.com/office/drawing/2014/main" id="{1DE90A33-33AE-43CD-9452-52E1D92CF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6" b="27766"/>
          <a:stretch/>
        </p:blipFill>
        <p:spPr bwMode="auto">
          <a:xfrm>
            <a:off x="2459727" y="5996609"/>
            <a:ext cx="3038475" cy="86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28D5B1-F5CC-49B1-8316-EAE61623A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51" b="92424" l="9804" r="89804">
                        <a14:foregroundMark x1="33725" y1="5051" x2="33725" y2="5051"/>
                        <a14:foregroundMark x1="27451" y1="11616" x2="27451" y2="11616"/>
                        <a14:foregroundMark x1="46275" y1="92424" x2="46275" y2="924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49839" y="0"/>
            <a:ext cx="1227691" cy="9532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66F2B5-3485-4EA4-88AF-4B574CF714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6667" y1="79167" x2="76667" y2="79167"/>
                        <a14:foregroundMark x1="75238" y1="85417" x2="75238" y2="85417"/>
                        <a14:foregroundMark x1="71429" y1="87500" x2="71429" y2="87500"/>
                        <a14:foregroundMark x1="83810" y1="83750" x2="83810" y2="83750"/>
                        <a14:foregroundMark x1="38571" y1="86667" x2="38571" y2="86667"/>
                        <a14:foregroundMark x1="28571" y1="87917" x2="28571" y2="87917"/>
                        <a14:foregroundMark x1="24286" y1="80417" x2="24286" y2="80417"/>
                        <a14:foregroundMark x1="19524" y1="81667" x2="19524" y2="81667"/>
                        <a14:foregroundMark x1="19524" y1="78750" x2="19524" y2="78750"/>
                        <a14:foregroundMark x1="19524" y1="78750" x2="19524" y2="78750"/>
                        <a14:foregroundMark x1="18095" y1="83333" x2="24762" y2="85000"/>
                        <a14:foregroundMark x1="26190" y1="86250" x2="28571" y2="8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77602"/>
            <a:ext cx="1227691" cy="14030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C26E168-AC8A-4363-BF66-8751D1A11BCB}"/>
              </a:ext>
            </a:extLst>
          </p:cNvPr>
          <p:cNvGrpSpPr/>
          <p:nvPr/>
        </p:nvGrpSpPr>
        <p:grpSpPr>
          <a:xfrm>
            <a:off x="6006961" y="4714875"/>
            <a:ext cx="6185039" cy="2182881"/>
            <a:chOff x="6006961" y="4714875"/>
            <a:chExt cx="6185039" cy="218288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3FB220-6637-4BCF-899F-C3A1F7627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778" b="99556" l="4889" r="97778">
                          <a14:foregroundMark x1="87111" y1="86667" x2="87111" y2="86667"/>
                          <a14:foregroundMark x1="93333" y1="89778" x2="93333" y2="89778"/>
                          <a14:foregroundMark x1="94667" y1="79111" x2="94667" y2="76889"/>
                          <a14:foregroundMark x1="94667" y1="72889" x2="94667" y2="72889"/>
                          <a14:foregroundMark x1="75556" y1="78667" x2="68000" y2="88000"/>
                          <a14:foregroundMark x1="52889" y1="89778" x2="52889" y2="89778"/>
                          <a14:foregroundMark x1="37778" y1="91556" x2="37778" y2="91556"/>
                          <a14:foregroundMark x1="31556" y1="86667" x2="31556" y2="86667"/>
                          <a14:foregroundMark x1="25778" y1="77333" x2="25333" y2="75556"/>
                          <a14:foregroundMark x1="23556" y1="65778" x2="23556" y2="65778"/>
                          <a14:foregroundMark x1="48000" y1="96000" x2="48000" y2="96000"/>
                          <a14:foregroundMark x1="58667" y1="94222" x2="58667" y2="94222"/>
                          <a14:foregroundMark x1="69778" y1="95111" x2="69778" y2="95111"/>
                          <a14:foregroundMark x1="88889" y1="99556" x2="92889" y2="99111"/>
                          <a14:foregroundMark x1="92889" y1="97333" x2="92889" y2="97333"/>
                          <a14:foregroundMark x1="92889" y1="96444" x2="92889" y2="96444"/>
                          <a14:foregroundMark x1="98222" y1="95111" x2="98222" y2="95111"/>
                          <a14:foregroundMark x1="6222" y1="95111" x2="6222" y2="95111"/>
                          <a14:foregroundMark x1="4889" y1="92889" x2="4889" y2="92889"/>
                          <a14:foregroundMark x1="4889" y1="92889" x2="4889" y2="92889"/>
                          <a14:foregroundMark x1="4889" y1="90222" x2="4889" y2="90222"/>
                          <a14:foregroundMark x1="17333" y1="82222" x2="17333" y2="82222"/>
                          <a14:foregroundMark x1="11111" y1="76000" x2="11111" y2="76000"/>
                          <a14:foregroundMark x1="27111" y1="66222" x2="27111" y2="66222"/>
                          <a14:foregroundMark x1="30222" y1="61333" x2="30222" y2="61333"/>
                          <a14:foregroundMark x1="27111" y1="58222" x2="27111" y2="58222"/>
                          <a14:foregroundMark x1="32889" y1="61778" x2="34667" y2="62667"/>
                          <a14:foregroundMark x1="69333" y1="63111" x2="69333" y2="63111"/>
                          <a14:foregroundMark x1="71111" y1="63111" x2="71111" y2="63111"/>
                          <a14:foregroundMark x1="92889" y1="67556" x2="92889" y2="67556"/>
                          <a14:foregroundMark x1="97778" y1="67556" x2="97778" y2="67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048875" y="4714875"/>
              <a:ext cx="2143125" cy="21431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D145A6B-5705-4ADD-A06C-4CEA15964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778" b="99556" l="4889" r="97778">
                          <a14:foregroundMark x1="87111" y1="86667" x2="87111" y2="86667"/>
                          <a14:foregroundMark x1="93333" y1="89778" x2="93333" y2="89778"/>
                          <a14:foregroundMark x1="94667" y1="79111" x2="94667" y2="76889"/>
                          <a14:foregroundMark x1="94667" y1="72889" x2="94667" y2="72889"/>
                          <a14:foregroundMark x1="75556" y1="78667" x2="68000" y2="88000"/>
                          <a14:foregroundMark x1="52889" y1="89778" x2="52889" y2="89778"/>
                          <a14:foregroundMark x1="37778" y1="91556" x2="37778" y2="91556"/>
                          <a14:foregroundMark x1="31556" y1="86667" x2="31556" y2="86667"/>
                          <a14:foregroundMark x1="25778" y1="77333" x2="25333" y2="75556"/>
                          <a14:foregroundMark x1="23556" y1="65778" x2="23556" y2="65778"/>
                          <a14:foregroundMark x1="48000" y1="96000" x2="48000" y2="96000"/>
                          <a14:foregroundMark x1="58667" y1="94222" x2="58667" y2="94222"/>
                          <a14:foregroundMark x1="69778" y1="95111" x2="69778" y2="95111"/>
                          <a14:foregroundMark x1="88889" y1="99556" x2="92889" y2="99111"/>
                          <a14:foregroundMark x1="92889" y1="97333" x2="92889" y2="97333"/>
                          <a14:foregroundMark x1="92889" y1="96444" x2="92889" y2="96444"/>
                          <a14:foregroundMark x1="98222" y1="95111" x2="98222" y2="95111"/>
                          <a14:foregroundMark x1="6222" y1="95111" x2="6222" y2="95111"/>
                          <a14:foregroundMark x1="4889" y1="92889" x2="4889" y2="92889"/>
                          <a14:foregroundMark x1="4889" y1="92889" x2="4889" y2="92889"/>
                          <a14:foregroundMark x1="4889" y1="90222" x2="4889" y2="90222"/>
                          <a14:foregroundMark x1="17333" y1="82222" x2="17333" y2="82222"/>
                          <a14:foregroundMark x1="11111" y1="76000" x2="11111" y2="76000"/>
                          <a14:foregroundMark x1="27111" y1="66222" x2="27111" y2="66222"/>
                          <a14:foregroundMark x1="30222" y1="61333" x2="30222" y2="61333"/>
                          <a14:foregroundMark x1="27111" y1="58222" x2="27111" y2="58222"/>
                          <a14:foregroundMark x1="32889" y1="61778" x2="34667" y2="62667"/>
                          <a14:foregroundMark x1="69333" y1="63111" x2="69333" y2="63111"/>
                          <a14:foregroundMark x1="71111" y1="63111" x2="71111" y2="63111"/>
                          <a14:foregroundMark x1="92889" y1="67556" x2="92889" y2="67556"/>
                          <a14:foregroundMark x1="97778" y1="67556" x2="97778" y2="67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27918" y="4734753"/>
              <a:ext cx="2143125" cy="21431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B7F3775-7666-4995-AF0D-1765701EB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778" b="99556" l="4889" r="97778">
                          <a14:foregroundMark x1="87111" y1="86667" x2="87111" y2="86667"/>
                          <a14:foregroundMark x1="93333" y1="89778" x2="93333" y2="89778"/>
                          <a14:foregroundMark x1="94667" y1="79111" x2="94667" y2="76889"/>
                          <a14:foregroundMark x1="94667" y1="72889" x2="94667" y2="72889"/>
                          <a14:foregroundMark x1="75556" y1="78667" x2="68000" y2="88000"/>
                          <a14:foregroundMark x1="52889" y1="89778" x2="52889" y2="89778"/>
                          <a14:foregroundMark x1="37778" y1="91556" x2="37778" y2="91556"/>
                          <a14:foregroundMark x1="31556" y1="86667" x2="31556" y2="86667"/>
                          <a14:foregroundMark x1="25778" y1="77333" x2="25333" y2="75556"/>
                          <a14:foregroundMark x1="23556" y1="65778" x2="23556" y2="65778"/>
                          <a14:foregroundMark x1="48000" y1="96000" x2="48000" y2="96000"/>
                          <a14:foregroundMark x1="58667" y1="94222" x2="58667" y2="94222"/>
                          <a14:foregroundMark x1="69778" y1="95111" x2="69778" y2="95111"/>
                          <a14:foregroundMark x1="88889" y1="99556" x2="92889" y2="99111"/>
                          <a14:foregroundMark x1="92889" y1="97333" x2="92889" y2="97333"/>
                          <a14:foregroundMark x1="92889" y1="96444" x2="92889" y2="96444"/>
                          <a14:foregroundMark x1="98222" y1="95111" x2="98222" y2="95111"/>
                          <a14:foregroundMark x1="6222" y1="95111" x2="6222" y2="95111"/>
                          <a14:foregroundMark x1="4889" y1="92889" x2="4889" y2="92889"/>
                          <a14:foregroundMark x1="4889" y1="92889" x2="4889" y2="92889"/>
                          <a14:foregroundMark x1="4889" y1="90222" x2="4889" y2="90222"/>
                          <a14:foregroundMark x1="17333" y1="82222" x2="17333" y2="82222"/>
                          <a14:foregroundMark x1="11111" y1="76000" x2="11111" y2="76000"/>
                          <a14:foregroundMark x1="27111" y1="66222" x2="27111" y2="66222"/>
                          <a14:foregroundMark x1="30222" y1="61333" x2="30222" y2="61333"/>
                          <a14:foregroundMark x1="27111" y1="58222" x2="27111" y2="58222"/>
                          <a14:foregroundMark x1="32889" y1="61778" x2="34667" y2="62667"/>
                          <a14:foregroundMark x1="69333" y1="63111" x2="69333" y2="63111"/>
                          <a14:foregroundMark x1="71111" y1="63111" x2="71111" y2="63111"/>
                          <a14:foregroundMark x1="92889" y1="67556" x2="92889" y2="67556"/>
                          <a14:foregroundMark x1="97778" y1="67556" x2="97778" y2="67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6961" y="4754631"/>
              <a:ext cx="2143125" cy="214312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B32304F-3434-47F9-B05D-0972981A1A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27" b="89595" l="6873" r="94502">
                        <a14:foregroundMark x1="12715" y1="20231" x2="12715" y2="20231"/>
                        <a14:foregroundMark x1="21993" y1="9827" x2="21993" y2="9827"/>
                        <a14:foregroundMark x1="10997" y1="35838" x2="10997" y2="35838"/>
                        <a14:foregroundMark x1="8591" y1="47977" x2="8591" y2="47977"/>
                        <a14:foregroundMark x1="7904" y1="67630" x2="7904" y2="67630"/>
                        <a14:foregroundMark x1="7560" y1="75145" x2="7560" y2="75145"/>
                        <a14:foregroundMark x1="6873" y1="89595" x2="6873" y2="89595"/>
                        <a14:foregroundMark x1="17869" y1="45087" x2="17869" y2="45087"/>
                        <a14:foregroundMark x1="30584" y1="36416" x2="30584" y2="36416"/>
                        <a14:foregroundMark x1="90722" y1="80925" x2="90722" y2="80925"/>
                        <a14:foregroundMark x1="87285" y1="84971" x2="87285" y2="84971"/>
                        <a14:foregroundMark x1="73883" y1="90173" x2="73883" y2="90173"/>
                        <a14:foregroundMark x1="63918" y1="86127" x2="66667" y2="87283"/>
                        <a14:foregroundMark x1="94502" y1="89595" x2="94502" y2="85549"/>
                        <a14:foregroundMark x1="94158" y1="81503" x2="92440" y2="79769"/>
                        <a14:foregroundMark x1="78351" y1="89017" x2="78351" y2="89017"/>
                        <a14:foregroundMark x1="81443" y1="87861" x2="81443" y2="87861"/>
                        <a14:foregroundMark x1="64948" y1="86127" x2="55326" y2="86127"/>
                        <a14:foregroundMark x1="49141" y1="87861" x2="49141" y2="87861"/>
                        <a14:foregroundMark x1="45361" y1="87861" x2="42955" y2="87861"/>
                        <a14:foregroundMark x1="18900" y1="87861" x2="18900" y2="87861"/>
                        <a14:foregroundMark x1="11684" y1="35838" x2="11684" y2="35838"/>
                        <a14:foregroundMark x1="24742" y1="57225" x2="24742" y2="57225"/>
                        <a14:foregroundMark x1="59107" y1="58960" x2="59107" y2="58960"/>
                        <a14:foregroundMark x1="61512" y1="52601" x2="61512" y2="52601"/>
                        <a14:foregroundMark x1="28866" y1="45087" x2="28866" y2="45087"/>
                        <a14:foregroundMark x1="12715" y1="38728" x2="12715" y2="38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1340" y="5348865"/>
            <a:ext cx="2771775" cy="164782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F3F781A-DBD8-47D8-9F48-9819585CADFF}"/>
              </a:ext>
            </a:extLst>
          </p:cNvPr>
          <p:cNvGrpSpPr/>
          <p:nvPr/>
        </p:nvGrpSpPr>
        <p:grpSpPr>
          <a:xfrm>
            <a:off x="1573622" y="89107"/>
            <a:ext cx="9225222" cy="387526"/>
            <a:chOff x="1573622" y="89107"/>
            <a:chExt cx="9225222" cy="3875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E7FBF67-8992-4B01-95D7-55318C970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573622" y="89107"/>
              <a:ext cx="497129" cy="3875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6D37FEF-A323-449B-8C77-6322C2EB2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367085" y="89107"/>
              <a:ext cx="497129" cy="38752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B398CDA-7C4F-415C-9000-EBF50C11D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160548" y="89107"/>
              <a:ext cx="497129" cy="38752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4A21116-4F08-4DD7-BB70-F5FD45F83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954011" y="89107"/>
              <a:ext cx="497129" cy="38752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C56E82D-21A0-45D7-A33F-907CF500E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4747474" y="89107"/>
              <a:ext cx="497129" cy="38752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D9C2D3C-D5B2-445B-8151-4C1E8E6C4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540937" y="89107"/>
              <a:ext cx="497129" cy="38752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BA95A7C-C280-4511-BEB3-B3ECAA9C3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6334400" y="89107"/>
              <a:ext cx="497129" cy="38752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7C14BF0-2FB0-41A3-A4FA-5010BF805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27863" y="89107"/>
              <a:ext cx="497129" cy="38752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BFCF93E-82AB-471E-9A52-0B5AD190B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921326" y="89107"/>
              <a:ext cx="497129" cy="38752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8C554DE-A63C-4E7E-893B-4EA1C20AC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714789" y="89107"/>
              <a:ext cx="497129" cy="38752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B858F7D-DE76-4EFD-85D1-2F60ACB47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508252" y="89107"/>
              <a:ext cx="497129" cy="38752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B0156A5-6034-4F1E-A177-92F41BA9E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0301715" y="89107"/>
              <a:ext cx="497129" cy="387526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AA46FA0-50E5-406C-803D-8A19ACDDE169}"/>
              </a:ext>
            </a:extLst>
          </p:cNvPr>
          <p:cNvSpPr txBox="1"/>
          <p:nvPr/>
        </p:nvSpPr>
        <p:spPr>
          <a:xfrm>
            <a:off x="1266655" y="476633"/>
            <a:ext cx="4531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5. Look and write.</a:t>
            </a:r>
            <a:endParaRPr lang="en-US" sz="32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352D9F-CF4A-42BD-9022-EF51466B026B}"/>
              </a:ext>
            </a:extLst>
          </p:cNvPr>
          <p:cNvSpPr txBox="1"/>
          <p:nvPr/>
        </p:nvSpPr>
        <p:spPr>
          <a:xfrm>
            <a:off x="1391959" y="3237124"/>
            <a:ext cx="4531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go shopping</a:t>
            </a:r>
            <a:endParaRPr lang="en-US" sz="32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181064-4E14-47B7-9766-5A4CD0D1A2C9}"/>
              </a:ext>
            </a:extLst>
          </p:cNvPr>
          <p:cNvSpPr txBox="1"/>
          <p:nvPr/>
        </p:nvSpPr>
        <p:spPr>
          <a:xfrm>
            <a:off x="7491098" y="3319708"/>
            <a:ext cx="4531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</a:t>
            </a:r>
            <a:r>
              <a:rPr lang="en-US" sz="3200" b="1">
                <a:solidFill>
                  <a:srgbClr val="FF0000"/>
                </a:solidFill>
              </a:rPr>
              <a:t>ecorate </a:t>
            </a:r>
            <a:r>
              <a:rPr lang="en-US" sz="3200" b="1" dirty="0">
                <a:solidFill>
                  <a:srgbClr val="FF0000"/>
                </a:solidFill>
              </a:rPr>
              <a:t>the house</a:t>
            </a:r>
            <a:endParaRPr lang="en-US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2275C2-E40B-4EB9-AEBA-54D722558BED}"/>
              </a:ext>
            </a:extLst>
          </p:cNvPr>
          <p:cNvSpPr txBox="1"/>
          <p:nvPr/>
        </p:nvSpPr>
        <p:spPr>
          <a:xfrm>
            <a:off x="1391959" y="5351941"/>
            <a:ext cx="4531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make banh </a:t>
            </a:r>
            <a:r>
              <a:rPr lang="en-US" sz="3200" b="1" dirty="0" err="1">
                <a:solidFill>
                  <a:srgbClr val="FF0000"/>
                </a:solidFill>
              </a:rPr>
              <a:t>chung</a:t>
            </a:r>
            <a:endParaRPr lang="en-US" sz="32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280D0A-A454-49AA-9BCF-7F2FE2AEF6F3}"/>
              </a:ext>
            </a:extLst>
          </p:cNvPr>
          <p:cNvSpPr txBox="1"/>
          <p:nvPr/>
        </p:nvSpPr>
        <p:spPr>
          <a:xfrm>
            <a:off x="7380644" y="5421773"/>
            <a:ext cx="4531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visit </a:t>
            </a:r>
            <a:r>
              <a:rPr lang="en-US" sz="3200" b="1" dirty="0">
                <a:solidFill>
                  <a:srgbClr val="FF0000"/>
                </a:solidFill>
              </a:rPr>
              <a:t>grandparents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0698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train cartoon png">
            <a:extLst>
              <a:ext uri="{FF2B5EF4-FFF2-40B4-BE49-F238E27FC236}">
                <a16:creationId xmlns:a16="http://schemas.microsoft.com/office/drawing/2014/main" id="{1DE90A33-33AE-43CD-9452-52E1D92CF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6" b="27766"/>
          <a:stretch/>
        </p:blipFill>
        <p:spPr bwMode="auto">
          <a:xfrm>
            <a:off x="2459727" y="5996609"/>
            <a:ext cx="3038475" cy="86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28D5B1-F5CC-49B1-8316-EAE61623A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51" b="92424" l="9804" r="89804">
                        <a14:foregroundMark x1="33725" y1="5051" x2="33725" y2="5051"/>
                        <a14:foregroundMark x1="27451" y1="11616" x2="27451" y2="11616"/>
                        <a14:foregroundMark x1="46275" y1="92424" x2="46275" y2="924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49839" y="0"/>
            <a:ext cx="1227691" cy="9532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66F2B5-3485-4EA4-88AF-4B574CF714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6667" y1="79167" x2="76667" y2="79167"/>
                        <a14:foregroundMark x1="75238" y1="85417" x2="75238" y2="85417"/>
                        <a14:foregroundMark x1="71429" y1="87500" x2="71429" y2="87500"/>
                        <a14:foregroundMark x1="83810" y1="83750" x2="83810" y2="83750"/>
                        <a14:foregroundMark x1="38571" y1="86667" x2="38571" y2="86667"/>
                        <a14:foregroundMark x1="28571" y1="87917" x2="28571" y2="87917"/>
                        <a14:foregroundMark x1="24286" y1="80417" x2="24286" y2="80417"/>
                        <a14:foregroundMark x1="19524" y1="81667" x2="19524" y2="81667"/>
                        <a14:foregroundMark x1="19524" y1="78750" x2="19524" y2="78750"/>
                        <a14:foregroundMark x1="19524" y1="78750" x2="19524" y2="78750"/>
                        <a14:foregroundMark x1="18095" y1="83333" x2="24762" y2="85000"/>
                        <a14:foregroundMark x1="26190" y1="86250" x2="28571" y2="8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77602"/>
            <a:ext cx="1227691" cy="14030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C26E168-AC8A-4363-BF66-8751D1A11BCB}"/>
              </a:ext>
            </a:extLst>
          </p:cNvPr>
          <p:cNvGrpSpPr/>
          <p:nvPr/>
        </p:nvGrpSpPr>
        <p:grpSpPr>
          <a:xfrm>
            <a:off x="6006961" y="4714875"/>
            <a:ext cx="6185039" cy="2182881"/>
            <a:chOff x="6006961" y="4714875"/>
            <a:chExt cx="6185039" cy="218288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3FB220-6637-4BCF-899F-C3A1F7627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78" b="99556" l="4889" r="97778">
                          <a14:foregroundMark x1="87111" y1="86667" x2="87111" y2="86667"/>
                          <a14:foregroundMark x1="93333" y1="89778" x2="93333" y2="89778"/>
                          <a14:foregroundMark x1="94667" y1="79111" x2="94667" y2="76889"/>
                          <a14:foregroundMark x1="94667" y1="72889" x2="94667" y2="72889"/>
                          <a14:foregroundMark x1="75556" y1="78667" x2="68000" y2="88000"/>
                          <a14:foregroundMark x1="52889" y1="89778" x2="52889" y2="89778"/>
                          <a14:foregroundMark x1="37778" y1="91556" x2="37778" y2="91556"/>
                          <a14:foregroundMark x1="31556" y1="86667" x2="31556" y2="86667"/>
                          <a14:foregroundMark x1="25778" y1="77333" x2="25333" y2="75556"/>
                          <a14:foregroundMark x1="23556" y1="65778" x2="23556" y2="65778"/>
                          <a14:foregroundMark x1="48000" y1="96000" x2="48000" y2="96000"/>
                          <a14:foregroundMark x1="58667" y1="94222" x2="58667" y2="94222"/>
                          <a14:foregroundMark x1="69778" y1="95111" x2="69778" y2="95111"/>
                          <a14:foregroundMark x1="88889" y1="99556" x2="92889" y2="99111"/>
                          <a14:foregroundMark x1="92889" y1="97333" x2="92889" y2="97333"/>
                          <a14:foregroundMark x1="92889" y1="96444" x2="92889" y2="96444"/>
                          <a14:foregroundMark x1="98222" y1="95111" x2="98222" y2="95111"/>
                          <a14:foregroundMark x1="6222" y1="95111" x2="6222" y2="95111"/>
                          <a14:foregroundMark x1="4889" y1="92889" x2="4889" y2="92889"/>
                          <a14:foregroundMark x1="4889" y1="92889" x2="4889" y2="92889"/>
                          <a14:foregroundMark x1="4889" y1="90222" x2="4889" y2="90222"/>
                          <a14:foregroundMark x1="17333" y1="82222" x2="17333" y2="82222"/>
                          <a14:foregroundMark x1="11111" y1="76000" x2="11111" y2="76000"/>
                          <a14:foregroundMark x1="27111" y1="66222" x2="27111" y2="66222"/>
                          <a14:foregroundMark x1="30222" y1="61333" x2="30222" y2="61333"/>
                          <a14:foregroundMark x1="27111" y1="58222" x2="27111" y2="58222"/>
                          <a14:foregroundMark x1="32889" y1="61778" x2="34667" y2="62667"/>
                          <a14:foregroundMark x1="69333" y1="63111" x2="69333" y2="63111"/>
                          <a14:foregroundMark x1="71111" y1="63111" x2="71111" y2="63111"/>
                          <a14:foregroundMark x1="92889" y1="67556" x2="92889" y2="67556"/>
                          <a14:foregroundMark x1="97778" y1="67556" x2="97778" y2="67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048875" y="4714875"/>
              <a:ext cx="2143125" cy="21431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D145A6B-5705-4ADD-A06C-4CEA15964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78" b="99556" l="4889" r="97778">
                          <a14:foregroundMark x1="87111" y1="86667" x2="87111" y2="86667"/>
                          <a14:foregroundMark x1="93333" y1="89778" x2="93333" y2="89778"/>
                          <a14:foregroundMark x1="94667" y1="79111" x2="94667" y2="76889"/>
                          <a14:foregroundMark x1="94667" y1="72889" x2="94667" y2="72889"/>
                          <a14:foregroundMark x1="75556" y1="78667" x2="68000" y2="88000"/>
                          <a14:foregroundMark x1="52889" y1="89778" x2="52889" y2="89778"/>
                          <a14:foregroundMark x1="37778" y1="91556" x2="37778" y2="91556"/>
                          <a14:foregroundMark x1="31556" y1="86667" x2="31556" y2="86667"/>
                          <a14:foregroundMark x1="25778" y1="77333" x2="25333" y2="75556"/>
                          <a14:foregroundMark x1="23556" y1="65778" x2="23556" y2="65778"/>
                          <a14:foregroundMark x1="48000" y1="96000" x2="48000" y2="96000"/>
                          <a14:foregroundMark x1="58667" y1="94222" x2="58667" y2="94222"/>
                          <a14:foregroundMark x1="69778" y1="95111" x2="69778" y2="95111"/>
                          <a14:foregroundMark x1="88889" y1="99556" x2="92889" y2="99111"/>
                          <a14:foregroundMark x1="92889" y1="97333" x2="92889" y2="97333"/>
                          <a14:foregroundMark x1="92889" y1="96444" x2="92889" y2="96444"/>
                          <a14:foregroundMark x1="98222" y1="95111" x2="98222" y2="95111"/>
                          <a14:foregroundMark x1="6222" y1="95111" x2="6222" y2="95111"/>
                          <a14:foregroundMark x1="4889" y1="92889" x2="4889" y2="92889"/>
                          <a14:foregroundMark x1="4889" y1="92889" x2="4889" y2="92889"/>
                          <a14:foregroundMark x1="4889" y1="90222" x2="4889" y2="90222"/>
                          <a14:foregroundMark x1="17333" y1="82222" x2="17333" y2="82222"/>
                          <a14:foregroundMark x1="11111" y1="76000" x2="11111" y2="76000"/>
                          <a14:foregroundMark x1="27111" y1="66222" x2="27111" y2="66222"/>
                          <a14:foregroundMark x1="30222" y1="61333" x2="30222" y2="61333"/>
                          <a14:foregroundMark x1="27111" y1="58222" x2="27111" y2="58222"/>
                          <a14:foregroundMark x1="32889" y1="61778" x2="34667" y2="62667"/>
                          <a14:foregroundMark x1="69333" y1="63111" x2="69333" y2="63111"/>
                          <a14:foregroundMark x1="71111" y1="63111" x2="71111" y2="63111"/>
                          <a14:foregroundMark x1="92889" y1="67556" x2="92889" y2="67556"/>
                          <a14:foregroundMark x1="97778" y1="67556" x2="97778" y2="67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27918" y="4734753"/>
              <a:ext cx="2143125" cy="21431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B7F3775-7666-4995-AF0D-1765701EB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78" b="99556" l="4889" r="97778">
                          <a14:foregroundMark x1="87111" y1="86667" x2="87111" y2="86667"/>
                          <a14:foregroundMark x1="93333" y1="89778" x2="93333" y2="89778"/>
                          <a14:foregroundMark x1="94667" y1="79111" x2="94667" y2="76889"/>
                          <a14:foregroundMark x1="94667" y1="72889" x2="94667" y2="72889"/>
                          <a14:foregroundMark x1="75556" y1="78667" x2="68000" y2="88000"/>
                          <a14:foregroundMark x1="52889" y1="89778" x2="52889" y2="89778"/>
                          <a14:foregroundMark x1="37778" y1="91556" x2="37778" y2="91556"/>
                          <a14:foregroundMark x1="31556" y1="86667" x2="31556" y2="86667"/>
                          <a14:foregroundMark x1="25778" y1="77333" x2="25333" y2="75556"/>
                          <a14:foregroundMark x1="23556" y1="65778" x2="23556" y2="65778"/>
                          <a14:foregroundMark x1="48000" y1="96000" x2="48000" y2="96000"/>
                          <a14:foregroundMark x1="58667" y1="94222" x2="58667" y2="94222"/>
                          <a14:foregroundMark x1="69778" y1="95111" x2="69778" y2="95111"/>
                          <a14:foregroundMark x1="88889" y1="99556" x2="92889" y2="99111"/>
                          <a14:foregroundMark x1="92889" y1="97333" x2="92889" y2="97333"/>
                          <a14:foregroundMark x1="92889" y1="96444" x2="92889" y2="96444"/>
                          <a14:foregroundMark x1="98222" y1="95111" x2="98222" y2="95111"/>
                          <a14:foregroundMark x1="6222" y1="95111" x2="6222" y2="95111"/>
                          <a14:foregroundMark x1="4889" y1="92889" x2="4889" y2="92889"/>
                          <a14:foregroundMark x1="4889" y1="92889" x2="4889" y2="92889"/>
                          <a14:foregroundMark x1="4889" y1="90222" x2="4889" y2="90222"/>
                          <a14:foregroundMark x1="17333" y1="82222" x2="17333" y2="82222"/>
                          <a14:foregroundMark x1="11111" y1="76000" x2="11111" y2="76000"/>
                          <a14:foregroundMark x1="27111" y1="66222" x2="27111" y2="66222"/>
                          <a14:foregroundMark x1="30222" y1="61333" x2="30222" y2="61333"/>
                          <a14:foregroundMark x1="27111" y1="58222" x2="27111" y2="58222"/>
                          <a14:foregroundMark x1="32889" y1="61778" x2="34667" y2="62667"/>
                          <a14:foregroundMark x1="69333" y1="63111" x2="69333" y2="63111"/>
                          <a14:foregroundMark x1="71111" y1="63111" x2="71111" y2="63111"/>
                          <a14:foregroundMark x1="92889" y1="67556" x2="92889" y2="67556"/>
                          <a14:foregroundMark x1="97778" y1="67556" x2="97778" y2="67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6961" y="4754631"/>
              <a:ext cx="2143125" cy="214312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B32304F-3434-47F9-B05D-0972981A1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27" b="89595" l="6873" r="94502">
                        <a14:foregroundMark x1="12715" y1="20231" x2="12715" y2="20231"/>
                        <a14:foregroundMark x1="21993" y1="9827" x2="21993" y2="9827"/>
                        <a14:foregroundMark x1="10997" y1="35838" x2="10997" y2="35838"/>
                        <a14:foregroundMark x1="8591" y1="47977" x2="8591" y2="47977"/>
                        <a14:foregroundMark x1="7904" y1="67630" x2="7904" y2="67630"/>
                        <a14:foregroundMark x1="7560" y1="75145" x2="7560" y2="75145"/>
                        <a14:foregroundMark x1="6873" y1="89595" x2="6873" y2="89595"/>
                        <a14:foregroundMark x1="17869" y1="45087" x2="17869" y2="45087"/>
                        <a14:foregroundMark x1="30584" y1="36416" x2="30584" y2="36416"/>
                        <a14:foregroundMark x1="90722" y1="80925" x2="90722" y2="80925"/>
                        <a14:foregroundMark x1="87285" y1="84971" x2="87285" y2="84971"/>
                        <a14:foregroundMark x1="73883" y1="90173" x2="73883" y2="90173"/>
                        <a14:foregroundMark x1="63918" y1="86127" x2="66667" y2="87283"/>
                        <a14:foregroundMark x1="94502" y1="89595" x2="94502" y2="85549"/>
                        <a14:foregroundMark x1="94158" y1="81503" x2="92440" y2="79769"/>
                        <a14:foregroundMark x1="78351" y1="89017" x2="78351" y2="89017"/>
                        <a14:foregroundMark x1="81443" y1="87861" x2="81443" y2="87861"/>
                        <a14:foregroundMark x1="64948" y1="86127" x2="55326" y2="86127"/>
                        <a14:foregroundMark x1="49141" y1="87861" x2="49141" y2="87861"/>
                        <a14:foregroundMark x1="45361" y1="87861" x2="42955" y2="87861"/>
                        <a14:foregroundMark x1="18900" y1="87861" x2="18900" y2="87861"/>
                        <a14:foregroundMark x1="11684" y1="35838" x2="11684" y2="35838"/>
                        <a14:foregroundMark x1="24742" y1="57225" x2="24742" y2="57225"/>
                        <a14:foregroundMark x1="59107" y1="58960" x2="59107" y2="58960"/>
                        <a14:foregroundMark x1="61512" y1="52601" x2="61512" y2="52601"/>
                        <a14:foregroundMark x1="28866" y1="45087" x2="28866" y2="45087"/>
                        <a14:foregroundMark x1="12715" y1="38728" x2="12715" y2="38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1340" y="5348865"/>
            <a:ext cx="2771775" cy="164782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F3F781A-DBD8-47D8-9F48-9819585CADFF}"/>
              </a:ext>
            </a:extLst>
          </p:cNvPr>
          <p:cNvGrpSpPr/>
          <p:nvPr/>
        </p:nvGrpSpPr>
        <p:grpSpPr>
          <a:xfrm>
            <a:off x="1573622" y="89107"/>
            <a:ext cx="9225222" cy="387526"/>
            <a:chOff x="1573622" y="89107"/>
            <a:chExt cx="9225222" cy="3875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E7FBF67-8992-4B01-95D7-55318C970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573622" y="89107"/>
              <a:ext cx="497129" cy="3875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6D37FEF-A323-449B-8C77-6322C2EB2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367085" y="89107"/>
              <a:ext cx="497129" cy="38752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B398CDA-7C4F-415C-9000-EBF50C11D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160548" y="89107"/>
              <a:ext cx="497129" cy="38752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4A21116-4F08-4DD7-BB70-F5FD45F83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954011" y="89107"/>
              <a:ext cx="497129" cy="38752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C56E82D-21A0-45D7-A33F-907CF500E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4747474" y="89107"/>
              <a:ext cx="497129" cy="38752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D9C2D3C-D5B2-445B-8151-4C1E8E6C4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540937" y="89107"/>
              <a:ext cx="497129" cy="38752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BA95A7C-C280-4511-BEB3-B3ECAA9C3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6334400" y="89107"/>
              <a:ext cx="497129" cy="38752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7C14BF0-2FB0-41A3-A4FA-5010BF805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27863" y="89107"/>
              <a:ext cx="497129" cy="38752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BFCF93E-82AB-471E-9A52-0B5AD190B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921326" y="89107"/>
              <a:ext cx="497129" cy="38752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8C554DE-A63C-4E7E-893B-4EA1C20AC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714789" y="89107"/>
              <a:ext cx="497129" cy="38752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B858F7D-DE76-4EFD-85D1-2F60ACB47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508252" y="89107"/>
              <a:ext cx="497129" cy="38752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B0156A5-6034-4F1E-A177-92F41BA9E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020" b="97980" l="3150" r="96457">
                          <a14:foregroundMark x1="97244" y1="43939" x2="97244" y2="43939"/>
                          <a14:foregroundMark x1="51181" y1="4040" x2="51181" y2="4040"/>
                          <a14:foregroundMark x1="40945" y1="6061" x2="40945" y2="6061"/>
                          <a14:foregroundMark x1="44882" y1="3535" x2="44882" y2="3535"/>
                          <a14:foregroundMark x1="28740" y1="11111" x2="28740" y2="11111"/>
                          <a14:foregroundMark x1="27953" y1="11616" x2="27953" y2="11616"/>
                          <a14:foregroundMark x1="26378" y1="13636" x2="26378" y2="13636"/>
                          <a14:foregroundMark x1="42126" y1="17172" x2="42126" y2="17172"/>
                          <a14:foregroundMark x1="38976" y1="18687" x2="38976" y2="18687"/>
                          <a14:foregroundMark x1="38976" y1="18687" x2="38976" y2="18687"/>
                          <a14:foregroundMark x1="49213" y1="7071" x2="49213" y2="7071"/>
                          <a14:foregroundMark x1="38976" y1="5051" x2="38976" y2="5051"/>
                          <a14:foregroundMark x1="22441" y1="23737" x2="22441" y2="23737"/>
                          <a14:foregroundMark x1="7874" y1="63131" x2="7874" y2="63131"/>
                          <a14:foregroundMark x1="3937" y1="66667" x2="3937" y2="66667"/>
                          <a14:foregroundMark x1="22441" y1="79798" x2="22441" y2="79798"/>
                          <a14:foregroundMark x1="37402" y1="92929" x2="38583" y2="92929"/>
                          <a14:foregroundMark x1="59449" y1="97980" x2="59449" y2="97980"/>
                          <a14:foregroundMark x1="57480" y1="82828" x2="57480" y2="82828"/>
                          <a14:foregroundMark x1="69685" y1="74242" x2="69685" y2="742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0301715" y="89107"/>
              <a:ext cx="497129" cy="38752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1A426E-FDE5-409F-849E-B4ECF5C64E22}"/>
              </a:ext>
            </a:extLst>
          </p:cNvPr>
          <p:cNvGrpSpPr/>
          <p:nvPr/>
        </p:nvGrpSpPr>
        <p:grpSpPr>
          <a:xfrm>
            <a:off x="1121368" y="343490"/>
            <a:ext cx="3599262" cy="910167"/>
            <a:chOff x="457876" y="-919"/>
            <a:chExt cx="3599262" cy="91016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CB2FD81-5AA5-4FF9-9D25-0A21710D91AB}"/>
                </a:ext>
              </a:extLst>
            </p:cNvPr>
            <p:cNvGrpSpPr/>
            <p:nvPr/>
          </p:nvGrpSpPr>
          <p:grpSpPr>
            <a:xfrm>
              <a:off x="457876" y="-919"/>
              <a:ext cx="3599262" cy="910167"/>
              <a:chOff x="363957" y="-69060"/>
              <a:chExt cx="3599262" cy="910167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78505FA-54DD-4A14-8F06-6820DE8593FA}"/>
                  </a:ext>
                </a:extLst>
              </p:cNvPr>
              <p:cNvSpPr txBox="1"/>
              <p:nvPr/>
            </p:nvSpPr>
            <p:spPr>
              <a:xfrm>
                <a:off x="1105352" y="205849"/>
                <a:ext cx="28578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</a:rPr>
                  <a:t>Structures</a:t>
                </a:r>
                <a:r>
                  <a:rPr lang="en-US" sz="3200" b="1" dirty="0"/>
                  <a:t>:</a:t>
                </a: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3CE37F82-145C-4491-8F34-495268811907}"/>
                  </a:ext>
                </a:extLst>
              </p:cNvPr>
              <p:cNvGrpSpPr/>
              <p:nvPr/>
            </p:nvGrpSpPr>
            <p:grpSpPr>
              <a:xfrm>
                <a:off x="363957" y="-69060"/>
                <a:ext cx="965639" cy="910167"/>
                <a:chOff x="363957" y="-69060"/>
                <a:chExt cx="965639" cy="910167"/>
              </a:xfrm>
            </p:grpSpPr>
            <p:pic>
              <p:nvPicPr>
                <p:cNvPr id="29" name="Picture 4" descr="20-3">
                  <a:extLst>
                    <a:ext uri="{FF2B5EF4-FFF2-40B4-BE49-F238E27FC236}">
                      <a16:creationId xmlns:a16="http://schemas.microsoft.com/office/drawing/2014/main" id="{93FA0D80-7434-4EBA-9903-59F4ACF9D75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63957" y="-69060"/>
                  <a:ext cx="868680" cy="9101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3522C49-75E8-4858-B213-054A4D524309}"/>
                    </a:ext>
                  </a:extLst>
                </p:cNvPr>
                <p:cNvSpPr txBox="1"/>
                <p:nvPr/>
              </p:nvSpPr>
              <p:spPr>
                <a:xfrm>
                  <a:off x="595065" y="182437"/>
                  <a:ext cx="73453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FF0000"/>
                      </a:solidFill>
                    </a:rPr>
                    <a:t>02</a:t>
                  </a:r>
                </a:p>
              </p:txBody>
            </p:sp>
          </p:grpSp>
        </p:grpSp>
        <p:cxnSp>
          <p:nvCxnSpPr>
            <p:cNvPr id="26" name="直接连接符 6">
              <a:extLst>
                <a:ext uri="{FF2B5EF4-FFF2-40B4-BE49-F238E27FC236}">
                  <a16:creationId xmlns:a16="http://schemas.microsoft.com/office/drawing/2014/main" id="{5DD5AD15-EDEA-4324-9ADD-E240B8BA42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6556" y="755979"/>
              <a:ext cx="868680" cy="0"/>
            </a:xfrm>
            <a:prstGeom prst="line">
              <a:avLst/>
            </a:prstGeom>
            <a:ln w="19050">
              <a:solidFill>
                <a:srgbClr val="FF7C80"/>
              </a:solidFill>
              <a:prstDash val="sysDot"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155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>
            <a:extLst>
              <a:ext uri="{FF2B5EF4-FFF2-40B4-BE49-F238E27FC236}">
                <a16:creationId xmlns:a16="http://schemas.microsoft.com/office/drawing/2014/main" id="{4A24E446-FBE4-4E32-9BDA-6F96AC492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869781" y="103603"/>
            <a:ext cx="641445" cy="1286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0">
            <a:extLst>
              <a:ext uri="{FF2B5EF4-FFF2-40B4-BE49-F238E27FC236}">
                <a16:creationId xmlns:a16="http://schemas.microsoft.com/office/drawing/2014/main" id="{22C3FFED-98B6-4AB0-AAFA-F07D6F22E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786150" y="-6196583"/>
            <a:ext cx="641445" cy="1303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9783C1-DE4D-43A3-A02B-876A30BD855D}"/>
              </a:ext>
            </a:extLst>
          </p:cNvPr>
          <p:cNvSpPr txBox="1"/>
          <p:nvPr/>
        </p:nvSpPr>
        <p:spPr>
          <a:xfrm>
            <a:off x="4179314" y="1399934"/>
            <a:ext cx="40223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BahamasB" panose="020BE200000000000000" pitchFamily="34" charset="0"/>
              </a:rPr>
              <a:t>Homelink</a:t>
            </a:r>
            <a:endParaRPr lang="en-US" sz="5400" b="1" dirty="0">
              <a:solidFill>
                <a:srgbClr val="FF0000"/>
              </a:solidFill>
              <a:latin typeface=".VnBahamasB" panose="020BE2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BCABC9-605D-4E77-A647-CBAF82EB06EB}"/>
              </a:ext>
            </a:extLst>
          </p:cNvPr>
          <p:cNvSpPr txBox="1"/>
          <p:nvPr/>
        </p:nvSpPr>
        <p:spPr>
          <a:xfrm>
            <a:off x="1343416" y="2965079"/>
            <a:ext cx="103869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Learn by heart the vocabulary and the form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Do exercises on WB (Unit 14) and Handout (Unit 14)</a:t>
            </a:r>
          </a:p>
        </p:txBody>
      </p:sp>
    </p:spTree>
    <p:extLst>
      <p:ext uri="{BB962C8B-B14F-4D97-AF65-F5344CB8AC3E}">
        <p14:creationId xmlns:p14="http://schemas.microsoft.com/office/powerpoint/2010/main" val="2229787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121</Words>
  <Application>Microsoft Office PowerPoint</Application>
  <PresentationFormat>Widescreen</PresentationFormat>
  <Paragraphs>29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.VnBahamasB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196</cp:revision>
  <dcterms:created xsi:type="dcterms:W3CDTF">2021-02-17T22:45:03Z</dcterms:created>
  <dcterms:modified xsi:type="dcterms:W3CDTF">2021-03-08T03:58:59Z</dcterms:modified>
</cp:coreProperties>
</file>