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9"/>
  </p:notesMasterIdLst>
  <p:sldIdLst>
    <p:sldId id="295" r:id="rId2"/>
    <p:sldId id="281" r:id="rId3"/>
    <p:sldId id="287" r:id="rId4"/>
    <p:sldId id="288" r:id="rId5"/>
    <p:sldId id="289" r:id="rId6"/>
    <p:sldId id="290" r:id="rId7"/>
    <p:sldId id="283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P001 4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P001 4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P001 4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P001 4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P001 4H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P001 4H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P001 4H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P001 4H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P001 4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99FF"/>
    <a:srgbClr val="FF33CC"/>
    <a:srgbClr val="800080"/>
    <a:srgbClr val="FF0000"/>
    <a:srgbClr val="FF66FF"/>
    <a:srgbClr val="FF66CC"/>
    <a:srgbClr val="CDCD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37" autoAdjust="0"/>
    <p:restoredTop sz="94582" autoAdjust="0"/>
  </p:normalViewPr>
  <p:slideViewPr>
    <p:cSldViewPr snapToGrid="0">
      <p:cViewPr varScale="1">
        <p:scale>
          <a:sx n="41" d="100"/>
          <a:sy n="41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6667B6D-25EF-4401-B5E8-000F90A7E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990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90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10EA-2EC9-4F2A-9F0A-95A63BE2D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031F-182D-4AC1-9D02-A0CECD74D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AFF25-4007-4C6E-BE97-5E770DEEC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3BA6D-92A0-4728-890D-D512D54F1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3548-5378-4D52-A6C7-46011AD7B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859D7-C83C-4ADD-9E9D-0F94C13F9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4F44C-2E39-4505-AF12-20721B1FE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11B57-7A8D-478F-BC49-146268237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FB469-8A93-48C4-80A4-8491130E7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7CC1A-26DE-48C4-AC04-BF5079342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63185-9062-45DF-8C77-59F9BEAF3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7E586-0F93-4401-A2A5-87CBC5953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45AD6-7747-47A2-855C-B79B9ADED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99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B9C57FC1-0423-4AC2-B33F-5BF010698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"/>
          <p:cNvGrpSpPr>
            <a:grpSpLocks/>
          </p:cNvGrpSpPr>
          <p:nvPr/>
        </p:nvGrpSpPr>
        <p:grpSpPr bwMode="auto">
          <a:xfrm rot="5400000">
            <a:off x="330200" y="279401"/>
            <a:ext cx="1946275" cy="2413000"/>
            <a:chOff x="2332" y="1554"/>
            <a:chExt cx="1105" cy="1218"/>
          </a:xfrm>
        </p:grpSpPr>
        <p:sp>
          <p:nvSpPr>
            <p:cNvPr id="3217" name="Freeform 6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Freeform 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3 h 182"/>
                <a:gd name="T2" fmla="*/ 2 w 132"/>
                <a:gd name="T3" fmla="*/ 3 h 182"/>
                <a:gd name="T4" fmla="*/ 2 w 132"/>
                <a:gd name="T5" fmla="*/ 3 h 182"/>
                <a:gd name="T6" fmla="*/ 2 w 132"/>
                <a:gd name="T7" fmla="*/ 3 h 182"/>
                <a:gd name="T8" fmla="*/ 2 w 132"/>
                <a:gd name="T9" fmla="*/ 2 h 182"/>
                <a:gd name="T10" fmla="*/ 2 w 132"/>
                <a:gd name="T11" fmla="*/ 2 h 182"/>
                <a:gd name="T12" fmla="*/ 3 w 132"/>
                <a:gd name="T13" fmla="*/ 1 h 182"/>
                <a:gd name="T14" fmla="*/ 3 w 132"/>
                <a:gd name="T15" fmla="*/ 1 h 182"/>
                <a:gd name="T16" fmla="*/ 2 w 132"/>
                <a:gd name="T17" fmla="*/ 1 h 182"/>
                <a:gd name="T18" fmla="*/ 2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2 h 182"/>
                <a:gd name="T28" fmla="*/ 1 w 132"/>
                <a:gd name="T29" fmla="*/ 2 h 182"/>
                <a:gd name="T30" fmla="*/ 1 w 132"/>
                <a:gd name="T31" fmla="*/ 3 h 182"/>
                <a:gd name="T32" fmla="*/ 1 w 132"/>
                <a:gd name="T33" fmla="*/ 3 h 182"/>
                <a:gd name="T34" fmla="*/ 1 w 132"/>
                <a:gd name="T35" fmla="*/ 3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Freeform 8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3 h 182"/>
                <a:gd name="T2" fmla="*/ 2 w 132"/>
                <a:gd name="T3" fmla="*/ 3 h 182"/>
                <a:gd name="T4" fmla="*/ 2 w 132"/>
                <a:gd name="T5" fmla="*/ 3 h 182"/>
                <a:gd name="T6" fmla="*/ 2 w 132"/>
                <a:gd name="T7" fmla="*/ 3 h 182"/>
                <a:gd name="T8" fmla="*/ 2 w 132"/>
                <a:gd name="T9" fmla="*/ 2 h 182"/>
                <a:gd name="T10" fmla="*/ 2 w 132"/>
                <a:gd name="T11" fmla="*/ 2 h 182"/>
                <a:gd name="T12" fmla="*/ 3 w 132"/>
                <a:gd name="T13" fmla="*/ 1 h 182"/>
                <a:gd name="T14" fmla="*/ 3 w 132"/>
                <a:gd name="T15" fmla="*/ 1 h 182"/>
                <a:gd name="T16" fmla="*/ 2 w 132"/>
                <a:gd name="T17" fmla="*/ 1 h 182"/>
                <a:gd name="T18" fmla="*/ 2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2 h 182"/>
                <a:gd name="T28" fmla="*/ 1 w 132"/>
                <a:gd name="T29" fmla="*/ 2 h 182"/>
                <a:gd name="T30" fmla="*/ 1 w 132"/>
                <a:gd name="T31" fmla="*/ 3 h 182"/>
                <a:gd name="T32" fmla="*/ 1 w 132"/>
                <a:gd name="T33" fmla="*/ 3 h 182"/>
                <a:gd name="T34" fmla="*/ 1 w 132"/>
                <a:gd name="T35" fmla="*/ 3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Freeform 9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3 w 177"/>
                <a:gd name="T1" fmla="*/ 3 h 146"/>
                <a:gd name="T2" fmla="*/ 3 w 177"/>
                <a:gd name="T3" fmla="*/ 2 h 146"/>
                <a:gd name="T4" fmla="*/ 3 w 177"/>
                <a:gd name="T5" fmla="*/ 2 h 146"/>
                <a:gd name="T6" fmla="*/ 3 w 177"/>
                <a:gd name="T7" fmla="*/ 1 h 146"/>
                <a:gd name="T8" fmla="*/ 3 w 177"/>
                <a:gd name="T9" fmla="*/ 1 h 146"/>
                <a:gd name="T10" fmla="*/ 2 w 177"/>
                <a:gd name="T11" fmla="*/ 1 h 146"/>
                <a:gd name="T12" fmla="*/ 2 w 177"/>
                <a:gd name="T13" fmla="*/ 1 h 146"/>
                <a:gd name="T14" fmla="*/ 2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2 h 146"/>
                <a:gd name="T28" fmla="*/ 1 w 177"/>
                <a:gd name="T29" fmla="*/ 2 h 146"/>
                <a:gd name="T30" fmla="*/ 1 w 177"/>
                <a:gd name="T31" fmla="*/ 2 h 146"/>
                <a:gd name="T32" fmla="*/ 1 w 177"/>
                <a:gd name="T33" fmla="*/ 3 h 146"/>
                <a:gd name="T34" fmla="*/ 1 w 177"/>
                <a:gd name="T35" fmla="*/ 3 h 146"/>
                <a:gd name="T36" fmla="*/ 2 w 177"/>
                <a:gd name="T37" fmla="*/ 3 h 146"/>
                <a:gd name="T38" fmla="*/ 2 w 177"/>
                <a:gd name="T39" fmla="*/ 3 h 146"/>
                <a:gd name="T40" fmla="*/ 2 w 177"/>
                <a:gd name="T41" fmla="*/ 3 h 146"/>
                <a:gd name="T42" fmla="*/ 3 w 177"/>
                <a:gd name="T43" fmla="*/ 3 h 146"/>
                <a:gd name="T44" fmla="*/ 3 w 177"/>
                <a:gd name="T45" fmla="*/ 3 h 146"/>
                <a:gd name="T46" fmla="*/ 3 w 177"/>
                <a:gd name="T47" fmla="*/ 3 h 146"/>
                <a:gd name="T48" fmla="*/ 3 w 177"/>
                <a:gd name="T49" fmla="*/ 3 h 146"/>
                <a:gd name="T50" fmla="*/ 3 w 177"/>
                <a:gd name="T51" fmla="*/ 3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Freeform 10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3 w 178"/>
                <a:gd name="T1" fmla="*/ 0 h 143"/>
                <a:gd name="T2" fmla="*/ 3 w 178"/>
                <a:gd name="T3" fmla="*/ 0 h 143"/>
                <a:gd name="T4" fmla="*/ 3 w 178"/>
                <a:gd name="T5" fmla="*/ 0 h 143"/>
                <a:gd name="T6" fmla="*/ 3 w 178"/>
                <a:gd name="T7" fmla="*/ 0 h 143"/>
                <a:gd name="T8" fmla="*/ 3 w 178"/>
                <a:gd name="T9" fmla="*/ 0 h 143"/>
                <a:gd name="T10" fmla="*/ 3 w 178"/>
                <a:gd name="T11" fmla="*/ 0 h 143"/>
                <a:gd name="T12" fmla="*/ 2 w 178"/>
                <a:gd name="T13" fmla="*/ 0 h 143"/>
                <a:gd name="T14" fmla="*/ 2 w 178"/>
                <a:gd name="T15" fmla="*/ 0 h 143"/>
                <a:gd name="T16" fmla="*/ 2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1 h 143"/>
                <a:gd name="T32" fmla="*/ 1 w 178"/>
                <a:gd name="T33" fmla="*/ 1 h 143"/>
                <a:gd name="T34" fmla="*/ 1 w 178"/>
                <a:gd name="T35" fmla="*/ 1 h 143"/>
                <a:gd name="T36" fmla="*/ 1 w 178"/>
                <a:gd name="T37" fmla="*/ 2 h 143"/>
                <a:gd name="T38" fmla="*/ 2 w 178"/>
                <a:gd name="T39" fmla="*/ 2 h 143"/>
                <a:gd name="T40" fmla="*/ 2 w 178"/>
                <a:gd name="T41" fmla="*/ 2 h 143"/>
                <a:gd name="T42" fmla="*/ 2 w 178"/>
                <a:gd name="T43" fmla="*/ 1 h 143"/>
                <a:gd name="T44" fmla="*/ 3 w 178"/>
                <a:gd name="T45" fmla="*/ 1 h 143"/>
                <a:gd name="T46" fmla="*/ 3 w 178"/>
                <a:gd name="T47" fmla="*/ 0 h 143"/>
                <a:gd name="T48" fmla="*/ 3 w 178"/>
                <a:gd name="T49" fmla="*/ 0 h 143"/>
                <a:gd name="T50" fmla="*/ 3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Freeform 11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1 h 181"/>
                <a:gd name="T12" fmla="*/ 0 w 132"/>
                <a:gd name="T13" fmla="*/ 1 h 181"/>
                <a:gd name="T14" fmla="*/ 1 w 132"/>
                <a:gd name="T15" fmla="*/ 2 h 181"/>
                <a:gd name="T16" fmla="*/ 1 w 132"/>
                <a:gd name="T17" fmla="*/ 2 h 181"/>
                <a:gd name="T18" fmla="*/ 1 w 132"/>
                <a:gd name="T19" fmla="*/ 2 h 181"/>
                <a:gd name="T20" fmla="*/ 2 w 132"/>
                <a:gd name="T21" fmla="*/ 2 h 181"/>
                <a:gd name="T22" fmla="*/ 2 w 132"/>
                <a:gd name="T23" fmla="*/ 2 h 181"/>
                <a:gd name="T24" fmla="*/ 2 w 132"/>
                <a:gd name="T25" fmla="*/ 1 h 181"/>
                <a:gd name="T26" fmla="*/ 2 w 132"/>
                <a:gd name="T27" fmla="*/ 1 h 181"/>
                <a:gd name="T28" fmla="*/ 2 w 132"/>
                <a:gd name="T29" fmla="*/ 0 h 181"/>
                <a:gd name="T30" fmla="*/ 2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Freeform 12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2 h 144"/>
                <a:gd name="T12" fmla="*/ 1 w 177"/>
                <a:gd name="T13" fmla="*/ 3 h 144"/>
                <a:gd name="T14" fmla="*/ 1 w 177"/>
                <a:gd name="T15" fmla="*/ 3 h 144"/>
                <a:gd name="T16" fmla="*/ 2 w 177"/>
                <a:gd name="T17" fmla="*/ 3 h 144"/>
                <a:gd name="T18" fmla="*/ 2 w 177"/>
                <a:gd name="T19" fmla="*/ 2 h 144"/>
                <a:gd name="T20" fmla="*/ 2 w 177"/>
                <a:gd name="T21" fmla="*/ 1 h 144"/>
                <a:gd name="T22" fmla="*/ 2 w 177"/>
                <a:gd name="T23" fmla="*/ 1 h 144"/>
                <a:gd name="T24" fmla="*/ 2 w 177"/>
                <a:gd name="T25" fmla="*/ 1 h 144"/>
                <a:gd name="T26" fmla="*/ 2 w 177"/>
                <a:gd name="T27" fmla="*/ 1 h 144"/>
                <a:gd name="T28" fmla="*/ 2 w 177"/>
                <a:gd name="T29" fmla="*/ 1 h 144"/>
                <a:gd name="T30" fmla="*/ 2 w 177"/>
                <a:gd name="T31" fmla="*/ 1 h 144"/>
                <a:gd name="T32" fmla="*/ 2 w 177"/>
                <a:gd name="T33" fmla="*/ 1 h 144"/>
                <a:gd name="T34" fmla="*/ 1 w 177"/>
                <a:gd name="T35" fmla="*/ 1 h 144"/>
                <a:gd name="T36" fmla="*/ 1 w 177"/>
                <a:gd name="T37" fmla="*/ 1 h 144"/>
                <a:gd name="T38" fmla="*/ 1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Freeform 13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2 h 143"/>
                <a:gd name="T2" fmla="*/ 1 w 180"/>
                <a:gd name="T3" fmla="*/ 3 h 143"/>
                <a:gd name="T4" fmla="*/ 1 w 180"/>
                <a:gd name="T5" fmla="*/ 3 h 143"/>
                <a:gd name="T6" fmla="*/ 1 w 180"/>
                <a:gd name="T7" fmla="*/ 3 h 143"/>
                <a:gd name="T8" fmla="*/ 1 w 180"/>
                <a:gd name="T9" fmla="*/ 3 h 143"/>
                <a:gd name="T10" fmla="*/ 1 w 180"/>
                <a:gd name="T11" fmla="*/ 3 h 143"/>
                <a:gd name="T12" fmla="*/ 1 w 180"/>
                <a:gd name="T13" fmla="*/ 3 h 143"/>
                <a:gd name="T14" fmla="*/ 2 w 180"/>
                <a:gd name="T15" fmla="*/ 3 h 143"/>
                <a:gd name="T16" fmla="*/ 2 w 180"/>
                <a:gd name="T17" fmla="*/ 3 h 143"/>
                <a:gd name="T18" fmla="*/ 2 w 180"/>
                <a:gd name="T19" fmla="*/ 3 h 143"/>
                <a:gd name="T20" fmla="*/ 3 w 180"/>
                <a:gd name="T21" fmla="*/ 3 h 143"/>
                <a:gd name="T22" fmla="*/ 3 w 180"/>
                <a:gd name="T23" fmla="*/ 2 h 143"/>
                <a:gd name="T24" fmla="*/ 3 w 180"/>
                <a:gd name="T25" fmla="*/ 2 h 143"/>
                <a:gd name="T26" fmla="*/ 3 w 180"/>
                <a:gd name="T27" fmla="*/ 2 h 143"/>
                <a:gd name="T28" fmla="*/ 3 w 180"/>
                <a:gd name="T29" fmla="*/ 2 h 143"/>
                <a:gd name="T30" fmla="*/ 3 w 180"/>
                <a:gd name="T31" fmla="*/ 2 h 143"/>
                <a:gd name="T32" fmla="*/ 3 w 180"/>
                <a:gd name="T33" fmla="*/ 1 h 143"/>
                <a:gd name="T34" fmla="*/ 3 w 180"/>
                <a:gd name="T35" fmla="*/ 1 h 143"/>
                <a:gd name="T36" fmla="*/ 3 w 180"/>
                <a:gd name="T37" fmla="*/ 1 h 143"/>
                <a:gd name="T38" fmla="*/ 2 w 180"/>
                <a:gd name="T39" fmla="*/ 0 h 143"/>
                <a:gd name="T40" fmla="*/ 2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2 h 143"/>
                <a:gd name="T48" fmla="*/ 1 w 180"/>
                <a:gd name="T49" fmla="*/ 2 h 143"/>
                <a:gd name="T50" fmla="*/ 0 w 180"/>
                <a:gd name="T51" fmla="*/ 2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Freeform 14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Freeform 1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1 w 52"/>
                <a:gd name="T5" fmla="*/ 2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Freeform 16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1 w 52"/>
                <a:gd name="T5" fmla="*/ 2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Freeform 17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2 w 71"/>
                <a:gd name="T1" fmla="*/ 1 h 58"/>
                <a:gd name="T2" fmla="*/ 2 w 71"/>
                <a:gd name="T3" fmla="*/ 1 h 58"/>
                <a:gd name="T4" fmla="*/ 2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2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Freeform 18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2 w 71"/>
                <a:gd name="T1" fmla="*/ 0 h 57"/>
                <a:gd name="T2" fmla="*/ 2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2 w 71"/>
                <a:gd name="T33" fmla="*/ 0 h 57"/>
                <a:gd name="T34" fmla="*/ 2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Freeform 19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1 h 73"/>
                <a:gd name="T18" fmla="*/ 1 w 52"/>
                <a:gd name="T19" fmla="*/ 1 h 73"/>
                <a:gd name="T20" fmla="*/ 1 w 52"/>
                <a:gd name="T21" fmla="*/ 1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" name="Freeform 20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2 w 71"/>
                <a:gd name="T19" fmla="*/ 0 h 57"/>
                <a:gd name="T20" fmla="*/ 2 w 71"/>
                <a:gd name="T21" fmla="*/ 0 h 57"/>
                <a:gd name="T22" fmla="*/ 2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Freeform 21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2 w 71"/>
                <a:gd name="T15" fmla="*/ 0 h 57"/>
                <a:gd name="T16" fmla="*/ 2 w 71"/>
                <a:gd name="T17" fmla="*/ 0 h 57"/>
                <a:gd name="T18" fmla="*/ 2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Freeform 22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" name="Freeform 2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1 h 73"/>
                <a:gd name="T2" fmla="*/ 0 w 53"/>
                <a:gd name="T3" fmla="*/ 1 h 73"/>
                <a:gd name="T4" fmla="*/ 0 w 53"/>
                <a:gd name="T5" fmla="*/ 1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1 h 73"/>
                <a:gd name="T34" fmla="*/ 0 w 53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Freeform 24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1 h 73"/>
                <a:gd name="T2" fmla="*/ 0 w 53"/>
                <a:gd name="T3" fmla="*/ 1 h 73"/>
                <a:gd name="T4" fmla="*/ 0 w 53"/>
                <a:gd name="T5" fmla="*/ 1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1 h 73"/>
                <a:gd name="T34" fmla="*/ 0 w 53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6" name="Freeform 25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2 w 71"/>
                <a:gd name="T1" fmla="*/ 1 h 58"/>
                <a:gd name="T2" fmla="*/ 2 w 71"/>
                <a:gd name="T3" fmla="*/ 1 h 58"/>
                <a:gd name="T4" fmla="*/ 2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2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7" name="Freeform 26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2 w 72"/>
                <a:gd name="T1" fmla="*/ 1 h 56"/>
                <a:gd name="T2" fmla="*/ 2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2 w 72"/>
                <a:gd name="T31" fmla="*/ 1 h 56"/>
                <a:gd name="T32" fmla="*/ 2 w 72"/>
                <a:gd name="T33" fmla="*/ 1 h 56"/>
                <a:gd name="T34" fmla="*/ 2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Freeform 27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2 h 72"/>
                <a:gd name="T18" fmla="*/ 0 w 53"/>
                <a:gd name="T19" fmla="*/ 2 h 72"/>
                <a:gd name="T20" fmla="*/ 0 w 53"/>
                <a:gd name="T21" fmla="*/ 2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Freeform 28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2 w 71"/>
                <a:gd name="T19" fmla="*/ 1 h 56"/>
                <a:gd name="T20" fmla="*/ 2 w 71"/>
                <a:gd name="T21" fmla="*/ 1 h 56"/>
                <a:gd name="T22" fmla="*/ 2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0" name="Freeform 29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2 w 72"/>
                <a:gd name="T15" fmla="*/ 0 h 57"/>
                <a:gd name="T16" fmla="*/ 2 w 72"/>
                <a:gd name="T17" fmla="*/ 0 h 57"/>
                <a:gd name="T18" fmla="*/ 2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1" name="Freeform 30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2" name="Freeform 3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" name="Freeform 32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" name="Freeform 33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1 w 72"/>
                <a:gd name="T1" fmla="*/ 0 h 58"/>
                <a:gd name="T2" fmla="*/ 1 w 72"/>
                <a:gd name="T3" fmla="*/ 0 h 58"/>
                <a:gd name="T4" fmla="*/ 1 w 72"/>
                <a:gd name="T5" fmla="*/ 0 h 58"/>
                <a:gd name="T6" fmla="*/ 1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1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" name="Freeform 34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" name="Freeform 35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2 h 72"/>
                <a:gd name="T18" fmla="*/ 1 w 53"/>
                <a:gd name="T19" fmla="*/ 2 h 72"/>
                <a:gd name="T20" fmla="*/ 1 w 53"/>
                <a:gd name="T21" fmla="*/ 2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" name="Freeform 36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1 w 72"/>
                <a:gd name="T19" fmla="*/ 1 h 57"/>
                <a:gd name="T20" fmla="*/ 1 w 72"/>
                <a:gd name="T21" fmla="*/ 1 h 57"/>
                <a:gd name="T22" fmla="*/ 1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8" name="Freeform 37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1 w 72"/>
                <a:gd name="T15" fmla="*/ 1 h 58"/>
                <a:gd name="T16" fmla="*/ 1 w 72"/>
                <a:gd name="T17" fmla="*/ 1 h 58"/>
                <a:gd name="T18" fmla="*/ 1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9" name="Freeform 38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3 w 144"/>
                <a:gd name="T1" fmla="*/ 0 h 167"/>
                <a:gd name="T2" fmla="*/ 3 w 144"/>
                <a:gd name="T3" fmla="*/ 1 h 167"/>
                <a:gd name="T4" fmla="*/ 3 w 144"/>
                <a:gd name="T5" fmla="*/ 1 h 167"/>
                <a:gd name="T6" fmla="*/ 3 w 144"/>
                <a:gd name="T7" fmla="*/ 2 h 167"/>
                <a:gd name="T8" fmla="*/ 2 w 144"/>
                <a:gd name="T9" fmla="*/ 2 h 167"/>
                <a:gd name="T10" fmla="*/ 2 w 144"/>
                <a:gd name="T11" fmla="*/ 3 h 167"/>
                <a:gd name="T12" fmla="*/ 1 w 144"/>
                <a:gd name="T13" fmla="*/ 3 h 167"/>
                <a:gd name="T14" fmla="*/ 1 w 144"/>
                <a:gd name="T15" fmla="*/ 3 h 167"/>
                <a:gd name="T16" fmla="*/ 1 w 144"/>
                <a:gd name="T17" fmla="*/ 3 h 167"/>
                <a:gd name="T18" fmla="*/ 1 w 144"/>
                <a:gd name="T19" fmla="*/ 3 h 167"/>
                <a:gd name="T20" fmla="*/ 1 w 144"/>
                <a:gd name="T21" fmla="*/ 3 h 167"/>
                <a:gd name="T22" fmla="*/ 0 w 144"/>
                <a:gd name="T23" fmla="*/ 3 h 167"/>
                <a:gd name="T24" fmla="*/ 1 w 144"/>
                <a:gd name="T25" fmla="*/ 2 h 167"/>
                <a:gd name="T26" fmla="*/ 1 w 144"/>
                <a:gd name="T27" fmla="*/ 2 h 167"/>
                <a:gd name="T28" fmla="*/ 1 w 144"/>
                <a:gd name="T29" fmla="*/ 2 h 167"/>
                <a:gd name="T30" fmla="*/ 1 w 144"/>
                <a:gd name="T31" fmla="*/ 2 h 167"/>
                <a:gd name="T32" fmla="*/ 1 w 144"/>
                <a:gd name="T33" fmla="*/ 2 h 167"/>
                <a:gd name="T34" fmla="*/ 1 w 144"/>
                <a:gd name="T35" fmla="*/ 2 h 167"/>
                <a:gd name="T36" fmla="*/ 1 w 144"/>
                <a:gd name="T37" fmla="*/ 2 h 167"/>
                <a:gd name="T38" fmla="*/ 2 w 144"/>
                <a:gd name="T39" fmla="*/ 1 h 167"/>
                <a:gd name="T40" fmla="*/ 2 w 144"/>
                <a:gd name="T41" fmla="*/ 1 h 167"/>
                <a:gd name="T42" fmla="*/ 3 w 144"/>
                <a:gd name="T43" fmla="*/ 1 h 167"/>
                <a:gd name="T44" fmla="*/ 3 w 144"/>
                <a:gd name="T45" fmla="*/ 1 h 167"/>
                <a:gd name="T46" fmla="*/ 3 w 144"/>
                <a:gd name="T47" fmla="*/ 1 h 167"/>
                <a:gd name="T48" fmla="*/ 3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0" name="Freeform 39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3 w 204"/>
                <a:gd name="T1" fmla="*/ 0 h 82"/>
                <a:gd name="T2" fmla="*/ 3 w 204"/>
                <a:gd name="T3" fmla="*/ 0 h 82"/>
                <a:gd name="T4" fmla="*/ 3 w 204"/>
                <a:gd name="T5" fmla="*/ 0 h 82"/>
                <a:gd name="T6" fmla="*/ 3 w 204"/>
                <a:gd name="T7" fmla="*/ 0 h 82"/>
                <a:gd name="T8" fmla="*/ 3 w 204"/>
                <a:gd name="T9" fmla="*/ 0 h 82"/>
                <a:gd name="T10" fmla="*/ 3 w 204"/>
                <a:gd name="T11" fmla="*/ 0 h 82"/>
                <a:gd name="T12" fmla="*/ 3 w 204"/>
                <a:gd name="T13" fmla="*/ 0 h 82"/>
                <a:gd name="T14" fmla="*/ 2 w 204"/>
                <a:gd name="T15" fmla="*/ 1 h 82"/>
                <a:gd name="T16" fmla="*/ 2 w 204"/>
                <a:gd name="T17" fmla="*/ 1 h 82"/>
                <a:gd name="T18" fmla="*/ 2 w 204"/>
                <a:gd name="T19" fmla="*/ 1 h 82"/>
                <a:gd name="T20" fmla="*/ 2 w 204"/>
                <a:gd name="T21" fmla="*/ 1 h 82"/>
                <a:gd name="T22" fmla="*/ 2 w 204"/>
                <a:gd name="T23" fmla="*/ 1 h 82"/>
                <a:gd name="T24" fmla="*/ 1 w 204"/>
                <a:gd name="T25" fmla="*/ 1 h 82"/>
                <a:gd name="T26" fmla="*/ 1 w 204"/>
                <a:gd name="T27" fmla="*/ 1 h 82"/>
                <a:gd name="T28" fmla="*/ 1 w 204"/>
                <a:gd name="T29" fmla="*/ 1 h 82"/>
                <a:gd name="T30" fmla="*/ 1 w 204"/>
                <a:gd name="T31" fmla="*/ 1 h 82"/>
                <a:gd name="T32" fmla="*/ 1 w 204"/>
                <a:gd name="T33" fmla="*/ 1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2 w 204"/>
                <a:gd name="T47" fmla="*/ 0 h 82"/>
                <a:gd name="T48" fmla="*/ 2 w 204"/>
                <a:gd name="T49" fmla="*/ 0 h 82"/>
                <a:gd name="T50" fmla="*/ 2 w 204"/>
                <a:gd name="T51" fmla="*/ 0 h 82"/>
                <a:gd name="T52" fmla="*/ 2 w 204"/>
                <a:gd name="T53" fmla="*/ 0 h 82"/>
                <a:gd name="T54" fmla="*/ 3 w 204"/>
                <a:gd name="T55" fmla="*/ 0 h 82"/>
                <a:gd name="T56" fmla="*/ 3 w 204"/>
                <a:gd name="T57" fmla="*/ 0 h 82"/>
                <a:gd name="T58" fmla="*/ 3 w 204"/>
                <a:gd name="T59" fmla="*/ 0 h 82"/>
                <a:gd name="T60" fmla="*/ 3 w 204"/>
                <a:gd name="T61" fmla="*/ 0 h 82"/>
                <a:gd name="T62" fmla="*/ 3 w 204"/>
                <a:gd name="T63" fmla="*/ 0 h 82"/>
                <a:gd name="T64" fmla="*/ 3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1" name="Freeform 40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2 w 84"/>
                <a:gd name="T7" fmla="*/ 2 h 208"/>
                <a:gd name="T8" fmla="*/ 2 w 84"/>
                <a:gd name="T9" fmla="*/ 2 h 208"/>
                <a:gd name="T10" fmla="*/ 2 w 84"/>
                <a:gd name="T11" fmla="*/ 2 h 208"/>
                <a:gd name="T12" fmla="*/ 2 w 84"/>
                <a:gd name="T13" fmla="*/ 3 h 208"/>
                <a:gd name="T14" fmla="*/ 2 w 84"/>
                <a:gd name="T15" fmla="*/ 3 h 208"/>
                <a:gd name="T16" fmla="*/ 1 w 84"/>
                <a:gd name="T17" fmla="*/ 4 h 208"/>
                <a:gd name="T18" fmla="*/ 1 w 84"/>
                <a:gd name="T19" fmla="*/ 4 h 208"/>
                <a:gd name="T20" fmla="*/ 1 w 84"/>
                <a:gd name="T21" fmla="*/ 4 h 208"/>
                <a:gd name="T22" fmla="*/ 1 w 84"/>
                <a:gd name="T23" fmla="*/ 4 h 208"/>
                <a:gd name="T24" fmla="*/ 1 w 84"/>
                <a:gd name="T25" fmla="*/ 3 h 208"/>
                <a:gd name="T26" fmla="*/ 0 w 84"/>
                <a:gd name="T27" fmla="*/ 3 h 208"/>
                <a:gd name="T28" fmla="*/ 1 w 84"/>
                <a:gd name="T29" fmla="*/ 3 h 208"/>
                <a:gd name="T30" fmla="*/ 1 w 84"/>
                <a:gd name="T31" fmla="*/ 3 h 208"/>
                <a:gd name="T32" fmla="*/ 1 w 84"/>
                <a:gd name="T33" fmla="*/ 2 h 208"/>
                <a:gd name="T34" fmla="*/ 1 w 84"/>
                <a:gd name="T35" fmla="*/ 2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2" name="Freeform 41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2 w 144"/>
                <a:gd name="T9" fmla="*/ 0 h 170"/>
                <a:gd name="T10" fmla="*/ 2 w 144"/>
                <a:gd name="T11" fmla="*/ 1 h 170"/>
                <a:gd name="T12" fmla="*/ 3 w 144"/>
                <a:gd name="T13" fmla="*/ 1 h 170"/>
                <a:gd name="T14" fmla="*/ 3 w 144"/>
                <a:gd name="T15" fmla="*/ 1 h 170"/>
                <a:gd name="T16" fmla="*/ 3 w 144"/>
                <a:gd name="T17" fmla="*/ 2 h 170"/>
                <a:gd name="T18" fmla="*/ 3 w 144"/>
                <a:gd name="T19" fmla="*/ 2 h 170"/>
                <a:gd name="T20" fmla="*/ 2 w 144"/>
                <a:gd name="T21" fmla="*/ 2 h 170"/>
                <a:gd name="T22" fmla="*/ 2 w 144"/>
                <a:gd name="T23" fmla="*/ 2 h 170"/>
                <a:gd name="T24" fmla="*/ 1 w 144"/>
                <a:gd name="T25" fmla="*/ 2 h 170"/>
                <a:gd name="T26" fmla="*/ 1 w 144"/>
                <a:gd name="T27" fmla="*/ 2 h 170"/>
                <a:gd name="T28" fmla="*/ 1 w 144"/>
                <a:gd name="T29" fmla="*/ 2 h 170"/>
                <a:gd name="T30" fmla="*/ 1 w 144"/>
                <a:gd name="T31" fmla="*/ 1 h 170"/>
                <a:gd name="T32" fmla="*/ 1 w 144"/>
                <a:gd name="T33" fmla="*/ 1 h 170"/>
                <a:gd name="T34" fmla="*/ 1 w 144"/>
                <a:gd name="T35" fmla="*/ 1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Freeform 42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1 w 199"/>
                <a:gd name="T11" fmla="*/ 0 h 103"/>
                <a:gd name="T12" fmla="*/ 1 w 199"/>
                <a:gd name="T13" fmla="*/ 0 h 103"/>
                <a:gd name="T14" fmla="*/ 1 w 199"/>
                <a:gd name="T15" fmla="*/ 0 h 103"/>
                <a:gd name="T16" fmla="*/ 1 w 199"/>
                <a:gd name="T17" fmla="*/ 0 h 103"/>
                <a:gd name="T18" fmla="*/ 2 w 199"/>
                <a:gd name="T19" fmla="*/ 0 h 103"/>
                <a:gd name="T20" fmla="*/ 2 w 199"/>
                <a:gd name="T21" fmla="*/ 0 h 103"/>
                <a:gd name="T22" fmla="*/ 2 w 199"/>
                <a:gd name="T23" fmla="*/ 0 h 103"/>
                <a:gd name="T24" fmla="*/ 2 w 199"/>
                <a:gd name="T25" fmla="*/ 0 h 103"/>
                <a:gd name="T26" fmla="*/ 2 w 199"/>
                <a:gd name="T27" fmla="*/ 0 h 103"/>
                <a:gd name="T28" fmla="*/ 2 w 199"/>
                <a:gd name="T29" fmla="*/ 0 h 103"/>
                <a:gd name="T30" fmla="*/ 2 w 199"/>
                <a:gd name="T31" fmla="*/ 0 h 103"/>
                <a:gd name="T32" fmla="*/ 3 w 199"/>
                <a:gd name="T33" fmla="*/ 0 h 103"/>
                <a:gd name="T34" fmla="*/ 3 w 199"/>
                <a:gd name="T35" fmla="*/ 1 h 103"/>
                <a:gd name="T36" fmla="*/ 3 w 199"/>
                <a:gd name="T37" fmla="*/ 1 h 103"/>
                <a:gd name="T38" fmla="*/ 2 w 199"/>
                <a:gd name="T39" fmla="*/ 1 h 103"/>
                <a:gd name="T40" fmla="*/ 2 w 199"/>
                <a:gd name="T41" fmla="*/ 1 h 103"/>
                <a:gd name="T42" fmla="*/ 2 w 199"/>
                <a:gd name="T43" fmla="*/ 1 h 103"/>
                <a:gd name="T44" fmla="*/ 2 w 199"/>
                <a:gd name="T45" fmla="*/ 1 h 103"/>
                <a:gd name="T46" fmla="*/ 1 w 199"/>
                <a:gd name="T47" fmla="*/ 1 h 103"/>
                <a:gd name="T48" fmla="*/ 1 w 199"/>
                <a:gd name="T49" fmla="*/ 0 h 103"/>
                <a:gd name="T50" fmla="*/ 1 w 199"/>
                <a:gd name="T51" fmla="*/ 0 h 103"/>
                <a:gd name="T52" fmla="*/ 1 w 199"/>
                <a:gd name="T53" fmla="*/ 0 h 103"/>
                <a:gd name="T54" fmla="*/ 1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4" name="Freeform 43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1 w 107"/>
                <a:gd name="T1" fmla="*/ 0 h 195"/>
                <a:gd name="T2" fmla="*/ 1 w 107"/>
                <a:gd name="T3" fmla="*/ 1 h 195"/>
                <a:gd name="T4" fmla="*/ 1 w 107"/>
                <a:gd name="T5" fmla="*/ 1 h 195"/>
                <a:gd name="T6" fmla="*/ 1 w 107"/>
                <a:gd name="T7" fmla="*/ 2 h 195"/>
                <a:gd name="T8" fmla="*/ 1 w 107"/>
                <a:gd name="T9" fmla="*/ 2 h 195"/>
                <a:gd name="T10" fmla="*/ 1 w 107"/>
                <a:gd name="T11" fmla="*/ 3 h 195"/>
                <a:gd name="T12" fmla="*/ 1 w 107"/>
                <a:gd name="T13" fmla="*/ 3 h 195"/>
                <a:gd name="T14" fmla="*/ 1 w 107"/>
                <a:gd name="T15" fmla="*/ 3 h 195"/>
                <a:gd name="T16" fmla="*/ 0 w 107"/>
                <a:gd name="T17" fmla="*/ 4 h 195"/>
                <a:gd name="T18" fmla="*/ 0 w 107"/>
                <a:gd name="T19" fmla="*/ 4 h 195"/>
                <a:gd name="T20" fmla="*/ 0 w 107"/>
                <a:gd name="T21" fmla="*/ 3 h 195"/>
                <a:gd name="T22" fmla="*/ 0 w 107"/>
                <a:gd name="T23" fmla="*/ 3 h 195"/>
                <a:gd name="T24" fmla="*/ 0 w 107"/>
                <a:gd name="T25" fmla="*/ 3 h 195"/>
                <a:gd name="T26" fmla="*/ 0 w 107"/>
                <a:gd name="T27" fmla="*/ 3 h 195"/>
                <a:gd name="T28" fmla="*/ 0 w 107"/>
                <a:gd name="T29" fmla="*/ 2 h 195"/>
                <a:gd name="T30" fmla="*/ 0 w 107"/>
                <a:gd name="T31" fmla="*/ 2 h 195"/>
                <a:gd name="T32" fmla="*/ 0 w 107"/>
                <a:gd name="T33" fmla="*/ 2 h 195"/>
                <a:gd name="T34" fmla="*/ 0 w 107"/>
                <a:gd name="T35" fmla="*/ 2 h 195"/>
                <a:gd name="T36" fmla="*/ 1 w 107"/>
                <a:gd name="T37" fmla="*/ 2 h 195"/>
                <a:gd name="T38" fmla="*/ 1 w 107"/>
                <a:gd name="T39" fmla="*/ 1 h 195"/>
                <a:gd name="T40" fmla="*/ 1 w 107"/>
                <a:gd name="T41" fmla="*/ 1 h 195"/>
                <a:gd name="T42" fmla="*/ 1 w 107"/>
                <a:gd name="T43" fmla="*/ 1 h 195"/>
                <a:gd name="T44" fmla="*/ 1 w 107"/>
                <a:gd name="T45" fmla="*/ 1 h 195"/>
                <a:gd name="T46" fmla="*/ 1 w 107"/>
                <a:gd name="T47" fmla="*/ 1 h 195"/>
                <a:gd name="T48" fmla="*/ 1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5" name="Freeform 44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2 w 183"/>
                <a:gd name="T1" fmla="*/ 0 h 126"/>
                <a:gd name="T2" fmla="*/ 2 w 183"/>
                <a:gd name="T3" fmla="*/ 1 h 126"/>
                <a:gd name="T4" fmla="*/ 2 w 183"/>
                <a:gd name="T5" fmla="*/ 1 h 126"/>
                <a:gd name="T6" fmla="*/ 2 w 183"/>
                <a:gd name="T7" fmla="*/ 2 h 126"/>
                <a:gd name="T8" fmla="*/ 1 w 183"/>
                <a:gd name="T9" fmla="*/ 2 h 126"/>
                <a:gd name="T10" fmla="*/ 1 w 183"/>
                <a:gd name="T11" fmla="*/ 2 h 126"/>
                <a:gd name="T12" fmla="*/ 1 w 183"/>
                <a:gd name="T13" fmla="*/ 2 h 126"/>
                <a:gd name="T14" fmla="*/ 0 w 183"/>
                <a:gd name="T15" fmla="*/ 2 h 126"/>
                <a:gd name="T16" fmla="*/ 0 w 183"/>
                <a:gd name="T17" fmla="*/ 2 h 126"/>
                <a:gd name="T18" fmla="*/ 0 w 183"/>
                <a:gd name="T19" fmla="*/ 2 h 126"/>
                <a:gd name="T20" fmla="*/ 0 w 183"/>
                <a:gd name="T21" fmla="*/ 2 h 126"/>
                <a:gd name="T22" fmla="*/ 0 w 183"/>
                <a:gd name="T23" fmla="*/ 2 h 126"/>
                <a:gd name="T24" fmla="*/ 0 w 183"/>
                <a:gd name="T25" fmla="*/ 2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1 w 183"/>
                <a:gd name="T33" fmla="*/ 1 h 126"/>
                <a:gd name="T34" fmla="*/ 1 w 183"/>
                <a:gd name="T35" fmla="*/ 1 h 126"/>
                <a:gd name="T36" fmla="*/ 1 w 183"/>
                <a:gd name="T37" fmla="*/ 1 h 126"/>
                <a:gd name="T38" fmla="*/ 2 w 183"/>
                <a:gd name="T39" fmla="*/ 1 h 126"/>
                <a:gd name="T40" fmla="*/ 2 w 183"/>
                <a:gd name="T41" fmla="*/ 1 h 126"/>
                <a:gd name="T42" fmla="*/ 2 w 183"/>
                <a:gd name="T43" fmla="*/ 1 h 126"/>
                <a:gd name="T44" fmla="*/ 2 w 183"/>
                <a:gd name="T45" fmla="*/ 1 h 126"/>
                <a:gd name="T46" fmla="*/ 2 w 183"/>
                <a:gd name="T47" fmla="*/ 1 h 126"/>
                <a:gd name="T48" fmla="*/ 2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6" name="Freeform 45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2 w 102"/>
                <a:gd name="T7" fmla="*/ 0 h 197"/>
                <a:gd name="T8" fmla="*/ 2 w 102"/>
                <a:gd name="T9" fmla="*/ 1 h 197"/>
                <a:gd name="T10" fmla="*/ 2 w 102"/>
                <a:gd name="T11" fmla="*/ 1 h 197"/>
                <a:gd name="T12" fmla="*/ 2 w 102"/>
                <a:gd name="T13" fmla="*/ 2 h 197"/>
                <a:gd name="T14" fmla="*/ 2 w 102"/>
                <a:gd name="T15" fmla="*/ 2 h 197"/>
                <a:gd name="T16" fmla="*/ 2 w 102"/>
                <a:gd name="T17" fmla="*/ 2 h 197"/>
                <a:gd name="T18" fmla="*/ 2 w 102"/>
                <a:gd name="T19" fmla="*/ 2 h 197"/>
                <a:gd name="T20" fmla="*/ 2 w 102"/>
                <a:gd name="T21" fmla="*/ 3 h 197"/>
                <a:gd name="T22" fmla="*/ 1 w 102"/>
                <a:gd name="T23" fmla="*/ 3 h 197"/>
                <a:gd name="T24" fmla="*/ 1 w 102"/>
                <a:gd name="T25" fmla="*/ 2 h 197"/>
                <a:gd name="T26" fmla="*/ 1 w 102"/>
                <a:gd name="T27" fmla="*/ 2 h 197"/>
                <a:gd name="T28" fmla="*/ 1 w 102"/>
                <a:gd name="T29" fmla="*/ 2 h 197"/>
                <a:gd name="T30" fmla="*/ 1 w 102"/>
                <a:gd name="T31" fmla="*/ 2 h 197"/>
                <a:gd name="T32" fmla="*/ 1 w 102"/>
                <a:gd name="T33" fmla="*/ 1 h 197"/>
                <a:gd name="T34" fmla="*/ 1 w 102"/>
                <a:gd name="T35" fmla="*/ 1 h 197"/>
                <a:gd name="T36" fmla="*/ 1 w 102"/>
                <a:gd name="T37" fmla="*/ 1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7" name="Freeform 46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2 w 180"/>
                <a:gd name="T7" fmla="*/ 0 h 129"/>
                <a:gd name="T8" fmla="*/ 2 w 180"/>
                <a:gd name="T9" fmla="*/ 0 h 129"/>
                <a:gd name="T10" fmla="*/ 3 w 180"/>
                <a:gd name="T11" fmla="*/ 0 h 129"/>
                <a:gd name="T12" fmla="*/ 3 w 180"/>
                <a:gd name="T13" fmla="*/ 0 h 129"/>
                <a:gd name="T14" fmla="*/ 3 w 180"/>
                <a:gd name="T15" fmla="*/ 1 h 129"/>
                <a:gd name="T16" fmla="*/ 3 w 180"/>
                <a:gd name="T17" fmla="*/ 1 h 129"/>
                <a:gd name="T18" fmla="*/ 3 w 180"/>
                <a:gd name="T19" fmla="*/ 1 h 129"/>
                <a:gd name="T20" fmla="*/ 3 w 180"/>
                <a:gd name="T21" fmla="*/ 1 h 129"/>
                <a:gd name="T22" fmla="*/ 3 w 180"/>
                <a:gd name="T23" fmla="*/ 2 h 129"/>
                <a:gd name="T24" fmla="*/ 3 w 180"/>
                <a:gd name="T25" fmla="*/ 2 h 129"/>
                <a:gd name="T26" fmla="*/ 2 w 180"/>
                <a:gd name="T27" fmla="*/ 1 h 129"/>
                <a:gd name="T28" fmla="*/ 2 w 180"/>
                <a:gd name="T29" fmla="*/ 1 h 129"/>
                <a:gd name="T30" fmla="*/ 2 w 180"/>
                <a:gd name="T31" fmla="*/ 1 h 129"/>
                <a:gd name="T32" fmla="*/ 2 w 180"/>
                <a:gd name="T33" fmla="*/ 1 h 129"/>
                <a:gd name="T34" fmla="*/ 2 w 180"/>
                <a:gd name="T35" fmla="*/ 0 h 129"/>
                <a:gd name="T36" fmla="*/ 2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Freeform 47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2 w 206"/>
                <a:gd name="T13" fmla="*/ 0 h 85"/>
                <a:gd name="T14" fmla="*/ 2 w 206"/>
                <a:gd name="T15" fmla="*/ 0 h 85"/>
                <a:gd name="T16" fmla="*/ 2 w 206"/>
                <a:gd name="T17" fmla="*/ 0 h 85"/>
                <a:gd name="T18" fmla="*/ 2 w 206"/>
                <a:gd name="T19" fmla="*/ 0 h 85"/>
                <a:gd name="T20" fmla="*/ 3 w 206"/>
                <a:gd name="T21" fmla="*/ 0 h 85"/>
                <a:gd name="T22" fmla="*/ 3 w 206"/>
                <a:gd name="T23" fmla="*/ 0 h 85"/>
                <a:gd name="T24" fmla="*/ 3 w 206"/>
                <a:gd name="T25" fmla="*/ 0 h 85"/>
                <a:gd name="T26" fmla="*/ 3 w 206"/>
                <a:gd name="T27" fmla="*/ 0 h 85"/>
                <a:gd name="T28" fmla="*/ 3 w 206"/>
                <a:gd name="T29" fmla="*/ 0 h 85"/>
                <a:gd name="T30" fmla="*/ 3 w 206"/>
                <a:gd name="T31" fmla="*/ 0 h 85"/>
                <a:gd name="T32" fmla="*/ 3 w 206"/>
                <a:gd name="T33" fmla="*/ 0 h 85"/>
                <a:gd name="T34" fmla="*/ 3 w 206"/>
                <a:gd name="T35" fmla="*/ 0 h 85"/>
                <a:gd name="T36" fmla="*/ 3 w 206"/>
                <a:gd name="T37" fmla="*/ 0 h 85"/>
                <a:gd name="T38" fmla="*/ 3 w 206"/>
                <a:gd name="T39" fmla="*/ 1 h 85"/>
                <a:gd name="T40" fmla="*/ 3 w 206"/>
                <a:gd name="T41" fmla="*/ 1 h 85"/>
                <a:gd name="T42" fmla="*/ 3 w 206"/>
                <a:gd name="T43" fmla="*/ 1 h 85"/>
                <a:gd name="T44" fmla="*/ 3 w 206"/>
                <a:gd name="T45" fmla="*/ 1 h 85"/>
                <a:gd name="T46" fmla="*/ 3 w 206"/>
                <a:gd name="T47" fmla="*/ 1 h 85"/>
                <a:gd name="T48" fmla="*/ 2 w 206"/>
                <a:gd name="T49" fmla="*/ 0 h 85"/>
                <a:gd name="T50" fmla="*/ 2 w 206"/>
                <a:gd name="T51" fmla="*/ 0 h 85"/>
                <a:gd name="T52" fmla="*/ 2 w 206"/>
                <a:gd name="T53" fmla="*/ 0 h 85"/>
                <a:gd name="T54" fmla="*/ 2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Freeform 48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2 w 147"/>
                <a:gd name="T7" fmla="*/ 0 h 95"/>
                <a:gd name="T8" fmla="*/ 2 w 147"/>
                <a:gd name="T9" fmla="*/ 0 h 95"/>
                <a:gd name="T10" fmla="*/ 2 w 147"/>
                <a:gd name="T11" fmla="*/ 0 h 95"/>
                <a:gd name="T12" fmla="*/ 2 w 147"/>
                <a:gd name="T13" fmla="*/ 0 h 95"/>
                <a:gd name="T14" fmla="*/ 3 w 147"/>
                <a:gd name="T15" fmla="*/ 0 h 95"/>
                <a:gd name="T16" fmla="*/ 3 w 147"/>
                <a:gd name="T17" fmla="*/ 0 h 95"/>
                <a:gd name="T18" fmla="*/ 3 w 147"/>
                <a:gd name="T19" fmla="*/ 1 h 95"/>
                <a:gd name="T20" fmla="*/ 3 w 147"/>
                <a:gd name="T21" fmla="*/ 1 h 95"/>
                <a:gd name="T22" fmla="*/ 3 w 147"/>
                <a:gd name="T23" fmla="*/ 1 h 95"/>
                <a:gd name="T24" fmla="*/ 2 w 147"/>
                <a:gd name="T25" fmla="*/ 1 h 95"/>
                <a:gd name="T26" fmla="*/ 2 w 147"/>
                <a:gd name="T27" fmla="*/ 1 h 95"/>
                <a:gd name="T28" fmla="*/ 2 w 147"/>
                <a:gd name="T29" fmla="*/ 1 h 95"/>
                <a:gd name="T30" fmla="*/ 2 w 147"/>
                <a:gd name="T31" fmla="*/ 1 h 95"/>
                <a:gd name="T32" fmla="*/ 2 w 147"/>
                <a:gd name="T33" fmla="*/ 0 h 95"/>
                <a:gd name="T34" fmla="*/ 2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Freeform 49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1 w 87"/>
                <a:gd name="T9" fmla="*/ 1 h 154"/>
                <a:gd name="T10" fmla="*/ 1 w 87"/>
                <a:gd name="T11" fmla="*/ 1 h 154"/>
                <a:gd name="T12" fmla="*/ 1 w 87"/>
                <a:gd name="T13" fmla="*/ 2 h 154"/>
                <a:gd name="T14" fmla="*/ 1 w 87"/>
                <a:gd name="T15" fmla="*/ 2 h 154"/>
                <a:gd name="T16" fmla="*/ 1 w 87"/>
                <a:gd name="T17" fmla="*/ 3 h 154"/>
                <a:gd name="T18" fmla="*/ 1 w 87"/>
                <a:gd name="T19" fmla="*/ 3 h 154"/>
                <a:gd name="T20" fmla="*/ 0 w 87"/>
                <a:gd name="T21" fmla="*/ 3 h 154"/>
                <a:gd name="T22" fmla="*/ 0 w 87"/>
                <a:gd name="T23" fmla="*/ 3 h 154"/>
                <a:gd name="T24" fmla="*/ 0 w 87"/>
                <a:gd name="T25" fmla="*/ 3 h 154"/>
                <a:gd name="T26" fmla="*/ 0 w 87"/>
                <a:gd name="T27" fmla="*/ 3 h 154"/>
                <a:gd name="T28" fmla="*/ 0 w 87"/>
                <a:gd name="T29" fmla="*/ 2 h 154"/>
                <a:gd name="T30" fmla="*/ 0 w 87"/>
                <a:gd name="T31" fmla="*/ 2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Freeform 50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1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2 w 161"/>
                <a:gd name="T9" fmla="*/ 0 h 69"/>
                <a:gd name="T10" fmla="*/ 2 w 161"/>
                <a:gd name="T11" fmla="*/ 0 h 69"/>
                <a:gd name="T12" fmla="*/ 2 w 161"/>
                <a:gd name="T13" fmla="*/ 0 h 69"/>
                <a:gd name="T14" fmla="*/ 3 w 161"/>
                <a:gd name="T15" fmla="*/ 0 h 69"/>
                <a:gd name="T16" fmla="*/ 3 w 161"/>
                <a:gd name="T17" fmla="*/ 0 h 69"/>
                <a:gd name="T18" fmla="*/ 3 w 161"/>
                <a:gd name="T19" fmla="*/ 0 h 69"/>
                <a:gd name="T20" fmla="*/ 3 w 161"/>
                <a:gd name="T21" fmla="*/ 0 h 69"/>
                <a:gd name="T22" fmla="*/ 3 w 161"/>
                <a:gd name="T23" fmla="*/ 0 h 69"/>
                <a:gd name="T24" fmla="*/ 3 w 161"/>
                <a:gd name="T25" fmla="*/ 0 h 69"/>
                <a:gd name="T26" fmla="*/ 3 w 161"/>
                <a:gd name="T27" fmla="*/ 0 h 69"/>
                <a:gd name="T28" fmla="*/ 2 w 161"/>
                <a:gd name="T29" fmla="*/ 1 h 69"/>
                <a:gd name="T30" fmla="*/ 2 w 161"/>
                <a:gd name="T31" fmla="*/ 0 h 69"/>
                <a:gd name="T32" fmla="*/ 2 w 161"/>
                <a:gd name="T33" fmla="*/ 0 h 69"/>
                <a:gd name="T34" fmla="*/ 2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1 h 69"/>
                <a:gd name="T46" fmla="*/ 1 w 161"/>
                <a:gd name="T47" fmla="*/ 1 h 69"/>
                <a:gd name="T48" fmla="*/ 0 w 161"/>
                <a:gd name="T49" fmla="*/ 1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2" name="Freeform 51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2 h 133"/>
                <a:gd name="T2" fmla="*/ 1 w 114"/>
                <a:gd name="T3" fmla="*/ 1 h 133"/>
                <a:gd name="T4" fmla="*/ 1 w 114"/>
                <a:gd name="T5" fmla="*/ 1 h 133"/>
                <a:gd name="T6" fmla="*/ 1 w 114"/>
                <a:gd name="T7" fmla="*/ 1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2 w 114"/>
                <a:gd name="T15" fmla="*/ 0 h 133"/>
                <a:gd name="T16" fmla="*/ 2 w 114"/>
                <a:gd name="T17" fmla="*/ 0 h 133"/>
                <a:gd name="T18" fmla="*/ 2 w 114"/>
                <a:gd name="T19" fmla="*/ 0 h 133"/>
                <a:gd name="T20" fmla="*/ 2 w 114"/>
                <a:gd name="T21" fmla="*/ 0 h 133"/>
                <a:gd name="T22" fmla="*/ 2 w 114"/>
                <a:gd name="T23" fmla="*/ 0 h 133"/>
                <a:gd name="T24" fmla="*/ 2 w 114"/>
                <a:gd name="T25" fmla="*/ 0 h 133"/>
                <a:gd name="T26" fmla="*/ 2 w 114"/>
                <a:gd name="T27" fmla="*/ 0 h 133"/>
                <a:gd name="T28" fmla="*/ 2 w 114"/>
                <a:gd name="T29" fmla="*/ 0 h 133"/>
                <a:gd name="T30" fmla="*/ 2 w 114"/>
                <a:gd name="T31" fmla="*/ 1 h 133"/>
                <a:gd name="T32" fmla="*/ 1 w 114"/>
                <a:gd name="T33" fmla="*/ 1 h 133"/>
                <a:gd name="T34" fmla="*/ 1 w 114"/>
                <a:gd name="T35" fmla="*/ 1 h 133"/>
                <a:gd name="T36" fmla="*/ 1 w 114"/>
                <a:gd name="T37" fmla="*/ 1 h 133"/>
                <a:gd name="T38" fmla="*/ 1 w 114"/>
                <a:gd name="T39" fmla="*/ 1 h 133"/>
                <a:gd name="T40" fmla="*/ 1 w 114"/>
                <a:gd name="T41" fmla="*/ 1 h 133"/>
                <a:gd name="T42" fmla="*/ 1 w 114"/>
                <a:gd name="T43" fmla="*/ 1 h 133"/>
                <a:gd name="T44" fmla="*/ 1 w 114"/>
                <a:gd name="T45" fmla="*/ 1 h 133"/>
                <a:gd name="T46" fmla="*/ 1 w 114"/>
                <a:gd name="T47" fmla="*/ 2 h 133"/>
                <a:gd name="T48" fmla="*/ 0 w 114"/>
                <a:gd name="T49" fmla="*/ 2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3" name="Freeform 52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3 h 163"/>
                <a:gd name="T2" fmla="*/ 1 w 70"/>
                <a:gd name="T3" fmla="*/ 3 h 163"/>
                <a:gd name="T4" fmla="*/ 1 w 70"/>
                <a:gd name="T5" fmla="*/ 2 h 163"/>
                <a:gd name="T6" fmla="*/ 1 w 70"/>
                <a:gd name="T7" fmla="*/ 2 h 163"/>
                <a:gd name="T8" fmla="*/ 0 w 70"/>
                <a:gd name="T9" fmla="*/ 2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2 h 163"/>
                <a:gd name="T34" fmla="*/ 1 w 70"/>
                <a:gd name="T35" fmla="*/ 2 h 163"/>
                <a:gd name="T36" fmla="*/ 1 w 70"/>
                <a:gd name="T37" fmla="*/ 2 h 163"/>
                <a:gd name="T38" fmla="*/ 1 w 70"/>
                <a:gd name="T39" fmla="*/ 3 h 163"/>
                <a:gd name="T40" fmla="*/ 1 w 70"/>
                <a:gd name="T41" fmla="*/ 3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4" name="Freeform 53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1 w 361"/>
                <a:gd name="T13" fmla="*/ 1 h 348"/>
                <a:gd name="T14" fmla="*/ 1 w 361"/>
                <a:gd name="T15" fmla="*/ 1 h 348"/>
                <a:gd name="T16" fmla="*/ 2 w 361"/>
                <a:gd name="T17" fmla="*/ 1 h 348"/>
                <a:gd name="T18" fmla="*/ 2 w 361"/>
                <a:gd name="T19" fmla="*/ 1 h 348"/>
                <a:gd name="T20" fmla="*/ 3 w 361"/>
                <a:gd name="T21" fmla="*/ 2 h 348"/>
                <a:gd name="T22" fmla="*/ 3 w 361"/>
                <a:gd name="T23" fmla="*/ 2 h 348"/>
                <a:gd name="T24" fmla="*/ 4 w 361"/>
                <a:gd name="T25" fmla="*/ 2 h 348"/>
                <a:gd name="T26" fmla="*/ 4 w 361"/>
                <a:gd name="T27" fmla="*/ 3 h 348"/>
                <a:gd name="T28" fmla="*/ 4 w 361"/>
                <a:gd name="T29" fmla="*/ 3 h 348"/>
                <a:gd name="T30" fmla="*/ 5 w 361"/>
                <a:gd name="T31" fmla="*/ 3 h 348"/>
                <a:gd name="T32" fmla="*/ 5 w 361"/>
                <a:gd name="T33" fmla="*/ 4 h 348"/>
                <a:gd name="T34" fmla="*/ 5 w 361"/>
                <a:gd name="T35" fmla="*/ 5 h 348"/>
                <a:gd name="T36" fmla="*/ 5 w 361"/>
                <a:gd name="T37" fmla="*/ 5 h 348"/>
                <a:gd name="T38" fmla="*/ 5 w 361"/>
                <a:gd name="T39" fmla="*/ 5 h 348"/>
                <a:gd name="T40" fmla="*/ 5 w 361"/>
                <a:gd name="T41" fmla="*/ 5 h 348"/>
                <a:gd name="T42" fmla="*/ 5 w 361"/>
                <a:gd name="T43" fmla="*/ 6 h 348"/>
                <a:gd name="T44" fmla="*/ 5 w 361"/>
                <a:gd name="T45" fmla="*/ 6 h 348"/>
                <a:gd name="T46" fmla="*/ 5 w 361"/>
                <a:gd name="T47" fmla="*/ 6 h 348"/>
                <a:gd name="T48" fmla="*/ 5 w 361"/>
                <a:gd name="T49" fmla="*/ 6 h 348"/>
                <a:gd name="T50" fmla="*/ 5 w 361"/>
                <a:gd name="T51" fmla="*/ 6 h 348"/>
                <a:gd name="T52" fmla="*/ 5 w 361"/>
                <a:gd name="T53" fmla="*/ 6 h 348"/>
                <a:gd name="T54" fmla="*/ 5 w 361"/>
                <a:gd name="T55" fmla="*/ 6 h 348"/>
                <a:gd name="T56" fmla="*/ 5 w 361"/>
                <a:gd name="T57" fmla="*/ 5 h 348"/>
                <a:gd name="T58" fmla="*/ 5 w 361"/>
                <a:gd name="T59" fmla="*/ 5 h 348"/>
                <a:gd name="T60" fmla="*/ 5 w 361"/>
                <a:gd name="T61" fmla="*/ 5 h 348"/>
                <a:gd name="T62" fmla="*/ 5 w 361"/>
                <a:gd name="T63" fmla="*/ 5 h 348"/>
                <a:gd name="T64" fmla="*/ 5 w 361"/>
                <a:gd name="T65" fmla="*/ 4 h 348"/>
                <a:gd name="T66" fmla="*/ 5 w 361"/>
                <a:gd name="T67" fmla="*/ 3 h 348"/>
                <a:gd name="T68" fmla="*/ 4 w 361"/>
                <a:gd name="T69" fmla="*/ 3 h 348"/>
                <a:gd name="T70" fmla="*/ 4 w 361"/>
                <a:gd name="T71" fmla="*/ 3 h 348"/>
                <a:gd name="T72" fmla="*/ 3 w 361"/>
                <a:gd name="T73" fmla="*/ 3 h 348"/>
                <a:gd name="T74" fmla="*/ 3 w 361"/>
                <a:gd name="T75" fmla="*/ 2 h 348"/>
                <a:gd name="T76" fmla="*/ 2 w 361"/>
                <a:gd name="T77" fmla="*/ 2 h 348"/>
                <a:gd name="T78" fmla="*/ 1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Freeform 54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1 h 343"/>
                <a:gd name="T6" fmla="*/ 0 w 126"/>
                <a:gd name="T7" fmla="*/ 1 h 343"/>
                <a:gd name="T8" fmla="*/ 1 w 126"/>
                <a:gd name="T9" fmla="*/ 2 h 343"/>
                <a:gd name="T10" fmla="*/ 1 w 126"/>
                <a:gd name="T11" fmla="*/ 3 h 343"/>
                <a:gd name="T12" fmla="*/ 1 w 126"/>
                <a:gd name="T13" fmla="*/ 4 h 343"/>
                <a:gd name="T14" fmla="*/ 2 w 126"/>
                <a:gd name="T15" fmla="*/ 4 h 343"/>
                <a:gd name="T16" fmla="*/ 2 w 126"/>
                <a:gd name="T17" fmla="*/ 5 h 343"/>
                <a:gd name="T18" fmla="*/ 2 w 126"/>
                <a:gd name="T19" fmla="*/ 5 h 343"/>
                <a:gd name="T20" fmla="*/ 2 w 126"/>
                <a:gd name="T21" fmla="*/ 5 h 343"/>
                <a:gd name="T22" fmla="*/ 2 w 126"/>
                <a:gd name="T23" fmla="*/ 5 h 343"/>
                <a:gd name="T24" fmla="*/ 2 w 126"/>
                <a:gd name="T25" fmla="*/ 4 h 343"/>
                <a:gd name="T26" fmla="*/ 2 w 126"/>
                <a:gd name="T27" fmla="*/ 4 h 343"/>
                <a:gd name="T28" fmla="*/ 1 w 126"/>
                <a:gd name="T29" fmla="*/ 4 h 343"/>
                <a:gd name="T30" fmla="*/ 1 w 126"/>
                <a:gd name="T31" fmla="*/ 3 h 343"/>
                <a:gd name="T32" fmla="*/ 1 w 126"/>
                <a:gd name="T33" fmla="*/ 3 h 343"/>
                <a:gd name="T34" fmla="*/ 1 w 126"/>
                <a:gd name="T35" fmla="*/ 2 h 343"/>
                <a:gd name="T36" fmla="*/ 1 w 126"/>
                <a:gd name="T37" fmla="*/ 2 h 343"/>
                <a:gd name="T38" fmla="*/ 1 w 126"/>
                <a:gd name="T39" fmla="*/ 1 h 343"/>
                <a:gd name="T40" fmla="*/ 1 w 126"/>
                <a:gd name="T41" fmla="*/ 1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Freeform 55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5 w 332"/>
                <a:gd name="T1" fmla="*/ 3 h 160"/>
                <a:gd name="T2" fmla="*/ 5 w 332"/>
                <a:gd name="T3" fmla="*/ 3 h 160"/>
                <a:gd name="T4" fmla="*/ 4 w 332"/>
                <a:gd name="T5" fmla="*/ 3 h 160"/>
                <a:gd name="T6" fmla="*/ 4 w 332"/>
                <a:gd name="T7" fmla="*/ 2 h 160"/>
                <a:gd name="T8" fmla="*/ 4 w 332"/>
                <a:gd name="T9" fmla="*/ 2 h 160"/>
                <a:gd name="T10" fmla="*/ 4 w 332"/>
                <a:gd name="T11" fmla="*/ 2 h 160"/>
                <a:gd name="T12" fmla="*/ 3 w 332"/>
                <a:gd name="T13" fmla="*/ 1 h 160"/>
                <a:gd name="T14" fmla="*/ 3 w 332"/>
                <a:gd name="T15" fmla="*/ 1 h 160"/>
                <a:gd name="T16" fmla="*/ 3 w 332"/>
                <a:gd name="T17" fmla="*/ 1 h 160"/>
                <a:gd name="T18" fmla="*/ 2 w 332"/>
                <a:gd name="T19" fmla="*/ 1 h 160"/>
                <a:gd name="T20" fmla="*/ 2 w 332"/>
                <a:gd name="T21" fmla="*/ 1 h 160"/>
                <a:gd name="T22" fmla="*/ 2 w 332"/>
                <a:gd name="T23" fmla="*/ 1 h 160"/>
                <a:gd name="T24" fmla="*/ 1 w 332"/>
                <a:gd name="T25" fmla="*/ 0 h 160"/>
                <a:gd name="T26" fmla="*/ 1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1 w 332"/>
                <a:gd name="T43" fmla="*/ 1 h 160"/>
                <a:gd name="T44" fmla="*/ 1 w 332"/>
                <a:gd name="T45" fmla="*/ 1 h 160"/>
                <a:gd name="T46" fmla="*/ 2 w 332"/>
                <a:gd name="T47" fmla="*/ 1 h 160"/>
                <a:gd name="T48" fmla="*/ 2 w 332"/>
                <a:gd name="T49" fmla="*/ 1 h 160"/>
                <a:gd name="T50" fmla="*/ 3 w 332"/>
                <a:gd name="T51" fmla="*/ 1 h 160"/>
                <a:gd name="T52" fmla="*/ 3 w 332"/>
                <a:gd name="T53" fmla="*/ 1 h 160"/>
                <a:gd name="T54" fmla="*/ 3 w 332"/>
                <a:gd name="T55" fmla="*/ 2 h 160"/>
                <a:gd name="T56" fmla="*/ 4 w 332"/>
                <a:gd name="T57" fmla="*/ 2 h 160"/>
                <a:gd name="T58" fmla="*/ 4 w 332"/>
                <a:gd name="T59" fmla="*/ 2 h 160"/>
                <a:gd name="T60" fmla="*/ 4 w 332"/>
                <a:gd name="T61" fmla="*/ 3 h 160"/>
                <a:gd name="T62" fmla="*/ 5 w 332"/>
                <a:gd name="T63" fmla="*/ 3 h 160"/>
                <a:gd name="T64" fmla="*/ 5 w 332"/>
                <a:gd name="T65" fmla="*/ 3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Freeform 56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5 w 373"/>
                <a:gd name="T1" fmla="*/ 21 h 1340"/>
                <a:gd name="T2" fmla="*/ 3 w 373"/>
                <a:gd name="T3" fmla="*/ 21 h 1340"/>
                <a:gd name="T4" fmla="*/ 2 w 373"/>
                <a:gd name="T5" fmla="*/ 21 h 1340"/>
                <a:gd name="T6" fmla="*/ 1 w 373"/>
                <a:gd name="T7" fmla="*/ 20 h 1340"/>
                <a:gd name="T8" fmla="*/ 0 w 373"/>
                <a:gd name="T9" fmla="*/ 19 h 1340"/>
                <a:gd name="T10" fmla="*/ 0 w 373"/>
                <a:gd name="T11" fmla="*/ 18 h 1340"/>
                <a:gd name="T12" fmla="*/ 1 w 373"/>
                <a:gd name="T13" fmla="*/ 16 h 1340"/>
                <a:gd name="T14" fmla="*/ 2 w 373"/>
                <a:gd name="T15" fmla="*/ 14 h 1340"/>
                <a:gd name="T16" fmla="*/ 3 w 373"/>
                <a:gd name="T17" fmla="*/ 11 h 1340"/>
                <a:gd name="T18" fmla="*/ 4 w 373"/>
                <a:gd name="T19" fmla="*/ 9 h 1340"/>
                <a:gd name="T20" fmla="*/ 5 w 373"/>
                <a:gd name="T21" fmla="*/ 7 h 1340"/>
                <a:gd name="T22" fmla="*/ 5 w 373"/>
                <a:gd name="T23" fmla="*/ 5 h 1340"/>
                <a:gd name="T24" fmla="*/ 5 w 373"/>
                <a:gd name="T25" fmla="*/ 3 h 1340"/>
                <a:gd name="T26" fmla="*/ 5 w 373"/>
                <a:gd name="T27" fmla="*/ 3 h 1340"/>
                <a:gd name="T28" fmla="*/ 4 w 373"/>
                <a:gd name="T29" fmla="*/ 2 h 1340"/>
                <a:gd name="T30" fmla="*/ 3 w 373"/>
                <a:gd name="T31" fmla="*/ 1 h 1340"/>
                <a:gd name="T32" fmla="*/ 2 w 373"/>
                <a:gd name="T33" fmla="*/ 1 h 1340"/>
                <a:gd name="T34" fmla="*/ 1 w 373"/>
                <a:gd name="T35" fmla="*/ 1 h 1340"/>
                <a:gd name="T36" fmla="*/ 1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2 h 1340"/>
                <a:gd name="T44" fmla="*/ 0 w 373"/>
                <a:gd name="T45" fmla="*/ 2 h 1340"/>
                <a:gd name="T46" fmla="*/ 0 w 373"/>
                <a:gd name="T47" fmla="*/ 2 h 1340"/>
                <a:gd name="T48" fmla="*/ 0 w 373"/>
                <a:gd name="T49" fmla="*/ 2 h 1340"/>
                <a:gd name="T50" fmla="*/ 0 w 373"/>
                <a:gd name="T51" fmla="*/ 2 h 1340"/>
                <a:gd name="T52" fmla="*/ 0 w 373"/>
                <a:gd name="T53" fmla="*/ 2 h 1340"/>
                <a:gd name="T54" fmla="*/ 0 w 373"/>
                <a:gd name="T55" fmla="*/ 2 h 1340"/>
                <a:gd name="T56" fmla="*/ 1 w 373"/>
                <a:gd name="T57" fmla="*/ 1 h 1340"/>
                <a:gd name="T58" fmla="*/ 1 w 373"/>
                <a:gd name="T59" fmla="*/ 1 h 1340"/>
                <a:gd name="T60" fmla="*/ 2 w 373"/>
                <a:gd name="T61" fmla="*/ 1 h 1340"/>
                <a:gd name="T62" fmla="*/ 2 w 373"/>
                <a:gd name="T63" fmla="*/ 1 h 1340"/>
                <a:gd name="T64" fmla="*/ 3 w 373"/>
                <a:gd name="T65" fmla="*/ 1 h 1340"/>
                <a:gd name="T66" fmla="*/ 3 w 373"/>
                <a:gd name="T67" fmla="*/ 2 h 1340"/>
                <a:gd name="T68" fmla="*/ 4 w 373"/>
                <a:gd name="T69" fmla="*/ 2 h 1340"/>
                <a:gd name="T70" fmla="*/ 5 w 373"/>
                <a:gd name="T71" fmla="*/ 3 h 1340"/>
                <a:gd name="T72" fmla="*/ 5 w 373"/>
                <a:gd name="T73" fmla="*/ 4 h 1340"/>
                <a:gd name="T74" fmla="*/ 5 w 373"/>
                <a:gd name="T75" fmla="*/ 5 h 1340"/>
                <a:gd name="T76" fmla="*/ 5 w 373"/>
                <a:gd name="T77" fmla="*/ 6 h 1340"/>
                <a:gd name="T78" fmla="*/ 5 w 373"/>
                <a:gd name="T79" fmla="*/ 8 h 1340"/>
                <a:gd name="T80" fmla="*/ 4 w 373"/>
                <a:gd name="T81" fmla="*/ 10 h 1340"/>
                <a:gd name="T82" fmla="*/ 3 w 373"/>
                <a:gd name="T83" fmla="*/ 11 h 1340"/>
                <a:gd name="T84" fmla="*/ 2 w 373"/>
                <a:gd name="T85" fmla="*/ 13 h 1340"/>
                <a:gd name="T86" fmla="*/ 1 w 373"/>
                <a:gd name="T87" fmla="*/ 14 h 1340"/>
                <a:gd name="T88" fmla="*/ 0 w 373"/>
                <a:gd name="T89" fmla="*/ 15 h 1340"/>
                <a:gd name="T90" fmla="*/ 0 w 373"/>
                <a:gd name="T91" fmla="*/ 17 h 1340"/>
                <a:gd name="T92" fmla="*/ 0 w 373"/>
                <a:gd name="T93" fmla="*/ 18 h 1340"/>
                <a:gd name="T94" fmla="*/ 0 w 373"/>
                <a:gd name="T95" fmla="*/ 19 h 1340"/>
                <a:gd name="T96" fmla="*/ 0 w 373"/>
                <a:gd name="T97" fmla="*/ 20 h 1340"/>
                <a:gd name="T98" fmla="*/ 1 w 373"/>
                <a:gd name="T99" fmla="*/ 21 h 1340"/>
                <a:gd name="T100" fmla="*/ 2 w 373"/>
                <a:gd name="T101" fmla="*/ 21 h 1340"/>
                <a:gd name="T102" fmla="*/ 3 w 373"/>
                <a:gd name="T103" fmla="*/ 21 h 1340"/>
                <a:gd name="T104" fmla="*/ 4 w 373"/>
                <a:gd name="T105" fmla="*/ 21 h 1340"/>
                <a:gd name="T106" fmla="*/ 4 w 373"/>
                <a:gd name="T107" fmla="*/ 21 h 1340"/>
                <a:gd name="T108" fmla="*/ 5 w 373"/>
                <a:gd name="T109" fmla="*/ 21 h 1340"/>
                <a:gd name="T110" fmla="*/ 5 w 373"/>
                <a:gd name="T111" fmla="*/ 2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Freeform 57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2 w 110"/>
                <a:gd name="T1" fmla="*/ 1 h 123"/>
                <a:gd name="T2" fmla="*/ 2 w 110"/>
                <a:gd name="T3" fmla="*/ 1 h 123"/>
                <a:gd name="T4" fmla="*/ 2 w 110"/>
                <a:gd name="T5" fmla="*/ 1 h 123"/>
                <a:gd name="T6" fmla="*/ 2 w 110"/>
                <a:gd name="T7" fmla="*/ 1 h 123"/>
                <a:gd name="T8" fmla="*/ 2 w 110"/>
                <a:gd name="T9" fmla="*/ 1 h 123"/>
                <a:gd name="T10" fmla="*/ 2 w 110"/>
                <a:gd name="T11" fmla="*/ 1 h 123"/>
                <a:gd name="T12" fmla="*/ 2 w 110"/>
                <a:gd name="T13" fmla="*/ 1 h 123"/>
                <a:gd name="T14" fmla="*/ 2 w 110"/>
                <a:gd name="T15" fmla="*/ 1 h 123"/>
                <a:gd name="T16" fmla="*/ 2 w 110"/>
                <a:gd name="T17" fmla="*/ 1 h 123"/>
                <a:gd name="T18" fmla="*/ 2 w 110"/>
                <a:gd name="T19" fmla="*/ 1 h 123"/>
                <a:gd name="T20" fmla="*/ 2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2 h 123"/>
                <a:gd name="T52" fmla="*/ 0 w 110"/>
                <a:gd name="T53" fmla="*/ 2 h 123"/>
                <a:gd name="T54" fmla="*/ 0 w 110"/>
                <a:gd name="T55" fmla="*/ 2 h 123"/>
                <a:gd name="T56" fmla="*/ 1 w 110"/>
                <a:gd name="T57" fmla="*/ 2 h 123"/>
                <a:gd name="T58" fmla="*/ 1 w 110"/>
                <a:gd name="T59" fmla="*/ 2 h 123"/>
                <a:gd name="T60" fmla="*/ 1 w 110"/>
                <a:gd name="T61" fmla="*/ 2 h 123"/>
                <a:gd name="T62" fmla="*/ 1 w 110"/>
                <a:gd name="T63" fmla="*/ 2 h 123"/>
                <a:gd name="T64" fmla="*/ 1 w 110"/>
                <a:gd name="T65" fmla="*/ 2 h 123"/>
                <a:gd name="T66" fmla="*/ 1 w 110"/>
                <a:gd name="T67" fmla="*/ 2 h 123"/>
                <a:gd name="T68" fmla="*/ 1 w 110"/>
                <a:gd name="T69" fmla="*/ 2 h 123"/>
                <a:gd name="T70" fmla="*/ 1 w 110"/>
                <a:gd name="T71" fmla="*/ 2 h 123"/>
                <a:gd name="T72" fmla="*/ 1 w 110"/>
                <a:gd name="T73" fmla="*/ 2 h 123"/>
                <a:gd name="T74" fmla="*/ 1 w 110"/>
                <a:gd name="T75" fmla="*/ 2 h 123"/>
                <a:gd name="T76" fmla="*/ 2 w 110"/>
                <a:gd name="T77" fmla="*/ 2 h 123"/>
                <a:gd name="T78" fmla="*/ 2 w 110"/>
                <a:gd name="T79" fmla="*/ 2 h 123"/>
                <a:gd name="T80" fmla="*/ 2 w 110"/>
                <a:gd name="T81" fmla="*/ 2 h 123"/>
                <a:gd name="T82" fmla="*/ 2 w 110"/>
                <a:gd name="T83" fmla="*/ 2 h 123"/>
                <a:gd name="T84" fmla="*/ 2 w 110"/>
                <a:gd name="T85" fmla="*/ 2 h 123"/>
                <a:gd name="T86" fmla="*/ 2 w 110"/>
                <a:gd name="T87" fmla="*/ 2 h 123"/>
                <a:gd name="T88" fmla="*/ 2 w 110"/>
                <a:gd name="T89" fmla="*/ 2 h 123"/>
                <a:gd name="T90" fmla="*/ 2 w 110"/>
                <a:gd name="T91" fmla="*/ 2 h 123"/>
                <a:gd name="T92" fmla="*/ 2 w 110"/>
                <a:gd name="T93" fmla="*/ 2 h 123"/>
                <a:gd name="T94" fmla="*/ 2 w 110"/>
                <a:gd name="T95" fmla="*/ 2 h 123"/>
                <a:gd name="T96" fmla="*/ 2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Freeform 58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Freeform 59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2 w 111"/>
                <a:gd name="T1" fmla="*/ 1 h 122"/>
                <a:gd name="T2" fmla="*/ 2 w 111"/>
                <a:gd name="T3" fmla="*/ 1 h 122"/>
                <a:gd name="T4" fmla="*/ 2 w 111"/>
                <a:gd name="T5" fmla="*/ 1 h 122"/>
                <a:gd name="T6" fmla="*/ 2 w 111"/>
                <a:gd name="T7" fmla="*/ 1 h 122"/>
                <a:gd name="T8" fmla="*/ 2 w 111"/>
                <a:gd name="T9" fmla="*/ 1 h 122"/>
                <a:gd name="T10" fmla="*/ 2 w 111"/>
                <a:gd name="T11" fmla="*/ 1 h 122"/>
                <a:gd name="T12" fmla="*/ 2 w 111"/>
                <a:gd name="T13" fmla="*/ 1 h 122"/>
                <a:gd name="T14" fmla="*/ 2 w 111"/>
                <a:gd name="T15" fmla="*/ 1 h 122"/>
                <a:gd name="T16" fmla="*/ 2 w 111"/>
                <a:gd name="T17" fmla="*/ 1 h 122"/>
                <a:gd name="T18" fmla="*/ 2 w 111"/>
                <a:gd name="T19" fmla="*/ 1 h 122"/>
                <a:gd name="T20" fmla="*/ 2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2 h 122"/>
                <a:gd name="T52" fmla="*/ 1 w 111"/>
                <a:gd name="T53" fmla="*/ 2 h 122"/>
                <a:gd name="T54" fmla="*/ 0 w 111"/>
                <a:gd name="T55" fmla="*/ 2 h 122"/>
                <a:gd name="T56" fmla="*/ 1 w 111"/>
                <a:gd name="T57" fmla="*/ 2 h 122"/>
                <a:gd name="T58" fmla="*/ 1 w 111"/>
                <a:gd name="T59" fmla="*/ 2 h 122"/>
                <a:gd name="T60" fmla="*/ 1 w 111"/>
                <a:gd name="T61" fmla="*/ 2 h 122"/>
                <a:gd name="T62" fmla="*/ 1 w 111"/>
                <a:gd name="T63" fmla="*/ 2 h 122"/>
                <a:gd name="T64" fmla="*/ 1 w 111"/>
                <a:gd name="T65" fmla="*/ 2 h 122"/>
                <a:gd name="T66" fmla="*/ 1 w 111"/>
                <a:gd name="T67" fmla="*/ 2 h 122"/>
                <a:gd name="T68" fmla="*/ 1 w 111"/>
                <a:gd name="T69" fmla="*/ 2 h 122"/>
                <a:gd name="T70" fmla="*/ 1 w 111"/>
                <a:gd name="T71" fmla="*/ 2 h 122"/>
                <a:gd name="T72" fmla="*/ 1 w 111"/>
                <a:gd name="T73" fmla="*/ 2 h 122"/>
                <a:gd name="T74" fmla="*/ 1 w 111"/>
                <a:gd name="T75" fmla="*/ 2 h 122"/>
                <a:gd name="T76" fmla="*/ 2 w 111"/>
                <a:gd name="T77" fmla="*/ 2 h 122"/>
                <a:gd name="T78" fmla="*/ 2 w 111"/>
                <a:gd name="T79" fmla="*/ 2 h 122"/>
                <a:gd name="T80" fmla="*/ 2 w 111"/>
                <a:gd name="T81" fmla="*/ 2 h 122"/>
                <a:gd name="T82" fmla="*/ 2 w 111"/>
                <a:gd name="T83" fmla="*/ 2 h 122"/>
                <a:gd name="T84" fmla="*/ 2 w 111"/>
                <a:gd name="T85" fmla="*/ 2 h 122"/>
                <a:gd name="T86" fmla="*/ 2 w 111"/>
                <a:gd name="T87" fmla="*/ 2 h 122"/>
                <a:gd name="T88" fmla="*/ 2 w 111"/>
                <a:gd name="T89" fmla="*/ 2 h 122"/>
                <a:gd name="T90" fmla="*/ 2 w 111"/>
                <a:gd name="T91" fmla="*/ 2 h 122"/>
                <a:gd name="T92" fmla="*/ 2 w 111"/>
                <a:gd name="T93" fmla="*/ 2 h 122"/>
                <a:gd name="T94" fmla="*/ 2 w 111"/>
                <a:gd name="T95" fmla="*/ 2 h 122"/>
                <a:gd name="T96" fmla="*/ 2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1" name="Freeform 60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2" name="Freeform 61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2 w 136"/>
                <a:gd name="T1" fmla="*/ 1 h 149"/>
                <a:gd name="T2" fmla="*/ 2 w 136"/>
                <a:gd name="T3" fmla="*/ 0 h 149"/>
                <a:gd name="T4" fmla="*/ 2 w 136"/>
                <a:gd name="T5" fmla="*/ 0 h 149"/>
                <a:gd name="T6" fmla="*/ 2 w 136"/>
                <a:gd name="T7" fmla="*/ 0 h 149"/>
                <a:gd name="T8" fmla="*/ 2 w 136"/>
                <a:gd name="T9" fmla="*/ 0 h 149"/>
                <a:gd name="T10" fmla="*/ 2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1 h 149"/>
                <a:gd name="T32" fmla="*/ 1 w 136"/>
                <a:gd name="T33" fmla="*/ 1 h 149"/>
                <a:gd name="T34" fmla="*/ 0 w 136"/>
                <a:gd name="T35" fmla="*/ 1 h 149"/>
                <a:gd name="T36" fmla="*/ 1 w 136"/>
                <a:gd name="T37" fmla="*/ 1 h 149"/>
                <a:gd name="T38" fmla="*/ 1 w 136"/>
                <a:gd name="T39" fmla="*/ 1 h 149"/>
                <a:gd name="T40" fmla="*/ 1 w 136"/>
                <a:gd name="T41" fmla="*/ 1 h 149"/>
                <a:gd name="T42" fmla="*/ 1 w 136"/>
                <a:gd name="T43" fmla="*/ 1 h 149"/>
                <a:gd name="T44" fmla="*/ 1 w 136"/>
                <a:gd name="T45" fmla="*/ 2 h 149"/>
                <a:gd name="T46" fmla="*/ 1 w 136"/>
                <a:gd name="T47" fmla="*/ 2 h 149"/>
                <a:gd name="T48" fmla="*/ 1 w 136"/>
                <a:gd name="T49" fmla="*/ 2 h 149"/>
                <a:gd name="T50" fmla="*/ 1 w 136"/>
                <a:gd name="T51" fmla="*/ 2 h 149"/>
                <a:gd name="T52" fmla="*/ 2 w 136"/>
                <a:gd name="T53" fmla="*/ 1 h 149"/>
                <a:gd name="T54" fmla="*/ 2 w 136"/>
                <a:gd name="T55" fmla="*/ 1 h 149"/>
                <a:gd name="T56" fmla="*/ 2 w 136"/>
                <a:gd name="T57" fmla="*/ 1 h 149"/>
                <a:gd name="T58" fmla="*/ 2 w 136"/>
                <a:gd name="T59" fmla="*/ 1 h 149"/>
                <a:gd name="T60" fmla="*/ 2 w 136"/>
                <a:gd name="T61" fmla="*/ 1 h 149"/>
                <a:gd name="T62" fmla="*/ 2 w 136"/>
                <a:gd name="T63" fmla="*/ 1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3" name="Freeform 62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4" name="Freeform 63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2 h 181"/>
                <a:gd name="T2" fmla="*/ 0 w 129"/>
                <a:gd name="T3" fmla="*/ 2 h 181"/>
                <a:gd name="T4" fmla="*/ 0 w 129"/>
                <a:gd name="T5" fmla="*/ 2 h 181"/>
                <a:gd name="T6" fmla="*/ 1 w 129"/>
                <a:gd name="T7" fmla="*/ 2 h 181"/>
                <a:gd name="T8" fmla="*/ 1 w 129"/>
                <a:gd name="T9" fmla="*/ 1 h 181"/>
                <a:gd name="T10" fmla="*/ 1 w 129"/>
                <a:gd name="T11" fmla="*/ 1 h 181"/>
                <a:gd name="T12" fmla="*/ 1 w 129"/>
                <a:gd name="T13" fmla="*/ 1 h 181"/>
                <a:gd name="T14" fmla="*/ 2 w 129"/>
                <a:gd name="T15" fmla="*/ 0 h 181"/>
                <a:gd name="T16" fmla="*/ 1 w 129"/>
                <a:gd name="T17" fmla="*/ 0 h 181"/>
                <a:gd name="T18" fmla="*/ 1 w 129"/>
                <a:gd name="T19" fmla="*/ 0 h 181"/>
                <a:gd name="T20" fmla="*/ 1 w 129"/>
                <a:gd name="T21" fmla="*/ 0 h 181"/>
                <a:gd name="T22" fmla="*/ 1 w 129"/>
                <a:gd name="T23" fmla="*/ 0 h 181"/>
                <a:gd name="T24" fmla="*/ 1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1 h 181"/>
                <a:gd name="T34" fmla="*/ 0 w 129"/>
                <a:gd name="T35" fmla="*/ 1 h 181"/>
                <a:gd name="T36" fmla="*/ 0 w 129"/>
                <a:gd name="T37" fmla="*/ 1 h 181"/>
                <a:gd name="T38" fmla="*/ 0 w 129"/>
                <a:gd name="T39" fmla="*/ 2 h 181"/>
                <a:gd name="T40" fmla="*/ 0 w 129"/>
                <a:gd name="T41" fmla="*/ 2 h 181"/>
                <a:gd name="T42" fmla="*/ 0 w 129"/>
                <a:gd name="T43" fmla="*/ 2 h 181"/>
                <a:gd name="T44" fmla="*/ 0 w 129"/>
                <a:gd name="T45" fmla="*/ 2 h 181"/>
                <a:gd name="T46" fmla="*/ 0 w 129"/>
                <a:gd name="T47" fmla="*/ 2 h 181"/>
                <a:gd name="T48" fmla="*/ 0 w 129"/>
                <a:gd name="T49" fmla="*/ 2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5" name="Freeform 64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3 h 206"/>
                <a:gd name="T2" fmla="*/ 2 w 90"/>
                <a:gd name="T3" fmla="*/ 3 h 206"/>
                <a:gd name="T4" fmla="*/ 2 w 90"/>
                <a:gd name="T5" fmla="*/ 3 h 206"/>
                <a:gd name="T6" fmla="*/ 2 w 90"/>
                <a:gd name="T7" fmla="*/ 2 h 206"/>
                <a:gd name="T8" fmla="*/ 2 w 90"/>
                <a:gd name="T9" fmla="*/ 2 h 206"/>
                <a:gd name="T10" fmla="*/ 2 w 90"/>
                <a:gd name="T11" fmla="*/ 2 h 206"/>
                <a:gd name="T12" fmla="*/ 2 w 90"/>
                <a:gd name="T13" fmla="*/ 1 h 206"/>
                <a:gd name="T14" fmla="*/ 2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2 h 206"/>
                <a:gd name="T32" fmla="*/ 1 w 90"/>
                <a:gd name="T33" fmla="*/ 2 h 206"/>
                <a:gd name="T34" fmla="*/ 1 w 90"/>
                <a:gd name="T35" fmla="*/ 2 h 206"/>
                <a:gd name="T36" fmla="*/ 1 w 90"/>
                <a:gd name="T37" fmla="*/ 2 h 206"/>
                <a:gd name="T38" fmla="*/ 1 w 90"/>
                <a:gd name="T39" fmla="*/ 3 h 206"/>
                <a:gd name="T40" fmla="*/ 1 w 90"/>
                <a:gd name="T41" fmla="*/ 3 h 206"/>
                <a:gd name="T42" fmla="*/ 1 w 90"/>
                <a:gd name="T43" fmla="*/ 3 h 206"/>
                <a:gd name="T44" fmla="*/ 1 w 90"/>
                <a:gd name="T45" fmla="*/ 3 h 206"/>
                <a:gd name="T46" fmla="*/ 1 w 90"/>
                <a:gd name="T47" fmla="*/ 3 h 206"/>
                <a:gd name="T48" fmla="*/ 1 w 90"/>
                <a:gd name="T49" fmla="*/ 3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6" name="Freeform 65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2 h 99"/>
                <a:gd name="T2" fmla="*/ 0 w 201"/>
                <a:gd name="T3" fmla="*/ 2 h 99"/>
                <a:gd name="T4" fmla="*/ 0 w 201"/>
                <a:gd name="T5" fmla="*/ 2 h 99"/>
                <a:gd name="T6" fmla="*/ 0 w 201"/>
                <a:gd name="T7" fmla="*/ 2 h 99"/>
                <a:gd name="T8" fmla="*/ 0 w 201"/>
                <a:gd name="T9" fmla="*/ 2 h 99"/>
                <a:gd name="T10" fmla="*/ 1 w 201"/>
                <a:gd name="T11" fmla="*/ 2 h 99"/>
                <a:gd name="T12" fmla="*/ 1 w 201"/>
                <a:gd name="T13" fmla="*/ 2 h 99"/>
                <a:gd name="T14" fmla="*/ 1 w 201"/>
                <a:gd name="T15" fmla="*/ 2 h 99"/>
                <a:gd name="T16" fmla="*/ 1 w 201"/>
                <a:gd name="T17" fmla="*/ 2 h 99"/>
                <a:gd name="T18" fmla="*/ 1 w 201"/>
                <a:gd name="T19" fmla="*/ 2 h 99"/>
                <a:gd name="T20" fmla="*/ 2 w 201"/>
                <a:gd name="T21" fmla="*/ 2 h 99"/>
                <a:gd name="T22" fmla="*/ 2 w 201"/>
                <a:gd name="T23" fmla="*/ 2 h 99"/>
                <a:gd name="T24" fmla="*/ 2 w 201"/>
                <a:gd name="T25" fmla="*/ 2 h 99"/>
                <a:gd name="T26" fmla="*/ 2 w 201"/>
                <a:gd name="T27" fmla="*/ 2 h 99"/>
                <a:gd name="T28" fmla="*/ 2 w 201"/>
                <a:gd name="T29" fmla="*/ 2 h 99"/>
                <a:gd name="T30" fmla="*/ 2 w 201"/>
                <a:gd name="T31" fmla="*/ 1 h 99"/>
                <a:gd name="T32" fmla="*/ 3 w 201"/>
                <a:gd name="T33" fmla="*/ 1 h 99"/>
                <a:gd name="T34" fmla="*/ 3 w 201"/>
                <a:gd name="T35" fmla="*/ 1 h 99"/>
                <a:gd name="T36" fmla="*/ 3 w 201"/>
                <a:gd name="T37" fmla="*/ 1 h 99"/>
                <a:gd name="T38" fmla="*/ 2 w 201"/>
                <a:gd name="T39" fmla="*/ 1 h 99"/>
                <a:gd name="T40" fmla="*/ 2 w 201"/>
                <a:gd name="T41" fmla="*/ 0 h 99"/>
                <a:gd name="T42" fmla="*/ 2 w 201"/>
                <a:gd name="T43" fmla="*/ 1 h 99"/>
                <a:gd name="T44" fmla="*/ 2 w 201"/>
                <a:gd name="T45" fmla="*/ 1 h 99"/>
                <a:gd name="T46" fmla="*/ 1 w 201"/>
                <a:gd name="T47" fmla="*/ 1 h 99"/>
                <a:gd name="T48" fmla="*/ 1 w 201"/>
                <a:gd name="T49" fmla="*/ 1 h 99"/>
                <a:gd name="T50" fmla="*/ 1 w 201"/>
                <a:gd name="T51" fmla="*/ 1 h 99"/>
                <a:gd name="T52" fmla="*/ 1 w 201"/>
                <a:gd name="T53" fmla="*/ 1 h 99"/>
                <a:gd name="T54" fmla="*/ 1 w 201"/>
                <a:gd name="T55" fmla="*/ 2 h 99"/>
                <a:gd name="T56" fmla="*/ 0 w 201"/>
                <a:gd name="T57" fmla="*/ 2 h 99"/>
                <a:gd name="T58" fmla="*/ 0 w 201"/>
                <a:gd name="T59" fmla="*/ 2 h 99"/>
                <a:gd name="T60" fmla="*/ 0 w 201"/>
                <a:gd name="T61" fmla="*/ 2 h 99"/>
                <a:gd name="T62" fmla="*/ 0 w 201"/>
                <a:gd name="T63" fmla="*/ 2 h 99"/>
                <a:gd name="T64" fmla="*/ 0 w 201"/>
                <a:gd name="T65" fmla="*/ 2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" name="Freeform 66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2 h 100"/>
                <a:gd name="T8" fmla="*/ 2 w 198"/>
                <a:gd name="T9" fmla="*/ 2 h 100"/>
                <a:gd name="T10" fmla="*/ 2 w 198"/>
                <a:gd name="T11" fmla="*/ 2 h 100"/>
                <a:gd name="T12" fmla="*/ 3 w 198"/>
                <a:gd name="T13" fmla="*/ 2 h 100"/>
                <a:gd name="T14" fmla="*/ 3 w 198"/>
                <a:gd name="T15" fmla="*/ 2 h 100"/>
                <a:gd name="T16" fmla="*/ 3 w 198"/>
                <a:gd name="T17" fmla="*/ 2 h 100"/>
                <a:gd name="T18" fmla="*/ 3 w 198"/>
                <a:gd name="T19" fmla="*/ 2 h 100"/>
                <a:gd name="T20" fmla="*/ 3 w 198"/>
                <a:gd name="T21" fmla="*/ 1 h 100"/>
                <a:gd name="T22" fmla="*/ 3 w 198"/>
                <a:gd name="T23" fmla="*/ 1 h 100"/>
                <a:gd name="T24" fmla="*/ 3 w 198"/>
                <a:gd name="T25" fmla="*/ 1 h 100"/>
                <a:gd name="T26" fmla="*/ 3 w 198"/>
                <a:gd name="T27" fmla="*/ 1 h 100"/>
                <a:gd name="T28" fmla="*/ 3 w 198"/>
                <a:gd name="T29" fmla="*/ 1 h 100"/>
                <a:gd name="T30" fmla="*/ 3 w 198"/>
                <a:gd name="T31" fmla="*/ 1 h 100"/>
                <a:gd name="T32" fmla="*/ 2 w 198"/>
                <a:gd name="T33" fmla="*/ 1 h 100"/>
                <a:gd name="T34" fmla="*/ 2 w 198"/>
                <a:gd name="T35" fmla="*/ 1 h 100"/>
                <a:gd name="T36" fmla="*/ 2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" name="Freeform 67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2 h 174"/>
                <a:gd name="T8" fmla="*/ 1 w 136"/>
                <a:gd name="T9" fmla="*/ 2 h 174"/>
                <a:gd name="T10" fmla="*/ 1 w 136"/>
                <a:gd name="T11" fmla="*/ 3 h 174"/>
                <a:gd name="T12" fmla="*/ 1 w 136"/>
                <a:gd name="T13" fmla="*/ 3 h 174"/>
                <a:gd name="T14" fmla="*/ 1 w 136"/>
                <a:gd name="T15" fmla="*/ 3 h 174"/>
                <a:gd name="T16" fmla="*/ 2 w 136"/>
                <a:gd name="T17" fmla="*/ 3 h 174"/>
                <a:gd name="T18" fmla="*/ 2 w 136"/>
                <a:gd name="T19" fmla="*/ 3 h 174"/>
                <a:gd name="T20" fmla="*/ 2 w 136"/>
                <a:gd name="T21" fmla="*/ 3 h 174"/>
                <a:gd name="T22" fmla="*/ 2 w 136"/>
                <a:gd name="T23" fmla="*/ 3 h 174"/>
                <a:gd name="T24" fmla="*/ 2 w 136"/>
                <a:gd name="T25" fmla="*/ 3 h 174"/>
                <a:gd name="T26" fmla="*/ 2 w 136"/>
                <a:gd name="T27" fmla="*/ 2 h 174"/>
                <a:gd name="T28" fmla="*/ 2 w 136"/>
                <a:gd name="T29" fmla="*/ 2 h 174"/>
                <a:gd name="T30" fmla="*/ 2 w 136"/>
                <a:gd name="T31" fmla="*/ 2 h 174"/>
                <a:gd name="T32" fmla="*/ 1 w 136"/>
                <a:gd name="T33" fmla="*/ 2 h 174"/>
                <a:gd name="T34" fmla="*/ 1 w 136"/>
                <a:gd name="T35" fmla="*/ 2 h 174"/>
                <a:gd name="T36" fmla="*/ 1 w 136"/>
                <a:gd name="T37" fmla="*/ 2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" name="Freeform 68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1 w 469"/>
                <a:gd name="T15" fmla="*/ 1 h 163"/>
                <a:gd name="T16" fmla="*/ 1 w 469"/>
                <a:gd name="T17" fmla="*/ 1 h 163"/>
                <a:gd name="T18" fmla="*/ 2 w 469"/>
                <a:gd name="T19" fmla="*/ 1 h 163"/>
                <a:gd name="T20" fmla="*/ 2 w 469"/>
                <a:gd name="T21" fmla="*/ 1 h 163"/>
                <a:gd name="T22" fmla="*/ 3 w 469"/>
                <a:gd name="T23" fmla="*/ 2 h 163"/>
                <a:gd name="T24" fmla="*/ 3 w 469"/>
                <a:gd name="T25" fmla="*/ 2 h 163"/>
                <a:gd name="T26" fmla="*/ 4 w 469"/>
                <a:gd name="T27" fmla="*/ 2 h 163"/>
                <a:gd name="T28" fmla="*/ 5 w 469"/>
                <a:gd name="T29" fmla="*/ 2 h 163"/>
                <a:gd name="T30" fmla="*/ 5 w 469"/>
                <a:gd name="T31" fmla="*/ 2 h 163"/>
                <a:gd name="T32" fmla="*/ 6 w 469"/>
                <a:gd name="T33" fmla="*/ 2 h 163"/>
                <a:gd name="T34" fmla="*/ 6 w 469"/>
                <a:gd name="T35" fmla="*/ 2 h 163"/>
                <a:gd name="T36" fmla="*/ 6 w 469"/>
                <a:gd name="T37" fmla="*/ 2 h 163"/>
                <a:gd name="T38" fmla="*/ 7 w 469"/>
                <a:gd name="T39" fmla="*/ 1 h 163"/>
                <a:gd name="T40" fmla="*/ 7 w 469"/>
                <a:gd name="T41" fmla="*/ 1 h 163"/>
                <a:gd name="T42" fmla="*/ 7 w 469"/>
                <a:gd name="T43" fmla="*/ 1 h 163"/>
                <a:gd name="T44" fmla="*/ 7 w 469"/>
                <a:gd name="T45" fmla="*/ 1 h 163"/>
                <a:gd name="T46" fmla="*/ 7 w 469"/>
                <a:gd name="T47" fmla="*/ 1 h 163"/>
                <a:gd name="T48" fmla="*/ 7 w 469"/>
                <a:gd name="T49" fmla="*/ 1 h 163"/>
                <a:gd name="T50" fmla="*/ 7 w 469"/>
                <a:gd name="T51" fmla="*/ 1 h 163"/>
                <a:gd name="T52" fmla="*/ 7 w 469"/>
                <a:gd name="T53" fmla="*/ 1 h 163"/>
                <a:gd name="T54" fmla="*/ 7 w 469"/>
                <a:gd name="T55" fmla="*/ 1 h 163"/>
                <a:gd name="T56" fmla="*/ 7 w 469"/>
                <a:gd name="T57" fmla="*/ 1 h 163"/>
                <a:gd name="T58" fmla="*/ 6 w 469"/>
                <a:gd name="T59" fmla="*/ 1 h 163"/>
                <a:gd name="T60" fmla="*/ 6 w 469"/>
                <a:gd name="T61" fmla="*/ 1 h 163"/>
                <a:gd name="T62" fmla="*/ 6 w 469"/>
                <a:gd name="T63" fmla="*/ 2 h 163"/>
                <a:gd name="T64" fmla="*/ 6 w 469"/>
                <a:gd name="T65" fmla="*/ 2 h 163"/>
                <a:gd name="T66" fmla="*/ 5 w 469"/>
                <a:gd name="T67" fmla="*/ 2 h 163"/>
                <a:gd name="T68" fmla="*/ 5 w 469"/>
                <a:gd name="T69" fmla="*/ 2 h 163"/>
                <a:gd name="T70" fmla="*/ 4 w 469"/>
                <a:gd name="T71" fmla="*/ 2 h 163"/>
                <a:gd name="T72" fmla="*/ 3 w 469"/>
                <a:gd name="T73" fmla="*/ 2 h 163"/>
                <a:gd name="T74" fmla="*/ 3 w 469"/>
                <a:gd name="T75" fmla="*/ 1 h 163"/>
                <a:gd name="T76" fmla="*/ 2 w 469"/>
                <a:gd name="T77" fmla="*/ 1 h 163"/>
                <a:gd name="T78" fmla="*/ 1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" name="Freeform 69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3 h 145"/>
                <a:gd name="T2" fmla="*/ 1 w 142"/>
                <a:gd name="T3" fmla="*/ 3 h 145"/>
                <a:gd name="T4" fmla="*/ 1 w 142"/>
                <a:gd name="T5" fmla="*/ 3 h 145"/>
                <a:gd name="T6" fmla="*/ 1 w 142"/>
                <a:gd name="T7" fmla="*/ 2 h 145"/>
                <a:gd name="T8" fmla="*/ 1 w 142"/>
                <a:gd name="T9" fmla="*/ 2 h 145"/>
                <a:gd name="T10" fmla="*/ 1 w 142"/>
                <a:gd name="T11" fmla="*/ 2 h 145"/>
                <a:gd name="T12" fmla="*/ 1 w 142"/>
                <a:gd name="T13" fmla="*/ 2 h 145"/>
                <a:gd name="T14" fmla="*/ 1 w 142"/>
                <a:gd name="T15" fmla="*/ 2 h 145"/>
                <a:gd name="T16" fmla="*/ 0 w 142"/>
                <a:gd name="T17" fmla="*/ 2 h 145"/>
                <a:gd name="T18" fmla="*/ 1 w 142"/>
                <a:gd name="T19" fmla="*/ 2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2 w 142"/>
                <a:gd name="T39" fmla="*/ 1 h 145"/>
                <a:gd name="T40" fmla="*/ 2 w 142"/>
                <a:gd name="T41" fmla="*/ 1 h 145"/>
                <a:gd name="T42" fmla="*/ 2 w 142"/>
                <a:gd name="T43" fmla="*/ 1 h 145"/>
                <a:gd name="T44" fmla="*/ 2 w 142"/>
                <a:gd name="T45" fmla="*/ 1 h 145"/>
                <a:gd name="T46" fmla="*/ 2 w 142"/>
                <a:gd name="T47" fmla="*/ 1 h 145"/>
                <a:gd name="T48" fmla="*/ 2 w 142"/>
                <a:gd name="T49" fmla="*/ 1 h 145"/>
                <a:gd name="T50" fmla="*/ 2 w 142"/>
                <a:gd name="T51" fmla="*/ 2 h 145"/>
                <a:gd name="T52" fmla="*/ 2 w 142"/>
                <a:gd name="T53" fmla="*/ 2 h 145"/>
                <a:gd name="T54" fmla="*/ 2 w 142"/>
                <a:gd name="T55" fmla="*/ 2 h 145"/>
                <a:gd name="T56" fmla="*/ 2 w 142"/>
                <a:gd name="T57" fmla="*/ 2 h 145"/>
                <a:gd name="T58" fmla="*/ 2 w 142"/>
                <a:gd name="T59" fmla="*/ 3 h 145"/>
                <a:gd name="T60" fmla="*/ 2 w 142"/>
                <a:gd name="T61" fmla="*/ 3 h 145"/>
                <a:gd name="T62" fmla="*/ 1 w 142"/>
                <a:gd name="T63" fmla="*/ 2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" name="Freeform 70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" name="Freeform 71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" name="Freeform 7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1 w 113"/>
                <a:gd name="T1" fmla="*/ 3 h 156"/>
                <a:gd name="T2" fmla="*/ 0 w 113"/>
                <a:gd name="T3" fmla="*/ 3 h 156"/>
                <a:gd name="T4" fmla="*/ 0 w 113"/>
                <a:gd name="T5" fmla="*/ 3 h 156"/>
                <a:gd name="T6" fmla="*/ 0 w 113"/>
                <a:gd name="T7" fmla="*/ 3 h 156"/>
                <a:gd name="T8" fmla="*/ 0 w 113"/>
                <a:gd name="T9" fmla="*/ 2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1 w 113"/>
                <a:gd name="T21" fmla="*/ 1 h 156"/>
                <a:gd name="T22" fmla="*/ 1 w 113"/>
                <a:gd name="T23" fmla="*/ 1 h 156"/>
                <a:gd name="T24" fmla="*/ 1 w 113"/>
                <a:gd name="T25" fmla="*/ 1 h 156"/>
                <a:gd name="T26" fmla="*/ 1 w 113"/>
                <a:gd name="T27" fmla="*/ 1 h 156"/>
                <a:gd name="T28" fmla="*/ 1 w 113"/>
                <a:gd name="T29" fmla="*/ 2 h 156"/>
                <a:gd name="T30" fmla="*/ 1 w 113"/>
                <a:gd name="T31" fmla="*/ 3 h 156"/>
                <a:gd name="T32" fmla="*/ 1 w 113"/>
                <a:gd name="T33" fmla="*/ 3 h 156"/>
                <a:gd name="T34" fmla="*/ 1 w 113"/>
                <a:gd name="T35" fmla="*/ 3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" name="Freeform 73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1 w 113"/>
                <a:gd name="T1" fmla="*/ 3 h 156"/>
                <a:gd name="T2" fmla="*/ 0 w 113"/>
                <a:gd name="T3" fmla="*/ 3 h 156"/>
                <a:gd name="T4" fmla="*/ 0 w 113"/>
                <a:gd name="T5" fmla="*/ 3 h 156"/>
                <a:gd name="T6" fmla="*/ 0 w 113"/>
                <a:gd name="T7" fmla="*/ 3 h 156"/>
                <a:gd name="T8" fmla="*/ 0 w 113"/>
                <a:gd name="T9" fmla="*/ 2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1 w 113"/>
                <a:gd name="T21" fmla="*/ 1 h 156"/>
                <a:gd name="T22" fmla="*/ 1 w 113"/>
                <a:gd name="T23" fmla="*/ 1 h 156"/>
                <a:gd name="T24" fmla="*/ 1 w 113"/>
                <a:gd name="T25" fmla="*/ 1 h 156"/>
                <a:gd name="T26" fmla="*/ 1 w 113"/>
                <a:gd name="T27" fmla="*/ 1 h 156"/>
                <a:gd name="T28" fmla="*/ 1 w 113"/>
                <a:gd name="T29" fmla="*/ 2 h 156"/>
                <a:gd name="T30" fmla="*/ 1 w 113"/>
                <a:gd name="T31" fmla="*/ 3 h 156"/>
                <a:gd name="T32" fmla="*/ 1 w 113"/>
                <a:gd name="T33" fmla="*/ 3 h 156"/>
                <a:gd name="T34" fmla="*/ 1 w 113"/>
                <a:gd name="T35" fmla="*/ 3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" name="Freeform 74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1 h 123"/>
                <a:gd name="T2" fmla="*/ 0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2 w 152"/>
                <a:gd name="T17" fmla="*/ 0 h 123"/>
                <a:gd name="T18" fmla="*/ 3 w 152"/>
                <a:gd name="T19" fmla="*/ 0 h 123"/>
                <a:gd name="T20" fmla="*/ 3 w 152"/>
                <a:gd name="T21" fmla="*/ 0 h 123"/>
                <a:gd name="T22" fmla="*/ 3 w 152"/>
                <a:gd name="T23" fmla="*/ 1 h 123"/>
                <a:gd name="T24" fmla="*/ 3 w 152"/>
                <a:gd name="T25" fmla="*/ 1 h 123"/>
                <a:gd name="T26" fmla="*/ 3 w 152"/>
                <a:gd name="T27" fmla="*/ 1 h 123"/>
                <a:gd name="T28" fmla="*/ 3 w 152"/>
                <a:gd name="T29" fmla="*/ 1 h 123"/>
                <a:gd name="T30" fmla="*/ 2 w 152"/>
                <a:gd name="T31" fmla="*/ 1 h 123"/>
                <a:gd name="T32" fmla="*/ 2 w 152"/>
                <a:gd name="T33" fmla="*/ 1 h 123"/>
                <a:gd name="T34" fmla="*/ 2 w 152"/>
                <a:gd name="T35" fmla="*/ 1 h 123"/>
                <a:gd name="T36" fmla="*/ 1 w 152"/>
                <a:gd name="T37" fmla="*/ 1 h 123"/>
                <a:gd name="T38" fmla="*/ 1 w 152"/>
                <a:gd name="T39" fmla="*/ 1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" name="Freeform 75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1 w 153"/>
                <a:gd name="T15" fmla="*/ 1 h 122"/>
                <a:gd name="T16" fmla="*/ 1 w 153"/>
                <a:gd name="T17" fmla="*/ 1 h 122"/>
                <a:gd name="T18" fmla="*/ 1 w 153"/>
                <a:gd name="T19" fmla="*/ 1 h 122"/>
                <a:gd name="T20" fmla="*/ 1 w 153"/>
                <a:gd name="T21" fmla="*/ 1 h 122"/>
                <a:gd name="T22" fmla="*/ 1 w 153"/>
                <a:gd name="T23" fmla="*/ 1 h 122"/>
                <a:gd name="T24" fmla="*/ 2 w 153"/>
                <a:gd name="T25" fmla="*/ 1 h 122"/>
                <a:gd name="T26" fmla="*/ 2 w 153"/>
                <a:gd name="T27" fmla="*/ 1 h 122"/>
                <a:gd name="T28" fmla="*/ 2 w 153"/>
                <a:gd name="T29" fmla="*/ 1 h 122"/>
                <a:gd name="T30" fmla="*/ 2 w 153"/>
                <a:gd name="T31" fmla="*/ 1 h 122"/>
                <a:gd name="T32" fmla="*/ 2 w 153"/>
                <a:gd name="T33" fmla="*/ 2 h 122"/>
                <a:gd name="T34" fmla="*/ 2 w 153"/>
                <a:gd name="T35" fmla="*/ 2 h 122"/>
                <a:gd name="T36" fmla="*/ 1 w 153"/>
                <a:gd name="T37" fmla="*/ 2 h 122"/>
                <a:gd name="T38" fmla="*/ 1 w 153"/>
                <a:gd name="T39" fmla="*/ 2 h 122"/>
                <a:gd name="T40" fmla="*/ 1 w 153"/>
                <a:gd name="T41" fmla="*/ 2 h 122"/>
                <a:gd name="T42" fmla="*/ 0 w 153"/>
                <a:gd name="T43" fmla="*/ 2 h 122"/>
                <a:gd name="T44" fmla="*/ 0 w 153"/>
                <a:gd name="T45" fmla="*/ 2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" name="Freeform 76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1 w 112"/>
                <a:gd name="T3" fmla="*/ 0 h 156"/>
                <a:gd name="T4" fmla="*/ 1 w 112"/>
                <a:gd name="T5" fmla="*/ 1 h 156"/>
                <a:gd name="T6" fmla="*/ 1 w 112"/>
                <a:gd name="T7" fmla="*/ 1 h 156"/>
                <a:gd name="T8" fmla="*/ 1 w 112"/>
                <a:gd name="T9" fmla="*/ 1 h 156"/>
                <a:gd name="T10" fmla="*/ 1 w 112"/>
                <a:gd name="T11" fmla="*/ 1 h 156"/>
                <a:gd name="T12" fmla="*/ 1 w 112"/>
                <a:gd name="T13" fmla="*/ 2 h 156"/>
                <a:gd name="T14" fmla="*/ 1 w 112"/>
                <a:gd name="T15" fmla="*/ 3 h 156"/>
                <a:gd name="T16" fmla="*/ 1 w 112"/>
                <a:gd name="T17" fmla="*/ 3 h 156"/>
                <a:gd name="T18" fmla="*/ 0 w 112"/>
                <a:gd name="T19" fmla="*/ 3 h 156"/>
                <a:gd name="T20" fmla="*/ 0 w 112"/>
                <a:gd name="T21" fmla="*/ 3 h 156"/>
                <a:gd name="T22" fmla="*/ 0 w 112"/>
                <a:gd name="T23" fmla="*/ 3 h 156"/>
                <a:gd name="T24" fmla="*/ 0 w 112"/>
                <a:gd name="T25" fmla="*/ 2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" name="Freeform 77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2 w 151"/>
                <a:gd name="T1" fmla="*/ 1 h 123"/>
                <a:gd name="T2" fmla="*/ 2 w 151"/>
                <a:gd name="T3" fmla="*/ 1 h 123"/>
                <a:gd name="T4" fmla="*/ 2 w 151"/>
                <a:gd name="T5" fmla="*/ 1 h 123"/>
                <a:gd name="T6" fmla="*/ 2 w 151"/>
                <a:gd name="T7" fmla="*/ 1 h 123"/>
                <a:gd name="T8" fmla="*/ 1 w 151"/>
                <a:gd name="T9" fmla="*/ 2 h 123"/>
                <a:gd name="T10" fmla="*/ 1 w 151"/>
                <a:gd name="T11" fmla="*/ 2 h 123"/>
                <a:gd name="T12" fmla="*/ 1 w 151"/>
                <a:gd name="T13" fmla="*/ 2 h 123"/>
                <a:gd name="T14" fmla="*/ 0 w 151"/>
                <a:gd name="T15" fmla="*/ 2 h 123"/>
                <a:gd name="T16" fmla="*/ 0 w 151"/>
                <a:gd name="T17" fmla="*/ 2 h 123"/>
                <a:gd name="T18" fmla="*/ 0 w 151"/>
                <a:gd name="T19" fmla="*/ 2 h 123"/>
                <a:gd name="T20" fmla="*/ 0 w 151"/>
                <a:gd name="T21" fmla="*/ 2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1 w 151"/>
                <a:gd name="T37" fmla="*/ 1 h 123"/>
                <a:gd name="T38" fmla="*/ 1 w 151"/>
                <a:gd name="T39" fmla="*/ 1 h 123"/>
                <a:gd name="T40" fmla="*/ 1 w 151"/>
                <a:gd name="T41" fmla="*/ 1 h 123"/>
                <a:gd name="T42" fmla="*/ 1 w 151"/>
                <a:gd name="T43" fmla="*/ 0 h 123"/>
                <a:gd name="T44" fmla="*/ 1 w 151"/>
                <a:gd name="T45" fmla="*/ 0 h 123"/>
                <a:gd name="T46" fmla="*/ 2 w 151"/>
                <a:gd name="T47" fmla="*/ 1 h 123"/>
                <a:gd name="T48" fmla="*/ 2 w 151"/>
                <a:gd name="T49" fmla="*/ 1 h 123"/>
                <a:gd name="T50" fmla="*/ 2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" name="Freeform 78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3 w 152"/>
                <a:gd name="T1" fmla="*/ 2 h 123"/>
                <a:gd name="T2" fmla="*/ 3 w 152"/>
                <a:gd name="T3" fmla="*/ 2 h 123"/>
                <a:gd name="T4" fmla="*/ 3 w 152"/>
                <a:gd name="T5" fmla="*/ 2 h 123"/>
                <a:gd name="T6" fmla="*/ 3 w 152"/>
                <a:gd name="T7" fmla="*/ 2 h 123"/>
                <a:gd name="T8" fmla="*/ 2 w 152"/>
                <a:gd name="T9" fmla="*/ 2 h 123"/>
                <a:gd name="T10" fmla="*/ 2 w 152"/>
                <a:gd name="T11" fmla="*/ 2 h 123"/>
                <a:gd name="T12" fmla="*/ 2 w 152"/>
                <a:gd name="T13" fmla="*/ 2 h 123"/>
                <a:gd name="T14" fmla="*/ 1 w 152"/>
                <a:gd name="T15" fmla="*/ 2 h 123"/>
                <a:gd name="T16" fmla="*/ 1 w 152"/>
                <a:gd name="T17" fmla="*/ 2 h 123"/>
                <a:gd name="T18" fmla="*/ 1 w 152"/>
                <a:gd name="T19" fmla="*/ 2 h 123"/>
                <a:gd name="T20" fmla="*/ 1 w 152"/>
                <a:gd name="T21" fmla="*/ 2 h 123"/>
                <a:gd name="T22" fmla="*/ 1 w 152"/>
                <a:gd name="T23" fmla="*/ 2 h 123"/>
                <a:gd name="T24" fmla="*/ 1 w 152"/>
                <a:gd name="T25" fmla="*/ 2 h 123"/>
                <a:gd name="T26" fmla="*/ 1 w 152"/>
                <a:gd name="T27" fmla="*/ 2 h 123"/>
                <a:gd name="T28" fmla="*/ 1 w 152"/>
                <a:gd name="T29" fmla="*/ 2 h 123"/>
                <a:gd name="T30" fmla="*/ 0 w 152"/>
                <a:gd name="T31" fmla="*/ 2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2 w 152"/>
                <a:gd name="T43" fmla="*/ 1 h 123"/>
                <a:gd name="T44" fmla="*/ 2 w 152"/>
                <a:gd name="T45" fmla="*/ 1 h 123"/>
                <a:gd name="T46" fmla="*/ 3 w 152"/>
                <a:gd name="T47" fmla="*/ 2 h 123"/>
                <a:gd name="T48" fmla="*/ 3 w 152"/>
                <a:gd name="T49" fmla="*/ 2 h 123"/>
                <a:gd name="T50" fmla="*/ 3 w 152"/>
                <a:gd name="T51" fmla="*/ 2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" name="Freeform 79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2 w 136"/>
                <a:gd name="T21" fmla="*/ 1 h 148"/>
                <a:gd name="T22" fmla="*/ 2 w 136"/>
                <a:gd name="T23" fmla="*/ 1 h 148"/>
                <a:gd name="T24" fmla="*/ 2 w 136"/>
                <a:gd name="T25" fmla="*/ 1 h 148"/>
                <a:gd name="T26" fmla="*/ 2 w 136"/>
                <a:gd name="T27" fmla="*/ 1 h 148"/>
                <a:gd name="T28" fmla="*/ 2 w 136"/>
                <a:gd name="T29" fmla="*/ 1 h 148"/>
                <a:gd name="T30" fmla="*/ 2 w 136"/>
                <a:gd name="T31" fmla="*/ 1 h 148"/>
                <a:gd name="T32" fmla="*/ 2 w 136"/>
                <a:gd name="T33" fmla="*/ 1 h 148"/>
                <a:gd name="T34" fmla="*/ 2 w 136"/>
                <a:gd name="T35" fmla="*/ 2 h 148"/>
                <a:gd name="T36" fmla="*/ 2 w 136"/>
                <a:gd name="T37" fmla="*/ 2 h 148"/>
                <a:gd name="T38" fmla="*/ 2 w 136"/>
                <a:gd name="T39" fmla="*/ 2 h 148"/>
                <a:gd name="T40" fmla="*/ 2 w 136"/>
                <a:gd name="T41" fmla="*/ 2 h 148"/>
                <a:gd name="T42" fmla="*/ 2 w 136"/>
                <a:gd name="T43" fmla="*/ 2 h 148"/>
                <a:gd name="T44" fmla="*/ 1 w 136"/>
                <a:gd name="T45" fmla="*/ 3 h 148"/>
                <a:gd name="T46" fmla="*/ 1 w 136"/>
                <a:gd name="T47" fmla="*/ 3 h 148"/>
                <a:gd name="T48" fmla="*/ 1 w 136"/>
                <a:gd name="T49" fmla="*/ 3 h 148"/>
                <a:gd name="T50" fmla="*/ 1 w 136"/>
                <a:gd name="T51" fmla="*/ 3 h 148"/>
                <a:gd name="T52" fmla="*/ 1 w 136"/>
                <a:gd name="T53" fmla="*/ 2 h 148"/>
                <a:gd name="T54" fmla="*/ 1 w 136"/>
                <a:gd name="T55" fmla="*/ 2 h 148"/>
                <a:gd name="T56" fmla="*/ 1 w 136"/>
                <a:gd name="T57" fmla="*/ 2 h 148"/>
                <a:gd name="T58" fmla="*/ 1 w 136"/>
                <a:gd name="T59" fmla="*/ 2 h 148"/>
                <a:gd name="T60" fmla="*/ 1 w 136"/>
                <a:gd name="T61" fmla="*/ 2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" name="Freeform 80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" name="Freeform 81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2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2 w 136"/>
                <a:gd name="T21" fmla="*/ 1 h 147"/>
                <a:gd name="T22" fmla="*/ 2 w 136"/>
                <a:gd name="T23" fmla="*/ 1 h 147"/>
                <a:gd name="T24" fmla="*/ 2 w 136"/>
                <a:gd name="T25" fmla="*/ 1 h 147"/>
                <a:gd name="T26" fmla="*/ 2 w 136"/>
                <a:gd name="T27" fmla="*/ 1 h 147"/>
                <a:gd name="T28" fmla="*/ 2 w 136"/>
                <a:gd name="T29" fmla="*/ 1 h 147"/>
                <a:gd name="T30" fmla="*/ 2 w 136"/>
                <a:gd name="T31" fmla="*/ 2 h 147"/>
                <a:gd name="T32" fmla="*/ 2 w 136"/>
                <a:gd name="T33" fmla="*/ 2 h 147"/>
                <a:gd name="T34" fmla="*/ 2 w 136"/>
                <a:gd name="T35" fmla="*/ 2 h 147"/>
                <a:gd name="T36" fmla="*/ 2 w 136"/>
                <a:gd name="T37" fmla="*/ 2 h 147"/>
                <a:gd name="T38" fmla="*/ 2 w 136"/>
                <a:gd name="T39" fmla="*/ 2 h 147"/>
                <a:gd name="T40" fmla="*/ 2 w 136"/>
                <a:gd name="T41" fmla="*/ 2 h 147"/>
                <a:gd name="T42" fmla="*/ 2 w 136"/>
                <a:gd name="T43" fmla="*/ 2 h 147"/>
                <a:gd name="T44" fmla="*/ 1 w 136"/>
                <a:gd name="T45" fmla="*/ 3 h 147"/>
                <a:gd name="T46" fmla="*/ 1 w 136"/>
                <a:gd name="T47" fmla="*/ 3 h 147"/>
                <a:gd name="T48" fmla="*/ 1 w 136"/>
                <a:gd name="T49" fmla="*/ 3 h 147"/>
                <a:gd name="T50" fmla="*/ 1 w 136"/>
                <a:gd name="T51" fmla="*/ 3 h 147"/>
                <a:gd name="T52" fmla="*/ 1 w 136"/>
                <a:gd name="T53" fmla="*/ 2 h 147"/>
                <a:gd name="T54" fmla="*/ 1 w 136"/>
                <a:gd name="T55" fmla="*/ 2 h 147"/>
                <a:gd name="T56" fmla="*/ 1 w 136"/>
                <a:gd name="T57" fmla="*/ 2 h 147"/>
                <a:gd name="T58" fmla="*/ 1 w 136"/>
                <a:gd name="T59" fmla="*/ 2 h 147"/>
                <a:gd name="T60" fmla="*/ 1 w 136"/>
                <a:gd name="T61" fmla="*/ 2 h 147"/>
                <a:gd name="T62" fmla="*/ 1 w 136"/>
                <a:gd name="T63" fmla="*/ 2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" name="Freeform 82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" name="Freeform 83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" name="Freeform 84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" name="Freeform 85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" name="Freeform 86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" name="Freeform 87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" name="Freeform 88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" name="Freeform 89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" name="Freeform 90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" name="Freeform 91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" name="Freeform 92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4" name="Freeform 93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5" name="Freeform 94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" name="Freeform 95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" name="Freeform 96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" name="Freeform 97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" name="Freeform 98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" name="Freeform 99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" name="Freeform 100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" name="Freeform 101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" name="Freeform 102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" name="Freeform 103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" name="Freeform 104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" name="Freeform 105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" name="Freeform 106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" name="Freeform 107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" name="Freeform 108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" name="Freeform 109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" name="Freeform 110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" name="Freeform 111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" name="Freeform 112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" name="Freeform 113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" name="Freeform 114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" name="Freeform 115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" name="Freeform 116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" name="Freeform 117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" name="Freeform 118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" name="Freeform 119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" name="Freeform 120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" name="Freeform 121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" name="Freeform 122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" name="Freeform 123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" name="Freeform 124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" name="Freeform 125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" name="Freeform 126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" name="Freeform 127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" name="Freeform 128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" name="Freeform 129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" name="Freeform 130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" name="Freeform 131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" name="Freeform 132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" name="Freeform 133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" name="Freeform 134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6" name="Freeform 135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7" name="Freeform 136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" name="Freeform 137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" name="Freeform 138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0" name="Freeform 139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" name="Freeform 140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" name="Freeform 141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" name="Freeform 142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" name="Freeform 143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5" name="Freeform 144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5" name="Group 5"/>
          <p:cNvGrpSpPr>
            <a:grpSpLocks/>
          </p:cNvGrpSpPr>
          <p:nvPr/>
        </p:nvGrpSpPr>
        <p:grpSpPr bwMode="auto">
          <a:xfrm rot="10800000">
            <a:off x="7239000" y="304800"/>
            <a:ext cx="1905000" cy="2362200"/>
            <a:chOff x="2332" y="1554"/>
            <a:chExt cx="1105" cy="1218"/>
          </a:xfrm>
        </p:grpSpPr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3 h 182"/>
                <a:gd name="T2" fmla="*/ 2 w 132"/>
                <a:gd name="T3" fmla="*/ 3 h 182"/>
                <a:gd name="T4" fmla="*/ 2 w 132"/>
                <a:gd name="T5" fmla="*/ 3 h 182"/>
                <a:gd name="T6" fmla="*/ 2 w 132"/>
                <a:gd name="T7" fmla="*/ 3 h 182"/>
                <a:gd name="T8" fmla="*/ 2 w 132"/>
                <a:gd name="T9" fmla="*/ 2 h 182"/>
                <a:gd name="T10" fmla="*/ 2 w 132"/>
                <a:gd name="T11" fmla="*/ 2 h 182"/>
                <a:gd name="T12" fmla="*/ 3 w 132"/>
                <a:gd name="T13" fmla="*/ 1 h 182"/>
                <a:gd name="T14" fmla="*/ 3 w 132"/>
                <a:gd name="T15" fmla="*/ 1 h 182"/>
                <a:gd name="T16" fmla="*/ 2 w 132"/>
                <a:gd name="T17" fmla="*/ 1 h 182"/>
                <a:gd name="T18" fmla="*/ 2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2 h 182"/>
                <a:gd name="T28" fmla="*/ 1 w 132"/>
                <a:gd name="T29" fmla="*/ 2 h 182"/>
                <a:gd name="T30" fmla="*/ 1 w 132"/>
                <a:gd name="T31" fmla="*/ 3 h 182"/>
                <a:gd name="T32" fmla="*/ 1 w 132"/>
                <a:gd name="T33" fmla="*/ 3 h 182"/>
                <a:gd name="T34" fmla="*/ 1 w 132"/>
                <a:gd name="T35" fmla="*/ 3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3 h 182"/>
                <a:gd name="T2" fmla="*/ 2 w 132"/>
                <a:gd name="T3" fmla="*/ 3 h 182"/>
                <a:gd name="T4" fmla="*/ 2 w 132"/>
                <a:gd name="T5" fmla="*/ 3 h 182"/>
                <a:gd name="T6" fmla="*/ 2 w 132"/>
                <a:gd name="T7" fmla="*/ 3 h 182"/>
                <a:gd name="T8" fmla="*/ 2 w 132"/>
                <a:gd name="T9" fmla="*/ 2 h 182"/>
                <a:gd name="T10" fmla="*/ 2 w 132"/>
                <a:gd name="T11" fmla="*/ 2 h 182"/>
                <a:gd name="T12" fmla="*/ 3 w 132"/>
                <a:gd name="T13" fmla="*/ 1 h 182"/>
                <a:gd name="T14" fmla="*/ 3 w 132"/>
                <a:gd name="T15" fmla="*/ 1 h 182"/>
                <a:gd name="T16" fmla="*/ 2 w 132"/>
                <a:gd name="T17" fmla="*/ 1 h 182"/>
                <a:gd name="T18" fmla="*/ 2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2 h 182"/>
                <a:gd name="T28" fmla="*/ 1 w 132"/>
                <a:gd name="T29" fmla="*/ 2 h 182"/>
                <a:gd name="T30" fmla="*/ 1 w 132"/>
                <a:gd name="T31" fmla="*/ 3 h 182"/>
                <a:gd name="T32" fmla="*/ 1 w 132"/>
                <a:gd name="T33" fmla="*/ 3 h 182"/>
                <a:gd name="T34" fmla="*/ 1 w 132"/>
                <a:gd name="T35" fmla="*/ 3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3 w 177"/>
                <a:gd name="T1" fmla="*/ 3 h 146"/>
                <a:gd name="T2" fmla="*/ 3 w 177"/>
                <a:gd name="T3" fmla="*/ 2 h 146"/>
                <a:gd name="T4" fmla="*/ 3 w 177"/>
                <a:gd name="T5" fmla="*/ 2 h 146"/>
                <a:gd name="T6" fmla="*/ 3 w 177"/>
                <a:gd name="T7" fmla="*/ 1 h 146"/>
                <a:gd name="T8" fmla="*/ 3 w 177"/>
                <a:gd name="T9" fmla="*/ 1 h 146"/>
                <a:gd name="T10" fmla="*/ 2 w 177"/>
                <a:gd name="T11" fmla="*/ 1 h 146"/>
                <a:gd name="T12" fmla="*/ 2 w 177"/>
                <a:gd name="T13" fmla="*/ 1 h 146"/>
                <a:gd name="T14" fmla="*/ 2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2 h 146"/>
                <a:gd name="T28" fmla="*/ 1 w 177"/>
                <a:gd name="T29" fmla="*/ 2 h 146"/>
                <a:gd name="T30" fmla="*/ 1 w 177"/>
                <a:gd name="T31" fmla="*/ 2 h 146"/>
                <a:gd name="T32" fmla="*/ 1 w 177"/>
                <a:gd name="T33" fmla="*/ 3 h 146"/>
                <a:gd name="T34" fmla="*/ 1 w 177"/>
                <a:gd name="T35" fmla="*/ 3 h 146"/>
                <a:gd name="T36" fmla="*/ 2 w 177"/>
                <a:gd name="T37" fmla="*/ 3 h 146"/>
                <a:gd name="T38" fmla="*/ 2 w 177"/>
                <a:gd name="T39" fmla="*/ 3 h 146"/>
                <a:gd name="T40" fmla="*/ 2 w 177"/>
                <a:gd name="T41" fmla="*/ 3 h 146"/>
                <a:gd name="T42" fmla="*/ 3 w 177"/>
                <a:gd name="T43" fmla="*/ 3 h 146"/>
                <a:gd name="T44" fmla="*/ 3 w 177"/>
                <a:gd name="T45" fmla="*/ 3 h 146"/>
                <a:gd name="T46" fmla="*/ 3 w 177"/>
                <a:gd name="T47" fmla="*/ 3 h 146"/>
                <a:gd name="T48" fmla="*/ 3 w 177"/>
                <a:gd name="T49" fmla="*/ 3 h 146"/>
                <a:gd name="T50" fmla="*/ 3 w 177"/>
                <a:gd name="T51" fmla="*/ 3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3 w 178"/>
                <a:gd name="T1" fmla="*/ 0 h 143"/>
                <a:gd name="T2" fmla="*/ 3 w 178"/>
                <a:gd name="T3" fmla="*/ 0 h 143"/>
                <a:gd name="T4" fmla="*/ 3 w 178"/>
                <a:gd name="T5" fmla="*/ 0 h 143"/>
                <a:gd name="T6" fmla="*/ 3 w 178"/>
                <a:gd name="T7" fmla="*/ 0 h 143"/>
                <a:gd name="T8" fmla="*/ 3 w 178"/>
                <a:gd name="T9" fmla="*/ 0 h 143"/>
                <a:gd name="T10" fmla="*/ 3 w 178"/>
                <a:gd name="T11" fmla="*/ 0 h 143"/>
                <a:gd name="T12" fmla="*/ 2 w 178"/>
                <a:gd name="T13" fmla="*/ 0 h 143"/>
                <a:gd name="T14" fmla="*/ 2 w 178"/>
                <a:gd name="T15" fmla="*/ 0 h 143"/>
                <a:gd name="T16" fmla="*/ 2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1 h 143"/>
                <a:gd name="T32" fmla="*/ 1 w 178"/>
                <a:gd name="T33" fmla="*/ 1 h 143"/>
                <a:gd name="T34" fmla="*/ 1 w 178"/>
                <a:gd name="T35" fmla="*/ 1 h 143"/>
                <a:gd name="T36" fmla="*/ 1 w 178"/>
                <a:gd name="T37" fmla="*/ 2 h 143"/>
                <a:gd name="T38" fmla="*/ 2 w 178"/>
                <a:gd name="T39" fmla="*/ 2 h 143"/>
                <a:gd name="T40" fmla="*/ 2 w 178"/>
                <a:gd name="T41" fmla="*/ 2 h 143"/>
                <a:gd name="T42" fmla="*/ 2 w 178"/>
                <a:gd name="T43" fmla="*/ 1 h 143"/>
                <a:gd name="T44" fmla="*/ 3 w 178"/>
                <a:gd name="T45" fmla="*/ 1 h 143"/>
                <a:gd name="T46" fmla="*/ 3 w 178"/>
                <a:gd name="T47" fmla="*/ 0 h 143"/>
                <a:gd name="T48" fmla="*/ 3 w 178"/>
                <a:gd name="T49" fmla="*/ 0 h 143"/>
                <a:gd name="T50" fmla="*/ 3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1 h 181"/>
                <a:gd name="T12" fmla="*/ 0 w 132"/>
                <a:gd name="T13" fmla="*/ 1 h 181"/>
                <a:gd name="T14" fmla="*/ 1 w 132"/>
                <a:gd name="T15" fmla="*/ 2 h 181"/>
                <a:gd name="T16" fmla="*/ 1 w 132"/>
                <a:gd name="T17" fmla="*/ 2 h 181"/>
                <a:gd name="T18" fmla="*/ 1 w 132"/>
                <a:gd name="T19" fmla="*/ 2 h 181"/>
                <a:gd name="T20" fmla="*/ 2 w 132"/>
                <a:gd name="T21" fmla="*/ 2 h 181"/>
                <a:gd name="T22" fmla="*/ 2 w 132"/>
                <a:gd name="T23" fmla="*/ 2 h 181"/>
                <a:gd name="T24" fmla="*/ 2 w 132"/>
                <a:gd name="T25" fmla="*/ 1 h 181"/>
                <a:gd name="T26" fmla="*/ 2 w 132"/>
                <a:gd name="T27" fmla="*/ 1 h 181"/>
                <a:gd name="T28" fmla="*/ 2 w 132"/>
                <a:gd name="T29" fmla="*/ 0 h 181"/>
                <a:gd name="T30" fmla="*/ 2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2 h 144"/>
                <a:gd name="T12" fmla="*/ 1 w 177"/>
                <a:gd name="T13" fmla="*/ 3 h 144"/>
                <a:gd name="T14" fmla="*/ 1 w 177"/>
                <a:gd name="T15" fmla="*/ 3 h 144"/>
                <a:gd name="T16" fmla="*/ 2 w 177"/>
                <a:gd name="T17" fmla="*/ 3 h 144"/>
                <a:gd name="T18" fmla="*/ 2 w 177"/>
                <a:gd name="T19" fmla="*/ 2 h 144"/>
                <a:gd name="T20" fmla="*/ 2 w 177"/>
                <a:gd name="T21" fmla="*/ 1 h 144"/>
                <a:gd name="T22" fmla="*/ 2 w 177"/>
                <a:gd name="T23" fmla="*/ 1 h 144"/>
                <a:gd name="T24" fmla="*/ 2 w 177"/>
                <a:gd name="T25" fmla="*/ 1 h 144"/>
                <a:gd name="T26" fmla="*/ 2 w 177"/>
                <a:gd name="T27" fmla="*/ 1 h 144"/>
                <a:gd name="T28" fmla="*/ 2 w 177"/>
                <a:gd name="T29" fmla="*/ 1 h 144"/>
                <a:gd name="T30" fmla="*/ 2 w 177"/>
                <a:gd name="T31" fmla="*/ 1 h 144"/>
                <a:gd name="T32" fmla="*/ 2 w 177"/>
                <a:gd name="T33" fmla="*/ 1 h 144"/>
                <a:gd name="T34" fmla="*/ 1 w 177"/>
                <a:gd name="T35" fmla="*/ 1 h 144"/>
                <a:gd name="T36" fmla="*/ 1 w 177"/>
                <a:gd name="T37" fmla="*/ 1 h 144"/>
                <a:gd name="T38" fmla="*/ 1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2 h 143"/>
                <a:gd name="T2" fmla="*/ 1 w 180"/>
                <a:gd name="T3" fmla="*/ 3 h 143"/>
                <a:gd name="T4" fmla="*/ 1 w 180"/>
                <a:gd name="T5" fmla="*/ 3 h 143"/>
                <a:gd name="T6" fmla="*/ 1 w 180"/>
                <a:gd name="T7" fmla="*/ 3 h 143"/>
                <a:gd name="T8" fmla="*/ 1 w 180"/>
                <a:gd name="T9" fmla="*/ 3 h 143"/>
                <a:gd name="T10" fmla="*/ 1 w 180"/>
                <a:gd name="T11" fmla="*/ 3 h 143"/>
                <a:gd name="T12" fmla="*/ 1 w 180"/>
                <a:gd name="T13" fmla="*/ 3 h 143"/>
                <a:gd name="T14" fmla="*/ 2 w 180"/>
                <a:gd name="T15" fmla="*/ 3 h 143"/>
                <a:gd name="T16" fmla="*/ 2 w 180"/>
                <a:gd name="T17" fmla="*/ 3 h 143"/>
                <a:gd name="T18" fmla="*/ 2 w 180"/>
                <a:gd name="T19" fmla="*/ 3 h 143"/>
                <a:gd name="T20" fmla="*/ 3 w 180"/>
                <a:gd name="T21" fmla="*/ 3 h 143"/>
                <a:gd name="T22" fmla="*/ 3 w 180"/>
                <a:gd name="T23" fmla="*/ 2 h 143"/>
                <a:gd name="T24" fmla="*/ 3 w 180"/>
                <a:gd name="T25" fmla="*/ 2 h 143"/>
                <a:gd name="T26" fmla="*/ 3 w 180"/>
                <a:gd name="T27" fmla="*/ 2 h 143"/>
                <a:gd name="T28" fmla="*/ 3 w 180"/>
                <a:gd name="T29" fmla="*/ 2 h 143"/>
                <a:gd name="T30" fmla="*/ 3 w 180"/>
                <a:gd name="T31" fmla="*/ 2 h 143"/>
                <a:gd name="T32" fmla="*/ 3 w 180"/>
                <a:gd name="T33" fmla="*/ 1 h 143"/>
                <a:gd name="T34" fmla="*/ 3 w 180"/>
                <a:gd name="T35" fmla="*/ 1 h 143"/>
                <a:gd name="T36" fmla="*/ 3 w 180"/>
                <a:gd name="T37" fmla="*/ 1 h 143"/>
                <a:gd name="T38" fmla="*/ 2 w 180"/>
                <a:gd name="T39" fmla="*/ 0 h 143"/>
                <a:gd name="T40" fmla="*/ 2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2 h 143"/>
                <a:gd name="T48" fmla="*/ 1 w 180"/>
                <a:gd name="T49" fmla="*/ 2 h 143"/>
                <a:gd name="T50" fmla="*/ 0 w 180"/>
                <a:gd name="T51" fmla="*/ 2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1 w 52"/>
                <a:gd name="T5" fmla="*/ 2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1 w 52"/>
                <a:gd name="T5" fmla="*/ 2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2 w 71"/>
                <a:gd name="T1" fmla="*/ 1 h 58"/>
                <a:gd name="T2" fmla="*/ 2 w 71"/>
                <a:gd name="T3" fmla="*/ 1 h 58"/>
                <a:gd name="T4" fmla="*/ 2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2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2 w 71"/>
                <a:gd name="T1" fmla="*/ 0 h 57"/>
                <a:gd name="T2" fmla="*/ 2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2 w 71"/>
                <a:gd name="T33" fmla="*/ 0 h 57"/>
                <a:gd name="T34" fmla="*/ 2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1 h 73"/>
                <a:gd name="T18" fmla="*/ 1 w 52"/>
                <a:gd name="T19" fmla="*/ 1 h 73"/>
                <a:gd name="T20" fmla="*/ 1 w 52"/>
                <a:gd name="T21" fmla="*/ 1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2 w 71"/>
                <a:gd name="T19" fmla="*/ 0 h 57"/>
                <a:gd name="T20" fmla="*/ 2 w 71"/>
                <a:gd name="T21" fmla="*/ 0 h 57"/>
                <a:gd name="T22" fmla="*/ 2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2 w 71"/>
                <a:gd name="T15" fmla="*/ 0 h 57"/>
                <a:gd name="T16" fmla="*/ 2 w 71"/>
                <a:gd name="T17" fmla="*/ 0 h 57"/>
                <a:gd name="T18" fmla="*/ 2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1 h 73"/>
                <a:gd name="T2" fmla="*/ 0 w 53"/>
                <a:gd name="T3" fmla="*/ 1 h 73"/>
                <a:gd name="T4" fmla="*/ 0 w 53"/>
                <a:gd name="T5" fmla="*/ 1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1 h 73"/>
                <a:gd name="T34" fmla="*/ 0 w 53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1 h 73"/>
                <a:gd name="T2" fmla="*/ 0 w 53"/>
                <a:gd name="T3" fmla="*/ 1 h 73"/>
                <a:gd name="T4" fmla="*/ 0 w 53"/>
                <a:gd name="T5" fmla="*/ 1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1 h 73"/>
                <a:gd name="T34" fmla="*/ 0 w 53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2 w 71"/>
                <a:gd name="T1" fmla="*/ 1 h 58"/>
                <a:gd name="T2" fmla="*/ 2 w 71"/>
                <a:gd name="T3" fmla="*/ 1 h 58"/>
                <a:gd name="T4" fmla="*/ 2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2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2 w 72"/>
                <a:gd name="T1" fmla="*/ 1 h 56"/>
                <a:gd name="T2" fmla="*/ 2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2 w 72"/>
                <a:gd name="T31" fmla="*/ 1 h 56"/>
                <a:gd name="T32" fmla="*/ 2 w 72"/>
                <a:gd name="T33" fmla="*/ 1 h 56"/>
                <a:gd name="T34" fmla="*/ 2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2 h 72"/>
                <a:gd name="T18" fmla="*/ 0 w 53"/>
                <a:gd name="T19" fmla="*/ 2 h 72"/>
                <a:gd name="T20" fmla="*/ 0 w 53"/>
                <a:gd name="T21" fmla="*/ 2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2 w 71"/>
                <a:gd name="T19" fmla="*/ 1 h 56"/>
                <a:gd name="T20" fmla="*/ 2 w 71"/>
                <a:gd name="T21" fmla="*/ 1 h 56"/>
                <a:gd name="T22" fmla="*/ 2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2 w 72"/>
                <a:gd name="T15" fmla="*/ 0 h 57"/>
                <a:gd name="T16" fmla="*/ 2 w 72"/>
                <a:gd name="T17" fmla="*/ 0 h 57"/>
                <a:gd name="T18" fmla="*/ 2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30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3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1 w 72"/>
                <a:gd name="T1" fmla="*/ 0 h 58"/>
                <a:gd name="T2" fmla="*/ 1 w 72"/>
                <a:gd name="T3" fmla="*/ 0 h 58"/>
                <a:gd name="T4" fmla="*/ 1 w 72"/>
                <a:gd name="T5" fmla="*/ 0 h 58"/>
                <a:gd name="T6" fmla="*/ 1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1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35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2 h 72"/>
                <a:gd name="T18" fmla="*/ 1 w 53"/>
                <a:gd name="T19" fmla="*/ 2 h 72"/>
                <a:gd name="T20" fmla="*/ 1 w 53"/>
                <a:gd name="T21" fmla="*/ 2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36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1 w 72"/>
                <a:gd name="T19" fmla="*/ 1 h 57"/>
                <a:gd name="T20" fmla="*/ 1 w 72"/>
                <a:gd name="T21" fmla="*/ 1 h 57"/>
                <a:gd name="T22" fmla="*/ 1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1 w 72"/>
                <a:gd name="T15" fmla="*/ 1 h 58"/>
                <a:gd name="T16" fmla="*/ 1 w 72"/>
                <a:gd name="T17" fmla="*/ 1 h 58"/>
                <a:gd name="T18" fmla="*/ 1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3 w 144"/>
                <a:gd name="T1" fmla="*/ 0 h 167"/>
                <a:gd name="T2" fmla="*/ 3 w 144"/>
                <a:gd name="T3" fmla="*/ 1 h 167"/>
                <a:gd name="T4" fmla="*/ 3 w 144"/>
                <a:gd name="T5" fmla="*/ 1 h 167"/>
                <a:gd name="T6" fmla="*/ 3 w 144"/>
                <a:gd name="T7" fmla="*/ 2 h 167"/>
                <a:gd name="T8" fmla="*/ 2 w 144"/>
                <a:gd name="T9" fmla="*/ 2 h 167"/>
                <a:gd name="T10" fmla="*/ 2 w 144"/>
                <a:gd name="T11" fmla="*/ 3 h 167"/>
                <a:gd name="T12" fmla="*/ 1 w 144"/>
                <a:gd name="T13" fmla="*/ 3 h 167"/>
                <a:gd name="T14" fmla="*/ 1 w 144"/>
                <a:gd name="T15" fmla="*/ 3 h 167"/>
                <a:gd name="T16" fmla="*/ 1 w 144"/>
                <a:gd name="T17" fmla="*/ 3 h 167"/>
                <a:gd name="T18" fmla="*/ 1 w 144"/>
                <a:gd name="T19" fmla="*/ 3 h 167"/>
                <a:gd name="T20" fmla="*/ 1 w 144"/>
                <a:gd name="T21" fmla="*/ 3 h 167"/>
                <a:gd name="T22" fmla="*/ 0 w 144"/>
                <a:gd name="T23" fmla="*/ 3 h 167"/>
                <a:gd name="T24" fmla="*/ 1 w 144"/>
                <a:gd name="T25" fmla="*/ 2 h 167"/>
                <a:gd name="T26" fmla="*/ 1 w 144"/>
                <a:gd name="T27" fmla="*/ 2 h 167"/>
                <a:gd name="T28" fmla="*/ 1 w 144"/>
                <a:gd name="T29" fmla="*/ 2 h 167"/>
                <a:gd name="T30" fmla="*/ 1 w 144"/>
                <a:gd name="T31" fmla="*/ 2 h 167"/>
                <a:gd name="T32" fmla="*/ 1 w 144"/>
                <a:gd name="T33" fmla="*/ 2 h 167"/>
                <a:gd name="T34" fmla="*/ 1 w 144"/>
                <a:gd name="T35" fmla="*/ 2 h 167"/>
                <a:gd name="T36" fmla="*/ 1 w 144"/>
                <a:gd name="T37" fmla="*/ 2 h 167"/>
                <a:gd name="T38" fmla="*/ 2 w 144"/>
                <a:gd name="T39" fmla="*/ 1 h 167"/>
                <a:gd name="T40" fmla="*/ 2 w 144"/>
                <a:gd name="T41" fmla="*/ 1 h 167"/>
                <a:gd name="T42" fmla="*/ 3 w 144"/>
                <a:gd name="T43" fmla="*/ 1 h 167"/>
                <a:gd name="T44" fmla="*/ 3 w 144"/>
                <a:gd name="T45" fmla="*/ 1 h 167"/>
                <a:gd name="T46" fmla="*/ 3 w 144"/>
                <a:gd name="T47" fmla="*/ 1 h 167"/>
                <a:gd name="T48" fmla="*/ 3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3 w 204"/>
                <a:gd name="T1" fmla="*/ 0 h 82"/>
                <a:gd name="T2" fmla="*/ 3 w 204"/>
                <a:gd name="T3" fmla="*/ 0 h 82"/>
                <a:gd name="T4" fmla="*/ 3 w 204"/>
                <a:gd name="T5" fmla="*/ 0 h 82"/>
                <a:gd name="T6" fmla="*/ 3 w 204"/>
                <a:gd name="T7" fmla="*/ 0 h 82"/>
                <a:gd name="T8" fmla="*/ 3 w 204"/>
                <a:gd name="T9" fmla="*/ 0 h 82"/>
                <a:gd name="T10" fmla="*/ 3 w 204"/>
                <a:gd name="T11" fmla="*/ 0 h 82"/>
                <a:gd name="T12" fmla="*/ 3 w 204"/>
                <a:gd name="T13" fmla="*/ 0 h 82"/>
                <a:gd name="T14" fmla="*/ 2 w 204"/>
                <a:gd name="T15" fmla="*/ 1 h 82"/>
                <a:gd name="T16" fmla="*/ 2 w 204"/>
                <a:gd name="T17" fmla="*/ 1 h 82"/>
                <a:gd name="T18" fmla="*/ 2 w 204"/>
                <a:gd name="T19" fmla="*/ 1 h 82"/>
                <a:gd name="T20" fmla="*/ 2 w 204"/>
                <a:gd name="T21" fmla="*/ 1 h 82"/>
                <a:gd name="T22" fmla="*/ 2 w 204"/>
                <a:gd name="T23" fmla="*/ 1 h 82"/>
                <a:gd name="T24" fmla="*/ 1 w 204"/>
                <a:gd name="T25" fmla="*/ 1 h 82"/>
                <a:gd name="T26" fmla="*/ 1 w 204"/>
                <a:gd name="T27" fmla="*/ 1 h 82"/>
                <a:gd name="T28" fmla="*/ 1 w 204"/>
                <a:gd name="T29" fmla="*/ 1 h 82"/>
                <a:gd name="T30" fmla="*/ 1 w 204"/>
                <a:gd name="T31" fmla="*/ 1 h 82"/>
                <a:gd name="T32" fmla="*/ 1 w 204"/>
                <a:gd name="T33" fmla="*/ 1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2 w 204"/>
                <a:gd name="T47" fmla="*/ 0 h 82"/>
                <a:gd name="T48" fmla="*/ 2 w 204"/>
                <a:gd name="T49" fmla="*/ 0 h 82"/>
                <a:gd name="T50" fmla="*/ 2 w 204"/>
                <a:gd name="T51" fmla="*/ 0 h 82"/>
                <a:gd name="T52" fmla="*/ 2 w 204"/>
                <a:gd name="T53" fmla="*/ 0 h 82"/>
                <a:gd name="T54" fmla="*/ 3 w 204"/>
                <a:gd name="T55" fmla="*/ 0 h 82"/>
                <a:gd name="T56" fmla="*/ 3 w 204"/>
                <a:gd name="T57" fmla="*/ 0 h 82"/>
                <a:gd name="T58" fmla="*/ 3 w 204"/>
                <a:gd name="T59" fmla="*/ 0 h 82"/>
                <a:gd name="T60" fmla="*/ 3 w 204"/>
                <a:gd name="T61" fmla="*/ 0 h 82"/>
                <a:gd name="T62" fmla="*/ 3 w 204"/>
                <a:gd name="T63" fmla="*/ 0 h 82"/>
                <a:gd name="T64" fmla="*/ 3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2 w 84"/>
                <a:gd name="T7" fmla="*/ 2 h 208"/>
                <a:gd name="T8" fmla="*/ 2 w 84"/>
                <a:gd name="T9" fmla="*/ 2 h 208"/>
                <a:gd name="T10" fmla="*/ 2 w 84"/>
                <a:gd name="T11" fmla="*/ 2 h 208"/>
                <a:gd name="T12" fmla="*/ 2 w 84"/>
                <a:gd name="T13" fmla="*/ 3 h 208"/>
                <a:gd name="T14" fmla="*/ 2 w 84"/>
                <a:gd name="T15" fmla="*/ 3 h 208"/>
                <a:gd name="T16" fmla="*/ 1 w 84"/>
                <a:gd name="T17" fmla="*/ 4 h 208"/>
                <a:gd name="T18" fmla="*/ 1 w 84"/>
                <a:gd name="T19" fmla="*/ 4 h 208"/>
                <a:gd name="T20" fmla="*/ 1 w 84"/>
                <a:gd name="T21" fmla="*/ 4 h 208"/>
                <a:gd name="T22" fmla="*/ 1 w 84"/>
                <a:gd name="T23" fmla="*/ 4 h 208"/>
                <a:gd name="T24" fmla="*/ 1 w 84"/>
                <a:gd name="T25" fmla="*/ 3 h 208"/>
                <a:gd name="T26" fmla="*/ 0 w 84"/>
                <a:gd name="T27" fmla="*/ 3 h 208"/>
                <a:gd name="T28" fmla="*/ 1 w 84"/>
                <a:gd name="T29" fmla="*/ 3 h 208"/>
                <a:gd name="T30" fmla="*/ 1 w 84"/>
                <a:gd name="T31" fmla="*/ 3 h 208"/>
                <a:gd name="T32" fmla="*/ 1 w 84"/>
                <a:gd name="T33" fmla="*/ 2 h 208"/>
                <a:gd name="T34" fmla="*/ 1 w 84"/>
                <a:gd name="T35" fmla="*/ 2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2 w 144"/>
                <a:gd name="T9" fmla="*/ 0 h 170"/>
                <a:gd name="T10" fmla="*/ 2 w 144"/>
                <a:gd name="T11" fmla="*/ 1 h 170"/>
                <a:gd name="T12" fmla="*/ 3 w 144"/>
                <a:gd name="T13" fmla="*/ 1 h 170"/>
                <a:gd name="T14" fmla="*/ 3 w 144"/>
                <a:gd name="T15" fmla="*/ 1 h 170"/>
                <a:gd name="T16" fmla="*/ 3 w 144"/>
                <a:gd name="T17" fmla="*/ 2 h 170"/>
                <a:gd name="T18" fmla="*/ 3 w 144"/>
                <a:gd name="T19" fmla="*/ 2 h 170"/>
                <a:gd name="T20" fmla="*/ 2 w 144"/>
                <a:gd name="T21" fmla="*/ 2 h 170"/>
                <a:gd name="T22" fmla="*/ 2 w 144"/>
                <a:gd name="T23" fmla="*/ 2 h 170"/>
                <a:gd name="T24" fmla="*/ 1 w 144"/>
                <a:gd name="T25" fmla="*/ 2 h 170"/>
                <a:gd name="T26" fmla="*/ 1 w 144"/>
                <a:gd name="T27" fmla="*/ 2 h 170"/>
                <a:gd name="T28" fmla="*/ 1 w 144"/>
                <a:gd name="T29" fmla="*/ 2 h 170"/>
                <a:gd name="T30" fmla="*/ 1 w 144"/>
                <a:gd name="T31" fmla="*/ 1 h 170"/>
                <a:gd name="T32" fmla="*/ 1 w 144"/>
                <a:gd name="T33" fmla="*/ 1 h 170"/>
                <a:gd name="T34" fmla="*/ 1 w 144"/>
                <a:gd name="T35" fmla="*/ 1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1 w 199"/>
                <a:gd name="T11" fmla="*/ 0 h 103"/>
                <a:gd name="T12" fmla="*/ 1 w 199"/>
                <a:gd name="T13" fmla="*/ 0 h 103"/>
                <a:gd name="T14" fmla="*/ 1 w 199"/>
                <a:gd name="T15" fmla="*/ 0 h 103"/>
                <a:gd name="T16" fmla="*/ 1 w 199"/>
                <a:gd name="T17" fmla="*/ 0 h 103"/>
                <a:gd name="T18" fmla="*/ 2 w 199"/>
                <a:gd name="T19" fmla="*/ 0 h 103"/>
                <a:gd name="T20" fmla="*/ 2 w 199"/>
                <a:gd name="T21" fmla="*/ 0 h 103"/>
                <a:gd name="T22" fmla="*/ 2 w 199"/>
                <a:gd name="T23" fmla="*/ 0 h 103"/>
                <a:gd name="T24" fmla="*/ 2 w 199"/>
                <a:gd name="T25" fmla="*/ 0 h 103"/>
                <a:gd name="T26" fmla="*/ 2 w 199"/>
                <a:gd name="T27" fmla="*/ 0 h 103"/>
                <a:gd name="T28" fmla="*/ 2 w 199"/>
                <a:gd name="T29" fmla="*/ 0 h 103"/>
                <a:gd name="T30" fmla="*/ 2 w 199"/>
                <a:gd name="T31" fmla="*/ 0 h 103"/>
                <a:gd name="T32" fmla="*/ 3 w 199"/>
                <a:gd name="T33" fmla="*/ 0 h 103"/>
                <a:gd name="T34" fmla="*/ 3 w 199"/>
                <a:gd name="T35" fmla="*/ 1 h 103"/>
                <a:gd name="T36" fmla="*/ 3 w 199"/>
                <a:gd name="T37" fmla="*/ 1 h 103"/>
                <a:gd name="T38" fmla="*/ 2 w 199"/>
                <a:gd name="T39" fmla="*/ 1 h 103"/>
                <a:gd name="T40" fmla="*/ 2 w 199"/>
                <a:gd name="T41" fmla="*/ 1 h 103"/>
                <a:gd name="T42" fmla="*/ 2 w 199"/>
                <a:gd name="T43" fmla="*/ 1 h 103"/>
                <a:gd name="T44" fmla="*/ 2 w 199"/>
                <a:gd name="T45" fmla="*/ 1 h 103"/>
                <a:gd name="T46" fmla="*/ 1 w 199"/>
                <a:gd name="T47" fmla="*/ 1 h 103"/>
                <a:gd name="T48" fmla="*/ 1 w 199"/>
                <a:gd name="T49" fmla="*/ 0 h 103"/>
                <a:gd name="T50" fmla="*/ 1 w 199"/>
                <a:gd name="T51" fmla="*/ 0 h 103"/>
                <a:gd name="T52" fmla="*/ 1 w 199"/>
                <a:gd name="T53" fmla="*/ 0 h 103"/>
                <a:gd name="T54" fmla="*/ 1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43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1 w 107"/>
                <a:gd name="T1" fmla="*/ 0 h 195"/>
                <a:gd name="T2" fmla="*/ 1 w 107"/>
                <a:gd name="T3" fmla="*/ 1 h 195"/>
                <a:gd name="T4" fmla="*/ 1 w 107"/>
                <a:gd name="T5" fmla="*/ 1 h 195"/>
                <a:gd name="T6" fmla="*/ 1 w 107"/>
                <a:gd name="T7" fmla="*/ 2 h 195"/>
                <a:gd name="T8" fmla="*/ 1 w 107"/>
                <a:gd name="T9" fmla="*/ 2 h 195"/>
                <a:gd name="T10" fmla="*/ 1 w 107"/>
                <a:gd name="T11" fmla="*/ 3 h 195"/>
                <a:gd name="T12" fmla="*/ 1 w 107"/>
                <a:gd name="T13" fmla="*/ 3 h 195"/>
                <a:gd name="T14" fmla="*/ 1 w 107"/>
                <a:gd name="T15" fmla="*/ 3 h 195"/>
                <a:gd name="T16" fmla="*/ 0 w 107"/>
                <a:gd name="T17" fmla="*/ 4 h 195"/>
                <a:gd name="T18" fmla="*/ 0 w 107"/>
                <a:gd name="T19" fmla="*/ 4 h 195"/>
                <a:gd name="T20" fmla="*/ 0 w 107"/>
                <a:gd name="T21" fmla="*/ 3 h 195"/>
                <a:gd name="T22" fmla="*/ 0 w 107"/>
                <a:gd name="T23" fmla="*/ 3 h 195"/>
                <a:gd name="T24" fmla="*/ 0 w 107"/>
                <a:gd name="T25" fmla="*/ 3 h 195"/>
                <a:gd name="T26" fmla="*/ 0 w 107"/>
                <a:gd name="T27" fmla="*/ 3 h 195"/>
                <a:gd name="T28" fmla="*/ 0 w 107"/>
                <a:gd name="T29" fmla="*/ 2 h 195"/>
                <a:gd name="T30" fmla="*/ 0 w 107"/>
                <a:gd name="T31" fmla="*/ 2 h 195"/>
                <a:gd name="T32" fmla="*/ 0 w 107"/>
                <a:gd name="T33" fmla="*/ 2 h 195"/>
                <a:gd name="T34" fmla="*/ 0 w 107"/>
                <a:gd name="T35" fmla="*/ 2 h 195"/>
                <a:gd name="T36" fmla="*/ 1 w 107"/>
                <a:gd name="T37" fmla="*/ 2 h 195"/>
                <a:gd name="T38" fmla="*/ 1 w 107"/>
                <a:gd name="T39" fmla="*/ 1 h 195"/>
                <a:gd name="T40" fmla="*/ 1 w 107"/>
                <a:gd name="T41" fmla="*/ 1 h 195"/>
                <a:gd name="T42" fmla="*/ 1 w 107"/>
                <a:gd name="T43" fmla="*/ 1 h 195"/>
                <a:gd name="T44" fmla="*/ 1 w 107"/>
                <a:gd name="T45" fmla="*/ 1 h 195"/>
                <a:gd name="T46" fmla="*/ 1 w 107"/>
                <a:gd name="T47" fmla="*/ 1 h 195"/>
                <a:gd name="T48" fmla="*/ 1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44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2 w 183"/>
                <a:gd name="T1" fmla="*/ 0 h 126"/>
                <a:gd name="T2" fmla="*/ 2 w 183"/>
                <a:gd name="T3" fmla="*/ 1 h 126"/>
                <a:gd name="T4" fmla="*/ 2 w 183"/>
                <a:gd name="T5" fmla="*/ 1 h 126"/>
                <a:gd name="T6" fmla="*/ 2 w 183"/>
                <a:gd name="T7" fmla="*/ 2 h 126"/>
                <a:gd name="T8" fmla="*/ 1 w 183"/>
                <a:gd name="T9" fmla="*/ 2 h 126"/>
                <a:gd name="T10" fmla="*/ 1 w 183"/>
                <a:gd name="T11" fmla="*/ 2 h 126"/>
                <a:gd name="T12" fmla="*/ 1 w 183"/>
                <a:gd name="T13" fmla="*/ 2 h 126"/>
                <a:gd name="T14" fmla="*/ 0 w 183"/>
                <a:gd name="T15" fmla="*/ 2 h 126"/>
                <a:gd name="T16" fmla="*/ 0 w 183"/>
                <a:gd name="T17" fmla="*/ 2 h 126"/>
                <a:gd name="T18" fmla="*/ 0 w 183"/>
                <a:gd name="T19" fmla="*/ 2 h 126"/>
                <a:gd name="T20" fmla="*/ 0 w 183"/>
                <a:gd name="T21" fmla="*/ 2 h 126"/>
                <a:gd name="T22" fmla="*/ 0 w 183"/>
                <a:gd name="T23" fmla="*/ 2 h 126"/>
                <a:gd name="T24" fmla="*/ 0 w 183"/>
                <a:gd name="T25" fmla="*/ 2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1 w 183"/>
                <a:gd name="T33" fmla="*/ 1 h 126"/>
                <a:gd name="T34" fmla="*/ 1 w 183"/>
                <a:gd name="T35" fmla="*/ 1 h 126"/>
                <a:gd name="T36" fmla="*/ 1 w 183"/>
                <a:gd name="T37" fmla="*/ 1 h 126"/>
                <a:gd name="T38" fmla="*/ 2 w 183"/>
                <a:gd name="T39" fmla="*/ 1 h 126"/>
                <a:gd name="T40" fmla="*/ 2 w 183"/>
                <a:gd name="T41" fmla="*/ 1 h 126"/>
                <a:gd name="T42" fmla="*/ 2 w 183"/>
                <a:gd name="T43" fmla="*/ 1 h 126"/>
                <a:gd name="T44" fmla="*/ 2 w 183"/>
                <a:gd name="T45" fmla="*/ 1 h 126"/>
                <a:gd name="T46" fmla="*/ 2 w 183"/>
                <a:gd name="T47" fmla="*/ 1 h 126"/>
                <a:gd name="T48" fmla="*/ 2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45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2 w 102"/>
                <a:gd name="T7" fmla="*/ 0 h 197"/>
                <a:gd name="T8" fmla="*/ 2 w 102"/>
                <a:gd name="T9" fmla="*/ 1 h 197"/>
                <a:gd name="T10" fmla="*/ 2 w 102"/>
                <a:gd name="T11" fmla="*/ 1 h 197"/>
                <a:gd name="T12" fmla="*/ 2 w 102"/>
                <a:gd name="T13" fmla="*/ 2 h 197"/>
                <a:gd name="T14" fmla="*/ 2 w 102"/>
                <a:gd name="T15" fmla="*/ 2 h 197"/>
                <a:gd name="T16" fmla="*/ 2 w 102"/>
                <a:gd name="T17" fmla="*/ 2 h 197"/>
                <a:gd name="T18" fmla="*/ 2 w 102"/>
                <a:gd name="T19" fmla="*/ 2 h 197"/>
                <a:gd name="T20" fmla="*/ 2 w 102"/>
                <a:gd name="T21" fmla="*/ 3 h 197"/>
                <a:gd name="T22" fmla="*/ 1 w 102"/>
                <a:gd name="T23" fmla="*/ 3 h 197"/>
                <a:gd name="T24" fmla="*/ 1 w 102"/>
                <a:gd name="T25" fmla="*/ 2 h 197"/>
                <a:gd name="T26" fmla="*/ 1 w 102"/>
                <a:gd name="T27" fmla="*/ 2 h 197"/>
                <a:gd name="T28" fmla="*/ 1 w 102"/>
                <a:gd name="T29" fmla="*/ 2 h 197"/>
                <a:gd name="T30" fmla="*/ 1 w 102"/>
                <a:gd name="T31" fmla="*/ 2 h 197"/>
                <a:gd name="T32" fmla="*/ 1 w 102"/>
                <a:gd name="T33" fmla="*/ 1 h 197"/>
                <a:gd name="T34" fmla="*/ 1 w 102"/>
                <a:gd name="T35" fmla="*/ 1 h 197"/>
                <a:gd name="T36" fmla="*/ 1 w 102"/>
                <a:gd name="T37" fmla="*/ 1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46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2 w 180"/>
                <a:gd name="T7" fmla="*/ 0 h 129"/>
                <a:gd name="T8" fmla="*/ 2 w 180"/>
                <a:gd name="T9" fmla="*/ 0 h 129"/>
                <a:gd name="T10" fmla="*/ 3 w 180"/>
                <a:gd name="T11" fmla="*/ 0 h 129"/>
                <a:gd name="T12" fmla="*/ 3 w 180"/>
                <a:gd name="T13" fmla="*/ 0 h 129"/>
                <a:gd name="T14" fmla="*/ 3 w 180"/>
                <a:gd name="T15" fmla="*/ 1 h 129"/>
                <a:gd name="T16" fmla="*/ 3 w 180"/>
                <a:gd name="T17" fmla="*/ 1 h 129"/>
                <a:gd name="T18" fmla="*/ 3 w 180"/>
                <a:gd name="T19" fmla="*/ 1 h 129"/>
                <a:gd name="T20" fmla="*/ 3 w 180"/>
                <a:gd name="T21" fmla="*/ 1 h 129"/>
                <a:gd name="T22" fmla="*/ 3 w 180"/>
                <a:gd name="T23" fmla="*/ 2 h 129"/>
                <a:gd name="T24" fmla="*/ 3 w 180"/>
                <a:gd name="T25" fmla="*/ 2 h 129"/>
                <a:gd name="T26" fmla="*/ 2 w 180"/>
                <a:gd name="T27" fmla="*/ 1 h 129"/>
                <a:gd name="T28" fmla="*/ 2 w 180"/>
                <a:gd name="T29" fmla="*/ 1 h 129"/>
                <a:gd name="T30" fmla="*/ 2 w 180"/>
                <a:gd name="T31" fmla="*/ 1 h 129"/>
                <a:gd name="T32" fmla="*/ 2 w 180"/>
                <a:gd name="T33" fmla="*/ 1 h 129"/>
                <a:gd name="T34" fmla="*/ 2 w 180"/>
                <a:gd name="T35" fmla="*/ 0 h 129"/>
                <a:gd name="T36" fmla="*/ 2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47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2 w 206"/>
                <a:gd name="T13" fmla="*/ 0 h 85"/>
                <a:gd name="T14" fmla="*/ 2 w 206"/>
                <a:gd name="T15" fmla="*/ 0 h 85"/>
                <a:gd name="T16" fmla="*/ 2 w 206"/>
                <a:gd name="T17" fmla="*/ 0 h 85"/>
                <a:gd name="T18" fmla="*/ 2 w 206"/>
                <a:gd name="T19" fmla="*/ 0 h 85"/>
                <a:gd name="T20" fmla="*/ 3 w 206"/>
                <a:gd name="T21" fmla="*/ 0 h 85"/>
                <a:gd name="T22" fmla="*/ 3 w 206"/>
                <a:gd name="T23" fmla="*/ 0 h 85"/>
                <a:gd name="T24" fmla="*/ 3 w 206"/>
                <a:gd name="T25" fmla="*/ 0 h 85"/>
                <a:gd name="T26" fmla="*/ 3 w 206"/>
                <a:gd name="T27" fmla="*/ 0 h 85"/>
                <a:gd name="T28" fmla="*/ 3 w 206"/>
                <a:gd name="T29" fmla="*/ 0 h 85"/>
                <a:gd name="T30" fmla="*/ 3 w 206"/>
                <a:gd name="T31" fmla="*/ 0 h 85"/>
                <a:gd name="T32" fmla="*/ 3 w 206"/>
                <a:gd name="T33" fmla="*/ 0 h 85"/>
                <a:gd name="T34" fmla="*/ 3 w 206"/>
                <a:gd name="T35" fmla="*/ 0 h 85"/>
                <a:gd name="T36" fmla="*/ 3 w 206"/>
                <a:gd name="T37" fmla="*/ 0 h 85"/>
                <a:gd name="T38" fmla="*/ 3 w 206"/>
                <a:gd name="T39" fmla="*/ 1 h 85"/>
                <a:gd name="T40" fmla="*/ 3 w 206"/>
                <a:gd name="T41" fmla="*/ 1 h 85"/>
                <a:gd name="T42" fmla="*/ 3 w 206"/>
                <a:gd name="T43" fmla="*/ 1 h 85"/>
                <a:gd name="T44" fmla="*/ 3 w 206"/>
                <a:gd name="T45" fmla="*/ 1 h 85"/>
                <a:gd name="T46" fmla="*/ 3 w 206"/>
                <a:gd name="T47" fmla="*/ 1 h 85"/>
                <a:gd name="T48" fmla="*/ 2 w 206"/>
                <a:gd name="T49" fmla="*/ 0 h 85"/>
                <a:gd name="T50" fmla="*/ 2 w 206"/>
                <a:gd name="T51" fmla="*/ 0 h 85"/>
                <a:gd name="T52" fmla="*/ 2 w 206"/>
                <a:gd name="T53" fmla="*/ 0 h 85"/>
                <a:gd name="T54" fmla="*/ 2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48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2 w 147"/>
                <a:gd name="T7" fmla="*/ 0 h 95"/>
                <a:gd name="T8" fmla="*/ 2 w 147"/>
                <a:gd name="T9" fmla="*/ 0 h 95"/>
                <a:gd name="T10" fmla="*/ 2 w 147"/>
                <a:gd name="T11" fmla="*/ 0 h 95"/>
                <a:gd name="T12" fmla="*/ 2 w 147"/>
                <a:gd name="T13" fmla="*/ 0 h 95"/>
                <a:gd name="T14" fmla="*/ 3 w 147"/>
                <a:gd name="T15" fmla="*/ 0 h 95"/>
                <a:gd name="T16" fmla="*/ 3 w 147"/>
                <a:gd name="T17" fmla="*/ 0 h 95"/>
                <a:gd name="T18" fmla="*/ 3 w 147"/>
                <a:gd name="T19" fmla="*/ 1 h 95"/>
                <a:gd name="T20" fmla="*/ 3 w 147"/>
                <a:gd name="T21" fmla="*/ 1 h 95"/>
                <a:gd name="T22" fmla="*/ 3 w 147"/>
                <a:gd name="T23" fmla="*/ 1 h 95"/>
                <a:gd name="T24" fmla="*/ 2 w 147"/>
                <a:gd name="T25" fmla="*/ 1 h 95"/>
                <a:gd name="T26" fmla="*/ 2 w 147"/>
                <a:gd name="T27" fmla="*/ 1 h 95"/>
                <a:gd name="T28" fmla="*/ 2 w 147"/>
                <a:gd name="T29" fmla="*/ 1 h 95"/>
                <a:gd name="T30" fmla="*/ 2 w 147"/>
                <a:gd name="T31" fmla="*/ 1 h 95"/>
                <a:gd name="T32" fmla="*/ 2 w 147"/>
                <a:gd name="T33" fmla="*/ 0 h 95"/>
                <a:gd name="T34" fmla="*/ 2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49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1 w 87"/>
                <a:gd name="T9" fmla="*/ 1 h 154"/>
                <a:gd name="T10" fmla="*/ 1 w 87"/>
                <a:gd name="T11" fmla="*/ 1 h 154"/>
                <a:gd name="T12" fmla="*/ 1 w 87"/>
                <a:gd name="T13" fmla="*/ 2 h 154"/>
                <a:gd name="T14" fmla="*/ 1 w 87"/>
                <a:gd name="T15" fmla="*/ 2 h 154"/>
                <a:gd name="T16" fmla="*/ 1 w 87"/>
                <a:gd name="T17" fmla="*/ 3 h 154"/>
                <a:gd name="T18" fmla="*/ 1 w 87"/>
                <a:gd name="T19" fmla="*/ 3 h 154"/>
                <a:gd name="T20" fmla="*/ 0 w 87"/>
                <a:gd name="T21" fmla="*/ 3 h 154"/>
                <a:gd name="T22" fmla="*/ 0 w 87"/>
                <a:gd name="T23" fmla="*/ 3 h 154"/>
                <a:gd name="T24" fmla="*/ 0 w 87"/>
                <a:gd name="T25" fmla="*/ 3 h 154"/>
                <a:gd name="T26" fmla="*/ 0 w 87"/>
                <a:gd name="T27" fmla="*/ 3 h 154"/>
                <a:gd name="T28" fmla="*/ 0 w 87"/>
                <a:gd name="T29" fmla="*/ 2 h 154"/>
                <a:gd name="T30" fmla="*/ 0 w 87"/>
                <a:gd name="T31" fmla="*/ 2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50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1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2 w 161"/>
                <a:gd name="T9" fmla="*/ 0 h 69"/>
                <a:gd name="T10" fmla="*/ 2 w 161"/>
                <a:gd name="T11" fmla="*/ 0 h 69"/>
                <a:gd name="T12" fmla="*/ 2 w 161"/>
                <a:gd name="T13" fmla="*/ 0 h 69"/>
                <a:gd name="T14" fmla="*/ 3 w 161"/>
                <a:gd name="T15" fmla="*/ 0 h 69"/>
                <a:gd name="T16" fmla="*/ 3 w 161"/>
                <a:gd name="T17" fmla="*/ 0 h 69"/>
                <a:gd name="T18" fmla="*/ 3 w 161"/>
                <a:gd name="T19" fmla="*/ 0 h 69"/>
                <a:gd name="T20" fmla="*/ 3 w 161"/>
                <a:gd name="T21" fmla="*/ 0 h 69"/>
                <a:gd name="T22" fmla="*/ 3 w 161"/>
                <a:gd name="T23" fmla="*/ 0 h 69"/>
                <a:gd name="T24" fmla="*/ 3 w 161"/>
                <a:gd name="T25" fmla="*/ 0 h 69"/>
                <a:gd name="T26" fmla="*/ 3 w 161"/>
                <a:gd name="T27" fmla="*/ 0 h 69"/>
                <a:gd name="T28" fmla="*/ 2 w 161"/>
                <a:gd name="T29" fmla="*/ 1 h 69"/>
                <a:gd name="T30" fmla="*/ 2 w 161"/>
                <a:gd name="T31" fmla="*/ 0 h 69"/>
                <a:gd name="T32" fmla="*/ 2 w 161"/>
                <a:gd name="T33" fmla="*/ 0 h 69"/>
                <a:gd name="T34" fmla="*/ 2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1 h 69"/>
                <a:gd name="T46" fmla="*/ 1 w 161"/>
                <a:gd name="T47" fmla="*/ 1 h 69"/>
                <a:gd name="T48" fmla="*/ 0 w 161"/>
                <a:gd name="T49" fmla="*/ 1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51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2 h 133"/>
                <a:gd name="T2" fmla="*/ 1 w 114"/>
                <a:gd name="T3" fmla="*/ 1 h 133"/>
                <a:gd name="T4" fmla="*/ 1 w 114"/>
                <a:gd name="T5" fmla="*/ 1 h 133"/>
                <a:gd name="T6" fmla="*/ 1 w 114"/>
                <a:gd name="T7" fmla="*/ 1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2 w 114"/>
                <a:gd name="T15" fmla="*/ 0 h 133"/>
                <a:gd name="T16" fmla="*/ 2 w 114"/>
                <a:gd name="T17" fmla="*/ 0 h 133"/>
                <a:gd name="T18" fmla="*/ 2 w 114"/>
                <a:gd name="T19" fmla="*/ 0 h 133"/>
                <a:gd name="T20" fmla="*/ 2 w 114"/>
                <a:gd name="T21" fmla="*/ 0 h 133"/>
                <a:gd name="T22" fmla="*/ 2 w 114"/>
                <a:gd name="T23" fmla="*/ 0 h 133"/>
                <a:gd name="T24" fmla="*/ 2 w 114"/>
                <a:gd name="T25" fmla="*/ 0 h 133"/>
                <a:gd name="T26" fmla="*/ 2 w 114"/>
                <a:gd name="T27" fmla="*/ 0 h 133"/>
                <a:gd name="T28" fmla="*/ 2 w 114"/>
                <a:gd name="T29" fmla="*/ 0 h 133"/>
                <a:gd name="T30" fmla="*/ 2 w 114"/>
                <a:gd name="T31" fmla="*/ 1 h 133"/>
                <a:gd name="T32" fmla="*/ 1 w 114"/>
                <a:gd name="T33" fmla="*/ 1 h 133"/>
                <a:gd name="T34" fmla="*/ 1 w 114"/>
                <a:gd name="T35" fmla="*/ 1 h 133"/>
                <a:gd name="T36" fmla="*/ 1 w 114"/>
                <a:gd name="T37" fmla="*/ 1 h 133"/>
                <a:gd name="T38" fmla="*/ 1 w 114"/>
                <a:gd name="T39" fmla="*/ 1 h 133"/>
                <a:gd name="T40" fmla="*/ 1 w 114"/>
                <a:gd name="T41" fmla="*/ 1 h 133"/>
                <a:gd name="T42" fmla="*/ 1 w 114"/>
                <a:gd name="T43" fmla="*/ 1 h 133"/>
                <a:gd name="T44" fmla="*/ 1 w 114"/>
                <a:gd name="T45" fmla="*/ 1 h 133"/>
                <a:gd name="T46" fmla="*/ 1 w 114"/>
                <a:gd name="T47" fmla="*/ 2 h 133"/>
                <a:gd name="T48" fmla="*/ 0 w 114"/>
                <a:gd name="T49" fmla="*/ 2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52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3 h 163"/>
                <a:gd name="T2" fmla="*/ 1 w 70"/>
                <a:gd name="T3" fmla="*/ 3 h 163"/>
                <a:gd name="T4" fmla="*/ 1 w 70"/>
                <a:gd name="T5" fmla="*/ 2 h 163"/>
                <a:gd name="T6" fmla="*/ 1 w 70"/>
                <a:gd name="T7" fmla="*/ 2 h 163"/>
                <a:gd name="T8" fmla="*/ 0 w 70"/>
                <a:gd name="T9" fmla="*/ 2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2 h 163"/>
                <a:gd name="T34" fmla="*/ 1 w 70"/>
                <a:gd name="T35" fmla="*/ 2 h 163"/>
                <a:gd name="T36" fmla="*/ 1 w 70"/>
                <a:gd name="T37" fmla="*/ 2 h 163"/>
                <a:gd name="T38" fmla="*/ 1 w 70"/>
                <a:gd name="T39" fmla="*/ 3 h 163"/>
                <a:gd name="T40" fmla="*/ 1 w 70"/>
                <a:gd name="T41" fmla="*/ 3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53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1 w 361"/>
                <a:gd name="T13" fmla="*/ 1 h 348"/>
                <a:gd name="T14" fmla="*/ 1 w 361"/>
                <a:gd name="T15" fmla="*/ 1 h 348"/>
                <a:gd name="T16" fmla="*/ 2 w 361"/>
                <a:gd name="T17" fmla="*/ 1 h 348"/>
                <a:gd name="T18" fmla="*/ 2 w 361"/>
                <a:gd name="T19" fmla="*/ 1 h 348"/>
                <a:gd name="T20" fmla="*/ 3 w 361"/>
                <a:gd name="T21" fmla="*/ 2 h 348"/>
                <a:gd name="T22" fmla="*/ 3 w 361"/>
                <a:gd name="T23" fmla="*/ 2 h 348"/>
                <a:gd name="T24" fmla="*/ 4 w 361"/>
                <a:gd name="T25" fmla="*/ 2 h 348"/>
                <a:gd name="T26" fmla="*/ 4 w 361"/>
                <a:gd name="T27" fmla="*/ 3 h 348"/>
                <a:gd name="T28" fmla="*/ 4 w 361"/>
                <a:gd name="T29" fmla="*/ 3 h 348"/>
                <a:gd name="T30" fmla="*/ 5 w 361"/>
                <a:gd name="T31" fmla="*/ 3 h 348"/>
                <a:gd name="T32" fmla="*/ 5 w 361"/>
                <a:gd name="T33" fmla="*/ 4 h 348"/>
                <a:gd name="T34" fmla="*/ 5 w 361"/>
                <a:gd name="T35" fmla="*/ 5 h 348"/>
                <a:gd name="T36" fmla="*/ 5 w 361"/>
                <a:gd name="T37" fmla="*/ 5 h 348"/>
                <a:gd name="T38" fmla="*/ 5 w 361"/>
                <a:gd name="T39" fmla="*/ 5 h 348"/>
                <a:gd name="T40" fmla="*/ 5 w 361"/>
                <a:gd name="T41" fmla="*/ 5 h 348"/>
                <a:gd name="T42" fmla="*/ 5 w 361"/>
                <a:gd name="T43" fmla="*/ 6 h 348"/>
                <a:gd name="T44" fmla="*/ 5 w 361"/>
                <a:gd name="T45" fmla="*/ 6 h 348"/>
                <a:gd name="T46" fmla="*/ 5 w 361"/>
                <a:gd name="T47" fmla="*/ 6 h 348"/>
                <a:gd name="T48" fmla="*/ 5 w 361"/>
                <a:gd name="T49" fmla="*/ 6 h 348"/>
                <a:gd name="T50" fmla="*/ 5 w 361"/>
                <a:gd name="T51" fmla="*/ 6 h 348"/>
                <a:gd name="T52" fmla="*/ 5 w 361"/>
                <a:gd name="T53" fmla="*/ 6 h 348"/>
                <a:gd name="T54" fmla="*/ 5 w 361"/>
                <a:gd name="T55" fmla="*/ 6 h 348"/>
                <a:gd name="T56" fmla="*/ 5 w 361"/>
                <a:gd name="T57" fmla="*/ 5 h 348"/>
                <a:gd name="T58" fmla="*/ 5 w 361"/>
                <a:gd name="T59" fmla="*/ 5 h 348"/>
                <a:gd name="T60" fmla="*/ 5 w 361"/>
                <a:gd name="T61" fmla="*/ 5 h 348"/>
                <a:gd name="T62" fmla="*/ 5 w 361"/>
                <a:gd name="T63" fmla="*/ 5 h 348"/>
                <a:gd name="T64" fmla="*/ 5 w 361"/>
                <a:gd name="T65" fmla="*/ 4 h 348"/>
                <a:gd name="T66" fmla="*/ 5 w 361"/>
                <a:gd name="T67" fmla="*/ 3 h 348"/>
                <a:gd name="T68" fmla="*/ 4 w 361"/>
                <a:gd name="T69" fmla="*/ 3 h 348"/>
                <a:gd name="T70" fmla="*/ 4 w 361"/>
                <a:gd name="T71" fmla="*/ 3 h 348"/>
                <a:gd name="T72" fmla="*/ 3 w 361"/>
                <a:gd name="T73" fmla="*/ 3 h 348"/>
                <a:gd name="T74" fmla="*/ 3 w 361"/>
                <a:gd name="T75" fmla="*/ 2 h 348"/>
                <a:gd name="T76" fmla="*/ 2 w 361"/>
                <a:gd name="T77" fmla="*/ 2 h 348"/>
                <a:gd name="T78" fmla="*/ 1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54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1 h 343"/>
                <a:gd name="T6" fmla="*/ 0 w 126"/>
                <a:gd name="T7" fmla="*/ 1 h 343"/>
                <a:gd name="T8" fmla="*/ 1 w 126"/>
                <a:gd name="T9" fmla="*/ 2 h 343"/>
                <a:gd name="T10" fmla="*/ 1 w 126"/>
                <a:gd name="T11" fmla="*/ 3 h 343"/>
                <a:gd name="T12" fmla="*/ 1 w 126"/>
                <a:gd name="T13" fmla="*/ 4 h 343"/>
                <a:gd name="T14" fmla="*/ 2 w 126"/>
                <a:gd name="T15" fmla="*/ 4 h 343"/>
                <a:gd name="T16" fmla="*/ 2 w 126"/>
                <a:gd name="T17" fmla="*/ 5 h 343"/>
                <a:gd name="T18" fmla="*/ 2 w 126"/>
                <a:gd name="T19" fmla="*/ 5 h 343"/>
                <a:gd name="T20" fmla="*/ 2 w 126"/>
                <a:gd name="T21" fmla="*/ 5 h 343"/>
                <a:gd name="T22" fmla="*/ 2 w 126"/>
                <a:gd name="T23" fmla="*/ 5 h 343"/>
                <a:gd name="T24" fmla="*/ 2 w 126"/>
                <a:gd name="T25" fmla="*/ 4 h 343"/>
                <a:gd name="T26" fmla="*/ 2 w 126"/>
                <a:gd name="T27" fmla="*/ 4 h 343"/>
                <a:gd name="T28" fmla="*/ 1 w 126"/>
                <a:gd name="T29" fmla="*/ 4 h 343"/>
                <a:gd name="T30" fmla="*/ 1 w 126"/>
                <a:gd name="T31" fmla="*/ 3 h 343"/>
                <a:gd name="T32" fmla="*/ 1 w 126"/>
                <a:gd name="T33" fmla="*/ 3 h 343"/>
                <a:gd name="T34" fmla="*/ 1 w 126"/>
                <a:gd name="T35" fmla="*/ 2 h 343"/>
                <a:gd name="T36" fmla="*/ 1 w 126"/>
                <a:gd name="T37" fmla="*/ 2 h 343"/>
                <a:gd name="T38" fmla="*/ 1 w 126"/>
                <a:gd name="T39" fmla="*/ 1 h 343"/>
                <a:gd name="T40" fmla="*/ 1 w 126"/>
                <a:gd name="T41" fmla="*/ 1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Freeform 55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5 w 332"/>
                <a:gd name="T1" fmla="*/ 3 h 160"/>
                <a:gd name="T2" fmla="*/ 5 w 332"/>
                <a:gd name="T3" fmla="*/ 3 h 160"/>
                <a:gd name="T4" fmla="*/ 4 w 332"/>
                <a:gd name="T5" fmla="*/ 3 h 160"/>
                <a:gd name="T6" fmla="*/ 4 w 332"/>
                <a:gd name="T7" fmla="*/ 2 h 160"/>
                <a:gd name="T8" fmla="*/ 4 w 332"/>
                <a:gd name="T9" fmla="*/ 2 h 160"/>
                <a:gd name="T10" fmla="*/ 4 w 332"/>
                <a:gd name="T11" fmla="*/ 2 h 160"/>
                <a:gd name="T12" fmla="*/ 3 w 332"/>
                <a:gd name="T13" fmla="*/ 1 h 160"/>
                <a:gd name="T14" fmla="*/ 3 w 332"/>
                <a:gd name="T15" fmla="*/ 1 h 160"/>
                <a:gd name="T16" fmla="*/ 3 w 332"/>
                <a:gd name="T17" fmla="*/ 1 h 160"/>
                <a:gd name="T18" fmla="*/ 2 w 332"/>
                <a:gd name="T19" fmla="*/ 1 h 160"/>
                <a:gd name="T20" fmla="*/ 2 w 332"/>
                <a:gd name="T21" fmla="*/ 1 h 160"/>
                <a:gd name="T22" fmla="*/ 2 w 332"/>
                <a:gd name="T23" fmla="*/ 1 h 160"/>
                <a:gd name="T24" fmla="*/ 1 w 332"/>
                <a:gd name="T25" fmla="*/ 0 h 160"/>
                <a:gd name="T26" fmla="*/ 1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1 w 332"/>
                <a:gd name="T43" fmla="*/ 1 h 160"/>
                <a:gd name="T44" fmla="*/ 1 w 332"/>
                <a:gd name="T45" fmla="*/ 1 h 160"/>
                <a:gd name="T46" fmla="*/ 2 w 332"/>
                <a:gd name="T47" fmla="*/ 1 h 160"/>
                <a:gd name="T48" fmla="*/ 2 w 332"/>
                <a:gd name="T49" fmla="*/ 1 h 160"/>
                <a:gd name="T50" fmla="*/ 3 w 332"/>
                <a:gd name="T51" fmla="*/ 1 h 160"/>
                <a:gd name="T52" fmla="*/ 3 w 332"/>
                <a:gd name="T53" fmla="*/ 1 h 160"/>
                <a:gd name="T54" fmla="*/ 3 w 332"/>
                <a:gd name="T55" fmla="*/ 2 h 160"/>
                <a:gd name="T56" fmla="*/ 4 w 332"/>
                <a:gd name="T57" fmla="*/ 2 h 160"/>
                <a:gd name="T58" fmla="*/ 4 w 332"/>
                <a:gd name="T59" fmla="*/ 2 h 160"/>
                <a:gd name="T60" fmla="*/ 4 w 332"/>
                <a:gd name="T61" fmla="*/ 3 h 160"/>
                <a:gd name="T62" fmla="*/ 5 w 332"/>
                <a:gd name="T63" fmla="*/ 3 h 160"/>
                <a:gd name="T64" fmla="*/ 5 w 332"/>
                <a:gd name="T65" fmla="*/ 3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56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5 w 373"/>
                <a:gd name="T1" fmla="*/ 21 h 1340"/>
                <a:gd name="T2" fmla="*/ 3 w 373"/>
                <a:gd name="T3" fmla="*/ 21 h 1340"/>
                <a:gd name="T4" fmla="*/ 2 w 373"/>
                <a:gd name="T5" fmla="*/ 21 h 1340"/>
                <a:gd name="T6" fmla="*/ 1 w 373"/>
                <a:gd name="T7" fmla="*/ 20 h 1340"/>
                <a:gd name="T8" fmla="*/ 0 w 373"/>
                <a:gd name="T9" fmla="*/ 19 h 1340"/>
                <a:gd name="T10" fmla="*/ 0 w 373"/>
                <a:gd name="T11" fmla="*/ 18 h 1340"/>
                <a:gd name="T12" fmla="*/ 1 w 373"/>
                <a:gd name="T13" fmla="*/ 16 h 1340"/>
                <a:gd name="T14" fmla="*/ 2 w 373"/>
                <a:gd name="T15" fmla="*/ 14 h 1340"/>
                <a:gd name="T16" fmla="*/ 3 w 373"/>
                <a:gd name="T17" fmla="*/ 11 h 1340"/>
                <a:gd name="T18" fmla="*/ 4 w 373"/>
                <a:gd name="T19" fmla="*/ 9 h 1340"/>
                <a:gd name="T20" fmla="*/ 5 w 373"/>
                <a:gd name="T21" fmla="*/ 7 h 1340"/>
                <a:gd name="T22" fmla="*/ 5 w 373"/>
                <a:gd name="T23" fmla="*/ 5 h 1340"/>
                <a:gd name="T24" fmla="*/ 5 w 373"/>
                <a:gd name="T25" fmla="*/ 3 h 1340"/>
                <a:gd name="T26" fmla="*/ 5 w 373"/>
                <a:gd name="T27" fmla="*/ 3 h 1340"/>
                <a:gd name="T28" fmla="*/ 4 w 373"/>
                <a:gd name="T29" fmla="*/ 2 h 1340"/>
                <a:gd name="T30" fmla="*/ 3 w 373"/>
                <a:gd name="T31" fmla="*/ 1 h 1340"/>
                <a:gd name="T32" fmla="*/ 2 w 373"/>
                <a:gd name="T33" fmla="*/ 1 h 1340"/>
                <a:gd name="T34" fmla="*/ 1 w 373"/>
                <a:gd name="T35" fmla="*/ 1 h 1340"/>
                <a:gd name="T36" fmla="*/ 1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2 h 1340"/>
                <a:gd name="T44" fmla="*/ 0 w 373"/>
                <a:gd name="T45" fmla="*/ 2 h 1340"/>
                <a:gd name="T46" fmla="*/ 0 w 373"/>
                <a:gd name="T47" fmla="*/ 2 h 1340"/>
                <a:gd name="T48" fmla="*/ 0 w 373"/>
                <a:gd name="T49" fmla="*/ 2 h 1340"/>
                <a:gd name="T50" fmla="*/ 0 w 373"/>
                <a:gd name="T51" fmla="*/ 2 h 1340"/>
                <a:gd name="T52" fmla="*/ 0 w 373"/>
                <a:gd name="T53" fmla="*/ 2 h 1340"/>
                <a:gd name="T54" fmla="*/ 0 w 373"/>
                <a:gd name="T55" fmla="*/ 2 h 1340"/>
                <a:gd name="T56" fmla="*/ 1 w 373"/>
                <a:gd name="T57" fmla="*/ 1 h 1340"/>
                <a:gd name="T58" fmla="*/ 1 w 373"/>
                <a:gd name="T59" fmla="*/ 1 h 1340"/>
                <a:gd name="T60" fmla="*/ 2 w 373"/>
                <a:gd name="T61" fmla="*/ 1 h 1340"/>
                <a:gd name="T62" fmla="*/ 2 w 373"/>
                <a:gd name="T63" fmla="*/ 1 h 1340"/>
                <a:gd name="T64" fmla="*/ 3 w 373"/>
                <a:gd name="T65" fmla="*/ 1 h 1340"/>
                <a:gd name="T66" fmla="*/ 3 w 373"/>
                <a:gd name="T67" fmla="*/ 2 h 1340"/>
                <a:gd name="T68" fmla="*/ 4 w 373"/>
                <a:gd name="T69" fmla="*/ 2 h 1340"/>
                <a:gd name="T70" fmla="*/ 5 w 373"/>
                <a:gd name="T71" fmla="*/ 3 h 1340"/>
                <a:gd name="T72" fmla="*/ 5 w 373"/>
                <a:gd name="T73" fmla="*/ 4 h 1340"/>
                <a:gd name="T74" fmla="*/ 5 w 373"/>
                <a:gd name="T75" fmla="*/ 5 h 1340"/>
                <a:gd name="T76" fmla="*/ 5 w 373"/>
                <a:gd name="T77" fmla="*/ 6 h 1340"/>
                <a:gd name="T78" fmla="*/ 5 w 373"/>
                <a:gd name="T79" fmla="*/ 8 h 1340"/>
                <a:gd name="T80" fmla="*/ 4 w 373"/>
                <a:gd name="T81" fmla="*/ 10 h 1340"/>
                <a:gd name="T82" fmla="*/ 3 w 373"/>
                <a:gd name="T83" fmla="*/ 11 h 1340"/>
                <a:gd name="T84" fmla="*/ 2 w 373"/>
                <a:gd name="T85" fmla="*/ 13 h 1340"/>
                <a:gd name="T86" fmla="*/ 1 w 373"/>
                <a:gd name="T87" fmla="*/ 14 h 1340"/>
                <a:gd name="T88" fmla="*/ 0 w 373"/>
                <a:gd name="T89" fmla="*/ 15 h 1340"/>
                <a:gd name="T90" fmla="*/ 0 w 373"/>
                <a:gd name="T91" fmla="*/ 17 h 1340"/>
                <a:gd name="T92" fmla="*/ 0 w 373"/>
                <a:gd name="T93" fmla="*/ 18 h 1340"/>
                <a:gd name="T94" fmla="*/ 0 w 373"/>
                <a:gd name="T95" fmla="*/ 19 h 1340"/>
                <a:gd name="T96" fmla="*/ 0 w 373"/>
                <a:gd name="T97" fmla="*/ 20 h 1340"/>
                <a:gd name="T98" fmla="*/ 1 w 373"/>
                <a:gd name="T99" fmla="*/ 21 h 1340"/>
                <a:gd name="T100" fmla="*/ 2 w 373"/>
                <a:gd name="T101" fmla="*/ 21 h 1340"/>
                <a:gd name="T102" fmla="*/ 3 w 373"/>
                <a:gd name="T103" fmla="*/ 21 h 1340"/>
                <a:gd name="T104" fmla="*/ 4 w 373"/>
                <a:gd name="T105" fmla="*/ 21 h 1340"/>
                <a:gd name="T106" fmla="*/ 4 w 373"/>
                <a:gd name="T107" fmla="*/ 21 h 1340"/>
                <a:gd name="T108" fmla="*/ 5 w 373"/>
                <a:gd name="T109" fmla="*/ 21 h 1340"/>
                <a:gd name="T110" fmla="*/ 5 w 373"/>
                <a:gd name="T111" fmla="*/ 2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57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2 w 110"/>
                <a:gd name="T1" fmla="*/ 1 h 123"/>
                <a:gd name="T2" fmla="*/ 2 w 110"/>
                <a:gd name="T3" fmla="*/ 1 h 123"/>
                <a:gd name="T4" fmla="*/ 2 w 110"/>
                <a:gd name="T5" fmla="*/ 1 h 123"/>
                <a:gd name="T6" fmla="*/ 2 w 110"/>
                <a:gd name="T7" fmla="*/ 1 h 123"/>
                <a:gd name="T8" fmla="*/ 2 w 110"/>
                <a:gd name="T9" fmla="*/ 1 h 123"/>
                <a:gd name="T10" fmla="*/ 2 w 110"/>
                <a:gd name="T11" fmla="*/ 1 h 123"/>
                <a:gd name="T12" fmla="*/ 2 w 110"/>
                <a:gd name="T13" fmla="*/ 1 h 123"/>
                <a:gd name="T14" fmla="*/ 2 w 110"/>
                <a:gd name="T15" fmla="*/ 1 h 123"/>
                <a:gd name="T16" fmla="*/ 2 w 110"/>
                <a:gd name="T17" fmla="*/ 1 h 123"/>
                <a:gd name="T18" fmla="*/ 2 w 110"/>
                <a:gd name="T19" fmla="*/ 1 h 123"/>
                <a:gd name="T20" fmla="*/ 2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2 h 123"/>
                <a:gd name="T52" fmla="*/ 0 w 110"/>
                <a:gd name="T53" fmla="*/ 2 h 123"/>
                <a:gd name="T54" fmla="*/ 0 w 110"/>
                <a:gd name="T55" fmla="*/ 2 h 123"/>
                <a:gd name="T56" fmla="*/ 1 w 110"/>
                <a:gd name="T57" fmla="*/ 2 h 123"/>
                <a:gd name="T58" fmla="*/ 1 w 110"/>
                <a:gd name="T59" fmla="*/ 2 h 123"/>
                <a:gd name="T60" fmla="*/ 1 w 110"/>
                <a:gd name="T61" fmla="*/ 2 h 123"/>
                <a:gd name="T62" fmla="*/ 1 w 110"/>
                <a:gd name="T63" fmla="*/ 2 h 123"/>
                <a:gd name="T64" fmla="*/ 1 w 110"/>
                <a:gd name="T65" fmla="*/ 2 h 123"/>
                <a:gd name="T66" fmla="*/ 1 w 110"/>
                <a:gd name="T67" fmla="*/ 2 h 123"/>
                <a:gd name="T68" fmla="*/ 1 w 110"/>
                <a:gd name="T69" fmla="*/ 2 h 123"/>
                <a:gd name="T70" fmla="*/ 1 w 110"/>
                <a:gd name="T71" fmla="*/ 2 h 123"/>
                <a:gd name="T72" fmla="*/ 1 w 110"/>
                <a:gd name="T73" fmla="*/ 2 h 123"/>
                <a:gd name="T74" fmla="*/ 1 w 110"/>
                <a:gd name="T75" fmla="*/ 2 h 123"/>
                <a:gd name="T76" fmla="*/ 2 w 110"/>
                <a:gd name="T77" fmla="*/ 2 h 123"/>
                <a:gd name="T78" fmla="*/ 2 w 110"/>
                <a:gd name="T79" fmla="*/ 2 h 123"/>
                <a:gd name="T80" fmla="*/ 2 w 110"/>
                <a:gd name="T81" fmla="*/ 2 h 123"/>
                <a:gd name="T82" fmla="*/ 2 w 110"/>
                <a:gd name="T83" fmla="*/ 2 h 123"/>
                <a:gd name="T84" fmla="*/ 2 w 110"/>
                <a:gd name="T85" fmla="*/ 2 h 123"/>
                <a:gd name="T86" fmla="*/ 2 w 110"/>
                <a:gd name="T87" fmla="*/ 2 h 123"/>
                <a:gd name="T88" fmla="*/ 2 w 110"/>
                <a:gd name="T89" fmla="*/ 2 h 123"/>
                <a:gd name="T90" fmla="*/ 2 w 110"/>
                <a:gd name="T91" fmla="*/ 2 h 123"/>
                <a:gd name="T92" fmla="*/ 2 w 110"/>
                <a:gd name="T93" fmla="*/ 2 h 123"/>
                <a:gd name="T94" fmla="*/ 2 w 110"/>
                <a:gd name="T95" fmla="*/ 2 h 123"/>
                <a:gd name="T96" fmla="*/ 2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58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59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2 w 111"/>
                <a:gd name="T1" fmla="*/ 1 h 122"/>
                <a:gd name="T2" fmla="*/ 2 w 111"/>
                <a:gd name="T3" fmla="*/ 1 h 122"/>
                <a:gd name="T4" fmla="*/ 2 w 111"/>
                <a:gd name="T5" fmla="*/ 1 h 122"/>
                <a:gd name="T6" fmla="*/ 2 w 111"/>
                <a:gd name="T7" fmla="*/ 1 h 122"/>
                <a:gd name="T8" fmla="*/ 2 w 111"/>
                <a:gd name="T9" fmla="*/ 1 h 122"/>
                <a:gd name="T10" fmla="*/ 2 w 111"/>
                <a:gd name="T11" fmla="*/ 1 h 122"/>
                <a:gd name="T12" fmla="*/ 2 w 111"/>
                <a:gd name="T13" fmla="*/ 1 h 122"/>
                <a:gd name="T14" fmla="*/ 2 w 111"/>
                <a:gd name="T15" fmla="*/ 1 h 122"/>
                <a:gd name="T16" fmla="*/ 2 w 111"/>
                <a:gd name="T17" fmla="*/ 1 h 122"/>
                <a:gd name="T18" fmla="*/ 2 w 111"/>
                <a:gd name="T19" fmla="*/ 1 h 122"/>
                <a:gd name="T20" fmla="*/ 2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2 h 122"/>
                <a:gd name="T52" fmla="*/ 1 w 111"/>
                <a:gd name="T53" fmla="*/ 2 h 122"/>
                <a:gd name="T54" fmla="*/ 0 w 111"/>
                <a:gd name="T55" fmla="*/ 2 h 122"/>
                <a:gd name="T56" fmla="*/ 1 w 111"/>
                <a:gd name="T57" fmla="*/ 2 h 122"/>
                <a:gd name="T58" fmla="*/ 1 w 111"/>
                <a:gd name="T59" fmla="*/ 2 h 122"/>
                <a:gd name="T60" fmla="*/ 1 w 111"/>
                <a:gd name="T61" fmla="*/ 2 h 122"/>
                <a:gd name="T62" fmla="*/ 1 w 111"/>
                <a:gd name="T63" fmla="*/ 2 h 122"/>
                <a:gd name="T64" fmla="*/ 1 w 111"/>
                <a:gd name="T65" fmla="*/ 2 h 122"/>
                <a:gd name="T66" fmla="*/ 1 w 111"/>
                <a:gd name="T67" fmla="*/ 2 h 122"/>
                <a:gd name="T68" fmla="*/ 1 w 111"/>
                <a:gd name="T69" fmla="*/ 2 h 122"/>
                <a:gd name="T70" fmla="*/ 1 w 111"/>
                <a:gd name="T71" fmla="*/ 2 h 122"/>
                <a:gd name="T72" fmla="*/ 1 w 111"/>
                <a:gd name="T73" fmla="*/ 2 h 122"/>
                <a:gd name="T74" fmla="*/ 1 w 111"/>
                <a:gd name="T75" fmla="*/ 2 h 122"/>
                <a:gd name="T76" fmla="*/ 2 w 111"/>
                <a:gd name="T77" fmla="*/ 2 h 122"/>
                <a:gd name="T78" fmla="*/ 2 w 111"/>
                <a:gd name="T79" fmla="*/ 2 h 122"/>
                <a:gd name="T80" fmla="*/ 2 w 111"/>
                <a:gd name="T81" fmla="*/ 2 h 122"/>
                <a:gd name="T82" fmla="*/ 2 w 111"/>
                <a:gd name="T83" fmla="*/ 2 h 122"/>
                <a:gd name="T84" fmla="*/ 2 w 111"/>
                <a:gd name="T85" fmla="*/ 2 h 122"/>
                <a:gd name="T86" fmla="*/ 2 w 111"/>
                <a:gd name="T87" fmla="*/ 2 h 122"/>
                <a:gd name="T88" fmla="*/ 2 w 111"/>
                <a:gd name="T89" fmla="*/ 2 h 122"/>
                <a:gd name="T90" fmla="*/ 2 w 111"/>
                <a:gd name="T91" fmla="*/ 2 h 122"/>
                <a:gd name="T92" fmla="*/ 2 w 111"/>
                <a:gd name="T93" fmla="*/ 2 h 122"/>
                <a:gd name="T94" fmla="*/ 2 w 111"/>
                <a:gd name="T95" fmla="*/ 2 h 122"/>
                <a:gd name="T96" fmla="*/ 2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60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61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2 w 136"/>
                <a:gd name="T1" fmla="*/ 1 h 149"/>
                <a:gd name="T2" fmla="*/ 2 w 136"/>
                <a:gd name="T3" fmla="*/ 0 h 149"/>
                <a:gd name="T4" fmla="*/ 2 w 136"/>
                <a:gd name="T5" fmla="*/ 0 h 149"/>
                <a:gd name="T6" fmla="*/ 2 w 136"/>
                <a:gd name="T7" fmla="*/ 0 h 149"/>
                <a:gd name="T8" fmla="*/ 2 w 136"/>
                <a:gd name="T9" fmla="*/ 0 h 149"/>
                <a:gd name="T10" fmla="*/ 2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1 h 149"/>
                <a:gd name="T32" fmla="*/ 1 w 136"/>
                <a:gd name="T33" fmla="*/ 1 h 149"/>
                <a:gd name="T34" fmla="*/ 0 w 136"/>
                <a:gd name="T35" fmla="*/ 1 h 149"/>
                <a:gd name="T36" fmla="*/ 1 w 136"/>
                <a:gd name="T37" fmla="*/ 1 h 149"/>
                <a:gd name="T38" fmla="*/ 1 w 136"/>
                <a:gd name="T39" fmla="*/ 1 h 149"/>
                <a:gd name="T40" fmla="*/ 1 w 136"/>
                <a:gd name="T41" fmla="*/ 1 h 149"/>
                <a:gd name="T42" fmla="*/ 1 w 136"/>
                <a:gd name="T43" fmla="*/ 1 h 149"/>
                <a:gd name="T44" fmla="*/ 1 w 136"/>
                <a:gd name="T45" fmla="*/ 2 h 149"/>
                <a:gd name="T46" fmla="*/ 1 w 136"/>
                <a:gd name="T47" fmla="*/ 2 h 149"/>
                <a:gd name="T48" fmla="*/ 1 w 136"/>
                <a:gd name="T49" fmla="*/ 2 h 149"/>
                <a:gd name="T50" fmla="*/ 1 w 136"/>
                <a:gd name="T51" fmla="*/ 2 h 149"/>
                <a:gd name="T52" fmla="*/ 2 w 136"/>
                <a:gd name="T53" fmla="*/ 1 h 149"/>
                <a:gd name="T54" fmla="*/ 2 w 136"/>
                <a:gd name="T55" fmla="*/ 1 h 149"/>
                <a:gd name="T56" fmla="*/ 2 w 136"/>
                <a:gd name="T57" fmla="*/ 1 h 149"/>
                <a:gd name="T58" fmla="*/ 2 w 136"/>
                <a:gd name="T59" fmla="*/ 1 h 149"/>
                <a:gd name="T60" fmla="*/ 2 w 136"/>
                <a:gd name="T61" fmla="*/ 1 h 149"/>
                <a:gd name="T62" fmla="*/ 2 w 136"/>
                <a:gd name="T63" fmla="*/ 1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62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63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2 h 181"/>
                <a:gd name="T2" fmla="*/ 0 w 129"/>
                <a:gd name="T3" fmla="*/ 2 h 181"/>
                <a:gd name="T4" fmla="*/ 0 w 129"/>
                <a:gd name="T5" fmla="*/ 2 h 181"/>
                <a:gd name="T6" fmla="*/ 1 w 129"/>
                <a:gd name="T7" fmla="*/ 2 h 181"/>
                <a:gd name="T8" fmla="*/ 1 w 129"/>
                <a:gd name="T9" fmla="*/ 1 h 181"/>
                <a:gd name="T10" fmla="*/ 1 w 129"/>
                <a:gd name="T11" fmla="*/ 1 h 181"/>
                <a:gd name="T12" fmla="*/ 1 w 129"/>
                <a:gd name="T13" fmla="*/ 1 h 181"/>
                <a:gd name="T14" fmla="*/ 2 w 129"/>
                <a:gd name="T15" fmla="*/ 0 h 181"/>
                <a:gd name="T16" fmla="*/ 1 w 129"/>
                <a:gd name="T17" fmla="*/ 0 h 181"/>
                <a:gd name="T18" fmla="*/ 1 w 129"/>
                <a:gd name="T19" fmla="*/ 0 h 181"/>
                <a:gd name="T20" fmla="*/ 1 w 129"/>
                <a:gd name="T21" fmla="*/ 0 h 181"/>
                <a:gd name="T22" fmla="*/ 1 w 129"/>
                <a:gd name="T23" fmla="*/ 0 h 181"/>
                <a:gd name="T24" fmla="*/ 1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1 h 181"/>
                <a:gd name="T34" fmla="*/ 0 w 129"/>
                <a:gd name="T35" fmla="*/ 1 h 181"/>
                <a:gd name="T36" fmla="*/ 0 w 129"/>
                <a:gd name="T37" fmla="*/ 1 h 181"/>
                <a:gd name="T38" fmla="*/ 0 w 129"/>
                <a:gd name="T39" fmla="*/ 2 h 181"/>
                <a:gd name="T40" fmla="*/ 0 w 129"/>
                <a:gd name="T41" fmla="*/ 2 h 181"/>
                <a:gd name="T42" fmla="*/ 0 w 129"/>
                <a:gd name="T43" fmla="*/ 2 h 181"/>
                <a:gd name="T44" fmla="*/ 0 w 129"/>
                <a:gd name="T45" fmla="*/ 2 h 181"/>
                <a:gd name="T46" fmla="*/ 0 w 129"/>
                <a:gd name="T47" fmla="*/ 2 h 181"/>
                <a:gd name="T48" fmla="*/ 0 w 129"/>
                <a:gd name="T49" fmla="*/ 2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Freeform 64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3 h 206"/>
                <a:gd name="T2" fmla="*/ 2 w 90"/>
                <a:gd name="T3" fmla="*/ 3 h 206"/>
                <a:gd name="T4" fmla="*/ 2 w 90"/>
                <a:gd name="T5" fmla="*/ 3 h 206"/>
                <a:gd name="T6" fmla="*/ 2 w 90"/>
                <a:gd name="T7" fmla="*/ 2 h 206"/>
                <a:gd name="T8" fmla="*/ 2 w 90"/>
                <a:gd name="T9" fmla="*/ 2 h 206"/>
                <a:gd name="T10" fmla="*/ 2 w 90"/>
                <a:gd name="T11" fmla="*/ 2 h 206"/>
                <a:gd name="T12" fmla="*/ 2 w 90"/>
                <a:gd name="T13" fmla="*/ 1 h 206"/>
                <a:gd name="T14" fmla="*/ 2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2 h 206"/>
                <a:gd name="T32" fmla="*/ 1 w 90"/>
                <a:gd name="T33" fmla="*/ 2 h 206"/>
                <a:gd name="T34" fmla="*/ 1 w 90"/>
                <a:gd name="T35" fmla="*/ 2 h 206"/>
                <a:gd name="T36" fmla="*/ 1 w 90"/>
                <a:gd name="T37" fmla="*/ 2 h 206"/>
                <a:gd name="T38" fmla="*/ 1 w 90"/>
                <a:gd name="T39" fmla="*/ 3 h 206"/>
                <a:gd name="T40" fmla="*/ 1 w 90"/>
                <a:gd name="T41" fmla="*/ 3 h 206"/>
                <a:gd name="T42" fmla="*/ 1 w 90"/>
                <a:gd name="T43" fmla="*/ 3 h 206"/>
                <a:gd name="T44" fmla="*/ 1 w 90"/>
                <a:gd name="T45" fmla="*/ 3 h 206"/>
                <a:gd name="T46" fmla="*/ 1 w 90"/>
                <a:gd name="T47" fmla="*/ 3 h 206"/>
                <a:gd name="T48" fmla="*/ 1 w 90"/>
                <a:gd name="T49" fmla="*/ 3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Freeform 65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2 h 99"/>
                <a:gd name="T2" fmla="*/ 0 w 201"/>
                <a:gd name="T3" fmla="*/ 2 h 99"/>
                <a:gd name="T4" fmla="*/ 0 w 201"/>
                <a:gd name="T5" fmla="*/ 2 h 99"/>
                <a:gd name="T6" fmla="*/ 0 w 201"/>
                <a:gd name="T7" fmla="*/ 2 h 99"/>
                <a:gd name="T8" fmla="*/ 0 w 201"/>
                <a:gd name="T9" fmla="*/ 2 h 99"/>
                <a:gd name="T10" fmla="*/ 1 w 201"/>
                <a:gd name="T11" fmla="*/ 2 h 99"/>
                <a:gd name="T12" fmla="*/ 1 w 201"/>
                <a:gd name="T13" fmla="*/ 2 h 99"/>
                <a:gd name="T14" fmla="*/ 1 w 201"/>
                <a:gd name="T15" fmla="*/ 2 h 99"/>
                <a:gd name="T16" fmla="*/ 1 w 201"/>
                <a:gd name="T17" fmla="*/ 2 h 99"/>
                <a:gd name="T18" fmla="*/ 1 w 201"/>
                <a:gd name="T19" fmla="*/ 2 h 99"/>
                <a:gd name="T20" fmla="*/ 2 w 201"/>
                <a:gd name="T21" fmla="*/ 2 h 99"/>
                <a:gd name="T22" fmla="*/ 2 w 201"/>
                <a:gd name="T23" fmla="*/ 2 h 99"/>
                <a:gd name="T24" fmla="*/ 2 w 201"/>
                <a:gd name="T25" fmla="*/ 2 h 99"/>
                <a:gd name="T26" fmla="*/ 2 w 201"/>
                <a:gd name="T27" fmla="*/ 2 h 99"/>
                <a:gd name="T28" fmla="*/ 2 w 201"/>
                <a:gd name="T29" fmla="*/ 2 h 99"/>
                <a:gd name="T30" fmla="*/ 2 w 201"/>
                <a:gd name="T31" fmla="*/ 1 h 99"/>
                <a:gd name="T32" fmla="*/ 3 w 201"/>
                <a:gd name="T33" fmla="*/ 1 h 99"/>
                <a:gd name="T34" fmla="*/ 3 w 201"/>
                <a:gd name="T35" fmla="*/ 1 h 99"/>
                <a:gd name="T36" fmla="*/ 3 w 201"/>
                <a:gd name="T37" fmla="*/ 1 h 99"/>
                <a:gd name="T38" fmla="*/ 2 w 201"/>
                <a:gd name="T39" fmla="*/ 1 h 99"/>
                <a:gd name="T40" fmla="*/ 2 w 201"/>
                <a:gd name="T41" fmla="*/ 0 h 99"/>
                <a:gd name="T42" fmla="*/ 2 w 201"/>
                <a:gd name="T43" fmla="*/ 1 h 99"/>
                <a:gd name="T44" fmla="*/ 2 w 201"/>
                <a:gd name="T45" fmla="*/ 1 h 99"/>
                <a:gd name="T46" fmla="*/ 1 w 201"/>
                <a:gd name="T47" fmla="*/ 1 h 99"/>
                <a:gd name="T48" fmla="*/ 1 w 201"/>
                <a:gd name="T49" fmla="*/ 1 h 99"/>
                <a:gd name="T50" fmla="*/ 1 w 201"/>
                <a:gd name="T51" fmla="*/ 1 h 99"/>
                <a:gd name="T52" fmla="*/ 1 w 201"/>
                <a:gd name="T53" fmla="*/ 1 h 99"/>
                <a:gd name="T54" fmla="*/ 1 w 201"/>
                <a:gd name="T55" fmla="*/ 2 h 99"/>
                <a:gd name="T56" fmla="*/ 0 w 201"/>
                <a:gd name="T57" fmla="*/ 2 h 99"/>
                <a:gd name="T58" fmla="*/ 0 w 201"/>
                <a:gd name="T59" fmla="*/ 2 h 99"/>
                <a:gd name="T60" fmla="*/ 0 w 201"/>
                <a:gd name="T61" fmla="*/ 2 h 99"/>
                <a:gd name="T62" fmla="*/ 0 w 201"/>
                <a:gd name="T63" fmla="*/ 2 h 99"/>
                <a:gd name="T64" fmla="*/ 0 w 201"/>
                <a:gd name="T65" fmla="*/ 2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Freeform 66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2 h 100"/>
                <a:gd name="T8" fmla="*/ 2 w 198"/>
                <a:gd name="T9" fmla="*/ 2 h 100"/>
                <a:gd name="T10" fmla="*/ 2 w 198"/>
                <a:gd name="T11" fmla="*/ 2 h 100"/>
                <a:gd name="T12" fmla="*/ 3 w 198"/>
                <a:gd name="T13" fmla="*/ 2 h 100"/>
                <a:gd name="T14" fmla="*/ 3 w 198"/>
                <a:gd name="T15" fmla="*/ 2 h 100"/>
                <a:gd name="T16" fmla="*/ 3 w 198"/>
                <a:gd name="T17" fmla="*/ 2 h 100"/>
                <a:gd name="T18" fmla="*/ 3 w 198"/>
                <a:gd name="T19" fmla="*/ 2 h 100"/>
                <a:gd name="T20" fmla="*/ 3 w 198"/>
                <a:gd name="T21" fmla="*/ 1 h 100"/>
                <a:gd name="T22" fmla="*/ 3 w 198"/>
                <a:gd name="T23" fmla="*/ 1 h 100"/>
                <a:gd name="T24" fmla="*/ 3 w 198"/>
                <a:gd name="T25" fmla="*/ 1 h 100"/>
                <a:gd name="T26" fmla="*/ 3 w 198"/>
                <a:gd name="T27" fmla="*/ 1 h 100"/>
                <a:gd name="T28" fmla="*/ 3 w 198"/>
                <a:gd name="T29" fmla="*/ 1 h 100"/>
                <a:gd name="T30" fmla="*/ 3 w 198"/>
                <a:gd name="T31" fmla="*/ 1 h 100"/>
                <a:gd name="T32" fmla="*/ 2 w 198"/>
                <a:gd name="T33" fmla="*/ 1 h 100"/>
                <a:gd name="T34" fmla="*/ 2 w 198"/>
                <a:gd name="T35" fmla="*/ 1 h 100"/>
                <a:gd name="T36" fmla="*/ 2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67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2 h 174"/>
                <a:gd name="T8" fmla="*/ 1 w 136"/>
                <a:gd name="T9" fmla="*/ 2 h 174"/>
                <a:gd name="T10" fmla="*/ 1 w 136"/>
                <a:gd name="T11" fmla="*/ 3 h 174"/>
                <a:gd name="T12" fmla="*/ 1 w 136"/>
                <a:gd name="T13" fmla="*/ 3 h 174"/>
                <a:gd name="T14" fmla="*/ 1 w 136"/>
                <a:gd name="T15" fmla="*/ 3 h 174"/>
                <a:gd name="T16" fmla="*/ 2 w 136"/>
                <a:gd name="T17" fmla="*/ 3 h 174"/>
                <a:gd name="T18" fmla="*/ 2 w 136"/>
                <a:gd name="T19" fmla="*/ 3 h 174"/>
                <a:gd name="T20" fmla="*/ 2 w 136"/>
                <a:gd name="T21" fmla="*/ 3 h 174"/>
                <a:gd name="T22" fmla="*/ 2 w 136"/>
                <a:gd name="T23" fmla="*/ 3 h 174"/>
                <a:gd name="T24" fmla="*/ 2 w 136"/>
                <a:gd name="T25" fmla="*/ 3 h 174"/>
                <a:gd name="T26" fmla="*/ 2 w 136"/>
                <a:gd name="T27" fmla="*/ 2 h 174"/>
                <a:gd name="T28" fmla="*/ 2 w 136"/>
                <a:gd name="T29" fmla="*/ 2 h 174"/>
                <a:gd name="T30" fmla="*/ 2 w 136"/>
                <a:gd name="T31" fmla="*/ 2 h 174"/>
                <a:gd name="T32" fmla="*/ 1 w 136"/>
                <a:gd name="T33" fmla="*/ 2 h 174"/>
                <a:gd name="T34" fmla="*/ 1 w 136"/>
                <a:gd name="T35" fmla="*/ 2 h 174"/>
                <a:gd name="T36" fmla="*/ 1 w 136"/>
                <a:gd name="T37" fmla="*/ 2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Freeform 68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1 w 469"/>
                <a:gd name="T15" fmla="*/ 1 h 163"/>
                <a:gd name="T16" fmla="*/ 1 w 469"/>
                <a:gd name="T17" fmla="*/ 1 h 163"/>
                <a:gd name="T18" fmla="*/ 2 w 469"/>
                <a:gd name="T19" fmla="*/ 1 h 163"/>
                <a:gd name="T20" fmla="*/ 2 w 469"/>
                <a:gd name="T21" fmla="*/ 1 h 163"/>
                <a:gd name="T22" fmla="*/ 3 w 469"/>
                <a:gd name="T23" fmla="*/ 2 h 163"/>
                <a:gd name="T24" fmla="*/ 3 w 469"/>
                <a:gd name="T25" fmla="*/ 2 h 163"/>
                <a:gd name="T26" fmla="*/ 4 w 469"/>
                <a:gd name="T27" fmla="*/ 2 h 163"/>
                <a:gd name="T28" fmla="*/ 5 w 469"/>
                <a:gd name="T29" fmla="*/ 2 h 163"/>
                <a:gd name="T30" fmla="*/ 5 w 469"/>
                <a:gd name="T31" fmla="*/ 2 h 163"/>
                <a:gd name="T32" fmla="*/ 6 w 469"/>
                <a:gd name="T33" fmla="*/ 2 h 163"/>
                <a:gd name="T34" fmla="*/ 6 w 469"/>
                <a:gd name="T35" fmla="*/ 2 h 163"/>
                <a:gd name="T36" fmla="*/ 6 w 469"/>
                <a:gd name="T37" fmla="*/ 2 h 163"/>
                <a:gd name="T38" fmla="*/ 7 w 469"/>
                <a:gd name="T39" fmla="*/ 1 h 163"/>
                <a:gd name="T40" fmla="*/ 7 w 469"/>
                <a:gd name="T41" fmla="*/ 1 h 163"/>
                <a:gd name="T42" fmla="*/ 7 w 469"/>
                <a:gd name="T43" fmla="*/ 1 h 163"/>
                <a:gd name="T44" fmla="*/ 7 w 469"/>
                <a:gd name="T45" fmla="*/ 1 h 163"/>
                <a:gd name="T46" fmla="*/ 7 w 469"/>
                <a:gd name="T47" fmla="*/ 1 h 163"/>
                <a:gd name="T48" fmla="*/ 7 w 469"/>
                <a:gd name="T49" fmla="*/ 1 h 163"/>
                <a:gd name="T50" fmla="*/ 7 w 469"/>
                <a:gd name="T51" fmla="*/ 1 h 163"/>
                <a:gd name="T52" fmla="*/ 7 w 469"/>
                <a:gd name="T53" fmla="*/ 1 h 163"/>
                <a:gd name="T54" fmla="*/ 7 w 469"/>
                <a:gd name="T55" fmla="*/ 1 h 163"/>
                <a:gd name="T56" fmla="*/ 7 w 469"/>
                <a:gd name="T57" fmla="*/ 1 h 163"/>
                <a:gd name="T58" fmla="*/ 6 w 469"/>
                <a:gd name="T59" fmla="*/ 1 h 163"/>
                <a:gd name="T60" fmla="*/ 6 w 469"/>
                <a:gd name="T61" fmla="*/ 1 h 163"/>
                <a:gd name="T62" fmla="*/ 6 w 469"/>
                <a:gd name="T63" fmla="*/ 2 h 163"/>
                <a:gd name="T64" fmla="*/ 6 w 469"/>
                <a:gd name="T65" fmla="*/ 2 h 163"/>
                <a:gd name="T66" fmla="*/ 5 w 469"/>
                <a:gd name="T67" fmla="*/ 2 h 163"/>
                <a:gd name="T68" fmla="*/ 5 w 469"/>
                <a:gd name="T69" fmla="*/ 2 h 163"/>
                <a:gd name="T70" fmla="*/ 4 w 469"/>
                <a:gd name="T71" fmla="*/ 2 h 163"/>
                <a:gd name="T72" fmla="*/ 3 w 469"/>
                <a:gd name="T73" fmla="*/ 2 h 163"/>
                <a:gd name="T74" fmla="*/ 3 w 469"/>
                <a:gd name="T75" fmla="*/ 1 h 163"/>
                <a:gd name="T76" fmla="*/ 2 w 469"/>
                <a:gd name="T77" fmla="*/ 1 h 163"/>
                <a:gd name="T78" fmla="*/ 1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Freeform 69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3 h 145"/>
                <a:gd name="T2" fmla="*/ 1 w 142"/>
                <a:gd name="T3" fmla="*/ 3 h 145"/>
                <a:gd name="T4" fmla="*/ 1 w 142"/>
                <a:gd name="T5" fmla="*/ 3 h 145"/>
                <a:gd name="T6" fmla="*/ 1 w 142"/>
                <a:gd name="T7" fmla="*/ 2 h 145"/>
                <a:gd name="T8" fmla="*/ 1 w 142"/>
                <a:gd name="T9" fmla="*/ 2 h 145"/>
                <a:gd name="T10" fmla="*/ 1 w 142"/>
                <a:gd name="T11" fmla="*/ 2 h 145"/>
                <a:gd name="T12" fmla="*/ 1 w 142"/>
                <a:gd name="T13" fmla="*/ 2 h 145"/>
                <a:gd name="T14" fmla="*/ 1 w 142"/>
                <a:gd name="T15" fmla="*/ 2 h 145"/>
                <a:gd name="T16" fmla="*/ 0 w 142"/>
                <a:gd name="T17" fmla="*/ 2 h 145"/>
                <a:gd name="T18" fmla="*/ 1 w 142"/>
                <a:gd name="T19" fmla="*/ 2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2 w 142"/>
                <a:gd name="T39" fmla="*/ 1 h 145"/>
                <a:gd name="T40" fmla="*/ 2 w 142"/>
                <a:gd name="T41" fmla="*/ 1 h 145"/>
                <a:gd name="T42" fmla="*/ 2 w 142"/>
                <a:gd name="T43" fmla="*/ 1 h 145"/>
                <a:gd name="T44" fmla="*/ 2 w 142"/>
                <a:gd name="T45" fmla="*/ 1 h 145"/>
                <a:gd name="T46" fmla="*/ 2 w 142"/>
                <a:gd name="T47" fmla="*/ 1 h 145"/>
                <a:gd name="T48" fmla="*/ 2 w 142"/>
                <a:gd name="T49" fmla="*/ 1 h 145"/>
                <a:gd name="T50" fmla="*/ 2 w 142"/>
                <a:gd name="T51" fmla="*/ 2 h 145"/>
                <a:gd name="T52" fmla="*/ 2 w 142"/>
                <a:gd name="T53" fmla="*/ 2 h 145"/>
                <a:gd name="T54" fmla="*/ 2 w 142"/>
                <a:gd name="T55" fmla="*/ 2 h 145"/>
                <a:gd name="T56" fmla="*/ 2 w 142"/>
                <a:gd name="T57" fmla="*/ 2 h 145"/>
                <a:gd name="T58" fmla="*/ 2 w 142"/>
                <a:gd name="T59" fmla="*/ 3 h 145"/>
                <a:gd name="T60" fmla="*/ 2 w 142"/>
                <a:gd name="T61" fmla="*/ 3 h 145"/>
                <a:gd name="T62" fmla="*/ 1 w 142"/>
                <a:gd name="T63" fmla="*/ 2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Freeform 70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Freeform 71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7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1 w 113"/>
                <a:gd name="T1" fmla="*/ 3 h 156"/>
                <a:gd name="T2" fmla="*/ 0 w 113"/>
                <a:gd name="T3" fmla="*/ 3 h 156"/>
                <a:gd name="T4" fmla="*/ 0 w 113"/>
                <a:gd name="T5" fmla="*/ 3 h 156"/>
                <a:gd name="T6" fmla="*/ 0 w 113"/>
                <a:gd name="T7" fmla="*/ 3 h 156"/>
                <a:gd name="T8" fmla="*/ 0 w 113"/>
                <a:gd name="T9" fmla="*/ 2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1 w 113"/>
                <a:gd name="T21" fmla="*/ 1 h 156"/>
                <a:gd name="T22" fmla="*/ 1 w 113"/>
                <a:gd name="T23" fmla="*/ 1 h 156"/>
                <a:gd name="T24" fmla="*/ 1 w 113"/>
                <a:gd name="T25" fmla="*/ 1 h 156"/>
                <a:gd name="T26" fmla="*/ 1 w 113"/>
                <a:gd name="T27" fmla="*/ 1 h 156"/>
                <a:gd name="T28" fmla="*/ 1 w 113"/>
                <a:gd name="T29" fmla="*/ 2 h 156"/>
                <a:gd name="T30" fmla="*/ 1 w 113"/>
                <a:gd name="T31" fmla="*/ 3 h 156"/>
                <a:gd name="T32" fmla="*/ 1 w 113"/>
                <a:gd name="T33" fmla="*/ 3 h 156"/>
                <a:gd name="T34" fmla="*/ 1 w 113"/>
                <a:gd name="T35" fmla="*/ 3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Freeform 73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1 w 113"/>
                <a:gd name="T1" fmla="*/ 3 h 156"/>
                <a:gd name="T2" fmla="*/ 0 w 113"/>
                <a:gd name="T3" fmla="*/ 3 h 156"/>
                <a:gd name="T4" fmla="*/ 0 w 113"/>
                <a:gd name="T5" fmla="*/ 3 h 156"/>
                <a:gd name="T6" fmla="*/ 0 w 113"/>
                <a:gd name="T7" fmla="*/ 3 h 156"/>
                <a:gd name="T8" fmla="*/ 0 w 113"/>
                <a:gd name="T9" fmla="*/ 2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1 w 113"/>
                <a:gd name="T21" fmla="*/ 1 h 156"/>
                <a:gd name="T22" fmla="*/ 1 w 113"/>
                <a:gd name="T23" fmla="*/ 1 h 156"/>
                <a:gd name="T24" fmla="*/ 1 w 113"/>
                <a:gd name="T25" fmla="*/ 1 h 156"/>
                <a:gd name="T26" fmla="*/ 1 w 113"/>
                <a:gd name="T27" fmla="*/ 1 h 156"/>
                <a:gd name="T28" fmla="*/ 1 w 113"/>
                <a:gd name="T29" fmla="*/ 2 h 156"/>
                <a:gd name="T30" fmla="*/ 1 w 113"/>
                <a:gd name="T31" fmla="*/ 3 h 156"/>
                <a:gd name="T32" fmla="*/ 1 w 113"/>
                <a:gd name="T33" fmla="*/ 3 h 156"/>
                <a:gd name="T34" fmla="*/ 1 w 113"/>
                <a:gd name="T35" fmla="*/ 3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Freeform 74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1 h 123"/>
                <a:gd name="T2" fmla="*/ 0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2 w 152"/>
                <a:gd name="T17" fmla="*/ 0 h 123"/>
                <a:gd name="T18" fmla="*/ 3 w 152"/>
                <a:gd name="T19" fmla="*/ 0 h 123"/>
                <a:gd name="T20" fmla="*/ 3 w 152"/>
                <a:gd name="T21" fmla="*/ 0 h 123"/>
                <a:gd name="T22" fmla="*/ 3 w 152"/>
                <a:gd name="T23" fmla="*/ 1 h 123"/>
                <a:gd name="T24" fmla="*/ 3 w 152"/>
                <a:gd name="T25" fmla="*/ 1 h 123"/>
                <a:gd name="T26" fmla="*/ 3 w 152"/>
                <a:gd name="T27" fmla="*/ 1 h 123"/>
                <a:gd name="T28" fmla="*/ 3 w 152"/>
                <a:gd name="T29" fmla="*/ 1 h 123"/>
                <a:gd name="T30" fmla="*/ 2 w 152"/>
                <a:gd name="T31" fmla="*/ 1 h 123"/>
                <a:gd name="T32" fmla="*/ 2 w 152"/>
                <a:gd name="T33" fmla="*/ 1 h 123"/>
                <a:gd name="T34" fmla="*/ 2 w 152"/>
                <a:gd name="T35" fmla="*/ 1 h 123"/>
                <a:gd name="T36" fmla="*/ 1 w 152"/>
                <a:gd name="T37" fmla="*/ 1 h 123"/>
                <a:gd name="T38" fmla="*/ 1 w 152"/>
                <a:gd name="T39" fmla="*/ 1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Freeform 75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1 w 153"/>
                <a:gd name="T15" fmla="*/ 1 h 122"/>
                <a:gd name="T16" fmla="*/ 1 w 153"/>
                <a:gd name="T17" fmla="*/ 1 h 122"/>
                <a:gd name="T18" fmla="*/ 1 w 153"/>
                <a:gd name="T19" fmla="*/ 1 h 122"/>
                <a:gd name="T20" fmla="*/ 1 w 153"/>
                <a:gd name="T21" fmla="*/ 1 h 122"/>
                <a:gd name="T22" fmla="*/ 1 w 153"/>
                <a:gd name="T23" fmla="*/ 1 h 122"/>
                <a:gd name="T24" fmla="*/ 2 w 153"/>
                <a:gd name="T25" fmla="*/ 1 h 122"/>
                <a:gd name="T26" fmla="*/ 2 w 153"/>
                <a:gd name="T27" fmla="*/ 1 h 122"/>
                <a:gd name="T28" fmla="*/ 2 w 153"/>
                <a:gd name="T29" fmla="*/ 1 h 122"/>
                <a:gd name="T30" fmla="*/ 2 w 153"/>
                <a:gd name="T31" fmla="*/ 1 h 122"/>
                <a:gd name="T32" fmla="*/ 2 w 153"/>
                <a:gd name="T33" fmla="*/ 2 h 122"/>
                <a:gd name="T34" fmla="*/ 2 w 153"/>
                <a:gd name="T35" fmla="*/ 2 h 122"/>
                <a:gd name="T36" fmla="*/ 1 w 153"/>
                <a:gd name="T37" fmla="*/ 2 h 122"/>
                <a:gd name="T38" fmla="*/ 1 w 153"/>
                <a:gd name="T39" fmla="*/ 2 h 122"/>
                <a:gd name="T40" fmla="*/ 1 w 153"/>
                <a:gd name="T41" fmla="*/ 2 h 122"/>
                <a:gd name="T42" fmla="*/ 0 w 153"/>
                <a:gd name="T43" fmla="*/ 2 h 122"/>
                <a:gd name="T44" fmla="*/ 0 w 153"/>
                <a:gd name="T45" fmla="*/ 2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Freeform 76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1 w 112"/>
                <a:gd name="T3" fmla="*/ 0 h 156"/>
                <a:gd name="T4" fmla="*/ 1 w 112"/>
                <a:gd name="T5" fmla="*/ 1 h 156"/>
                <a:gd name="T6" fmla="*/ 1 w 112"/>
                <a:gd name="T7" fmla="*/ 1 h 156"/>
                <a:gd name="T8" fmla="*/ 1 w 112"/>
                <a:gd name="T9" fmla="*/ 1 h 156"/>
                <a:gd name="T10" fmla="*/ 1 w 112"/>
                <a:gd name="T11" fmla="*/ 1 h 156"/>
                <a:gd name="T12" fmla="*/ 1 w 112"/>
                <a:gd name="T13" fmla="*/ 2 h 156"/>
                <a:gd name="T14" fmla="*/ 1 w 112"/>
                <a:gd name="T15" fmla="*/ 3 h 156"/>
                <a:gd name="T16" fmla="*/ 1 w 112"/>
                <a:gd name="T17" fmla="*/ 3 h 156"/>
                <a:gd name="T18" fmla="*/ 0 w 112"/>
                <a:gd name="T19" fmla="*/ 3 h 156"/>
                <a:gd name="T20" fmla="*/ 0 w 112"/>
                <a:gd name="T21" fmla="*/ 3 h 156"/>
                <a:gd name="T22" fmla="*/ 0 w 112"/>
                <a:gd name="T23" fmla="*/ 3 h 156"/>
                <a:gd name="T24" fmla="*/ 0 w 112"/>
                <a:gd name="T25" fmla="*/ 2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Freeform 77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2 w 151"/>
                <a:gd name="T1" fmla="*/ 1 h 123"/>
                <a:gd name="T2" fmla="*/ 2 w 151"/>
                <a:gd name="T3" fmla="*/ 1 h 123"/>
                <a:gd name="T4" fmla="*/ 2 w 151"/>
                <a:gd name="T5" fmla="*/ 1 h 123"/>
                <a:gd name="T6" fmla="*/ 2 w 151"/>
                <a:gd name="T7" fmla="*/ 1 h 123"/>
                <a:gd name="T8" fmla="*/ 1 w 151"/>
                <a:gd name="T9" fmla="*/ 2 h 123"/>
                <a:gd name="T10" fmla="*/ 1 w 151"/>
                <a:gd name="T11" fmla="*/ 2 h 123"/>
                <a:gd name="T12" fmla="*/ 1 w 151"/>
                <a:gd name="T13" fmla="*/ 2 h 123"/>
                <a:gd name="T14" fmla="*/ 0 w 151"/>
                <a:gd name="T15" fmla="*/ 2 h 123"/>
                <a:gd name="T16" fmla="*/ 0 w 151"/>
                <a:gd name="T17" fmla="*/ 2 h 123"/>
                <a:gd name="T18" fmla="*/ 0 w 151"/>
                <a:gd name="T19" fmla="*/ 2 h 123"/>
                <a:gd name="T20" fmla="*/ 0 w 151"/>
                <a:gd name="T21" fmla="*/ 2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1 w 151"/>
                <a:gd name="T37" fmla="*/ 1 h 123"/>
                <a:gd name="T38" fmla="*/ 1 w 151"/>
                <a:gd name="T39" fmla="*/ 1 h 123"/>
                <a:gd name="T40" fmla="*/ 1 w 151"/>
                <a:gd name="T41" fmla="*/ 1 h 123"/>
                <a:gd name="T42" fmla="*/ 1 w 151"/>
                <a:gd name="T43" fmla="*/ 0 h 123"/>
                <a:gd name="T44" fmla="*/ 1 w 151"/>
                <a:gd name="T45" fmla="*/ 0 h 123"/>
                <a:gd name="T46" fmla="*/ 2 w 151"/>
                <a:gd name="T47" fmla="*/ 1 h 123"/>
                <a:gd name="T48" fmla="*/ 2 w 151"/>
                <a:gd name="T49" fmla="*/ 1 h 123"/>
                <a:gd name="T50" fmla="*/ 2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Freeform 78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3 w 152"/>
                <a:gd name="T1" fmla="*/ 2 h 123"/>
                <a:gd name="T2" fmla="*/ 3 w 152"/>
                <a:gd name="T3" fmla="*/ 2 h 123"/>
                <a:gd name="T4" fmla="*/ 3 w 152"/>
                <a:gd name="T5" fmla="*/ 2 h 123"/>
                <a:gd name="T6" fmla="*/ 3 w 152"/>
                <a:gd name="T7" fmla="*/ 2 h 123"/>
                <a:gd name="T8" fmla="*/ 2 w 152"/>
                <a:gd name="T9" fmla="*/ 2 h 123"/>
                <a:gd name="T10" fmla="*/ 2 w 152"/>
                <a:gd name="T11" fmla="*/ 2 h 123"/>
                <a:gd name="T12" fmla="*/ 2 w 152"/>
                <a:gd name="T13" fmla="*/ 2 h 123"/>
                <a:gd name="T14" fmla="*/ 1 w 152"/>
                <a:gd name="T15" fmla="*/ 2 h 123"/>
                <a:gd name="T16" fmla="*/ 1 w 152"/>
                <a:gd name="T17" fmla="*/ 2 h 123"/>
                <a:gd name="T18" fmla="*/ 1 w 152"/>
                <a:gd name="T19" fmla="*/ 2 h 123"/>
                <a:gd name="T20" fmla="*/ 1 w 152"/>
                <a:gd name="T21" fmla="*/ 2 h 123"/>
                <a:gd name="T22" fmla="*/ 1 w 152"/>
                <a:gd name="T23" fmla="*/ 2 h 123"/>
                <a:gd name="T24" fmla="*/ 1 w 152"/>
                <a:gd name="T25" fmla="*/ 2 h 123"/>
                <a:gd name="T26" fmla="*/ 1 w 152"/>
                <a:gd name="T27" fmla="*/ 2 h 123"/>
                <a:gd name="T28" fmla="*/ 1 w 152"/>
                <a:gd name="T29" fmla="*/ 2 h 123"/>
                <a:gd name="T30" fmla="*/ 0 w 152"/>
                <a:gd name="T31" fmla="*/ 2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2 w 152"/>
                <a:gd name="T43" fmla="*/ 1 h 123"/>
                <a:gd name="T44" fmla="*/ 2 w 152"/>
                <a:gd name="T45" fmla="*/ 1 h 123"/>
                <a:gd name="T46" fmla="*/ 3 w 152"/>
                <a:gd name="T47" fmla="*/ 2 h 123"/>
                <a:gd name="T48" fmla="*/ 3 w 152"/>
                <a:gd name="T49" fmla="*/ 2 h 123"/>
                <a:gd name="T50" fmla="*/ 3 w 152"/>
                <a:gd name="T51" fmla="*/ 2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Freeform 79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2 w 136"/>
                <a:gd name="T21" fmla="*/ 1 h 148"/>
                <a:gd name="T22" fmla="*/ 2 w 136"/>
                <a:gd name="T23" fmla="*/ 1 h 148"/>
                <a:gd name="T24" fmla="*/ 2 w 136"/>
                <a:gd name="T25" fmla="*/ 1 h 148"/>
                <a:gd name="T26" fmla="*/ 2 w 136"/>
                <a:gd name="T27" fmla="*/ 1 h 148"/>
                <a:gd name="T28" fmla="*/ 2 w 136"/>
                <a:gd name="T29" fmla="*/ 1 h 148"/>
                <a:gd name="T30" fmla="*/ 2 w 136"/>
                <a:gd name="T31" fmla="*/ 1 h 148"/>
                <a:gd name="T32" fmla="*/ 2 w 136"/>
                <a:gd name="T33" fmla="*/ 1 h 148"/>
                <a:gd name="T34" fmla="*/ 2 w 136"/>
                <a:gd name="T35" fmla="*/ 2 h 148"/>
                <a:gd name="T36" fmla="*/ 2 w 136"/>
                <a:gd name="T37" fmla="*/ 2 h 148"/>
                <a:gd name="T38" fmla="*/ 2 w 136"/>
                <a:gd name="T39" fmla="*/ 2 h 148"/>
                <a:gd name="T40" fmla="*/ 2 w 136"/>
                <a:gd name="T41" fmla="*/ 2 h 148"/>
                <a:gd name="T42" fmla="*/ 2 w 136"/>
                <a:gd name="T43" fmla="*/ 2 h 148"/>
                <a:gd name="T44" fmla="*/ 1 w 136"/>
                <a:gd name="T45" fmla="*/ 3 h 148"/>
                <a:gd name="T46" fmla="*/ 1 w 136"/>
                <a:gd name="T47" fmla="*/ 3 h 148"/>
                <a:gd name="T48" fmla="*/ 1 w 136"/>
                <a:gd name="T49" fmla="*/ 3 h 148"/>
                <a:gd name="T50" fmla="*/ 1 w 136"/>
                <a:gd name="T51" fmla="*/ 3 h 148"/>
                <a:gd name="T52" fmla="*/ 1 w 136"/>
                <a:gd name="T53" fmla="*/ 2 h 148"/>
                <a:gd name="T54" fmla="*/ 1 w 136"/>
                <a:gd name="T55" fmla="*/ 2 h 148"/>
                <a:gd name="T56" fmla="*/ 1 w 136"/>
                <a:gd name="T57" fmla="*/ 2 h 148"/>
                <a:gd name="T58" fmla="*/ 1 w 136"/>
                <a:gd name="T59" fmla="*/ 2 h 148"/>
                <a:gd name="T60" fmla="*/ 1 w 136"/>
                <a:gd name="T61" fmla="*/ 2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Freeform 80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Freeform 81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2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2 w 136"/>
                <a:gd name="T21" fmla="*/ 1 h 147"/>
                <a:gd name="T22" fmla="*/ 2 w 136"/>
                <a:gd name="T23" fmla="*/ 1 h 147"/>
                <a:gd name="T24" fmla="*/ 2 w 136"/>
                <a:gd name="T25" fmla="*/ 1 h 147"/>
                <a:gd name="T26" fmla="*/ 2 w 136"/>
                <a:gd name="T27" fmla="*/ 1 h 147"/>
                <a:gd name="T28" fmla="*/ 2 w 136"/>
                <a:gd name="T29" fmla="*/ 1 h 147"/>
                <a:gd name="T30" fmla="*/ 2 w 136"/>
                <a:gd name="T31" fmla="*/ 2 h 147"/>
                <a:gd name="T32" fmla="*/ 2 w 136"/>
                <a:gd name="T33" fmla="*/ 2 h 147"/>
                <a:gd name="T34" fmla="*/ 2 w 136"/>
                <a:gd name="T35" fmla="*/ 2 h 147"/>
                <a:gd name="T36" fmla="*/ 2 w 136"/>
                <a:gd name="T37" fmla="*/ 2 h 147"/>
                <a:gd name="T38" fmla="*/ 2 w 136"/>
                <a:gd name="T39" fmla="*/ 2 h 147"/>
                <a:gd name="T40" fmla="*/ 2 w 136"/>
                <a:gd name="T41" fmla="*/ 2 h 147"/>
                <a:gd name="T42" fmla="*/ 2 w 136"/>
                <a:gd name="T43" fmla="*/ 2 h 147"/>
                <a:gd name="T44" fmla="*/ 1 w 136"/>
                <a:gd name="T45" fmla="*/ 3 h 147"/>
                <a:gd name="T46" fmla="*/ 1 w 136"/>
                <a:gd name="T47" fmla="*/ 3 h 147"/>
                <a:gd name="T48" fmla="*/ 1 w 136"/>
                <a:gd name="T49" fmla="*/ 3 h 147"/>
                <a:gd name="T50" fmla="*/ 1 w 136"/>
                <a:gd name="T51" fmla="*/ 3 h 147"/>
                <a:gd name="T52" fmla="*/ 1 w 136"/>
                <a:gd name="T53" fmla="*/ 2 h 147"/>
                <a:gd name="T54" fmla="*/ 1 w 136"/>
                <a:gd name="T55" fmla="*/ 2 h 147"/>
                <a:gd name="T56" fmla="*/ 1 w 136"/>
                <a:gd name="T57" fmla="*/ 2 h 147"/>
                <a:gd name="T58" fmla="*/ 1 w 136"/>
                <a:gd name="T59" fmla="*/ 2 h 147"/>
                <a:gd name="T60" fmla="*/ 1 w 136"/>
                <a:gd name="T61" fmla="*/ 2 h 147"/>
                <a:gd name="T62" fmla="*/ 1 w 136"/>
                <a:gd name="T63" fmla="*/ 2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Freeform 82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Freeform 83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Freeform 84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Freeform 85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Freeform 86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Freeform 87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Freeform 88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Freeform 89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Freeform 90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Freeform 91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Freeform 92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Freeform 93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Freeform 94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Freeform 95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Freeform 96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Freeform 97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Freeform 98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Freeform 99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Freeform 100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Freeform 101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Freeform 102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Freeform 103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Freeform 104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Freeform 105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Freeform 106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Freeform 107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Freeform 108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Freeform 109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Freeform 110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Freeform 111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Freeform 112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Freeform 113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Freeform 114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Freeform 115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Freeform 116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Freeform 117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Freeform 118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Freeform 119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Freeform 120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Freeform 121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Freeform 122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Freeform 123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Freeform 124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Freeform 125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Freeform 126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Freeform 127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Freeform 128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Freeform 129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Freeform 130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Freeform 131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Freeform 132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Freeform 133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Freeform 134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Freeform 135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Freeform 136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Freeform 137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Freeform 138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Freeform 139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Freeform 140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Freeform 141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Freeform 142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Freeform 143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Freeform 144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07" name="Rectangle 287"/>
          <p:cNvSpPr>
            <a:spLocks noChangeArrowheads="1"/>
          </p:cNvSpPr>
          <p:nvPr/>
        </p:nvSpPr>
        <p:spPr bwMode="auto">
          <a:xfrm>
            <a:off x="544513" y="176213"/>
            <a:ext cx="7561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latin typeface="Arial" charset="0"/>
              </a:rPr>
              <a:t>Kể chuyện</a:t>
            </a:r>
            <a:r>
              <a:rPr lang="en-US" sz="3200" b="1">
                <a:latin typeface="Arial" charset="0"/>
              </a:rPr>
              <a:t>:</a:t>
            </a:r>
          </a:p>
        </p:txBody>
      </p:sp>
      <p:sp>
        <p:nvSpPr>
          <p:cNvPr id="5408" name="WordArt 288"/>
          <p:cNvSpPr>
            <a:spLocks noChangeArrowheads="1" noChangeShapeType="1" noTextEdit="1"/>
          </p:cNvSpPr>
          <p:nvPr/>
        </p:nvSpPr>
        <p:spPr bwMode="auto">
          <a:xfrm>
            <a:off x="1019175" y="2862263"/>
            <a:ext cx="7135813" cy="211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Sơn Tinh Thuỷ Tinh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7" grpId="0"/>
      <p:bldP spid="54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Picture 004"/>
          <p:cNvPicPr>
            <a:picLocks noChangeAspect="1" noChangeArrowheads="1"/>
          </p:cNvPicPr>
          <p:nvPr/>
        </p:nvPicPr>
        <p:blipFill>
          <a:blip r:embed="rId2">
            <a:lum contrast="60000"/>
          </a:blip>
          <a:srcRect/>
          <a:stretch>
            <a:fillRect/>
          </a:stretch>
        </p:blipFill>
        <p:spPr bwMode="auto">
          <a:xfrm>
            <a:off x="0" y="2157413"/>
            <a:ext cx="7521575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0" y="203200"/>
            <a:ext cx="89201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latin typeface="Arial" charset="0"/>
              </a:rPr>
              <a:t>Kể chuyện</a:t>
            </a:r>
          </a:p>
          <a:p>
            <a:pPr algn="ctr"/>
            <a:endParaRPr lang="en-US" sz="2800" b="1">
              <a:latin typeface="Arial" charset="0"/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Sơn Tinh Thuỷ Tinh</a:t>
            </a:r>
          </a:p>
          <a:p>
            <a:pPr algn="ctr"/>
            <a:endParaRPr lang="en-US" sz="2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5267325" y="1371600"/>
            <a:ext cx="3876675" cy="5486400"/>
          </a:xfrm>
          <a:prstGeom prst="rect">
            <a:avLst/>
          </a:prstGeom>
          <a:solidFill>
            <a:srgbClr val="FF99FF"/>
          </a:solidFill>
          <a:ln w="9525">
            <a:solidFill>
              <a:srgbClr val="CDCD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>
              <a:latin typeface="Arial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268913" y="2006600"/>
            <a:ext cx="38750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    </a:t>
            </a:r>
            <a:r>
              <a:rPr lang="en-US" sz="3200" b="1" u="sng">
                <a:latin typeface="Arial" charset="0"/>
              </a:rPr>
              <a:t>Bài 1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Sắp xếp lại 3 bức tranh  theo thứ tự vẽ trong sách theo </a:t>
            </a:r>
            <a:r>
              <a:rPr lang="vi-VN" sz="3200" b="1">
                <a:latin typeface="Arial" charset="0"/>
              </a:rPr>
              <a:t>đúng</a:t>
            </a:r>
            <a:r>
              <a:rPr lang="en-US" sz="3200" b="1">
                <a:latin typeface="Arial" charset="0"/>
              </a:rPr>
              <a:t> nội dung truyện </a:t>
            </a:r>
          </a:p>
          <a:p>
            <a:pPr marL="342900" indent="-342900" algn="ctr">
              <a:spcBef>
                <a:spcPct val="50000"/>
              </a:spcBef>
            </a:pPr>
            <a:endParaRPr lang="en-US" sz="3200">
              <a:latin typeface="Arial" charset="0"/>
            </a:endParaRPr>
          </a:p>
        </p:txBody>
      </p:sp>
      <p:sp>
        <p:nvSpPr>
          <p:cNvPr id="4102" name="Oval 10"/>
          <p:cNvSpPr>
            <a:spLocks noChangeArrowheads="1"/>
          </p:cNvSpPr>
          <p:nvPr/>
        </p:nvSpPr>
        <p:spPr bwMode="auto">
          <a:xfrm>
            <a:off x="2482850" y="2301875"/>
            <a:ext cx="420688" cy="36195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4103" name="Oval 11"/>
          <p:cNvSpPr>
            <a:spLocks noChangeArrowheads="1"/>
          </p:cNvSpPr>
          <p:nvPr/>
        </p:nvSpPr>
        <p:spPr bwMode="auto">
          <a:xfrm>
            <a:off x="4878388" y="4411663"/>
            <a:ext cx="420687" cy="36195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4104" name="Oval 12"/>
          <p:cNvSpPr>
            <a:spLocks noChangeArrowheads="1"/>
          </p:cNvSpPr>
          <p:nvPr/>
        </p:nvSpPr>
        <p:spPr bwMode="auto">
          <a:xfrm>
            <a:off x="4849813" y="2192338"/>
            <a:ext cx="420687" cy="36195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pic>
        <p:nvPicPr>
          <p:cNvPr id="6157" name="Picture 13" descr="Picture 011"/>
          <p:cNvPicPr>
            <a:picLocks noChangeAspect="1" noChangeArrowheads="1"/>
          </p:cNvPicPr>
          <p:nvPr/>
        </p:nvPicPr>
        <p:blipFill>
          <a:blip r:embed="rId3">
            <a:lum bright="6000" contrast="60000"/>
          </a:blip>
          <a:srcRect/>
          <a:stretch>
            <a:fillRect/>
          </a:stretch>
        </p:blipFill>
        <p:spPr bwMode="auto">
          <a:xfrm>
            <a:off x="-4530725" y="2101850"/>
            <a:ext cx="3725862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Picture 010"/>
          <p:cNvPicPr>
            <a:picLocks noChangeAspect="1" noChangeArrowheads="1"/>
          </p:cNvPicPr>
          <p:nvPr/>
        </p:nvPicPr>
        <p:blipFill>
          <a:blip r:embed="rId4">
            <a:lum contrast="72000"/>
          </a:blip>
          <a:srcRect/>
          <a:stretch>
            <a:fillRect/>
          </a:stretch>
        </p:blipFill>
        <p:spPr bwMode="auto">
          <a:xfrm>
            <a:off x="10933113" y="3933825"/>
            <a:ext cx="259556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Picture 007"/>
          <p:cNvPicPr>
            <a:picLocks noChangeAspect="1" noChangeArrowheads="1"/>
          </p:cNvPicPr>
          <p:nvPr/>
        </p:nvPicPr>
        <p:blipFill>
          <a:blip r:embed="rId5" cstate="print">
            <a:lum contrast="60000"/>
          </a:blip>
          <a:srcRect/>
          <a:stretch>
            <a:fillRect/>
          </a:stretch>
        </p:blipFill>
        <p:spPr bwMode="auto">
          <a:xfrm>
            <a:off x="10795000" y="1316038"/>
            <a:ext cx="262572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09 0.01875 L 0.44306 0.018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792 0.03519 L -0.86632 0.03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81 0.1287 L -0.88715 0.1222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0" y="204788"/>
            <a:ext cx="91440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latin typeface="Arial" charset="0"/>
              </a:rPr>
              <a:t>Kể chuyện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Sơn Tinh Thuỷ Tinh</a:t>
            </a:r>
          </a:p>
          <a:p>
            <a:pPr algn="ctr">
              <a:spcBef>
                <a:spcPct val="50000"/>
              </a:spcBef>
            </a:pPr>
            <a:endParaRPr lang="en-US" sz="4000" b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123" name="Picture 13" descr="Picture 011"/>
          <p:cNvPicPr>
            <a:picLocks noChangeAspect="1" noChangeArrowheads="1"/>
          </p:cNvPicPr>
          <p:nvPr/>
        </p:nvPicPr>
        <p:blipFill>
          <a:blip r:embed="rId2">
            <a:lum bright="6000" contrast="60000"/>
          </a:blip>
          <a:srcRect/>
          <a:stretch>
            <a:fillRect/>
          </a:stretch>
        </p:blipFill>
        <p:spPr bwMode="auto">
          <a:xfrm>
            <a:off x="-298450" y="3227388"/>
            <a:ext cx="3725863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9" descr="Picture 010"/>
          <p:cNvPicPr>
            <a:picLocks noChangeAspect="1" noChangeArrowheads="1"/>
          </p:cNvPicPr>
          <p:nvPr/>
        </p:nvPicPr>
        <p:blipFill>
          <a:blip r:embed="rId3">
            <a:lum contrast="72000"/>
          </a:blip>
          <a:srcRect/>
          <a:stretch>
            <a:fillRect/>
          </a:stretch>
        </p:blipFill>
        <p:spPr bwMode="auto">
          <a:xfrm>
            <a:off x="2667000" y="3224213"/>
            <a:ext cx="4138613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0" descr="Picture 007"/>
          <p:cNvPicPr>
            <a:picLocks noChangeAspect="1" noChangeArrowheads="1"/>
          </p:cNvPicPr>
          <p:nvPr/>
        </p:nvPicPr>
        <p:blipFill>
          <a:blip r:embed="rId4">
            <a:lum contrast="60000"/>
          </a:blip>
          <a:srcRect/>
          <a:stretch>
            <a:fillRect/>
          </a:stretch>
        </p:blipFill>
        <p:spPr bwMode="auto">
          <a:xfrm>
            <a:off x="6216650" y="3217863"/>
            <a:ext cx="2927350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23"/>
          <p:cNvSpPr txBox="1">
            <a:spLocks noChangeArrowheads="1"/>
          </p:cNvSpPr>
          <p:nvPr/>
        </p:nvSpPr>
        <p:spPr bwMode="auto">
          <a:xfrm>
            <a:off x="638175" y="1784350"/>
            <a:ext cx="8156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latin typeface="Arial" charset="0"/>
              </a:rPr>
              <a:t>Bài 2:</a:t>
            </a:r>
            <a:r>
              <a:rPr lang="en-US" b="1">
                <a:latin typeface="Arial" charset="0"/>
              </a:rPr>
              <a:t>  </a:t>
            </a:r>
            <a:r>
              <a:rPr lang="en-US" sz="2800" b="1">
                <a:latin typeface="Arial" charset="0"/>
              </a:rPr>
              <a:t>Hãy kể  lại từng đoạn câu chuyện theo tranh đã sắp xếp lại?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5"/>
          <p:cNvSpPr txBox="1">
            <a:spLocks noChangeArrowheads="1"/>
          </p:cNvSpPr>
          <p:nvPr/>
        </p:nvSpPr>
        <p:spPr bwMode="auto">
          <a:xfrm>
            <a:off x="0" y="137477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 Kể lại câu chuyện theo bức tranh 1</a:t>
            </a:r>
          </a:p>
        </p:txBody>
      </p:sp>
      <p:pic>
        <p:nvPicPr>
          <p:cNvPr id="6147" name="Picture 5" descr="Picture 011"/>
          <p:cNvPicPr>
            <a:picLocks noChangeAspect="1" noChangeArrowheads="1"/>
          </p:cNvPicPr>
          <p:nvPr/>
        </p:nvPicPr>
        <p:blipFill>
          <a:blip r:embed="rId2">
            <a:lum bright="6000" contrast="60000"/>
          </a:blip>
          <a:srcRect/>
          <a:stretch>
            <a:fillRect/>
          </a:stretch>
        </p:blipFill>
        <p:spPr bwMode="auto">
          <a:xfrm>
            <a:off x="0" y="2044700"/>
            <a:ext cx="8778875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0" y="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latin typeface="Arial" charset="0"/>
              </a:rPr>
              <a:t>Kể chuyện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Arial" charset="0"/>
              </a:rPr>
              <a:t>Sơn Tinh Thuỷ Tinh</a:t>
            </a:r>
          </a:p>
          <a:p>
            <a:pPr algn="ctr">
              <a:spcBef>
                <a:spcPct val="50000"/>
              </a:spcBef>
            </a:pPr>
            <a:endParaRPr lang="en-US" sz="4800" b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icture 010"/>
          <p:cNvPicPr>
            <a:picLocks noChangeAspect="1" noChangeArrowheads="1"/>
          </p:cNvPicPr>
          <p:nvPr/>
        </p:nvPicPr>
        <p:blipFill>
          <a:blip r:embed="rId2" cstate="print">
            <a:lum contrast="72000"/>
          </a:blip>
          <a:srcRect/>
          <a:stretch>
            <a:fillRect/>
          </a:stretch>
        </p:blipFill>
        <p:spPr bwMode="auto">
          <a:xfrm>
            <a:off x="0" y="2162175"/>
            <a:ext cx="91440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258763" y="0"/>
            <a:ext cx="804386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latin typeface="Arial" charset="0"/>
              </a:rPr>
              <a:t>Kể chuyện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Arial" charset="0"/>
              </a:rPr>
              <a:t>Sơn Tinh Thuỷ Tinh</a:t>
            </a:r>
          </a:p>
          <a:p>
            <a:pPr algn="ctr"/>
            <a:endParaRPr lang="en-US" sz="4000" b="1">
              <a:latin typeface="Arial" charset="0"/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0" y="15621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Kể lại câu chuyện theo bức tranh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icture 007"/>
          <p:cNvPicPr>
            <a:picLocks noChangeAspect="1" noChangeArrowheads="1"/>
          </p:cNvPicPr>
          <p:nvPr/>
        </p:nvPicPr>
        <p:blipFill>
          <a:blip r:embed="rId2">
            <a:lum contrast="60000"/>
          </a:blip>
          <a:srcRect/>
          <a:stretch>
            <a:fillRect/>
          </a:stretch>
        </p:blipFill>
        <p:spPr bwMode="auto">
          <a:xfrm>
            <a:off x="303213" y="2335213"/>
            <a:ext cx="8535987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0" y="1755775"/>
            <a:ext cx="8666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Kể lại câu chuyện theo bức tranh 3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latin typeface="Arial" charset="0"/>
              </a:rPr>
              <a:t>Kể chuyện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Arial" charset="0"/>
              </a:rPr>
              <a:t>Sơn Tinh Thuỷ Tinh</a:t>
            </a:r>
          </a:p>
          <a:p>
            <a:pPr algn="ctr">
              <a:spcBef>
                <a:spcPct val="50000"/>
              </a:spcBef>
            </a:pPr>
            <a:endParaRPr lang="en-US" sz="4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45" name="j02110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3050" y="6103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Picture 011"/>
          <p:cNvPicPr>
            <a:picLocks noChangeAspect="1" noChangeArrowheads="1"/>
          </p:cNvPicPr>
          <p:nvPr/>
        </p:nvPicPr>
        <p:blipFill>
          <a:blip r:embed="rId4">
            <a:lum bright="6000" contrast="60000"/>
          </a:blip>
          <a:srcRect/>
          <a:stretch>
            <a:fillRect/>
          </a:stretch>
        </p:blipFill>
        <p:spPr bwMode="auto">
          <a:xfrm>
            <a:off x="-298450" y="3227388"/>
            <a:ext cx="3725863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Picture 010"/>
          <p:cNvPicPr>
            <a:picLocks noChangeAspect="1" noChangeArrowheads="1"/>
          </p:cNvPicPr>
          <p:nvPr/>
        </p:nvPicPr>
        <p:blipFill>
          <a:blip r:embed="rId5">
            <a:lum contrast="72000"/>
          </a:blip>
          <a:srcRect/>
          <a:stretch>
            <a:fillRect/>
          </a:stretch>
        </p:blipFill>
        <p:spPr bwMode="auto">
          <a:xfrm>
            <a:off x="2667000" y="3224213"/>
            <a:ext cx="4138613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Picture 007"/>
          <p:cNvPicPr>
            <a:picLocks noChangeAspect="1" noChangeArrowheads="1"/>
          </p:cNvPicPr>
          <p:nvPr/>
        </p:nvPicPr>
        <p:blipFill>
          <a:blip r:embed="rId6">
            <a:lum contrast="60000"/>
          </a:blip>
          <a:srcRect/>
          <a:stretch>
            <a:fillRect/>
          </a:stretch>
        </p:blipFill>
        <p:spPr bwMode="auto">
          <a:xfrm>
            <a:off x="6216650" y="3217863"/>
            <a:ext cx="2927350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0" y="0"/>
            <a:ext cx="89185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latin typeface="Arial" charset="0"/>
              </a:rPr>
              <a:t>Kể chuyện</a:t>
            </a:r>
          </a:p>
          <a:p>
            <a:pPr algn="ctr"/>
            <a:endParaRPr lang="en-US" sz="2400" b="1">
              <a:latin typeface="Arial" charset="0"/>
            </a:endParaRPr>
          </a:p>
          <a:p>
            <a:pPr algn="ctr"/>
            <a:r>
              <a:rPr lang="en-US" sz="2400" b="1">
                <a:solidFill>
                  <a:srgbClr val="FF0000"/>
                </a:solidFill>
                <a:latin typeface="Arial" charset="0"/>
              </a:rPr>
              <a:t>Sơn Tinh Thuỷ Tinh</a:t>
            </a:r>
          </a:p>
          <a:p>
            <a:pPr algn="ctr">
              <a:spcBef>
                <a:spcPct val="50000"/>
              </a:spcBef>
            </a:pPr>
            <a:endParaRPr lang="en-US" sz="3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230188" y="1925638"/>
            <a:ext cx="835025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 </a:t>
            </a:r>
            <a:r>
              <a:rPr lang="en-US" sz="2800" b="1" u="sng">
                <a:latin typeface="Arial" charset="0"/>
              </a:rPr>
              <a:t>Bài 3:</a:t>
            </a:r>
            <a:r>
              <a:rPr lang="en-US" b="1">
                <a:latin typeface="Arial" charset="0"/>
              </a:rPr>
              <a:t> </a:t>
            </a:r>
            <a:r>
              <a:rPr lang="en-US" sz="2800" b="1">
                <a:latin typeface="Arial" charset="0"/>
              </a:rPr>
              <a:t>Kể lại toàn bộ câu  chuyện theo  các bức tranh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324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1796</TotalTime>
  <Words>122</Words>
  <Application>Microsoft Office PowerPoint</Application>
  <PresentationFormat>On-screen Show (4:3)</PresentationFormat>
  <Paragraphs>26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HP001 4H</vt:lpstr>
      <vt:lpstr>Arial</vt:lpstr>
      <vt:lpstr>Wingdings</vt:lpstr>
      <vt:lpstr>Times New Roman</vt:lpstr>
      <vt:lpstr>Watermark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CSTeam</cp:lastModifiedBy>
  <cp:revision>94</cp:revision>
  <dcterms:created xsi:type="dcterms:W3CDTF">2005-11-21T13:12:18Z</dcterms:created>
  <dcterms:modified xsi:type="dcterms:W3CDTF">2016-06-29T09:26:49Z</dcterms:modified>
</cp:coreProperties>
</file>