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ppt" ContentType="application/vnd.ms-powerpoint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9" r:id="rId1"/>
  </p:sldMasterIdLst>
  <p:notesMasterIdLst>
    <p:notesMasterId r:id="rId15"/>
  </p:notesMasterIdLst>
  <p:sldIdLst>
    <p:sldId id="299" r:id="rId2"/>
    <p:sldId id="296" r:id="rId3"/>
    <p:sldId id="303" r:id="rId4"/>
    <p:sldId id="314" r:id="rId5"/>
    <p:sldId id="319" r:id="rId6"/>
    <p:sldId id="310" r:id="rId7"/>
    <p:sldId id="320" r:id="rId8"/>
    <p:sldId id="326" r:id="rId9"/>
    <p:sldId id="325" r:id="rId10"/>
    <p:sldId id="322" r:id="rId11"/>
    <p:sldId id="324" r:id="rId12"/>
    <p:sldId id="328" r:id="rId13"/>
    <p:sldId id="329" r:id="rId1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rgbClr val="0000FF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rgbClr val="0000FF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rgbClr val="0000FF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rgbClr val="0000FF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rgbClr val="0000FF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rgbClr val="0000FF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rgbClr val="0000FF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rgbClr val="0000FF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rgbClr val="0000FF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allowPng="1" imgSz="1024x768" encoding="windows-1252"/>
  <p:clrMru>
    <a:srgbClr val="66FFFF"/>
    <a:srgbClr val="FFCCFF"/>
    <a:srgbClr val="CCFFCC"/>
    <a:srgbClr val="FF0000"/>
    <a:srgbClr val="00CCFF"/>
    <a:srgbClr val="FF9900"/>
    <a:srgbClr val="FFFFFF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717" autoAdjust="0"/>
    <p:restoredTop sz="93245" autoAdjust="0"/>
  </p:normalViewPr>
  <p:slideViewPr>
    <p:cSldViewPr>
      <p:cViewPr>
        <p:scale>
          <a:sx n="50" d="100"/>
          <a:sy n="50" d="100"/>
        </p:scale>
        <p:origin x="-103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638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E464B1DC-4B6C-427B-A8F3-59B9D225BA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4234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234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EFE8EF17-67CD-4273-92CA-CF43A6B7A5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264BF7-8FC4-4F2C-A935-0AE94187DC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36FA1E-2168-4A83-907B-6B6D10C437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E62AF2-4069-4480-B63F-3B7BCDDB93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A801A4-2C72-4C59-8326-07F61999FB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D0DC2B-98FC-4D44-8A27-B827AB5B03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6F82D9-7984-45F1-8894-B7770ADF95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25BE6A-92CD-4F96-97D7-F7F098C35B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BA93A9-1900-4F77-B363-85A03767AE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37406F-E528-4C97-A3EF-DF099C9E3F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883C51-5453-4172-AC60-9B4407BFE4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kumimoji="1" lang="en-US" sz="240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kumimoji="1" lang="en-US" sz="240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kumimoji="1" lang="en-US" sz="240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kumimoji="1" lang="en-US" sz="240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kumimoji="1" lang="en-US" sz="240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kumimoji="1" lang="en-US" sz="240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kumimoji="1" lang="en-US" sz="240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1323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132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132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1F8373B2-6AD5-450C-B760-3C72C86E1E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BE%20NHIN%20BIEN.ppt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BE%20NHIN%20BIEN.ppt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abc\My%20Documents\Downloads\Bien-Hat-Chieu-Nay.mp3" TargetMode="Externa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PowerPoint_97-2003_Presentation1.ppt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audio" Target="file:///E:\TAI%20LIEU\Zen\E%20songs\jingle-Bells.mp3" TargetMode="Externa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BE%20NHIN%20BIEN.ppt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CCFFCC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grpSp>
        <p:nvGrpSpPr>
          <p:cNvPr id="3075" name="Group 17"/>
          <p:cNvGrpSpPr>
            <a:grpSpLocks/>
          </p:cNvGrpSpPr>
          <p:nvPr/>
        </p:nvGrpSpPr>
        <p:grpSpPr bwMode="auto">
          <a:xfrm>
            <a:off x="152400" y="0"/>
            <a:ext cx="9144000" cy="7010400"/>
            <a:chOff x="1216" y="1008"/>
            <a:chExt cx="9936" cy="15684"/>
          </a:xfrm>
        </p:grpSpPr>
        <p:sp>
          <p:nvSpPr>
            <p:cNvPr id="3080" name="Rectangle 18"/>
            <p:cNvSpPr>
              <a:spLocks noChangeArrowheads="1"/>
            </p:cNvSpPr>
            <p:nvPr/>
          </p:nvSpPr>
          <p:spPr bwMode="auto">
            <a:xfrm>
              <a:off x="1296" y="16400"/>
              <a:ext cx="176" cy="2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/>
              <a:endParaRPr lang="en-US" sz="1200">
                <a:solidFill>
                  <a:schemeClr val="tx1"/>
                </a:solidFill>
                <a:latin typeface="Arial" charset="0"/>
              </a:endParaRPr>
            </a:p>
            <a:p>
              <a:pPr algn="ctr"/>
              <a:endParaRPr lang="en-US" sz="1200">
                <a:solidFill>
                  <a:schemeClr val="tx1"/>
                </a:solidFill>
                <a:latin typeface="Arial" charset="0"/>
              </a:endParaRPr>
            </a:p>
            <a:p>
              <a:endParaRPr lang="en-US">
                <a:latin typeface="Arial" charset="0"/>
              </a:endParaRPr>
            </a:p>
          </p:txBody>
        </p:sp>
        <p:sp>
          <p:nvSpPr>
            <p:cNvPr id="3081" name="Freeform 19"/>
            <p:cNvSpPr>
              <a:spLocks/>
            </p:cNvSpPr>
            <p:nvPr/>
          </p:nvSpPr>
          <p:spPr bwMode="auto">
            <a:xfrm>
              <a:off x="10368" y="1872"/>
              <a:ext cx="372" cy="12637"/>
            </a:xfrm>
            <a:custGeom>
              <a:avLst/>
              <a:gdLst>
                <a:gd name="T0" fmla="*/ 372 w 372"/>
                <a:gd name="T1" fmla="*/ 12178 h 12398"/>
                <a:gd name="T2" fmla="*/ 312 w 372"/>
                <a:gd name="T3" fmla="*/ 12484 h 12398"/>
                <a:gd name="T4" fmla="*/ 192 w 372"/>
                <a:gd name="T5" fmla="*/ 12637 h 12398"/>
                <a:gd name="T6" fmla="*/ 48 w 372"/>
                <a:gd name="T7" fmla="*/ 12535 h 12398"/>
                <a:gd name="T8" fmla="*/ 0 w 372"/>
                <a:gd name="T9" fmla="*/ 12239 h 12398"/>
                <a:gd name="T10" fmla="*/ 48 w 372"/>
                <a:gd name="T11" fmla="*/ 12046 h 12398"/>
                <a:gd name="T12" fmla="*/ 132 w 372"/>
                <a:gd name="T13" fmla="*/ 11944 h 12398"/>
                <a:gd name="T14" fmla="*/ 228 w 372"/>
                <a:gd name="T15" fmla="*/ 12025 h 12398"/>
                <a:gd name="T16" fmla="*/ 264 w 372"/>
                <a:gd name="T17" fmla="*/ 12178 h 12398"/>
                <a:gd name="T18" fmla="*/ 240 w 372"/>
                <a:gd name="T19" fmla="*/ 12341 h 12398"/>
                <a:gd name="T20" fmla="*/ 168 w 372"/>
                <a:gd name="T21" fmla="*/ 12403 h 12398"/>
                <a:gd name="T22" fmla="*/ 120 w 372"/>
                <a:gd name="T23" fmla="*/ 12362 h 12398"/>
                <a:gd name="T24" fmla="*/ 96 w 372"/>
                <a:gd name="T25" fmla="*/ 12260 h 12398"/>
                <a:gd name="T26" fmla="*/ 144 w 372"/>
                <a:gd name="T27" fmla="*/ 12138 h 12398"/>
                <a:gd name="T28" fmla="*/ 156 w 372"/>
                <a:gd name="T29" fmla="*/ 12199 h 12398"/>
                <a:gd name="T30" fmla="*/ 156 w 372"/>
                <a:gd name="T31" fmla="*/ 12301 h 12398"/>
                <a:gd name="T32" fmla="*/ 192 w 372"/>
                <a:gd name="T33" fmla="*/ 12301 h 12398"/>
                <a:gd name="T34" fmla="*/ 216 w 372"/>
                <a:gd name="T35" fmla="*/ 12178 h 12398"/>
                <a:gd name="T36" fmla="*/ 144 w 372"/>
                <a:gd name="T37" fmla="*/ 12046 h 12398"/>
                <a:gd name="T38" fmla="*/ 60 w 372"/>
                <a:gd name="T39" fmla="*/ 12117 h 12398"/>
                <a:gd name="T40" fmla="*/ 48 w 372"/>
                <a:gd name="T41" fmla="*/ 12301 h 12398"/>
                <a:gd name="T42" fmla="*/ 84 w 372"/>
                <a:gd name="T43" fmla="*/ 12464 h 12398"/>
                <a:gd name="T44" fmla="*/ 168 w 372"/>
                <a:gd name="T45" fmla="*/ 12535 h 12398"/>
                <a:gd name="T46" fmla="*/ 276 w 372"/>
                <a:gd name="T47" fmla="*/ 12423 h 12398"/>
                <a:gd name="T48" fmla="*/ 324 w 372"/>
                <a:gd name="T49" fmla="*/ 12046 h 12398"/>
                <a:gd name="T50" fmla="*/ 312 w 372"/>
                <a:gd name="T51" fmla="*/ 377 h 12398"/>
                <a:gd name="T52" fmla="*/ 228 w 372"/>
                <a:gd name="T53" fmla="*/ 133 h 12398"/>
                <a:gd name="T54" fmla="*/ 120 w 372"/>
                <a:gd name="T55" fmla="*/ 112 h 12398"/>
                <a:gd name="T56" fmla="*/ 48 w 372"/>
                <a:gd name="T57" fmla="*/ 255 h 12398"/>
                <a:gd name="T58" fmla="*/ 48 w 372"/>
                <a:gd name="T59" fmla="*/ 438 h 12398"/>
                <a:gd name="T60" fmla="*/ 96 w 372"/>
                <a:gd name="T61" fmla="*/ 571 h 12398"/>
                <a:gd name="T62" fmla="*/ 192 w 372"/>
                <a:gd name="T63" fmla="*/ 550 h 12398"/>
                <a:gd name="T64" fmla="*/ 216 w 372"/>
                <a:gd name="T65" fmla="*/ 377 h 12398"/>
                <a:gd name="T66" fmla="*/ 168 w 372"/>
                <a:gd name="T67" fmla="*/ 336 h 12398"/>
                <a:gd name="T68" fmla="*/ 132 w 372"/>
                <a:gd name="T69" fmla="*/ 418 h 12398"/>
                <a:gd name="T70" fmla="*/ 168 w 372"/>
                <a:gd name="T71" fmla="*/ 479 h 12398"/>
                <a:gd name="T72" fmla="*/ 108 w 372"/>
                <a:gd name="T73" fmla="*/ 459 h 12398"/>
                <a:gd name="T74" fmla="*/ 96 w 372"/>
                <a:gd name="T75" fmla="*/ 336 h 12398"/>
                <a:gd name="T76" fmla="*/ 132 w 372"/>
                <a:gd name="T77" fmla="*/ 255 h 12398"/>
                <a:gd name="T78" fmla="*/ 216 w 372"/>
                <a:gd name="T79" fmla="*/ 255 h 12398"/>
                <a:gd name="T80" fmla="*/ 264 w 372"/>
                <a:gd name="T81" fmla="*/ 377 h 12398"/>
                <a:gd name="T82" fmla="*/ 240 w 372"/>
                <a:gd name="T83" fmla="*/ 550 h 12398"/>
                <a:gd name="T84" fmla="*/ 192 w 372"/>
                <a:gd name="T85" fmla="*/ 673 h 12398"/>
                <a:gd name="T86" fmla="*/ 84 w 372"/>
                <a:gd name="T87" fmla="*/ 673 h 12398"/>
                <a:gd name="T88" fmla="*/ 12 w 372"/>
                <a:gd name="T89" fmla="*/ 520 h 12398"/>
                <a:gd name="T90" fmla="*/ 12 w 372"/>
                <a:gd name="T91" fmla="*/ 234 h 12398"/>
                <a:gd name="T92" fmla="*/ 120 w 372"/>
                <a:gd name="T93" fmla="*/ 20 h 12398"/>
                <a:gd name="T94" fmla="*/ 252 w 372"/>
                <a:gd name="T95" fmla="*/ 41 h 12398"/>
                <a:gd name="T96" fmla="*/ 348 w 372"/>
                <a:gd name="T97" fmla="*/ 336 h 12398"/>
                <a:gd name="T98" fmla="*/ 372 w 372"/>
                <a:gd name="T99" fmla="*/ 612 h 1239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72"/>
                <a:gd name="T151" fmla="*/ 0 h 12398"/>
                <a:gd name="T152" fmla="*/ 372 w 372"/>
                <a:gd name="T153" fmla="*/ 12398 h 1239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72" h="12398">
                  <a:moveTo>
                    <a:pt x="372" y="11818"/>
                  </a:moveTo>
                  <a:lnTo>
                    <a:pt x="372" y="11948"/>
                  </a:lnTo>
                  <a:lnTo>
                    <a:pt x="348" y="12068"/>
                  </a:lnTo>
                  <a:lnTo>
                    <a:pt x="312" y="12248"/>
                  </a:lnTo>
                  <a:lnTo>
                    <a:pt x="252" y="12358"/>
                  </a:lnTo>
                  <a:lnTo>
                    <a:pt x="192" y="12398"/>
                  </a:lnTo>
                  <a:lnTo>
                    <a:pt x="120" y="12378"/>
                  </a:lnTo>
                  <a:lnTo>
                    <a:pt x="48" y="12298"/>
                  </a:lnTo>
                  <a:lnTo>
                    <a:pt x="12" y="12188"/>
                  </a:lnTo>
                  <a:lnTo>
                    <a:pt x="0" y="12008"/>
                  </a:lnTo>
                  <a:lnTo>
                    <a:pt x="12" y="11908"/>
                  </a:lnTo>
                  <a:lnTo>
                    <a:pt x="48" y="11818"/>
                  </a:lnTo>
                  <a:lnTo>
                    <a:pt x="84" y="11738"/>
                  </a:lnTo>
                  <a:lnTo>
                    <a:pt x="132" y="11718"/>
                  </a:lnTo>
                  <a:lnTo>
                    <a:pt x="192" y="11738"/>
                  </a:lnTo>
                  <a:lnTo>
                    <a:pt x="228" y="11798"/>
                  </a:lnTo>
                  <a:lnTo>
                    <a:pt x="240" y="11868"/>
                  </a:lnTo>
                  <a:lnTo>
                    <a:pt x="264" y="11948"/>
                  </a:lnTo>
                  <a:lnTo>
                    <a:pt x="264" y="12028"/>
                  </a:lnTo>
                  <a:lnTo>
                    <a:pt x="240" y="12108"/>
                  </a:lnTo>
                  <a:lnTo>
                    <a:pt x="216" y="12148"/>
                  </a:lnTo>
                  <a:lnTo>
                    <a:pt x="168" y="12168"/>
                  </a:lnTo>
                  <a:lnTo>
                    <a:pt x="132" y="12168"/>
                  </a:lnTo>
                  <a:lnTo>
                    <a:pt x="120" y="12128"/>
                  </a:lnTo>
                  <a:lnTo>
                    <a:pt x="96" y="12088"/>
                  </a:lnTo>
                  <a:lnTo>
                    <a:pt x="96" y="12028"/>
                  </a:lnTo>
                  <a:lnTo>
                    <a:pt x="108" y="11968"/>
                  </a:lnTo>
                  <a:lnTo>
                    <a:pt x="144" y="11908"/>
                  </a:lnTo>
                  <a:lnTo>
                    <a:pt x="168" y="11948"/>
                  </a:lnTo>
                  <a:lnTo>
                    <a:pt x="156" y="11968"/>
                  </a:lnTo>
                  <a:lnTo>
                    <a:pt x="132" y="12008"/>
                  </a:lnTo>
                  <a:lnTo>
                    <a:pt x="156" y="12068"/>
                  </a:lnTo>
                  <a:lnTo>
                    <a:pt x="168" y="12068"/>
                  </a:lnTo>
                  <a:lnTo>
                    <a:pt x="192" y="12068"/>
                  </a:lnTo>
                  <a:lnTo>
                    <a:pt x="216" y="12028"/>
                  </a:lnTo>
                  <a:lnTo>
                    <a:pt x="216" y="11948"/>
                  </a:lnTo>
                  <a:lnTo>
                    <a:pt x="192" y="11848"/>
                  </a:lnTo>
                  <a:lnTo>
                    <a:pt x="144" y="11818"/>
                  </a:lnTo>
                  <a:lnTo>
                    <a:pt x="96" y="11838"/>
                  </a:lnTo>
                  <a:lnTo>
                    <a:pt x="60" y="11888"/>
                  </a:lnTo>
                  <a:lnTo>
                    <a:pt x="48" y="11968"/>
                  </a:lnTo>
                  <a:lnTo>
                    <a:pt x="48" y="12068"/>
                  </a:lnTo>
                  <a:lnTo>
                    <a:pt x="48" y="12148"/>
                  </a:lnTo>
                  <a:lnTo>
                    <a:pt x="84" y="12228"/>
                  </a:lnTo>
                  <a:lnTo>
                    <a:pt x="120" y="12278"/>
                  </a:lnTo>
                  <a:lnTo>
                    <a:pt x="168" y="12298"/>
                  </a:lnTo>
                  <a:lnTo>
                    <a:pt x="228" y="12278"/>
                  </a:lnTo>
                  <a:lnTo>
                    <a:pt x="276" y="12188"/>
                  </a:lnTo>
                  <a:lnTo>
                    <a:pt x="312" y="12028"/>
                  </a:lnTo>
                  <a:lnTo>
                    <a:pt x="324" y="11818"/>
                  </a:lnTo>
                  <a:lnTo>
                    <a:pt x="324" y="580"/>
                  </a:lnTo>
                  <a:lnTo>
                    <a:pt x="312" y="370"/>
                  </a:lnTo>
                  <a:lnTo>
                    <a:pt x="276" y="230"/>
                  </a:lnTo>
                  <a:lnTo>
                    <a:pt x="228" y="130"/>
                  </a:lnTo>
                  <a:lnTo>
                    <a:pt x="168" y="100"/>
                  </a:lnTo>
                  <a:lnTo>
                    <a:pt x="120" y="110"/>
                  </a:lnTo>
                  <a:lnTo>
                    <a:pt x="84" y="170"/>
                  </a:lnTo>
                  <a:lnTo>
                    <a:pt x="48" y="250"/>
                  </a:lnTo>
                  <a:lnTo>
                    <a:pt x="48" y="350"/>
                  </a:lnTo>
                  <a:lnTo>
                    <a:pt x="48" y="430"/>
                  </a:lnTo>
                  <a:lnTo>
                    <a:pt x="60" y="510"/>
                  </a:lnTo>
                  <a:lnTo>
                    <a:pt x="96" y="560"/>
                  </a:lnTo>
                  <a:lnTo>
                    <a:pt x="144" y="580"/>
                  </a:lnTo>
                  <a:lnTo>
                    <a:pt x="192" y="540"/>
                  </a:lnTo>
                  <a:lnTo>
                    <a:pt x="216" y="470"/>
                  </a:lnTo>
                  <a:lnTo>
                    <a:pt x="216" y="370"/>
                  </a:lnTo>
                  <a:lnTo>
                    <a:pt x="192" y="350"/>
                  </a:lnTo>
                  <a:lnTo>
                    <a:pt x="168" y="330"/>
                  </a:lnTo>
                  <a:lnTo>
                    <a:pt x="156" y="350"/>
                  </a:lnTo>
                  <a:lnTo>
                    <a:pt x="132" y="410"/>
                  </a:lnTo>
                  <a:lnTo>
                    <a:pt x="156" y="450"/>
                  </a:lnTo>
                  <a:lnTo>
                    <a:pt x="168" y="470"/>
                  </a:lnTo>
                  <a:lnTo>
                    <a:pt x="144" y="490"/>
                  </a:lnTo>
                  <a:lnTo>
                    <a:pt x="108" y="450"/>
                  </a:lnTo>
                  <a:lnTo>
                    <a:pt x="96" y="370"/>
                  </a:lnTo>
                  <a:lnTo>
                    <a:pt x="96" y="330"/>
                  </a:lnTo>
                  <a:lnTo>
                    <a:pt x="120" y="290"/>
                  </a:lnTo>
                  <a:lnTo>
                    <a:pt x="132" y="250"/>
                  </a:lnTo>
                  <a:lnTo>
                    <a:pt x="168" y="230"/>
                  </a:lnTo>
                  <a:lnTo>
                    <a:pt x="216" y="250"/>
                  </a:lnTo>
                  <a:lnTo>
                    <a:pt x="240" y="310"/>
                  </a:lnTo>
                  <a:lnTo>
                    <a:pt x="264" y="370"/>
                  </a:lnTo>
                  <a:lnTo>
                    <a:pt x="264" y="470"/>
                  </a:lnTo>
                  <a:lnTo>
                    <a:pt x="240" y="540"/>
                  </a:lnTo>
                  <a:lnTo>
                    <a:pt x="228" y="620"/>
                  </a:lnTo>
                  <a:lnTo>
                    <a:pt x="192" y="660"/>
                  </a:lnTo>
                  <a:lnTo>
                    <a:pt x="132" y="680"/>
                  </a:lnTo>
                  <a:lnTo>
                    <a:pt x="84" y="660"/>
                  </a:lnTo>
                  <a:lnTo>
                    <a:pt x="48" y="600"/>
                  </a:lnTo>
                  <a:lnTo>
                    <a:pt x="12" y="510"/>
                  </a:lnTo>
                  <a:lnTo>
                    <a:pt x="0" y="410"/>
                  </a:lnTo>
                  <a:lnTo>
                    <a:pt x="12" y="230"/>
                  </a:lnTo>
                  <a:lnTo>
                    <a:pt x="48" y="100"/>
                  </a:lnTo>
                  <a:lnTo>
                    <a:pt x="120" y="20"/>
                  </a:lnTo>
                  <a:lnTo>
                    <a:pt x="192" y="0"/>
                  </a:lnTo>
                  <a:lnTo>
                    <a:pt x="252" y="40"/>
                  </a:lnTo>
                  <a:lnTo>
                    <a:pt x="312" y="150"/>
                  </a:lnTo>
                  <a:lnTo>
                    <a:pt x="348" y="330"/>
                  </a:lnTo>
                  <a:lnTo>
                    <a:pt x="372" y="470"/>
                  </a:lnTo>
                  <a:lnTo>
                    <a:pt x="372" y="600"/>
                  </a:lnTo>
                  <a:lnTo>
                    <a:pt x="372" y="11818"/>
                  </a:lnTo>
                  <a:close/>
                </a:path>
              </a:pathLst>
            </a:custGeom>
            <a:solidFill>
              <a:srgbClr val="B098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2" name="Rectangle 20"/>
            <p:cNvSpPr>
              <a:spLocks noChangeArrowheads="1"/>
            </p:cNvSpPr>
            <p:nvPr/>
          </p:nvSpPr>
          <p:spPr bwMode="auto">
            <a:xfrm>
              <a:off x="1216" y="1008"/>
              <a:ext cx="9936" cy="15264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Arial" charset="0"/>
              </a:endParaRPr>
            </a:p>
          </p:txBody>
        </p:sp>
        <p:sp>
          <p:nvSpPr>
            <p:cNvPr id="3083" name="Freeform 21"/>
            <p:cNvSpPr>
              <a:spLocks/>
            </p:cNvSpPr>
            <p:nvPr/>
          </p:nvSpPr>
          <p:spPr bwMode="auto">
            <a:xfrm>
              <a:off x="9965" y="1324"/>
              <a:ext cx="572" cy="1241"/>
            </a:xfrm>
            <a:custGeom>
              <a:avLst/>
              <a:gdLst>
                <a:gd name="T0" fmla="*/ 140 w 589"/>
                <a:gd name="T1" fmla="*/ 323 h 1190"/>
                <a:gd name="T2" fmla="*/ 163 w 589"/>
                <a:gd name="T3" fmla="*/ 344 h 1190"/>
                <a:gd name="T4" fmla="*/ 151 w 589"/>
                <a:gd name="T5" fmla="*/ 407 h 1190"/>
                <a:gd name="T6" fmla="*/ 140 w 589"/>
                <a:gd name="T7" fmla="*/ 469 h 1190"/>
                <a:gd name="T8" fmla="*/ 140 w 589"/>
                <a:gd name="T9" fmla="*/ 574 h 1190"/>
                <a:gd name="T10" fmla="*/ 140 w 589"/>
                <a:gd name="T11" fmla="*/ 688 h 1190"/>
                <a:gd name="T12" fmla="*/ 187 w 589"/>
                <a:gd name="T13" fmla="*/ 834 h 1190"/>
                <a:gd name="T14" fmla="*/ 246 w 589"/>
                <a:gd name="T15" fmla="*/ 918 h 1190"/>
                <a:gd name="T16" fmla="*/ 304 w 589"/>
                <a:gd name="T17" fmla="*/ 939 h 1190"/>
                <a:gd name="T18" fmla="*/ 351 w 589"/>
                <a:gd name="T19" fmla="*/ 918 h 1190"/>
                <a:gd name="T20" fmla="*/ 397 w 589"/>
                <a:gd name="T21" fmla="*/ 834 h 1190"/>
                <a:gd name="T22" fmla="*/ 479 w 589"/>
                <a:gd name="T23" fmla="*/ 615 h 1190"/>
                <a:gd name="T24" fmla="*/ 490 w 589"/>
                <a:gd name="T25" fmla="*/ 490 h 1190"/>
                <a:gd name="T26" fmla="*/ 490 w 589"/>
                <a:gd name="T27" fmla="*/ 428 h 1190"/>
                <a:gd name="T28" fmla="*/ 479 w 589"/>
                <a:gd name="T29" fmla="*/ 365 h 1190"/>
                <a:gd name="T30" fmla="*/ 467 w 589"/>
                <a:gd name="T31" fmla="*/ 302 h 1190"/>
                <a:gd name="T32" fmla="*/ 479 w 589"/>
                <a:gd name="T33" fmla="*/ 261 h 1190"/>
                <a:gd name="T34" fmla="*/ 490 w 589"/>
                <a:gd name="T35" fmla="*/ 167 h 1190"/>
                <a:gd name="T36" fmla="*/ 514 w 589"/>
                <a:gd name="T37" fmla="*/ 83 h 1190"/>
                <a:gd name="T38" fmla="*/ 525 w 589"/>
                <a:gd name="T39" fmla="*/ 42 h 1190"/>
                <a:gd name="T40" fmla="*/ 525 w 589"/>
                <a:gd name="T41" fmla="*/ 0 h 1190"/>
                <a:gd name="T42" fmla="*/ 537 w 589"/>
                <a:gd name="T43" fmla="*/ 21 h 1190"/>
                <a:gd name="T44" fmla="*/ 560 w 589"/>
                <a:gd name="T45" fmla="*/ 125 h 1190"/>
                <a:gd name="T46" fmla="*/ 572 w 589"/>
                <a:gd name="T47" fmla="*/ 240 h 1190"/>
                <a:gd name="T48" fmla="*/ 572 w 589"/>
                <a:gd name="T49" fmla="*/ 365 h 1190"/>
                <a:gd name="T50" fmla="*/ 560 w 589"/>
                <a:gd name="T51" fmla="*/ 490 h 1190"/>
                <a:gd name="T52" fmla="*/ 502 w 589"/>
                <a:gd name="T53" fmla="*/ 709 h 1190"/>
                <a:gd name="T54" fmla="*/ 432 w 589"/>
                <a:gd name="T55" fmla="*/ 918 h 1190"/>
                <a:gd name="T56" fmla="*/ 374 w 589"/>
                <a:gd name="T57" fmla="*/ 1064 h 1190"/>
                <a:gd name="T58" fmla="*/ 316 w 589"/>
                <a:gd name="T59" fmla="*/ 1137 h 1190"/>
                <a:gd name="T60" fmla="*/ 257 w 589"/>
                <a:gd name="T61" fmla="*/ 1199 h 1190"/>
                <a:gd name="T62" fmla="*/ 211 w 589"/>
                <a:gd name="T63" fmla="*/ 1241 h 1190"/>
                <a:gd name="T64" fmla="*/ 163 w 589"/>
                <a:gd name="T65" fmla="*/ 1241 h 1190"/>
                <a:gd name="T66" fmla="*/ 117 w 589"/>
                <a:gd name="T67" fmla="*/ 1199 h 1190"/>
                <a:gd name="T68" fmla="*/ 47 w 589"/>
                <a:gd name="T69" fmla="*/ 1095 h 1190"/>
                <a:gd name="T70" fmla="*/ 12 w 589"/>
                <a:gd name="T71" fmla="*/ 1001 h 1190"/>
                <a:gd name="T72" fmla="*/ 0 w 589"/>
                <a:gd name="T73" fmla="*/ 876 h 1190"/>
                <a:gd name="T74" fmla="*/ 0 w 589"/>
                <a:gd name="T75" fmla="*/ 751 h 1190"/>
                <a:gd name="T76" fmla="*/ 12 w 589"/>
                <a:gd name="T77" fmla="*/ 636 h 1190"/>
                <a:gd name="T78" fmla="*/ 35 w 589"/>
                <a:gd name="T79" fmla="*/ 511 h 1190"/>
                <a:gd name="T80" fmla="*/ 70 w 589"/>
                <a:gd name="T81" fmla="*/ 428 h 1190"/>
                <a:gd name="T82" fmla="*/ 105 w 589"/>
                <a:gd name="T83" fmla="*/ 365 h 1190"/>
                <a:gd name="T84" fmla="*/ 140 w 589"/>
                <a:gd name="T85" fmla="*/ 323 h 119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589"/>
                <a:gd name="T130" fmla="*/ 0 h 1190"/>
                <a:gd name="T131" fmla="*/ 589 w 589"/>
                <a:gd name="T132" fmla="*/ 1190 h 119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589" h="1190">
                  <a:moveTo>
                    <a:pt x="144" y="310"/>
                  </a:moveTo>
                  <a:lnTo>
                    <a:pt x="168" y="330"/>
                  </a:lnTo>
                  <a:lnTo>
                    <a:pt x="156" y="390"/>
                  </a:lnTo>
                  <a:lnTo>
                    <a:pt x="144" y="450"/>
                  </a:lnTo>
                  <a:lnTo>
                    <a:pt x="144" y="550"/>
                  </a:lnTo>
                  <a:lnTo>
                    <a:pt x="144" y="660"/>
                  </a:lnTo>
                  <a:lnTo>
                    <a:pt x="193" y="800"/>
                  </a:lnTo>
                  <a:lnTo>
                    <a:pt x="253" y="880"/>
                  </a:lnTo>
                  <a:lnTo>
                    <a:pt x="313" y="900"/>
                  </a:lnTo>
                  <a:lnTo>
                    <a:pt x="361" y="880"/>
                  </a:lnTo>
                  <a:lnTo>
                    <a:pt x="409" y="800"/>
                  </a:lnTo>
                  <a:lnTo>
                    <a:pt x="493" y="590"/>
                  </a:lnTo>
                  <a:lnTo>
                    <a:pt x="505" y="470"/>
                  </a:lnTo>
                  <a:lnTo>
                    <a:pt x="505" y="410"/>
                  </a:lnTo>
                  <a:lnTo>
                    <a:pt x="493" y="350"/>
                  </a:lnTo>
                  <a:lnTo>
                    <a:pt x="481" y="290"/>
                  </a:lnTo>
                  <a:lnTo>
                    <a:pt x="493" y="250"/>
                  </a:lnTo>
                  <a:lnTo>
                    <a:pt x="505" y="160"/>
                  </a:lnTo>
                  <a:lnTo>
                    <a:pt x="529" y="80"/>
                  </a:lnTo>
                  <a:lnTo>
                    <a:pt x="541" y="40"/>
                  </a:lnTo>
                  <a:lnTo>
                    <a:pt x="541" y="0"/>
                  </a:lnTo>
                  <a:lnTo>
                    <a:pt x="553" y="20"/>
                  </a:lnTo>
                  <a:lnTo>
                    <a:pt x="577" y="120"/>
                  </a:lnTo>
                  <a:lnTo>
                    <a:pt x="589" y="230"/>
                  </a:lnTo>
                  <a:lnTo>
                    <a:pt x="589" y="350"/>
                  </a:lnTo>
                  <a:lnTo>
                    <a:pt x="577" y="470"/>
                  </a:lnTo>
                  <a:lnTo>
                    <a:pt x="517" y="680"/>
                  </a:lnTo>
                  <a:lnTo>
                    <a:pt x="445" y="880"/>
                  </a:lnTo>
                  <a:lnTo>
                    <a:pt x="385" y="1020"/>
                  </a:lnTo>
                  <a:lnTo>
                    <a:pt x="325" y="1090"/>
                  </a:lnTo>
                  <a:lnTo>
                    <a:pt x="265" y="1150"/>
                  </a:lnTo>
                  <a:lnTo>
                    <a:pt x="217" y="1190"/>
                  </a:lnTo>
                  <a:lnTo>
                    <a:pt x="168" y="1190"/>
                  </a:lnTo>
                  <a:lnTo>
                    <a:pt x="120" y="1150"/>
                  </a:lnTo>
                  <a:lnTo>
                    <a:pt x="48" y="1050"/>
                  </a:lnTo>
                  <a:lnTo>
                    <a:pt x="12" y="960"/>
                  </a:lnTo>
                  <a:lnTo>
                    <a:pt x="0" y="840"/>
                  </a:lnTo>
                  <a:lnTo>
                    <a:pt x="0" y="720"/>
                  </a:lnTo>
                  <a:lnTo>
                    <a:pt x="12" y="610"/>
                  </a:lnTo>
                  <a:lnTo>
                    <a:pt x="36" y="490"/>
                  </a:lnTo>
                  <a:lnTo>
                    <a:pt x="72" y="410"/>
                  </a:lnTo>
                  <a:lnTo>
                    <a:pt x="108" y="350"/>
                  </a:lnTo>
                  <a:lnTo>
                    <a:pt x="144" y="31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4" name="Freeform 22"/>
            <p:cNvSpPr>
              <a:spLocks/>
            </p:cNvSpPr>
            <p:nvPr/>
          </p:nvSpPr>
          <p:spPr bwMode="auto">
            <a:xfrm>
              <a:off x="10315" y="1543"/>
              <a:ext cx="524" cy="1325"/>
            </a:xfrm>
            <a:custGeom>
              <a:avLst/>
              <a:gdLst>
                <a:gd name="T0" fmla="*/ 384 w 540"/>
                <a:gd name="T1" fmla="*/ 981 h 1270"/>
                <a:gd name="T2" fmla="*/ 384 w 540"/>
                <a:gd name="T3" fmla="*/ 939 h 1270"/>
                <a:gd name="T4" fmla="*/ 361 w 540"/>
                <a:gd name="T5" fmla="*/ 981 h 1270"/>
                <a:gd name="T6" fmla="*/ 338 w 540"/>
                <a:gd name="T7" fmla="*/ 1002 h 1270"/>
                <a:gd name="T8" fmla="*/ 291 w 540"/>
                <a:gd name="T9" fmla="*/ 1022 h 1270"/>
                <a:gd name="T10" fmla="*/ 233 w 540"/>
                <a:gd name="T11" fmla="*/ 1002 h 1270"/>
                <a:gd name="T12" fmla="*/ 175 w 540"/>
                <a:gd name="T13" fmla="*/ 897 h 1270"/>
                <a:gd name="T14" fmla="*/ 140 w 540"/>
                <a:gd name="T15" fmla="*/ 762 h 1270"/>
                <a:gd name="T16" fmla="*/ 128 w 540"/>
                <a:gd name="T17" fmla="*/ 636 h 1270"/>
                <a:gd name="T18" fmla="*/ 140 w 540"/>
                <a:gd name="T19" fmla="*/ 490 h 1270"/>
                <a:gd name="T20" fmla="*/ 175 w 540"/>
                <a:gd name="T21" fmla="*/ 386 h 1270"/>
                <a:gd name="T22" fmla="*/ 268 w 540"/>
                <a:gd name="T23" fmla="*/ 209 h 1270"/>
                <a:gd name="T24" fmla="*/ 326 w 540"/>
                <a:gd name="T25" fmla="*/ 167 h 1270"/>
                <a:gd name="T26" fmla="*/ 349 w 540"/>
                <a:gd name="T27" fmla="*/ 188 h 1270"/>
                <a:gd name="T28" fmla="*/ 373 w 540"/>
                <a:gd name="T29" fmla="*/ 230 h 1270"/>
                <a:gd name="T30" fmla="*/ 396 w 540"/>
                <a:gd name="T31" fmla="*/ 250 h 1270"/>
                <a:gd name="T32" fmla="*/ 419 w 540"/>
                <a:gd name="T33" fmla="*/ 209 h 1270"/>
                <a:gd name="T34" fmla="*/ 454 w 540"/>
                <a:gd name="T35" fmla="*/ 167 h 1270"/>
                <a:gd name="T36" fmla="*/ 489 w 540"/>
                <a:gd name="T37" fmla="*/ 125 h 1270"/>
                <a:gd name="T38" fmla="*/ 512 w 540"/>
                <a:gd name="T39" fmla="*/ 104 h 1270"/>
                <a:gd name="T40" fmla="*/ 524 w 540"/>
                <a:gd name="T41" fmla="*/ 104 h 1270"/>
                <a:gd name="T42" fmla="*/ 524 w 540"/>
                <a:gd name="T43" fmla="*/ 83 h 1270"/>
                <a:gd name="T44" fmla="*/ 477 w 540"/>
                <a:gd name="T45" fmla="*/ 21 h 1270"/>
                <a:gd name="T46" fmla="*/ 431 w 540"/>
                <a:gd name="T47" fmla="*/ 0 h 1270"/>
                <a:gd name="T48" fmla="*/ 384 w 540"/>
                <a:gd name="T49" fmla="*/ 0 h 1270"/>
                <a:gd name="T50" fmla="*/ 326 w 540"/>
                <a:gd name="T51" fmla="*/ 21 h 1270"/>
                <a:gd name="T52" fmla="*/ 221 w 540"/>
                <a:gd name="T53" fmla="*/ 146 h 1270"/>
                <a:gd name="T54" fmla="*/ 140 w 540"/>
                <a:gd name="T55" fmla="*/ 313 h 1270"/>
                <a:gd name="T56" fmla="*/ 82 w 540"/>
                <a:gd name="T57" fmla="*/ 469 h 1270"/>
                <a:gd name="T58" fmla="*/ 35 w 540"/>
                <a:gd name="T59" fmla="*/ 595 h 1270"/>
                <a:gd name="T60" fmla="*/ 12 w 540"/>
                <a:gd name="T61" fmla="*/ 741 h 1270"/>
                <a:gd name="T62" fmla="*/ 0 w 540"/>
                <a:gd name="T63" fmla="*/ 835 h 1270"/>
                <a:gd name="T64" fmla="*/ 0 w 540"/>
                <a:gd name="T65" fmla="*/ 960 h 1270"/>
                <a:gd name="T66" fmla="*/ 12 w 540"/>
                <a:gd name="T67" fmla="*/ 1064 h 1270"/>
                <a:gd name="T68" fmla="*/ 70 w 540"/>
                <a:gd name="T69" fmla="*/ 1231 h 1270"/>
                <a:gd name="T70" fmla="*/ 105 w 540"/>
                <a:gd name="T71" fmla="*/ 1283 h 1270"/>
                <a:gd name="T72" fmla="*/ 151 w 540"/>
                <a:gd name="T73" fmla="*/ 1325 h 1270"/>
                <a:gd name="T74" fmla="*/ 210 w 540"/>
                <a:gd name="T75" fmla="*/ 1325 h 1270"/>
                <a:gd name="T76" fmla="*/ 268 w 540"/>
                <a:gd name="T77" fmla="*/ 1283 h 1270"/>
                <a:gd name="T78" fmla="*/ 314 w 540"/>
                <a:gd name="T79" fmla="*/ 1242 h 1270"/>
                <a:gd name="T80" fmla="*/ 349 w 540"/>
                <a:gd name="T81" fmla="*/ 1189 h 1270"/>
                <a:gd name="T82" fmla="*/ 384 w 540"/>
                <a:gd name="T83" fmla="*/ 1085 h 1270"/>
                <a:gd name="T84" fmla="*/ 384 w 540"/>
                <a:gd name="T85" fmla="*/ 981 h 127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540"/>
                <a:gd name="T130" fmla="*/ 0 h 1270"/>
                <a:gd name="T131" fmla="*/ 540 w 540"/>
                <a:gd name="T132" fmla="*/ 1270 h 127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540" h="1270">
                  <a:moveTo>
                    <a:pt x="396" y="940"/>
                  </a:moveTo>
                  <a:lnTo>
                    <a:pt x="396" y="900"/>
                  </a:lnTo>
                  <a:lnTo>
                    <a:pt x="372" y="940"/>
                  </a:lnTo>
                  <a:lnTo>
                    <a:pt x="348" y="960"/>
                  </a:lnTo>
                  <a:lnTo>
                    <a:pt x="300" y="980"/>
                  </a:lnTo>
                  <a:lnTo>
                    <a:pt x="240" y="960"/>
                  </a:lnTo>
                  <a:lnTo>
                    <a:pt x="180" y="860"/>
                  </a:lnTo>
                  <a:lnTo>
                    <a:pt x="144" y="730"/>
                  </a:lnTo>
                  <a:lnTo>
                    <a:pt x="132" y="610"/>
                  </a:lnTo>
                  <a:lnTo>
                    <a:pt x="144" y="470"/>
                  </a:lnTo>
                  <a:lnTo>
                    <a:pt x="180" y="370"/>
                  </a:lnTo>
                  <a:lnTo>
                    <a:pt x="276" y="200"/>
                  </a:lnTo>
                  <a:lnTo>
                    <a:pt x="336" y="160"/>
                  </a:lnTo>
                  <a:lnTo>
                    <a:pt x="360" y="180"/>
                  </a:lnTo>
                  <a:lnTo>
                    <a:pt x="384" y="220"/>
                  </a:lnTo>
                  <a:lnTo>
                    <a:pt x="408" y="240"/>
                  </a:lnTo>
                  <a:lnTo>
                    <a:pt x="432" y="200"/>
                  </a:lnTo>
                  <a:lnTo>
                    <a:pt x="468" y="160"/>
                  </a:lnTo>
                  <a:lnTo>
                    <a:pt x="504" y="120"/>
                  </a:lnTo>
                  <a:lnTo>
                    <a:pt x="528" y="100"/>
                  </a:lnTo>
                  <a:lnTo>
                    <a:pt x="540" y="100"/>
                  </a:lnTo>
                  <a:lnTo>
                    <a:pt x="540" y="80"/>
                  </a:lnTo>
                  <a:lnTo>
                    <a:pt x="492" y="20"/>
                  </a:lnTo>
                  <a:lnTo>
                    <a:pt x="444" y="0"/>
                  </a:lnTo>
                  <a:lnTo>
                    <a:pt x="396" y="0"/>
                  </a:lnTo>
                  <a:lnTo>
                    <a:pt x="336" y="20"/>
                  </a:lnTo>
                  <a:lnTo>
                    <a:pt x="228" y="140"/>
                  </a:lnTo>
                  <a:lnTo>
                    <a:pt x="144" y="300"/>
                  </a:lnTo>
                  <a:lnTo>
                    <a:pt x="84" y="450"/>
                  </a:lnTo>
                  <a:lnTo>
                    <a:pt x="36" y="570"/>
                  </a:lnTo>
                  <a:lnTo>
                    <a:pt x="12" y="710"/>
                  </a:lnTo>
                  <a:lnTo>
                    <a:pt x="0" y="800"/>
                  </a:lnTo>
                  <a:lnTo>
                    <a:pt x="0" y="920"/>
                  </a:lnTo>
                  <a:lnTo>
                    <a:pt x="12" y="1020"/>
                  </a:lnTo>
                  <a:lnTo>
                    <a:pt x="72" y="1180"/>
                  </a:lnTo>
                  <a:lnTo>
                    <a:pt x="108" y="1230"/>
                  </a:lnTo>
                  <a:lnTo>
                    <a:pt x="156" y="1270"/>
                  </a:lnTo>
                  <a:lnTo>
                    <a:pt x="216" y="1270"/>
                  </a:lnTo>
                  <a:lnTo>
                    <a:pt x="276" y="1230"/>
                  </a:lnTo>
                  <a:lnTo>
                    <a:pt x="324" y="1190"/>
                  </a:lnTo>
                  <a:lnTo>
                    <a:pt x="360" y="1140"/>
                  </a:lnTo>
                  <a:lnTo>
                    <a:pt x="396" y="1040"/>
                  </a:lnTo>
                  <a:lnTo>
                    <a:pt x="396" y="94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5" name="Freeform 23"/>
            <p:cNvSpPr>
              <a:spLocks/>
            </p:cNvSpPr>
            <p:nvPr/>
          </p:nvSpPr>
          <p:spPr bwMode="auto">
            <a:xfrm>
              <a:off x="9989" y="1324"/>
              <a:ext cx="815" cy="1889"/>
            </a:xfrm>
            <a:custGeom>
              <a:avLst/>
              <a:gdLst>
                <a:gd name="T0" fmla="*/ 803 w 841"/>
                <a:gd name="T1" fmla="*/ 0 h 1810"/>
                <a:gd name="T2" fmla="*/ 815 w 841"/>
                <a:gd name="T3" fmla="*/ 104 h 1810"/>
                <a:gd name="T4" fmla="*/ 792 w 841"/>
                <a:gd name="T5" fmla="*/ 261 h 1810"/>
                <a:gd name="T6" fmla="*/ 780 w 841"/>
                <a:gd name="T7" fmla="*/ 386 h 1810"/>
                <a:gd name="T8" fmla="*/ 803 w 841"/>
                <a:gd name="T9" fmla="*/ 491 h 1810"/>
                <a:gd name="T10" fmla="*/ 792 w 841"/>
                <a:gd name="T11" fmla="*/ 511 h 1810"/>
                <a:gd name="T12" fmla="*/ 780 w 841"/>
                <a:gd name="T13" fmla="*/ 532 h 1810"/>
                <a:gd name="T14" fmla="*/ 768 w 841"/>
                <a:gd name="T15" fmla="*/ 511 h 1810"/>
                <a:gd name="T16" fmla="*/ 734 w 841"/>
                <a:gd name="T17" fmla="*/ 532 h 1810"/>
                <a:gd name="T18" fmla="*/ 641 w 841"/>
                <a:gd name="T19" fmla="*/ 605 h 1810"/>
                <a:gd name="T20" fmla="*/ 536 w 841"/>
                <a:gd name="T21" fmla="*/ 731 h 1810"/>
                <a:gd name="T22" fmla="*/ 431 w 841"/>
                <a:gd name="T23" fmla="*/ 918 h 1810"/>
                <a:gd name="T24" fmla="*/ 385 w 841"/>
                <a:gd name="T25" fmla="*/ 1075 h 1810"/>
                <a:gd name="T26" fmla="*/ 327 w 841"/>
                <a:gd name="T27" fmla="*/ 1263 h 1810"/>
                <a:gd name="T28" fmla="*/ 292 w 841"/>
                <a:gd name="T29" fmla="*/ 1482 h 1810"/>
                <a:gd name="T30" fmla="*/ 292 w 841"/>
                <a:gd name="T31" fmla="*/ 1607 h 1810"/>
                <a:gd name="T32" fmla="*/ 303 w 841"/>
                <a:gd name="T33" fmla="*/ 1712 h 1810"/>
                <a:gd name="T34" fmla="*/ 303 w 841"/>
                <a:gd name="T35" fmla="*/ 1774 h 1810"/>
                <a:gd name="T36" fmla="*/ 303 w 841"/>
                <a:gd name="T37" fmla="*/ 1795 h 1810"/>
                <a:gd name="T38" fmla="*/ 268 w 841"/>
                <a:gd name="T39" fmla="*/ 1816 h 1810"/>
                <a:gd name="T40" fmla="*/ 210 w 841"/>
                <a:gd name="T41" fmla="*/ 1795 h 1810"/>
                <a:gd name="T42" fmla="*/ 187 w 841"/>
                <a:gd name="T43" fmla="*/ 1795 h 1810"/>
                <a:gd name="T44" fmla="*/ 116 w 841"/>
                <a:gd name="T45" fmla="*/ 1837 h 1810"/>
                <a:gd name="T46" fmla="*/ 23 w 841"/>
                <a:gd name="T47" fmla="*/ 1868 h 1810"/>
                <a:gd name="T48" fmla="*/ 12 w 841"/>
                <a:gd name="T49" fmla="*/ 1889 h 1810"/>
                <a:gd name="T50" fmla="*/ 0 w 841"/>
                <a:gd name="T51" fmla="*/ 1889 h 1810"/>
                <a:gd name="T52" fmla="*/ 0 w 841"/>
                <a:gd name="T53" fmla="*/ 1868 h 1810"/>
                <a:gd name="T54" fmla="*/ 0 w 841"/>
                <a:gd name="T55" fmla="*/ 1816 h 1810"/>
                <a:gd name="T56" fmla="*/ 23 w 841"/>
                <a:gd name="T57" fmla="*/ 1607 h 1810"/>
                <a:gd name="T58" fmla="*/ 47 w 841"/>
                <a:gd name="T59" fmla="*/ 1461 h 1810"/>
                <a:gd name="T60" fmla="*/ 47 w 841"/>
                <a:gd name="T61" fmla="*/ 1409 h 1810"/>
                <a:gd name="T62" fmla="*/ 23 w 841"/>
                <a:gd name="T63" fmla="*/ 1263 h 1810"/>
                <a:gd name="T64" fmla="*/ 35 w 841"/>
                <a:gd name="T65" fmla="*/ 1158 h 1810"/>
                <a:gd name="T66" fmla="*/ 47 w 841"/>
                <a:gd name="T67" fmla="*/ 1158 h 1810"/>
                <a:gd name="T68" fmla="*/ 70 w 841"/>
                <a:gd name="T69" fmla="*/ 1179 h 1810"/>
                <a:gd name="T70" fmla="*/ 116 w 841"/>
                <a:gd name="T71" fmla="*/ 1200 h 1810"/>
                <a:gd name="T72" fmla="*/ 175 w 841"/>
                <a:gd name="T73" fmla="*/ 1200 h 1810"/>
                <a:gd name="T74" fmla="*/ 257 w 841"/>
                <a:gd name="T75" fmla="*/ 1117 h 1810"/>
                <a:gd name="T76" fmla="*/ 350 w 841"/>
                <a:gd name="T77" fmla="*/ 991 h 1810"/>
                <a:gd name="T78" fmla="*/ 420 w 841"/>
                <a:gd name="T79" fmla="*/ 856 h 1810"/>
                <a:gd name="T80" fmla="*/ 489 w 841"/>
                <a:gd name="T81" fmla="*/ 626 h 1810"/>
                <a:gd name="T82" fmla="*/ 548 w 841"/>
                <a:gd name="T83" fmla="*/ 386 h 1810"/>
                <a:gd name="T84" fmla="*/ 582 w 841"/>
                <a:gd name="T85" fmla="*/ 157 h 1810"/>
                <a:gd name="T86" fmla="*/ 582 w 841"/>
                <a:gd name="T87" fmla="*/ 104 h 1810"/>
                <a:gd name="T88" fmla="*/ 582 w 841"/>
                <a:gd name="T89" fmla="*/ 63 h 1810"/>
                <a:gd name="T90" fmla="*/ 582 w 841"/>
                <a:gd name="T91" fmla="*/ 21 h 1810"/>
                <a:gd name="T92" fmla="*/ 606 w 841"/>
                <a:gd name="T93" fmla="*/ 21 h 1810"/>
                <a:gd name="T94" fmla="*/ 641 w 841"/>
                <a:gd name="T95" fmla="*/ 63 h 1810"/>
                <a:gd name="T96" fmla="*/ 699 w 841"/>
                <a:gd name="T97" fmla="*/ 42 h 1810"/>
                <a:gd name="T98" fmla="*/ 757 w 841"/>
                <a:gd name="T99" fmla="*/ 0 h 1810"/>
                <a:gd name="T100" fmla="*/ 803 w 841"/>
                <a:gd name="T101" fmla="*/ 0 h 181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841"/>
                <a:gd name="T154" fmla="*/ 0 h 1810"/>
                <a:gd name="T155" fmla="*/ 841 w 841"/>
                <a:gd name="T156" fmla="*/ 1810 h 181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841" h="1810">
                  <a:moveTo>
                    <a:pt x="829" y="0"/>
                  </a:moveTo>
                  <a:lnTo>
                    <a:pt x="841" y="100"/>
                  </a:lnTo>
                  <a:lnTo>
                    <a:pt x="817" y="250"/>
                  </a:lnTo>
                  <a:lnTo>
                    <a:pt x="805" y="370"/>
                  </a:lnTo>
                  <a:lnTo>
                    <a:pt x="829" y="470"/>
                  </a:lnTo>
                  <a:lnTo>
                    <a:pt x="817" y="490"/>
                  </a:lnTo>
                  <a:lnTo>
                    <a:pt x="805" y="510"/>
                  </a:lnTo>
                  <a:lnTo>
                    <a:pt x="793" y="490"/>
                  </a:lnTo>
                  <a:lnTo>
                    <a:pt x="757" y="510"/>
                  </a:lnTo>
                  <a:lnTo>
                    <a:pt x="661" y="580"/>
                  </a:lnTo>
                  <a:lnTo>
                    <a:pt x="553" y="700"/>
                  </a:lnTo>
                  <a:lnTo>
                    <a:pt x="445" y="880"/>
                  </a:lnTo>
                  <a:lnTo>
                    <a:pt x="397" y="1030"/>
                  </a:lnTo>
                  <a:lnTo>
                    <a:pt x="337" y="1210"/>
                  </a:lnTo>
                  <a:lnTo>
                    <a:pt x="301" y="1420"/>
                  </a:lnTo>
                  <a:lnTo>
                    <a:pt x="301" y="1540"/>
                  </a:lnTo>
                  <a:lnTo>
                    <a:pt x="313" y="1640"/>
                  </a:lnTo>
                  <a:lnTo>
                    <a:pt x="313" y="1700"/>
                  </a:lnTo>
                  <a:lnTo>
                    <a:pt x="313" y="1720"/>
                  </a:lnTo>
                  <a:lnTo>
                    <a:pt x="277" y="1740"/>
                  </a:lnTo>
                  <a:lnTo>
                    <a:pt x="217" y="1720"/>
                  </a:lnTo>
                  <a:lnTo>
                    <a:pt x="193" y="1720"/>
                  </a:lnTo>
                  <a:lnTo>
                    <a:pt x="120" y="1760"/>
                  </a:lnTo>
                  <a:lnTo>
                    <a:pt x="24" y="1790"/>
                  </a:lnTo>
                  <a:lnTo>
                    <a:pt x="12" y="1810"/>
                  </a:lnTo>
                  <a:lnTo>
                    <a:pt x="0" y="1810"/>
                  </a:lnTo>
                  <a:lnTo>
                    <a:pt x="0" y="1790"/>
                  </a:lnTo>
                  <a:lnTo>
                    <a:pt x="0" y="1740"/>
                  </a:lnTo>
                  <a:lnTo>
                    <a:pt x="24" y="1540"/>
                  </a:lnTo>
                  <a:lnTo>
                    <a:pt x="48" y="1400"/>
                  </a:lnTo>
                  <a:lnTo>
                    <a:pt x="48" y="1350"/>
                  </a:lnTo>
                  <a:lnTo>
                    <a:pt x="24" y="1210"/>
                  </a:lnTo>
                  <a:lnTo>
                    <a:pt x="36" y="1110"/>
                  </a:lnTo>
                  <a:lnTo>
                    <a:pt x="48" y="1110"/>
                  </a:lnTo>
                  <a:lnTo>
                    <a:pt x="72" y="1130"/>
                  </a:lnTo>
                  <a:lnTo>
                    <a:pt x="120" y="1150"/>
                  </a:lnTo>
                  <a:lnTo>
                    <a:pt x="181" y="1150"/>
                  </a:lnTo>
                  <a:lnTo>
                    <a:pt x="265" y="1070"/>
                  </a:lnTo>
                  <a:lnTo>
                    <a:pt x="361" y="950"/>
                  </a:lnTo>
                  <a:lnTo>
                    <a:pt x="433" y="820"/>
                  </a:lnTo>
                  <a:lnTo>
                    <a:pt x="505" y="600"/>
                  </a:lnTo>
                  <a:lnTo>
                    <a:pt x="565" y="370"/>
                  </a:lnTo>
                  <a:lnTo>
                    <a:pt x="601" y="150"/>
                  </a:lnTo>
                  <a:lnTo>
                    <a:pt x="601" y="100"/>
                  </a:lnTo>
                  <a:lnTo>
                    <a:pt x="601" y="60"/>
                  </a:lnTo>
                  <a:lnTo>
                    <a:pt x="601" y="20"/>
                  </a:lnTo>
                  <a:lnTo>
                    <a:pt x="625" y="20"/>
                  </a:lnTo>
                  <a:lnTo>
                    <a:pt x="661" y="60"/>
                  </a:lnTo>
                  <a:lnTo>
                    <a:pt x="721" y="40"/>
                  </a:lnTo>
                  <a:lnTo>
                    <a:pt x="781" y="0"/>
                  </a:lnTo>
                  <a:lnTo>
                    <a:pt x="829" y="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6" name="Freeform 24"/>
            <p:cNvSpPr>
              <a:spLocks/>
            </p:cNvSpPr>
            <p:nvPr/>
          </p:nvSpPr>
          <p:spPr bwMode="auto">
            <a:xfrm>
              <a:off x="1847" y="1324"/>
              <a:ext cx="572" cy="1241"/>
            </a:xfrm>
            <a:custGeom>
              <a:avLst/>
              <a:gdLst>
                <a:gd name="T0" fmla="*/ 421 w 589"/>
                <a:gd name="T1" fmla="*/ 323 h 1190"/>
                <a:gd name="T2" fmla="*/ 409 w 589"/>
                <a:gd name="T3" fmla="*/ 344 h 1190"/>
                <a:gd name="T4" fmla="*/ 421 w 589"/>
                <a:gd name="T5" fmla="*/ 407 h 1190"/>
                <a:gd name="T6" fmla="*/ 432 w 589"/>
                <a:gd name="T7" fmla="*/ 469 h 1190"/>
                <a:gd name="T8" fmla="*/ 444 w 589"/>
                <a:gd name="T9" fmla="*/ 574 h 1190"/>
                <a:gd name="T10" fmla="*/ 432 w 589"/>
                <a:gd name="T11" fmla="*/ 688 h 1190"/>
                <a:gd name="T12" fmla="*/ 386 w 589"/>
                <a:gd name="T13" fmla="*/ 834 h 1190"/>
                <a:gd name="T14" fmla="*/ 326 w 589"/>
                <a:gd name="T15" fmla="*/ 918 h 1190"/>
                <a:gd name="T16" fmla="*/ 268 w 589"/>
                <a:gd name="T17" fmla="*/ 939 h 1190"/>
                <a:gd name="T18" fmla="*/ 210 w 589"/>
                <a:gd name="T19" fmla="*/ 918 h 1190"/>
                <a:gd name="T20" fmla="*/ 163 w 589"/>
                <a:gd name="T21" fmla="*/ 834 h 1190"/>
                <a:gd name="T22" fmla="*/ 93 w 589"/>
                <a:gd name="T23" fmla="*/ 615 h 1190"/>
                <a:gd name="T24" fmla="*/ 70 w 589"/>
                <a:gd name="T25" fmla="*/ 490 h 1190"/>
                <a:gd name="T26" fmla="*/ 82 w 589"/>
                <a:gd name="T27" fmla="*/ 428 h 1190"/>
                <a:gd name="T28" fmla="*/ 93 w 589"/>
                <a:gd name="T29" fmla="*/ 365 h 1190"/>
                <a:gd name="T30" fmla="*/ 105 w 589"/>
                <a:gd name="T31" fmla="*/ 302 h 1190"/>
                <a:gd name="T32" fmla="*/ 93 w 589"/>
                <a:gd name="T33" fmla="*/ 261 h 1190"/>
                <a:gd name="T34" fmla="*/ 70 w 589"/>
                <a:gd name="T35" fmla="*/ 167 h 1190"/>
                <a:gd name="T36" fmla="*/ 58 w 589"/>
                <a:gd name="T37" fmla="*/ 83 h 1190"/>
                <a:gd name="T38" fmla="*/ 47 w 589"/>
                <a:gd name="T39" fmla="*/ 42 h 1190"/>
                <a:gd name="T40" fmla="*/ 47 w 589"/>
                <a:gd name="T41" fmla="*/ 0 h 1190"/>
                <a:gd name="T42" fmla="*/ 35 w 589"/>
                <a:gd name="T43" fmla="*/ 21 h 1190"/>
                <a:gd name="T44" fmla="*/ 12 w 589"/>
                <a:gd name="T45" fmla="*/ 125 h 1190"/>
                <a:gd name="T46" fmla="*/ 0 w 589"/>
                <a:gd name="T47" fmla="*/ 240 h 1190"/>
                <a:gd name="T48" fmla="*/ 0 w 589"/>
                <a:gd name="T49" fmla="*/ 365 h 1190"/>
                <a:gd name="T50" fmla="*/ 12 w 589"/>
                <a:gd name="T51" fmla="*/ 490 h 1190"/>
                <a:gd name="T52" fmla="*/ 58 w 589"/>
                <a:gd name="T53" fmla="*/ 709 h 1190"/>
                <a:gd name="T54" fmla="*/ 128 w 589"/>
                <a:gd name="T55" fmla="*/ 918 h 1190"/>
                <a:gd name="T56" fmla="*/ 198 w 589"/>
                <a:gd name="T57" fmla="*/ 1064 h 1190"/>
                <a:gd name="T58" fmla="*/ 256 w 589"/>
                <a:gd name="T59" fmla="*/ 1137 h 1190"/>
                <a:gd name="T60" fmla="*/ 315 w 589"/>
                <a:gd name="T61" fmla="*/ 1199 h 1190"/>
                <a:gd name="T62" fmla="*/ 361 w 589"/>
                <a:gd name="T63" fmla="*/ 1241 h 1190"/>
                <a:gd name="T64" fmla="*/ 421 w 589"/>
                <a:gd name="T65" fmla="*/ 1241 h 1190"/>
                <a:gd name="T66" fmla="*/ 455 w 589"/>
                <a:gd name="T67" fmla="*/ 1199 h 1190"/>
                <a:gd name="T68" fmla="*/ 525 w 589"/>
                <a:gd name="T69" fmla="*/ 1095 h 1190"/>
                <a:gd name="T70" fmla="*/ 560 w 589"/>
                <a:gd name="T71" fmla="*/ 1001 h 1190"/>
                <a:gd name="T72" fmla="*/ 572 w 589"/>
                <a:gd name="T73" fmla="*/ 876 h 1190"/>
                <a:gd name="T74" fmla="*/ 572 w 589"/>
                <a:gd name="T75" fmla="*/ 751 h 1190"/>
                <a:gd name="T76" fmla="*/ 560 w 589"/>
                <a:gd name="T77" fmla="*/ 636 h 1190"/>
                <a:gd name="T78" fmla="*/ 537 w 589"/>
                <a:gd name="T79" fmla="*/ 511 h 1190"/>
                <a:gd name="T80" fmla="*/ 502 w 589"/>
                <a:gd name="T81" fmla="*/ 428 h 1190"/>
                <a:gd name="T82" fmla="*/ 467 w 589"/>
                <a:gd name="T83" fmla="*/ 365 h 1190"/>
                <a:gd name="T84" fmla="*/ 421 w 589"/>
                <a:gd name="T85" fmla="*/ 323 h 119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589"/>
                <a:gd name="T130" fmla="*/ 0 h 1190"/>
                <a:gd name="T131" fmla="*/ 589 w 589"/>
                <a:gd name="T132" fmla="*/ 1190 h 119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589" h="1190">
                  <a:moveTo>
                    <a:pt x="433" y="310"/>
                  </a:moveTo>
                  <a:lnTo>
                    <a:pt x="421" y="330"/>
                  </a:lnTo>
                  <a:lnTo>
                    <a:pt x="433" y="390"/>
                  </a:lnTo>
                  <a:lnTo>
                    <a:pt x="445" y="450"/>
                  </a:lnTo>
                  <a:lnTo>
                    <a:pt x="457" y="550"/>
                  </a:lnTo>
                  <a:lnTo>
                    <a:pt x="445" y="660"/>
                  </a:lnTo>
                  <a:lnTo>
                    <a:pt x="397" y="800"/>
                  </a:lnTo>
                  <a:lnTo>
                    <a:pt x="336" y="880"/>
                  </a:lnTo>
                  <a:lnTo>
                    <a:pt x="276" y="900"/>
                  </a:lnTo>
                  <a:lnTo>
                    <a:pt x="216" y="880"/>
                  </a:lnTo>
                  <a:lnTo>
                    <a:pt x="168" y="800"/>
                  </a:lnTo>
                  <a:lnTo>
                    <a:pt x="96" y="590"/>
                  </a:lnTo>
                  <a:lnTo>
                    <a:pt x="72" y="470"/>
                  </a:lnTo>
                  <a:lnTo>
                    <a:pt x="84" y="410"/>
                  </a:lnTo>
                  <a:lnTo>
                    <a:pt x="96" y="350"/>
                  </a:lnTo>
                  <a:lnTo>
                    <a:pt x="108" y="290"/>
                  </a:lnTo>
                  <a:lnTo>
                    <a:pt x="96" y="250"/>
                  </a:lnTo>
                  <a:lnTo>
                    <a:pt x="72" y="160"/>
                  </a:lnTo>
                  <a:lnTo>
                    <a:pt x="60" y="80"/>
                  </a:lnTo>
                  <a:lnTo>
                    <a:pt x="48" y="40"/>
                  </a:lnTo>
                  <a:lnTo>
                    <a:pt x="48" y="0"/>
                  </a:lnTo>
                  <a:lnTo>
                    <a:pt x="36" y="20"/>
                  </a:lnTo>
                  <a:lnTo>
                    <a:pt x="12" y="120"/>
                  </a:lnTo>
                  <a:lnTo>
                    <a:pt x="0" y="230"/>
                  </a:lnTo>
                  <a:lnTo>
                    <a:pt x="0" y="350"/>
                  </a:lnTo>
                  <a:lnTo>
                    <a:pt x="12" y="470"/>
                  </a:lnTo>
                  <a:lnTo>
                    <a:pt x="60" y="680"/>
                  </a:lnTo>
                  <a:lnTo>
                    <a:pt x="132" y="880"/>
                  </a:lnTo>
                  <a:lnTo>
                    <a:pt x="204" y="1020"/>
                  </a:lnTo>
                  <a:lnTo>
                    <a:pt x="264" y="1090"/>
                  </a:lnTo>
                  <a:lnTo>
                    <a:pt x="324" y="1150"/>
                  </a:lnTo>
                  <a:lnTo>
                    <a:pt x="372" y="1190"/>
                  </a:lnTo>
                  <a:lnTo>
                    <a:pt x="433" y="1190"/>
                  </a:lnTo>
                  <a:lnTo>
                    <a:pt x="469" y="1150"/>
                  </a:lnTo>
                  <a:lnTo>
                    <a:pt x="541" y="1050"/>
                  </a:lnTo>
                  <a:lnTo>
                    <a:pt x="577" y="960"/>
                  </a:lnTo>
                  <a:lnTo>
                    <a:pt x="589" y="840"/>
                  </a:lnTo>
                  <a:lnTo>
                    <a:pt x="589" y="720"/>
                  </a:lnTo>
                  <a:lnTo>
                    <a:pt x="577" y="610"/>
                  </a:lnTo>
                  <a:lnTo>
                    <a:pt x="553" y="490"/>
                  </a:lnTo>
                  <a:lnTo>
                    <a:pt x="517" y="410"/>
                  </a:lnTo>
                  <a:lnTo>
                    <a:pt x="481" y="350"/>
                  </a:lnTo>
                  <a:lnTo>
                    <a:pt x="433" y="31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7" name="Freeform 25"/>
            <p:cNvSpPr>
              <a:spLocks/>
            </p:cNvSpPr>
            <p:nvPr/>
          </p:nvSpPr>
          <p:spPr bwMode="auto">
            <a:xfrm>
              <a:off x="1545" y="1543"/>
              <a:ext cx="524" cy="1325"/>
            </a:xfrm>
            <a:custGeom>
              <a:avLst/>
              <a:gdLst>
                <a:gd name="T0" fmla="*/ 128 w 540"/>
                <a:gd name="T1" fmla="*/ 981 h 1270"/>
                <a:gd name="T2" fmla="*/ 140 w 540"/>
                <a:gd name="T3" fmla="*/ 939 h 1270"/>
                <a:gd name="T4" fmla="*/ 163 w 540"/>
                <a:gd name="T5" fmla="*/ 981 h 1270"/>
                <a:gd name="T6" fmla="*/ 186 w 540"/>
                <a:gd name="T7" fmla="*/ 1002 h 1270"/>
                <a:gd name="T8" fmla="*/ 233 w 540"/>
                <a:gd name="T9" fmla="*/ 1022 h 1270"/>
                <a:gd name="T10" fmla="*/ 291 w 540"/>
                <a:gd name="T11" fmla="*/ 1002 h 1270"/>
                <a:gd name="T12" fmla="*/ 349 w 540"/>
                <a:gd name="T13" fmla="*/ 897 h 1270"/>
                <a:gd name="T14" fmla="*/ 384 w 540"/>
                <a:gd name="T15" fmla="*/ 762 h 1270"/>
                <a:gd name="T16" fmla="*/ 396 w 540"/>
                <a:gd name="T17" fmla="*/ 636 h 1270"/>
                <a:gd name="T18" fmla="*/ 384 w 540"/>
                <a:gd name="T19" fmla="*/ 490 h 1270"/>
                <a:gd name="T20" fmla="*/ 349 w 540"/>
                <a:gd name="T21" fmla="*/ 386 h 1270"/>
                <a:gd name="T22" fmla="*/ 256 w 540"/>
                <a:gd name="T23" fmla="*/ 209 h 1270"/>
                <a:gd name="T24" fmla="*/ 198 w 540"/>
                <a:gd name="T25" fmla="*/ 167 h 1270"/>
                <a:gd name="T26" fmla="*/ 175 w 540"/>
                <a:gd name="T27" fmla="*/ 188 h 1270"/>
                <a:gd name="T28" fmla="*/ 151 w 540"/>
                <a:gd name="T29" fmla="*/ 230 h 1270"/>
                <a:gd name="T30" fmla="*/ 116 w 540"/>
                <a:gd name="T31" fmla="*/ 250 h 1270"/>
                <a:gd name="T32" fmla="*/ 105 w 540"/>
                <a:gd name="T33" fmla="*/ 209 h 1270"/>
                <a:gd name="T34" fmla="*/ 70 w 540"/>
                <a:gd name="T35" fmla="*/ 167 h 1270"/>
                <a:gd name="T36" fmla="*/ 23 w 540"/>
                <a:gd name="T37" fmla="*/ 125 h 1270"/>
                <a:gd name="T38" fmla="*/ 12 w 540"/>
                <a:gd name="T39" fmla="*/ 104 h 1270"/>
                <a:gd name="T40" fmla="*/ 0 w 540"/>
                <a:gd name="T41" fmla="*/ 104 h 1270"/>
                <a:gd name="T42" fmla="*/ 12 w 540"/>
                <a:gd name="T43" fmla="*/ 83 h 1270"/>
                <a:gd name="T44" fmla="*/ 47 w 540"/>
                <a:gd name="T45" fmla="*/ 21 h 1270"/>
                <a:gd name="T46" fmla="*/ 93 w 540"/>
                <a:gd name="T47" fmla="*/ 0 h 1270"/>
                <a:gd name="T48" fmla="*/ 151 w 540"/>
                <a:gd name="T49" fmla="*/ 0 h 1270"/>
                <a:gd name="T50" fmla="*/ 198 w 540"/>
                <a:gd name="T51" fmla="*/ 21 h 1270"/>
                <a:gd name="T52" fmla="*/ 291 w 540"/>
                <a:gd name="T53" fmla="*/ 146 h 1270"/>
                <a:gd name="T54" fmla="*/ 384 w 540"/>
                <a:gd name="T55" fmla="*/ 313 h 1270"/>
                <a:gd name="T56" fmla="*/ 442 w 540"/>
                <a:gd name="T57" fmla="*/ 469 h 1270"/>
                <a:gd name="T58" fmla="*/ 477 w 540"/>
                <a:gd name="T59" fmla="*/ 595 h 1270"/>
                <a:gd name="T60" fmla="*/ 501 w 540"/>
                <a:gd name="T61" fmla="*/ 741 h 1270"/>
                <a:gd name="T62" fmla="*/ 524 w 540"/>
                <a:gd name="T63" fmla="*/ 835 h 1270"/>
                <a:gd name="T64" fmla="*/ 524 w 540"/>
                <a:gd name="T65" fmla="*/ 960 h 1270"/>
                <a:gd name="T66" fmla="*/ 501 w 540"/>
                <a:gd name="T67" fmla="*/ 1064 h 1270"/>
                <a:gd name="T68" fmla="*/ 466 w 540"/>
                <a:gd name="T69" fmla="*/ 1231 h 1270"/>
                <a:gd name="T70" fmla="*/ 419 w 540"/>
                <a:gd name="T71" fmla="*/ 1283 h 1270"/>
                <a:gd name="T72" fmla="*/ 361 w 540"/>
                <a:gd name="T73" fmla="*/ 1325 h 1270"/>
                <a:gd name="T74" fmla="*/ 314 w 540"/>
                <a:gd name="T75" fmla="*/ 1325 h 1270"/>
                <a:gd name="T76" fmla="*/ 256 w 540"/>
                <a:gd name="T77" fmla="*/ 1283 h 1270"/>
                <a:gd name="T78" fmla="*/ 210 w 540"/>
                <a:gd name="T79" fmla="*/ 1242 h 1270"/>
                <a:gd name="T80" fmla="*/ 175 w 540"/>
                <a:gd name="T81" fmla="*/ 1189 h 1270"/>
                <a:gd name="T82" fmla="*/ 151 w 540"/>
                <a:gd name="T83" fmla="*/ 1085 h 1270"/>
                <a:gd name="T84" fmla="*/ 128 w 540"/>
                <a:gd name="T85" fmla="*/ 981 h 127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540"/>
                <a:gd name="T130" fmla="*/ 0 h 1270"/>
                <a:gd name="T131" fmla="*/ 540 w 540"/>
                <a:gd name="T132" fmla="*/ 1270 h 127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540" h="1270">
                  <a:moveTo>
                    <a:pt x="132" y="940"/>
                  </a:moveTo>
                  <a:lnTo>
                    <a:pt x="144" y="900"/>
                  </a:lnTo>
                  <a:lnTo>
                    <a:pt x="168" y="940"/>
                  </a:lnTo>
                  <a:lnTo>
                    <a:pt x="192" y="960"/>
                  </a:lnTo>
                  <a:lnTo>
                    <a:pt x="240" y="980"/>
                  </a:lnTo>
                  <a:lnTo>
                    <a:pt x="300" y="960"/>
                  </a:lnTo>
                  <a:lnTo>
                    <a:pt x="360" y="860"/>
                  </a:lnTo>
                  <a:lnTo>
                    <a:pt x="396" y="730"/>
                  </a:lnTo>
                  <a:lnTo>
                    <a:pt x="408" y="610"/>
                  </a:lnTo>
                  <a:lnTo>
                    <a:pt x="396" y="470"/>
                  </a:lnTo>
                  <a:lnTo>
                    <a:pt x="360" y="370"/>
                  </a:lnTo>
                  <a:lnTo>
                    <a:pt x="264" y="200"/>
                  </a:lnTo>
                  <a:lnTo>
                    <a:pt x="204" y="160"/>
                  </a:lnTo>
                  <a:lnTo>
                    <a:pt x="180" y="180"/>
                  </a:lnTo>
                  <a:lnTo>
                    <a:pt x="156" y="220"/>
                  </a:lnTo>
                  <a:lnTo>
                    <a:pt x="120" y="240"/>
                  </a:lnTo>
                  <a:lnTo>
                    <a:pt x="108" y="200"/>
                  </a:lnTo>
                  <a:lnTo>
                    <a:pt x="72" y="160"/>
                  </a:lnTo>
                  <a:lnTo>
                    <a:pt x="24" y="120"/>
                  </a:lnTo>
                  <a:lnTo>
                    <a:pt x="12" y="100"/>
                  </a:lnTo>
                  <a:lnTo>
                    <a:pt x="0" y="100"/>
                  </a:lnTo>
                  <a:lnTo>
                    <a:pt x="12" y="80"/>
                  </a:lnTo>
                  <a:lnTo>
                    <a:pt x="48" y="20"/>
                  </a:lnTo>
                  <a:lnTo>
                    <a:pt x="96" y="0"/>
                  </a:lnTo>
                  <a:lnTo>
                    <a:pt x="156" y="0"/>
                  </a:lnTo>
                  <a:lnTo>
                    <a:pt x="204" y="20"/>
                  </a:lnTo>
                  <a:lnTo>
                    <a:pt x="300" y="140"/>
                  </a:lnTo>
                  <a:lnTo>
                    <a:pt x="396" y="300"/>
                  </a:lnTo>
                  <a:lnTo>
                    <a:pt x="456" y="450"/>
                  </a:lnTo>
                  <a:lnTo>
                    <a:pt x="492" y="570"/>
                  </a:lnTo>
                  <a:lnTo>
                    <a:pt x="516" y="710"/>
                  </a:lnTo>
                  <a:lnTo>
                    <a:pt x="540" y="800"/>
                  </a:lnTo>
                  <a:lnTo>
                    <a:pt x="540" y="920"/>
                  </a:lnTo>
                  <a:lnTo>
                    <a:pt x="516" y="1020"/>
                  </a:lnTo>
                  <a:lnTo>
                    <a:pt x="480" y="1180"/>
                  </a:lnTo>
                  <a:lnTo>
                    <a:pt x="432" y="1230"/>
                  </a:lnTo>
                  <a:lnTo>
                    <a:pt x="372" y="1270"/>
                  </a:lnTo>
                  <a:lnTo>
                    <a:pt x="324" y="1270"/>
                  </a:lnTo>
                  <a:lnTo>
                    <a:pt x="264" y="1230"/>
                  </a:lnTo>
                  <a:lnTo>
                    <a:pt x="216" y="1190"/>
                  </a:lnTo>
                  <a:lnTo>
                    <a:pt x="180" y="1140"/>
                  </a:lnTo>
                  <a:lnTo>
                    <a:pt x="156" y="1040"/>
                  </a:lnTo>
                  <a:lnTo>
                    <a:pt x="132" y="94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8" name="Freeform 26"/>
            <p:cNvSpPr>
              <a:spLocks/>
            </p:cNvSpPr>
            <p:nvPr/>
          </p:nvSpPr>
          <p:spPr bwMode="auto">
            <a:xfrm>
              <a:off x="1591" y="1324"/>
              <a:ext cx="816" cy="1889"/>
            </a:xfrm>
            <a:custGeom>
              <a:avLst/>
              <a:gdLst>
                <a:gd name="T0" fmla="*/ 0 w 841"/>
                <a:gd name="T1" fmla="*/ 0 h 1810"/>
                <a:gd name="T2" fmla="*/ 0 w 841"/>
                <a:gd name="T3" fmla="*/ 104 h 1810"/>
                <a:gd name="T4" fmla="*/ 12 w 841"/>
                <a:gd name="T5" fmla="*/ 261 h 1810"/>
                <a:gd name="T6" fmla="*/ 23 w 841"/>
                <a:gd name="T7" fmla="*/ 386 h 1810"/>
                <a:gd name="T8" fmla="*/ 0 w 841"/>
                <a:gd name="T9" fmla="*/ 491 h 1810"/>
                <a:gd name="T10" fmla="*/ 0 w 841"/>
                <a:gd name="T11" fmla="*/ 511 h 1810"/>
                <a:gd name="T12" fmla="*/ 23 w 841"/>
                <a:gd name="T13" fmla="*/ 532 h 1810"/>
                <a:gd name="T14" fmla="*/ 35 w 841"/>
                <a:gd name="T15" fmla="*/ 511 h 1810"/>
                <a:gd name="T16" fmla="*/ 70 w 841"/>
                <a:gd name="T17" fmla="*/ 532 h 1810"/>
                <a:gd name="T18" fmla="*/ 163 w 841"/>
                <a:gd name="T19" fmla="*/ 605 h 1810"/>
                <a:gd name="T20" fmla="*/ 268 w 841"/>
                <a:gd name="T21" fmla="*/ 731 h 1810"/>
                <a:gd name="T22" fmla="*/ 361 w 841"/>
                <a:gd name="T23" fmla="*/ 918 h 1810"/>
                <a:gd name="T24" fmla="*/ 419 w 841"/>
                <a:gd name="T25" fmla="*/ 1075 h 1810"/>
                <a:gd name="T26" fmla="*/ 477 w 841"/>
                <a:gd name="T27" fmla="*/ 1263 h 1810"/>
                <a:gd name="T28" fmla="*/ 512 w 841"/>
                <a:gd name="T29" fmla="*/ 1482 h 1810"/>
                <a:gd name="T30" fmla="*/ 512 w 841"/>
                <a:gd name="T31" fmla="*/ 1607 h 1810"/>
                <a:gd name="T32" fmla="*/ 501 w 841"/>
                <a:gd name="T33" fmla="*/ 1712 h 1810"/>
                <a:gd name="T34" fmla="*/ 489 w 841"/>
                <a:gd name="T35" fmla="*/ 1774 h 1810"/>
                <a:gd name="T36" fmla="*/ 489 w 841"/>
                <a:gd name="T37" fmla="*/ 1795 h 1810"/>
                <a:gd name="T38" fmla="*/ 536 w 841"/>
                <a:gd name="T39" fmla="*/ 1816 h 1810"/>
                <a:gd name="T40" fmla="*/ 594 w 841"/>
                <a:gd name="T41" fmla="*/ 1795 h 1810"/>
                <a:gd name="T42" fmla="*/ 629 w 841"/>
                <a:gd name="T43" fmla="*/ 1795 h 1810"/>
                <a:gd name="T44" fmla="*/ 688 w 841"/>
                <a:gd name="T45" fmla="*/ 1837 h 1810"/>
                <a:gd name="T46" fmla="*/ 781 w 841"/>
                <a:gd name="T47" fmla="*/ 1868 h 1810"/>
                <a:gd name="T48" fmla="*/ 804 w 841"/>
                <a:gd name="T49" fmla="*/ 1889 h 1810"/>
                <a:gd name="T50" fmla="*/ 816 w 841"/>
                <a:gd name="T51" fmla="*/ 1889 h 1810"/>
                <a:gd name="T52" fmla="*/ 816 w 841"/>
                <a:gd name="T53" fmla="*/ 1868 h 1810"/>
                <a:gd name="T54" fmla="*/ 804 w 841"/>
                <a:gd name="T55" fmla="*/ 1816 h 1810"/>
                <a:gd name="T56" fmla="*/ 781 w 841"/>
                <a:gd name="T57" fmla="*/ 1607 h 1810"/>
                <a:gd name="T58" fmla="*/ 769 w 841"/>
                <a:gd name="T59" fmla="*/ 1461 h 1810"/>
                <a:gd name="T60" fmla="*/ 769 w 841"/>
                <a:gd name="T61" fmla="*/ 1409 h 1810"/>
                <a:gd name="T62" fmla="*/ 781 w 841"/>
                <a:gd name="T63" fmla="*/ 1263 h 1810"/>
                <a:gd name="T64" fmla="*/ 769 w 841"/>
                <a:gd name="T65" fmla="*/ 1158 h 1810"/>
                <a:gd name="T66" fmla="*/ 758 w 841"/>
                <a:gd name="T67" fmla="*/ 1158 h 1810"/>
                <a:gd name="T68" fmla="*/ 734 w 841"/>
                <a:gd name="T69" fmla="*/ 1179 h 1810"/>
                <a:gd name="T70" fmla="*/ 676 w 841"/>
                <a:gd name="T71" fmla="*/ 1200 h 1810"/>
                <a:gd name="T72" fmla="*/ 629 w 841"/>
                <a:gd name="T73" fmla="*/ 1200 h 1810"/>
                <a:gd name="T74" fmla="*/ 536 w 841"/>
                <a:gd name="T75" fmla="*/ 1117 h 1810"/>
                <a:gd name="T76" fmla="*/ 454 w 841"/>
                <a:gd name="T77" fmla="*/ 991 h 1810"/>
                <a:gd name="T78" fmla="*/ 384 w 841"/>
                <a:gd name="T79" fmla="*/ 856 h 1810"/>
                <a:gd name="T80" fmla="*/ 314 w 841"/>
                <a:gd name="T81" fmla="*/ 626 h 1810"/>
                <a:gd name="T82" fmla="*/ 256 w 841"/>
                <a:gd name="T83" fmla="*/ 386 h 1810"/>
                <a:gd name="T84" fmla="*/ 221 w 841"/>
                <a:gd name="T85" fmla="*/ 157 h 1810"/>
                <a:gd name="T86" fmla="*/ 210 w 841"/>
                <a:gd name="T87" fmla="*/ 104 h 1810"/>
                <a:gd name="T88" fmla="*/ 221 w 841"/>
                <a:gd name="T89" fmla="*/ 63 h 1810"/>
                <a:gd name="T90" fmla="*/ 210 w 841"/>
                <a:gd name="T91" fmla="*/ 21 h 1810"/>
                <a:gd name="T92" fmla="*/ 210 w 841"/>
                <a:gd name="T93" fmla="*/ 21 h 1810"/>
                <a:gd name="T94" fmla="*/ 163 w 841"/>
                <a:gd name="T95" fmla="*/ 63 h 1810"/>
                <a:gd name="T96" fmla="*/ 105 w 841"/>
                <a:gd name="T97" fmla="*/ 42 h 1810"/>
                <a:gd name="T98" fmla="*/ 35 w 841"/>
                <a:gd name="T99" fmla="*/ 0 h 1810"/>
                <a:gd name="T100" fmla="*/ 0 w 841"/>
                <a:gd name="T101" fmla="*/ 0 h 181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841"/>
                <a:gd name="T154" fmla="*/ 0 h 1810"/>
                <a:gd name="T155" fmla="*/ 841 w 841"/>
                <a:gd name="T156" fmla="*/ 1810 h 181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841" h="1810">
                  <a:moveTo>
                    <a:pt x="0" y="0"/>
                  </a:moveTo>
                  <a:lnTo>
                    <a:pt x="0" y="100"/>
                  </a:lnTo>
                  <a:lnTo>
                    <a:pt x="12" y="250"/>
                  </a:lnTo>
                  <a:lnTo>
                    <a:pt x="24" y="370"/>
                  </a:lnTo>
                  <a:lnTo>
                    <a:pt x="0" y="470"/>
                  </a:lnTo>
                  <a:lnTo>
                    <a:pt x="0" y="490"/>
                  </a:lnTo>
                  <a:lnTo>
                    <a:pt x="24" y="510"/>
                  </a:lnTo>
                  <a:lnTo>
                    <a:pt x="36" y="490"/>
                  </a:lnTo>
                  <a:lnTo>
                    <a:pt x="72" y="510"/>
                  </a:lnTo>
                  <a:lnTo>
                    <a:pt x="168" y="580"/>
                  </a:lnTo>
                  <a:lnTo>
                    <a:pt x="276" y="700"/>
                  </a:lnTo>
                  <a:lnTo>
                    <a:pt x="372" y="880"/>
                  </a:lnTo>
                  <a:lnTo>
                    <a:pt x="432" y="1030"/>
                  </a:lnTo>
                  <a:lnTo>
                    <a:pt x="492" y="1210"/>
                  </a:lnTo>
                  <a:lnTo>
                    <a:pt x="528" y="1420"/>
                  </a:lnTo>
                  <a:lnTo>
                    <a:pt x="528" y="1540"/>
                  </a:lnTo>
                  <a:lnTo>
                    <a:pt x="516" y="1640"/>
                  </a:lnTo>
                  <a:lnTo>
                    <a:pt x="504" y="1700"/>
                  </a:lnTo>
                  <a:lnTo>
                    <a:pt x="504" y="1720"/>
                  </a:lnTo>
                  <a:lnTo>
                    <a:pt x="552" y="1740"/>
                  </a:lnTo>
                  <a:lnTo>
                    <a:pt x="612" y="1720"/>
                  </a:lnTo>
                  <a:lnTo>
                    <a:pt x="648" y="1720"/>
                  </a:lnTo>
                  <a:lnTo>
                    <a:pt x="709" y="1760"/>
                  </a:lnTo>
                  <a:lnTo>
                    <a:pt x="805" y="1790"/>
                  </a:lnTo>
                  <a:lnTo>
                    <a:pt x="829" y="1810"/>
                  </a:lnTo>
                  <a:lnTo>
                    <a:pt x="841" y="1810"/>
                  </a:lnTo>
                  <a:lnTo>
                    <a:pt x="841" y="1790"/>
                  </a:lnTo>
                  <a:lnTo>
                    <a:pt x="829" y="1740"/>
                  </a:lnTo>
                  <a:lnTo>
                    <a:pt x="805" y="1540"/>
                  </a:lnTo>
                  <a:lnTo>
                    <a:pt x="793" y="1400"/>
                  </a:lnTo>
                  <a:lnTo>
                    <a:pt x="793" y="1350"/>
                  </a:lnTo>
                  <a:lnTo>
                    <a:pt x="805" y="1210"/>
                  </a:lnTo>
                  <a:lnTo>
                    <a:pt x="793" y="1110"/>
                  </a:lnTo>
                  <a:lnTo>
                    <a:pt x="781" y="1110"/>
                  </a:lnTo>
                  <a:lnTo>
                    <a:pt x="757" y="1130"/>
                  </a:lnTo>
                  <a:lnTo>
                    <a:pt x="697" y="1150"/>
                  </a:lnTo>
                  <a:lnTo>
                    <a:pt x="648" y="1150"/>
                  </a:lnTo>
                  <a:lnTo>
                    <a:pt x="552" y="1070"/>
                  </a:lnTo>
                  <a:lnTo>
                    <a:pt x="468" y="950"/>
                  </a:lnTo>
                  <a:lnTo>
                    <a:pt x="396" y="820"/>
                  </a:lnTo>
                  <a:lnTo>
                    <a:pt x="324" y="600"/>
                  </a:lnTo>
                  <a:lnTo>
                    <a:pt x="264" y="370"/>
                  </a:lnTo>
                  <a:lnTo>
                    <a:pt x="228" y="150"/>
                  </a:lnTo>
                  <a:lnTo>
                    <a:pt x="216" y="100"/>
                  </a:lnTo>
                  <a:lnTo>
                    <a:pt x="228" y="60"/>
                  </a:lnTo>
                  <a:lnTo>
                    <a:pt x="216" y="20"/>
                  </a:lnTo>
                  <a:lnTo>
                    <a:pt x="168" y="60"/>
                  </a:lnTo>
                  <a:lnTo>
                    <a:pt x="108" y="40"/>
                  </a:lnTo>
                  <a:lnTo>
                    <a:pt x="3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9" name="Freeform 27"/>
            <p:cNvSpPr>
              <a:spLocks/>
            </p:cNvSpPr>
            <p:nvPr/>
          </p:nvSpPr>
          <p:spPr bwMode="auto">
            <a:xfrm>
              <a:off x="9965" y="14492"/>
              <a:ext cx="572" cy="1220"/>
            </a:xfrm>
            <a:custGeom>
              <a:avLst/>
              <a:gdLst>
                <a:gd name="T0" fmla="*/ 140 w 589"/>
                <a:gd name="T1" fmla="*/ 897 h 1170"/>
                <a:gd name="T2" fmla="*/ 163 w 589"/>
                <a:gd name="T3" fmla="*/ 876 h 1170"/>
                <a:gd name="T4" fmla="*/ 151 w 589"/>
                <a:gd name="T5" fmla="*/ 834 h 1170"/>
                <a:gd name="T6" fmla="*/ 140 w 589"/>
                <a:gd name="T7" fmla="*/ 772 h 1170"/>
                <a:gd name="T8" fmla="*/ 140 w 589"/>
                <a:gd name="T9" fmla="*/ 667 h 1170"/>
                <a:gd name="T10" fmla="*/ 140 w 589"/>
                <a:gd name="T11" fmla="*/ 532 h 1170"/>
                <a:gd name="T12" fmla="*/ 187 w 589"/>
                <a:gd name="T13" fmla="*/ 407 h 1170"/>
                <a:gd name="T14" fmla="*/ 246 w 589"/>
                <a:gd name="T15" fmla="*/ 302 h 1170"/>
                <a:gd name="T16" fmla="*/ 304 w 589"/>
                <a:gd name="T17" fmla="*/ 282 h 1170"/>
                <a:gd name="T18" fmla="*/ 351 w 589"/>
                <a:gd name="T19" fmla="*/ 323 h 1170"/>
                <a:gd name="T20" fmla="*/ 397 w 589"/>
                <a:gd name="T21" fmla="*/ 386 h 1170"/>
                <a:gd name="T22" fmla="*/ 479 w 589"/>
                <a:gd name="T23" fmla="*/ 605 h 1170"/>
                <a:gd name="T24" fmla="*/ 490 w 589"/>
                <a:gd name="T25" fmla="*/ 751 h 1170"/>
                <a:gd name="T26" fmla="*/ 490 w 589"/>
                <a:gd name="T27" fmla="*/ 813 h 1170"/>
                <a:gd name="T28" fmla="*/ 479 w 589"/>
                <a:gd name="T29" fmla="*/ 855 h 1170"/>
                <a:gd name="T30" fmla="*/ 467 w 589"/>
                <a:gd name="T31" fmla="*/ 918 h 1170"/>
                <a:gd name="T32" fmla="*/ 479 w 589"/>
                <a:gd name="T33" fmla="*/ 980 h 1170"/>
                <a:gd name="T34" fmla="*/ 490 w 589"/>
                <a:gd name="T35" fmla="*/ 1053 h 1170"/>
                <a:gd name="T36" fmla="*/ 514 w 589"/>
                <a:gd name="T37" fmla="*/ 1137 h 1170"/>
                <a:gd name="T38" fmla="*/ 525 w 589"/>
                <a:gd name="T39" fmla="*/ 1199 h 1170"/>
                <a:gd name="T40" fmla="*/ 525 w 589"/>
                <a:gd name="T41" fmla="*/ 1220 h 1170"/>
                <a:gd name="T42" fmla="*/ 537 w 589"/>
                <a:gd name="T43" fmla="*/ 1199 h 1170"/>
                <a:gd name="T44" fmla="*/ 560 w 589"/>
                <a:gd name="T45" fmla="*/ 1095 h 1170"/>
                <a:gd name="T46" fmla="*/ 572 w 589"/>
                <a:gd name="T47" fmla="*/ 991 h 1170"/>
                <a:gd name="T48" fmla="*/ 572 w 589"/>
                <a:gd name="T49" fmla="*/ 876 h 1170"/>
                <a:gd name="T50" fmla="*/ 560 w 589"/>
                <a:gd name="T51" fmla="*/ 751 h 1170"/>
                <a:gd name="T52" fmla="*/ 502 w 589"/>
                <a:gd name="T53" fmla="*/ 511 h 1170"/>
                <a:gd name="T54" fmla="*/ 432 w 589"/>
                <a:gd name="T55" fmla="*/ 302 h 1170"/>
                <a:gd name="T56" fmla="*/ 374 w 589"/>
                <a:gd name="T57" fmla="*/ 177 h 1170"/>
                <a:gd name="T58" fmla="*/ 316 w 589"/>
                <a:gd name="T59" fmla="*/ 83 h 1170"/>
                <a:gd name="T60" fmla="*/ 257 w 589"/>
                <a:gd name="T61" fmla="*/ 21 h 1170"/>
                <a:gd name="T62" fmla="*/ 211 w 589"/>
                <a:gd name="T63" fmla="*/ 0 h 1170"/>
                <a:gd name="T64" fmla="*/ 163 w 589"/>
                <a:gd name="T65" fmla="*/ 0 h 1170"/>
                <a:gd name="T66" fmla="*/ 117 w 589"/>
                <a:gd name="T67" fmla="*/ 21 h 1170"/>
                <a:gd name="T68" fmla="*/ 47 w 589"/>
                <a:gd name="T69" fmla="*/ 136 h 1170"/>
                <a:gd name="T70" fmla="*/ 12 w 589"/>
                <a:gd name="T71" fmla="*/ 240 h 1170"/>
                <a:gd name="T72" fmla="*/ 0 w 589"/>
                <a:gd name="T73" fmla="*/ 344 h 1170"/>
                <a:gd name="T74" fmla="*/ 0 w 589"/>
                <a:gd name="T75" fmla="*/ 490 h 1170"/>
                <a:gd name="T76" fmla="*/ 12 w 589"/>
                <a:gd name="T77" fmla="*/ 605 h 1170"/>
                <a:gd name="T78" fmla="*/ 35 w 589"/>
                <a:gd name="T79" fmla="*/ 709 h 1170"/>
                <a:gd name="T80" fmla="*/ 70 w 589"/>
                <a:gd name="T81" fmla="*/ 813 h 1170"/>
                <a:gd name="T82" fmla="*/ 105 w 589"/>
                <a:gd name="T83" fmla="*/ 876 h 1170"/>
                <a:gd name="T84" fmla="*/ 140 w 589"/>
                <a:gd name="T85" fmla="*/ 897 h 117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589"/>
                <a:gd name="T130" fmla="*/ 0 h 1170"/>
                <a:gd name="T131" fmla="*/ 589 w 589"/>
                <a:gd name="T132" fmla="*/ 1170 h 117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589" h="1170">
                  <a:moveTo>
                    <a:pt x="144" y="860"/>
                  </a:moveTo>
                  <a:lnTo>
                    <a:pt x="168" y="840"/>
                  </a:lnTo>
                  <a:lnTo>
                    <a:pt x="156" y="800"/>
                  </a:lnTo>
                  <a:lnTo>
                    <a:pt x="144" y="740"/>
                  </a:lnTo>
                  <a:lnTo>
                    <a:pt x="144" y="640"/>
                  </a:lnTo>
                  <a:lnTo>
                    <a:pt x="144" y="510"/>
                  </a:lnTo>
                  <a:lnTo>
                    <a:pt x="193" y="390"/>
                  </a:lnTo>
                  <a:lnTo>
                    <a:pt x="253" y="290"/>
                  </a:lnTo>
                  <a:lnTo>
                    <a:pt x="313" y="270"/>
                  </a:lnTo>
                  <a:lnTo>
                    <a:pt x="361" y="310"/>
                  </a:lnTo>
                  <a:lnTo>
                    <a:pt x="409" y="370"/>
                  </a:lnTo>
                  <a:lnTo>
                    <a:pt x="493" y="580"/>
                  </a:lnTo>
                  <a:lnTo>
                    <a:pt x="505" y="720"/>
                  </a:lnTo>
                  <a:lnTo>
                    <a:pt x="505" y="780"/>
                  </a:lnTo>
                  <a:lnTo>
                    <a:pt x="493" y="820"/>
                  </a:lnTo>
                  <a:lnTo>
                    <a:pt x="481" y="880"/>
                  </a:lnTo>
                  <a:lnTo>
                    <a:pt x="493" y="940"/>
                  </a:lnTo>
                  <a:lnTo>
                    <a:pt x="505" y="1010"/>
                  </a:lnTo>
                  <a:lnTo>
                    <a:pt x="529" y="1090"/>
                  </a:lnTo>
                  <a:lnTo>
                    <a:pt x="541" y="1150"/>
                  </a:lnTo>
                  <a:lnTo>
                    <a:pt x="541" y="1170"/>
                  </a:lnTo>
                  <a:lnTo>
                    <a:pt x="553" y="1150"/>
                  </a:lnTo>
                  <a:lnTo>
                    <a:pt x="577" y="1050"/>
                  </a:lnTo>
                  <a:lnTo>
                    <a:pt x="589" y="950"/>
                  </a:lnTo>
                  <a:lnTo>
                    <a:pt x="589" y="840"/>
                  </a:lnTo>
                  <a:lnTo>
                    <a:pt x="577" y="720"/>
                  </a:lnTo>
                  <a:lnTo>
                    <a:pt x="517" y="490"/>
                  </a:lnTo>
                  <a:lnTo>
                    <a:pt x="445" y="290"/>
                  </a:lnTo>
                  <a:lnTo>
                    <a:pt x="385" y="170"/>
                  </a:lnTo>
                  <a:lnTo>
                    <a:pt x="325" y="80"/>
                  </a:lnTo>
                  <a:lnTo>
                    <a:pt x="265" y="20"/>
                  </a:lnTo>
                  <a:lnTo>
                    <a:pt x="217" y="0"/>
                  </a:lnTo>
                  <a:lnTo>
                    <a:pt x="168" y="0"/>
                  </a:lnTo>
                  <a:lnTo>
                    <a:pt x="120" y="20"/>
                  </a:lnTo>
                  <a:lnTo>
                    <a:pt x="48" y="130"/>
                  </a:lnTo>
                  <a:lnTo>
                    <a:pt x="12" y="230"/>
                  </a:lnTo>
                  <a:lnTo>
                    <a:pt x="0" y="330"/>
                  </a:lnTo>
                  <a:lnTo>
                    <a:pt x="0" y="470"/>
                  </a:lnTo>
                  <a:lnTo>
                    <a:pt x="12" y="580"/>
                  </a:lnTo>
                  <a:lnTo>
                    <a:pt x="36" y="680"/>
                  </a:lnTo>
                  <a:lnTo>
                    <a:pt x="72" y="780"/>
                  </a:lnTo>
                  <a:lnTo>
                    <a:pt x="108" y="840"/>
                  </a:lnTo>
                  <a:lnTo>
                    <a:pt x="144" y="86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0" name="Freeform 28"/>
            <p:cNvSpPr>
              <a:spLocks/>
            </p:cNvSpPr>
            <p:nvPr/>
          </p:nvSpPr>
          <p:spPr bwMode="auto">
            <a:xfrm>
              <a:off x="10315" y="13677"/>
              <a:ext cx="524" cy="1326"/>
            </a:xfrm>
            <a:custGeom>
              <a:avLst/>
              <a:gdLst>
                <a:gd name="T0" fmla="*/ 384 w 540"/>
                <a:gd name="T1" fmla="*/ 324 h 1270"/>
                <a:gd name="T2" fmla="*/ 384 w 540"/>
                <a:gd name="T3" fmla="*/ 365 h 1270"/>
                <a:gd name="T4" fmla="*/ 361 w 540"/>
                <a:gd name="T5" fmla="*/ 345 h 1270"/>
                <a:gd name="T6" fmla="*/ 338 w 540"/>
                <a:gd name="T7" fmla="*/ 303 h 1270"/>
                <a:gd name="T8" fmla="*/ 291 w 540"/>
                <a:gd name="T9" fmla="*/ 282 h 1270"/>
                <a:gd name="T10" fmla="*/ 233 w 540"/>
                <a:gd name="T11" fmla="*/ 324 h 1270"/>
                <a:gd name="T12" fmla="*/ 175 w 540"/>
                <a:gd name="T13" fmla="*/ 407 h 1270"/>
                <a:gd name="T14" fmla="*/ 140 w 540"/>
                <a:gd name="T15" fmla="*/ 543 h 1270"/>
                <a:gd name="T16" fmla="*/ 128 w 540"/>
                <a:gd name="T17" fmla="*/ 689 h 1270"/>
                <a:gd name="T18" fmla="*/ 140 w 540"/>
                <a:gd name="T19" fmla="*/ 814 h 1270"/>
                <a:gd name="T20" fmla="*/ 175 w 540"/>
                <a:gd name="T21" fmla="*/ 919 h 1270"/>
                <a:gd name="T22" fmla="*/ 268 w 540"/>
                <a:gd name="T23" fmla="*/ 1096 h 1270"/>
                <a:gd name="T24" fmla="*/ 326 w 540"/>
                <a:gd name="T25" fmla="*/ 1138 h 1270"/>
                <a:gd name="T26" fmla="*/ 349 w 540"/>
                <a:gd name="T27" fmla="*/ 1117 h 1270"/>
                <a:gd name="T28" fmla="*/ 373 w 540"/>
                <a:gd name="T29" fmla="*/ 1096 h 1270"/>
                <a:gd name="T30" fmla="*/ 396 w 540"/>
                <a:gd name="T31" fmla="*/ 1075 h 1270"/>
                <a:gd name="T32" fmla="*/ 419 w 540"/>
                <a:gd name="T33" fmla="*/ 1096 h 1270"/>
                <a:gd name="T34" fmla="*/ 454 w 540"/>
                <a:gd name="T35" fmla="*/ 1138 h 1270"/>
                <a:gd name="T36" fmla="*/ 489 w 540"/>
                <a:gd name="T37" fmla="*/ 1180 h 1270"/>
                <a:gd name="T38" fmla="*/ 512 w 540"/>
                <a:gd name="T39" fmla="*/ 1201 h 1270"/>
                <a:gd name="T40" fmla="*/ 524 w 540"/>
                <a:gd name="T41" fmla="*/ 1201 h 1270"/>
                <a:gd name="T42" fmla="*/ 524 w 540"/>
                <a:gd name="T43" fmla="*/ 1242 h 1270"/>
                <a:gd name="T44" fmla="*/ 477 w 540"/>
                <a:gd name="T45" fmla="*/ 1305 h 1270"/>
                <a:gd name="T46" fmla="*/ 431 w 540"/>
                <a:gd name="T47" fmla="*/ 1326 h 1270"/>
                <a:gd name="T48" fmla="*/ 384 w 540"/>
                <a:gd name="T49" fmla="*/ 1326 h 1270"/>
                <a:gd name="T50" fmla="*/ 326 w 540"/>
                <a:gd name="T51" fmla="*/ 1284 h 1270"/>
                <a:gd name="T52" fmla="*/ 221 w 540"/>
                <a:gd name="T53" fmla="*/ 1159 h 1270"/>
                <a:gd name="T54" fmla="*/ 140 w 540"/>
                <a:gd name="T55" fmla="*/ 992 h 1270"/>
                <a:gd name="T56" fmla="*/ 82 w 540"/>
                <a:gd name="T57" fmla="*/ 856 h 1270"/>
                <a:gd name="T58" fmla="*/ 35 w 540"/>
                <a:gd name="T59" fmla="*/ 710 h 1270"/>
                <a:gd name="T60" fmla="*/ 12 w 540"/>
                <a:gd name="T61" fmla="*/ 585 h 1270"/>
                <a:gd name="T62" fmla="*/ 0 w 540"/>
                <a:gd name="T63" fmla="*/ 470 h 1270"/>
                <a:gd name="T64" fmla="*/ 0 w 540"/>
                <a:gd name="T65" fmla="*/ 365 h 1270"/>
                <a:gd name="T66" fmla="*/ 12 w 540"/>
                <a:gd name="T67" fmla="*/ 261 h 1270"/>
                <a:gd name="T68" fmla="*/ 70 w 540"/>
                <a:gd name="T69" fmla="*/ 94 h 1270"/>
                <a:gd name="T70" fmla="*/ 105 w 540"/>
                <a:gd name="T71" fmla="*/ 21 h 1270"/>
                <a:gd name="T72" fmla="*/ 151 w 540"/>
                <a:gd name="T73" fmla="*/ 0 h 1270"/>
                <a:gd name="T74" fmla="*/ 210 w 540"/>
                <a:gd name="T75" fmla="*/ 0 h 1270"/>
                <a:gd name="T76" fmla="*/ 268 w 540"/>
                <a:gd name="T77" fmla="*/ 21 h 1270"/>
                <a:gd name="T78" fmla="*/ 314 w 540"/>
                <a:gd name="T79" fmla="*/ 73 h 1270"/>
                <a:gd name="T80" fmla="*/ 349 w 540"/>
                <a:gd name="T81" fmla="*/ 136 h 1270"/>
                <a:gd name="T82" fmla="*/ 384 w 540"/>
                <a:gd name="T83" fmla="*/ 219 h 1270"/>
                <a:gd name="T84" fmla="*/ 384 w 540"/>
                <a:gd name="T85" fmla="*/ 324 h 127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540"/>
                <a:gd name="T130" fmla="*/ 0 h 1270"/>
                <a:gd name="T131" fmla="*/ 540 w 540"/>
                <a:gd name="T132" fmla="*/ 1270 h 127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540" h="1270">
                  <a:moveTo>
                    <a:pt x="396" y="310"/>
                  </a:moveTo>
                  <a:lnTo>
                    <a:pt x="396" y="350"/>
                  </a:lnTo>
                  <a:lnTo>
                    <a:pt x="372" y="330"/>
                  </a:lnTo>
                  <a:lnTo>
                    <a:pt x="348" y="290"/>
                  </a:lnTo>
                  <a:lnTo>
                    <a:pt x="300" y="270"/>
                  </a:lnTo>
                  <a:lnTo>
                    <a:pt x="240" y="310"/>
                  </a:lnTo>
                  <a:lnTo>
                    <a:pt x="180" y="390"/>
                  </a:lnTo>
                  <a:lnTo>
                    <a:pt x="144" y="520"/>
                  </a:lnTo>
                  <a:lnTo>
                    <a:pt x="132" y="660"/>
                  </a:lnTo>
                  <a:lnTo>
                    <a:pt x="144" y="780"/>
                  </a:lnTo>
                  <a:lnTo>
                    <a:pt x="180" y="880"/>
                  </a:lnTo>
                  <a:lnTo>
                    <a:pt x="276" y="1050"/>
                  </a:lnTo>
                  <a:lnTo>
                    <a:pt x="336" y="1090"/>
                  </a:lnTo>
                  <a:lnTo>
                    <a:pt x="360" y="1070"/>
                  </a:lnTo>
                  <a:lnTo>
                    <a:pt x="384" y="1050"/>
                  </a:lnTo>
                  <a:lnTo>
                    <a:pt x="408" y="1030"/>
                  </a:lnTo>
                  <a:lnTo>
                    <a:pt x="432" y="1050"/>
                  </a:lnTo>
                  <a:lnTo>
                    <a:pt x="468" y="1090"/>
                  </a:lnTo>
                  <a:lnTo>
                    <a:pt x="504" y="1130"/>
                  </a:lnTo>
                  <a:lnTo>
                    <a:pt x="528" y="1150"/>
                  </a:lnTo>
                  <a:lnTo>
                    <a:pt x="540" y="1150"/>
                  </a:lnTo>
                  <a:lnTo>
                    <a:pt x="540" y="1190"/>
                  </a:lnTo>
                  <a:lnTo>
                    <a:pt x="492" y="1250"/>
                  </a:lnTo>
                  <a:lnTo>
                    <a:pt x="444" y="1270"/>
                  </a:lnTo>
                  <a:lnTo>
                    <a:pt x="396" y="1270"/>
                  </a:lnTo>
                  <a:lnTo>
                    <a:pt x="336" y="1230"/>
                  </a:lnTo>
                  <a:lnTo>
                    <a:pt x="228" y="1110"/>
                  </a:lnTo>
                  <a:lnTo>
                    <a:pt x="144" y="950"/>
                  </a:lnTo>
                  <a:lnTo>
                    <a:pt x="84" y="820"/>
                  </a:lnTo>
                  <a:lnTo>
                    <a:pt x="36" y="680"/>
                  </a:lnTo>
                  <a:lnTo>
                    <a:pt x="12" y="560"/>
                  </a:lnTo>
                  <a:lnTo>
                    <a:pt x="0" y="450"/>
                  </a:lnTo>
                  <a:lnTo>
                    <a:pt x="0" y="350"/>
                  </a:lnTo>
                  <a:lnTo>
                    <a:pt x="12" y="250"/>
                  </a:lnTo>
                  <a:lnTo>
                    <a:pt x="72" y="90"/>
                  </a:lnTo>
                  <a:lnTo>
                    <a:pt x="108" y="20"/>
                  </a:lnTo>
                  <a:lnTo>
                    <a:pt x="156" y="0"/>
                  </a:lnTo>
                  <a:lnTo>
                    <a:pt x="216" y="0"/>
                  </a:lnTo>
                  <a:lnTo>
                    <a:pt x="276" y="20"/>
                  </a:lnTo>
                  <a:lnTo>
                    <a:pt x="324" y="70"/>
                  </a:lnTo>
                  <a:lnTo>
                    <a:pt x="360" y="130"/>
                  </a:lnTo>
                  <a:lnTo>
                    <a:pt x="396" y="210"/>
                  </a:lnTo>
                  <a:lnTo>
                    <a:pt x="396" y="31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1" name="Freeform 29"/>
            <p:cNvSpPr>
              <a:spLocks/>
            </p:cNvSpPr>
            <p:nvPr/>
          </p:nvSpPr>
          <p:spPr bwMode="auto">
            <a:xfrm>
              <a:off x="9989" y="13730"/>
              <a:ext cx="815" cy="1900"/>
            </a:xfrm>
            <a:custGeom>
              <a:avLst/>
              <a:gdLst>
                <a:gd name="T0" fmla="*/ 803 w 841"/>
                <a:gd name="T1" fmla="*/ 1879 h 1820"/>
                <a:gd name="T2" fmla="*/ 815 w 841"/>
                <a:gd name="T3" fmla="*/ 1775 h 1820"/>
                <a:gd name="T4" fmla="*/ 792 w 841"/>
                <a:gd name="T5" fmla="*/ 1639 h 1820"/>
                <a:gd name="T6" fmla="*/ 780 w 841"/>
                <a:gd name="T7" fmla="*/ 1514 h 1820"/>
                <a:gd name="T8" fmla="*/ 803 w 841"/>
                <a:gd name="T9" fmla="*/ 1409 h 1820"/>
                <a:gd name="T10" fmla="*/ 792 w 841"/>
                <a:gd name="T11" fmla="*/ 1368 h 1820"/>
                <a:gd name="T12" fmla="*/ 780 w 841"/>
                <a:gd name="T13" fmla="*/ 1368 h 1820"/>
                <a:gd name="T14" fmla="*/ 768 w 841"/>
                <a:gd name="T15" fmla="*/ 1368 h 1820"/>
                <a:gd name="T16" fmla="*/ 734 w 841"/>
                <a:gd name="T17" fmla="*/ 1368 h 1820"/>
                <a:gd name="T18" fmla="*/ 641 w 841"/>
                <a:gd name="T19" fmla="*/ 1295 h 1820"/>
                <a:gd name="T20" fmla="*/ 536 w 841"/>
                <a:gd name="T21" fmla="*/ 1148 h 1820"/>
                <a:gd name="T22" fmla="*/ 431 w 841"/>
                <a:gd name="T23" fmla="*/ 981 h 1820"/>
                <a:gd name="T24" fmla="*/ 385 w 841"/>
                <a:gd name="T25" fmla="*/ 825 h 1820"/>
                <a:gd name="T26" fmla="*/ 327 w 841"/>
                <a:gd name="T27" fmla="*/ 616 h 1820"/>
                <a:gd name="T28" fmla="*/ 292 w 841"/>
                <a:gd name="T29" fmla="*/ 397 h 1820"/>
                <a:gd name="T30" fmla="*/ 292 w 841"/>
                <a:gd name="T31" fmla="*/ 292 h 1820"/>
                <a:gd name="T32" fmla="*/ 303 w 841"/>
                <a:gd name="T33" fmla="*/ 167 h 1820"/>
                <a:gd name="T34" fmla="*/ 303 w 841"/>
                <a:gd name="T35" fmla="*/ 125 h 1820"/>
                <a:gd name="T36" fmla="*/ 303 w 841"/>
                <a:gd name="T37" fmla="*/ 84 h 1820"/>
                <a:gd name="T38" fmla="*/ 268 w 841"/>
                <a:gd name="T39" fmla="*/ 63 h 1820"/>
                <a:gd name="T40" fmla="*/ 210 w 841"/>
                <a:gd name="T41" fmla="*/ 104 h 1820"/>
                <a:gd name="T42" fmla="*/ 187 w 841"/>
                <a:gd name="T43" fmla="*/ 104 h 1820"/>
                <a:gd name="T44" fmla="*/ 116 w 841"/>
                <a:gd name="T45" fmla="*/ 63 h 1820"/>
                <a:gd name="T46" fmla="*/ 23 w 841"/>
                <a:gd name="T47" fmla="*/ 0 h 1820"/>
                <a:gd name="T48" fmla="*/ 12 w 841"/>
                <a:gd name="T49" fmla="*/ 0 h 1820"/>
                <a:gd name="T50" fmla="*/ 0 w 841"/>
                <a:gd name="T51" fmla="*/ 0 h 1820"/>
                <a:gd name="T52" fmla="*/ 0 w 841"/>
                <a:gd name="T53" fmla="*/ 21 h 1820"/>
                <a:gd name="T54" fmla="*/ 0 w 841"/>
                <a:gd name="T55" fmla="*/ 63 h 1820"/>
                <a:gd name="T56" fmla="*/ 23 w 841"/>
                <a:gd name="T57" fmla="*/ 271 h 1820"/>
                <a:gd name="T58" fmla="*/ 47 w 841"/>
                <a:gd name="T59" fmla="*/ 428 h 1820"/>
                <a:gd name="T60" fmla="*/ 47 w 841"/>
                <a:gd name="T61" fmla="*/ 491 h 1820"/>
                <a:gd name="T62" fmla="*/ 23 w 841"/>
                <a:gd name="T63" fmla="*/ 637 h 1820"/>
                <a:gd name="T64" fmla="*/ 23 w 841"/>
                <a:gd name="T65" fmla="*/ 679 h 1820"/>
                <a:gd name="T66" fmla="*/ 35 w 841"/>
                <a:gd name="T67" fmla="*/ 720 h 1820"/>
                <a:gd name="T68" fmla="*/ 47 w 841"/>
                <a:gd name="T69" fmla="*/ 720 h 1820"/>
                <a:gd name="T70" fmla="*/ 70 w 841"/>
                <a:gd name="T71" fmla="*/ 699 h 1820"/>
                <a:gd name="T72" fmla="*/ 116 w 841"/>
                <a:gd name="T73" fmla="*/ 679 h 1820"/>
                <a:gd name="T74" fmla="*/ 175 w 841"/>
                <a:gd name="T75" fmla="*/ 699 h 1820"/>
                <a:gd name="T76" fmla="*/ 257 w 841"/>
                <a:gd name="T77" fmla="*/ 762 h 1820"/>
                <a:gd name="T78" fmla="*/ 350 w 841"/>
                <a:gd name="T79" fmla="*/ 898 h 1820"/>
                <a:gd name="T80" fmla="*/ 420 w 841"/>
                <a:gd name="T81" fmla="*/ 1023 h 1820"/>
                <a:gd name="T82" fmla="*/ 489 w 841"/>
                <a:gd name="T83" fmla="*/ 1253 h 1820"/>
                <a:gd name="T84" fmla="*/ 548 w 841"/>
                <a:gd name="T85" fmla="*/ 1514 h 1820"/>
                <a:gd name="T86" fmla="*/ 582 w 841"/>
                <a:gd name="T87" fmla="*/ 1723 h 1820"/>
                <a:gd name="T88" fmla="*/ 582 w 841"/>
                <a:gd name="T89" fmla="*/ 1796 h 1820"/>
                <a:gd name="T90" fmla="*/ 582 w 841"/>
                <a:gd name="T91" fmla="*/ 1837 h 1820"/>
                <a:gd name="T92" fmla="*/ 582 w 841"/>
                <a:gd name="T93" fmla="*/ 1858 h 1820"/>
                <a:gd name="T94" fmla="*/ 606 w 841"/>
                <a:gd name="T95" fmla="*/ 1879 h 1820"/>
                <a:gd name="T96" fmla="*/ 641 w 841"/>
                <a:gd name="T97" fmla="*/ 1837 h 1820"/>
                <a:gd name="T98" fmla="*/ 699 w 841"/>
                <a:gd name="T99" fmla="*/ 1858 h 1820"/>
                <a:gd name="T100" fmla="*/ 757 w 841"/>
                <a:gd name="T101" fmla="*/ 1900 h 1820"/>
                <a:gd name="T102" fmla="*/ 803 w 841"/>
                <a:gd name="T103" fmla="*/ 1879 h 182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841"/>
                <a:gd name="T157" fmla="*/ 0 h 1820"/>
                <a:gd name="T158" fmla="*/ 841 w 841"/>
                <a:gd name="T159" fmla="*/ 1820 h 182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841" h="1820">
                  <a:moveTo>
                    <a:pt x="829" y="1800"/>
                  </a:moveTo>
                  <a:lnTo>
                    <a:pt x="841" y="1700"/>
                  </a:lnTo>
                  <a:lnTo>
                    <a:pt x="817" y="1570"/>
                  </a:lnTo>
                  <a:lnTo>
                    <a:pt x="805" y="1450"/>
                  </a:lnTo>
                  <a:lnTo>
                    <a:pt x="829" y="1350"/>
                  </a:lnTo>
                  <a:lnTo>
                    <a:pt x="817" y="1310"/>
                  </a:lnTo>
                  <a:lnTo>
                    <a:pt x="805" y="1310"/>
                  </a:lnTo>
                  <a:lnTo>
                    <a:pt x="793" y="1310"/>
                  </a:lnTo>
                  <a:lnTo>
                    <a:pt x="757" y="1310"/>
                  </a:lnTo>
                  <a:lnTo>
                    <a:pt x="661" y="1240"/>
                  </a:lnTo>
                  <a:lnTo>
                    <a:pt x="553" y="1100"/>
                  </a:lnTo>
                  <a:lnTo>
                    <a:pt x="445" y="940"/>
                  </a:lnTo>
                  <a:lnTo>
                    <a:pt x="397" y="790"/>
                  </a:lnTo>
                  <a:lnTo>
                    <a:pt x="337" y="590"/>
                  </a:lnTo>
                  <a:lnTo>
                    <a:pt x="301" y="380"/>
                  </a:lnTo>
                  <a:lnTo>
                    <a:pt x="301" y="280"/>
                  </a:lnTo>
                  <a:lnTo>
                    <a:pt x="313" y="160"/>
                  </a:lnTo>
                  <a:lnTo>
                    <a:pt x="313" y="120"/>
                  </a:lnTo>
                  <a:lnTo>
                    <a:pt x="313" y="80"/>
                  </a:lnTo>
                  <a:lnTo>
                    <a:pt x="277" y="60"/>
                  </a:lnTo>
                  <a:lnTo>
                    <a:pt x="217" y="100"/>
                  </a:lnTo>
                  <a:lnTo>
                    <a:pt x="193" y="100"/>
                  </a:lnTo>
                  <a:lnTo>
                    <a:pt x="120" y="60"/>
                  </a:lnTo>
                  <a:lnTo>
                    <a:pt x="24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20"/>
                  </a:lnTo>
                  <a:lnTo>
                    <a:pt x="0" y="60"/>
                  </a:lnTo>
                  <a:lnTo>
                    <a:pt x="24" y="260"/>
                  </a:lnTo>
                  <a:lnTo>
                    <a:pt x="48" y="410"/>
                  </a:lnTo>
                  <a:lnTo>
                    <a:pt x="48" y="470"/>
                  </a:lnTo>
                  <a:lnTo>
                    <a:pt x="24" y="610"/>
                  </a:lnTo>
                  <a:lnTo>
                    <a:pt x="24" y="650"/>
                  </a:lnTo>
                  <a:lnTo>
                    <a:pt x="36" y="690"/>
                  </a:lnTo>
                  <a:lnTo>
                    <a:pt x="48" y="690"/>
                  </a:lnTo>
                  <a:lnTo>
                    <a:pt x="72" y="670"/>
                  </a:lnTo>
                  <a:lnTo>
                    <a:pt x="120" y="650"/>
                  </a:lnTo>
                  <a:lnTo>
                    <a:pt x="181" y="670"/>
                  </a:lnTo>
                  <a:lnTo>
                    <a:pt x="265" y="730"/>
                  </a:lnTo>
                  <a:lnTo>
                    <a:pt x="361" y="860"/>
                  </a:lnTo>
                  <a:lnTo>
                    <a:pt x="433" y="980"/>
                  </a:lnTo>
                  <a:lnTo>
                    <a:pt x="505" y="1200"/>
                  </a:lnTo>
                  <a:lnTo>
                    <a:pt x="565" y="1450"/>
                  </a:lnTo>
                  <a:lnTo>
                    <a:pt x="601" y="1650"/>
                  </a:lnTo>
                  <a:lnTo>
                    <a:pt x="601" y="1720"/>
                  </a:lnTo>
                  <a:lnTo>
                    <a:pt x="601" y="1760"/>
                  </a:lnTo>
                  <a:lnTo>
                    <a:pt x="601" y="1780"/>
                  </a:lnTo>
                  <a:lnTo>
                    <a:pt x="625" y="1800"/>
                  </a:lnTo>
                  <a:lnTo>
                    <a:pt x="661" y="1760"/>
                  </a:lnTo>
                  <a:lnTo>
                    <a:pt x="721" y="1780"/>
                  </a:lnTo>
                  <a:lnTo>
                    <a:pt x="781" y="1820"/>
                  </a:lnTo>
                  <a:lnTo>
                    <a:pt x="829" y="180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2" name="Freeform 30"/>
            <p:cNvSpPr>
              <a:spLocks/>
            </p:cNvSpPr>
            <p:nvPr/>
          </p:nvSpPr>
          <p:spPr bwMode="auto">
            <a:xfrm>
              <a:off x="1847" y="14492"/>
              <a:ext cx="572" cy="1220"/>
            </a:xfrm>
            <a:custGeom>
              <a:avLst/>
              <a:gdLst>
                <a:gd name="T0" fmla="*/ 421 w 589"/>
                <a:gd name="T1" fmla="*/ 897 h 1170"/>
                <a:gd name="T2" fmla="*/ 409 w 589"/>
                <a:gd name="T3" fmla="*/ 876 h 1170"/>
                <a:gd name="T4" fmla="*/ 421 w 589"/>
                <a:gd name="T5" fmla="*/ 834 h 1170"/>
                <a:gd name="T6" fmla="*/ 432 w 589"/>
                <a:gd name="T7" fmla="*/ 772 h 1170"/>
                <a:gd name="T8" fmla="*/ 444 w 589"/>
                <a:gd name="T9" fmla="*/ 667 h 1170"/>
                <a:gd name="T10" fmla="*/ 432 w 589"/>
                <a:gd name="T11" fmla="*/ 532 h 1170"/>
                <a:gd name="T12" fmla="*/ 386 w 589"/>
                <a:gd name="T13" fmla="*/ 407 h 1170"/>
                <a:gd name="T14" fmla="*/ 326 w 589"/>
                <a:gd name="T15" fmla="*/ 302 h 1170"/>
                <a:gd name="T16" fmla="*/ 268 w 589"/>
                <a:gd name="T17" fmla="*/ 282 h 1170"/>
                <a:gd name="T18" fmla="*/ 210 w 589"/>
                <a:gd name="T19" fmla="*/ 323 h 1170"/>
                <a:gd name="T20" fmla="*/ 163 w 589"/>
                <a:gd name="T21" fmla="*/ 386 h 1170"/>
                <a:gd name="T22" fmla="*/ 93 w 589"/>
                <a:gd name="T23" fmla="*/ 605 h 1170"/>
                <a:gd name="T24" fmla="*/ 70 w 589"/>
                <a:gd name="T25" fmla="*/ 751 h 1170"/>
                <a:gd name="T26" fmla="*/ 82 w 589"/>
                <a:gd name="T27" fmla="*/ 813 h 1170"/>
                <a:gd name="T28" fmla="*/ 93 w 589"/>
                <a:gd name="T29" fmla="*/ 855 h 1170"/>
                <a:gd name="T30" fmla="*/ 105 w 589"/>
                <a:gd name="T31" fmla="*/ 918 h 1170"/>
                <a:gd name="T32" fmla="*/ 93 w 589"/>
                <a:gd name="T33" fmla="*/ 980 h 1170"/>
                <a:gd name="T34" fmla="*/ 70 w 589"/>
                <a:gd name="T35" fmla="*/ 1053 h 1170"/>
                <a:gd name="T36" fmla="*/ 58 w 589"/>
                <a:gd name="T37" fmla="*/ 1137 h 1170"/>
                <a:gd name="T38" fmla="*/ 47 w 589"/>
                <a:gd name="T39" fmla="*/ 1199 h 1170"/>
                <a:gd name="T40" fmla="*/ 47 w 589"/>
                <a:gd name="T41" fmla="*/ 1220 h 1170"/>
                <a:gd name="T42" fmla="*/ 35 w 589"/>
                <a:gd name="T43" fmla="*/ 1199 h 1170"/>
                <a:gd name="T44" fmla="*/ 12 w 589"/>
                <a:gd name="T45" fmla="*/ 1095 h 1170"/>
                <a:gd name="T46" fmla="*/ 0 w 589"/>
                <a:gd name="T47" fmla="*/ 991 h 1170"/>
                <a:gd name="T48" fmla="*/ 0 w 589"/>
                <a:gd name="T49" fmla="*/ 876 h 1170"/>
                <a:gd name="T50" fmla="*/ 12 w 589"/>
                <a:gd name="T51" fmla="*/ 751 h 1170"/>
                <a:gd name="T52" fmla="*/ 58 w 589"/>
                <a:gd name="T53" fmla="*/ 511 h 1170"/>
                <a:gd name="T54" fmla="*/ 128 w 589"/>
                <a:gd name="T55" fmla="*/ 302 h 1170"/>
                <a:gd name="T56" fmla="*/ 198 w 589"/>
                <a:gd name="T57" fmla="*/ 177 h 1170"/>
                <a:gd name="T58" fmla="*/ 256 w 589"/>
                <a:gd name="T59" fmla="*/ 83 h 1170"/>
                <a:gd name="T60" fmla="*/ 315 w 589"/>
                <a:gd name="T61" fmla="*/ 21 h 1170"/>
                <a:gd name="T62" fmla="*/ 361 w 589"/>
                <a:gd name="T63" fmla="*/ 0 h 1170"/>
                <a:gd name="T64" fmla="*/ 421 w 589"/>
                <a:gd name="T65" fmla="*/ 0 h 1170"/>
                <a:gd name="T66" fmla="*/ 455 w 589"/>
                <a:gd name="T67" fmla="*/ 21 h 1170"/>
                <a:gd name="T68" fmla="*/ 525 w 589"/>
                <a:gd name="T69" fmla="*/ 136 h 1170"/>
                <a:gd name="T70" fmla="*/ 560 w 589"/>
                <a:gd name="T71" fmla="*/ 240 h 1170"/>
                <a:gd name="T72" fmla="*/ 572 w 589"/>
                <a:gd name="T73" fmla="*/ 344 h 1170"/>
                <a:gd name="T74" fmla="*/ 572 w 589"/>
                <a:gd name="T75" fmla="*/ 490 h 1170"/>
                <a:gd name="T76" fmla="*/ 560 w 589"/>
                <a:gd name="T77" fmla="*/ 605 h 1170"/>
                <a:gd name="T78" fmla="*/ 537 w 589"/>
                <a:gd name="T79" fmla="*/ 709 h 1170"/>
                <a:gd name="T80" fmla="*/ 502 w 589"/>
                <a:gd name="T81" fmla="*/ 813 h 1170"/>
                <a:gd name="T82" fmla="*/ 467 w 589"/>
                <a:gd name="T83" fmla="*/ 876 h 1170"/>
                <a:gd name="T84" fmla="*/ 421 w 589"/>
                <a:gd name="T85" fmla="*/ 897 h 117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589"/>
                <a:gd name="T130" fmla="*/ 0 h 1170"/>
                <a:gd name="T131" fmla="*/ 589 w 589"/>
                <a:gd name="T132" fmla="*/ 1170 h 117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589" h="1170">
                  <a:moveTo>
                    <a:pt x="433" y="860"/>
                  </a:moveTo>
                  <a:lnTo>
                    <a:pt x="421" y="840"/>
                  </a:lnTo>
                  <a:lnTo>
                    <a:pt x="433" y="800"/>
                  </a:lnTo>
                  <a:lnTo>
                    <a:pt x="445" y="740"/>
                  </a:lnTo>
                  <a:lnTo>
                    <a:pt x="457" y="640"/>
                  </a:lnTo>
                  <a:lnTo>
                    <a:pt x="445" y="510"/>
                  </a:lnTo>
                  <a:lnTo>
                    <a:pt x="397" y="390"/>
                  </a:lnTo>
                  <a:lnTo>
                    <a:pt x="336" y="290"/>
                  </a:lnTo>
                  <a:lnTo>
                    <a:pt x="276" y="270"/>
                  </a:lnTo>
                  <a:lnTo>
                    <a:pt x="216" y="310"/>
                  </a:lnTo>
                  <a:lnTo>
                    <a:pt x="168" y="370"/>
                  </a:lnTo>
                  <a:lnTo>
                    <a:pt x="96" y="580"/>
                  </a:lnTo>
                  <a:lnTo>
                    <a:pt x="72" y="720"/>
                  </a:lnTo>
                  <a:lnTo>
                    <a:pt x="84" y="780"/>
                  </a:lnTo>
                  <a:lnTo>
                    <a:pt x="96" y="820"/>
                  </a:lnTo>
                  <a:lnTo>
                    <a:pt x="108" y="880"/>
                  </a:lnTo>
                  <a:lnTo>
                    <a:pt x="96" y="940"/>
                  </a:lnTo>
                  <a:lnTo>
                    <a:pt x="72" y="1010"/>
                  </a:lnTo>
                  <a:lnTo>
                    <a:pt x="60" y="1090"/>
                  </a:lnTo>
                  <a:lnTo>
                    <a:pt x="48" y="1150"/>
                  </a:lnTo>
                  <a:lnTo>
                    <a:pt x="48" y="1170"/>
                  </a:lnTo>
                  <a:lnTo>
                    <a:pt x="36" y="1150"/>
                  </a:lnTo>
                  <a:lnTo>
                    <a:pt x="12" y="1050"/>
                  </a:lnTo>
                  <a:lnTo>
                    <a:pt x="0" y="950"/>
                  </a:lnTo>
                  <a:lnTo>
                    <a:pt x="0" y="840"/>
                  </a:lnTo>
                  <a:lnTo>
                    <a:pt x="12" y="720"/>
                  </a:lnTo>
                  <a:lnTo>
                    <a:pt x="60" y="490"/>
                  </a:lnTo>
                  <a:lnTo>
                    <a:pt x="132" y="290"/>
                  </a:lnTo>
                  <a:lnTo>
                    <a:pt x="204" y="170"/>
                  </a:lnTo>
                  <a:lnTo>
                    <a:pt x="264" y="80"/>
                  </a:lnTo>
                  <a:lnTo>
                    <a:pt x="324" y="20"/>
                  </a:lnTo>
                  <a:lnTo>
                    <a:pt x="372" y="0"/>
                  </a:lnTo>
                  <a:lnTo>
                    <a:pt x="433" y="0"/>
                  </a:lnTo>
                  <a:lnTo>
                    <a:pt x="469" y="20"/>
                  </a:lnTo>
                  <a:lnTo>
                    <a:pt x="541" y="130"/>
                  </a:lnTo>
                  <a:lnTo>
                    <a:pt x="577" y="230"/>
                  </a:lnTo>
                  <a:lnTo>
                    <a:pt x="589" y="330"/>
                  </a:lnTo>
                  <a:lnTo>
                    <a:pt x="589" y="470"/>
                  </a:lnTo>
                  <a:lnTo>
                    <a:pt x="577" y="580"/>
                  </a:lnTo>
                  <a:lnTo>
                    <a:pt x="553" y="680"/>
                  </a:lnTo>
                  <a:lnTo>
                    <a:pt x="517" y="780"/>
                  </a:lnTo>
                  <a:lnTo>
                    <a:pt x="481" y="840"/>
                  </a:lnTo>
                  <a:lnTo>
                    <a:pt x="433" y="86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3" name="Freeform 31"/>
            <p:cNvSpPr>
              <a:spLocks/>
            </p:cNvSpPr>
            <p:nvPr/>
          </p:nvSpPr>
          <p:spPr bwMode="auto">
            <a:xfrm>
              <a:off x="1545" y="13677"/>
              <a:ext cx="524" cy="1326"/>
            </a:xfrm>
            <a:custGeom>
              <a:avLst/>
              <a:gdLst>
                <a:gd name="T0" fmla="*/ 128 w 540"/>
                <a:gd name="T1" fmla="*/ 324 h 1270"/>
                <a:gd name="T2" fmla="*/ 140 w 540"/>
                <a:gd name="T3" fmla="*/ 365 h 1270"/>
                <a:gd name="T4" fmla="*/ 163 w 540"/>
                <a:gd name="T5" fmla="*/ 345 h 1270"/>
                <a:gd name="T6" fmla="*/ 186 w 540"/>
                <a:gd name="T7" fmla="*/ 303 h 1270"/>
                <a:gd name="T8" fmla="*/ 233 w 540"/>
                <a:gd name="T9" fmla="*/ 282 h 1270"/>
                <a:gd name="T10" fmla="*/ 291 w 540"/>
                <a:gd name="T11" fmla="*/ 324 h 1270"/>
                <a:gd name="T12" fmla="*/ 349 w 540"/>
                <a:gd name="T13" fmla="*/ 407 h 1270"/>
                <a:gd name="T14" fmla="*/ 384 w 540"/>
                <a:gd name="T15" fmla="*/ 543 h 1270"/>
                <a:gd name="T16" fmla="*/ 396 w 540"/>
                <a:gd name="T17" fmla="*/ 689 h 1270"/>
                <a:gd name="T18" fmla="*/ 384 w 540"/>
                <a:gd name="T19" fmla="*/ 814 h 1270"/>
                <a:gd name="T20" fmla="*/ 349 w 540"/>
                <a:gd name="T21" fmla="*/ 919 h 1270"/>
                <a:gd name="T22" fmla="*/ 256 w 540"/>
                <a:gd name="T23" fmla="*/ 1096 h 1270"/>
                <a:gd name="T24" fmla="*/ 198 w 540"/>
                <a:gd name="T25" fmla="*/ 1138 h 1270"/>
                <a:gd name="T26" fmla="*/ 175 w 540"/>
                <a:gd name="T27" fmla="*/ 1117 h 1270"/>
                <a:gd name="T28" fmla="*/ 151 w 540"/>
                <a:gd name="T29" fmla="*/ 1096 h 1270"/>
                <a:gd name="T30" fmla="*/ 116 w 540"/>
                <a:gd name="T31" fmla="*/ 1075 h 1270"/>
                <a:gd name="T32" fmla="*/ 105 w 540"/>
                <a:gd name="T33" fmla="*/ 1096 h 1270"/>
                <a:gd name="T34" fmla="*/ 70 w 540"/>
                <a:gd name="T35" fmla="*/ 1138 h 1270"/>
                <a:gd name="T36" fmla="*/ 23 w 540"/>
                <a:gd name="T37" fmla="*/ 1180 h 1270"/>
                <a:gd name="T38" fmla="*/ 12 w 540"/>
                <a:gd name="T39" fmla="*/ 1201 h 1270"/>
                <a:gd name="T40" fmla="*/ 0 w 540"/>
                <a:gd name="T41" fmla="*/ 1201 h 1270"/>
                <a:gd name="T42" fmla="*/ 12 w 540"/>
                <a:gd name="T43" fmla="*/ 1242 h 1270"/>
                <a:gd name="T44" fmla="*/ 47 w 540"/>
                <a:gd name="T45" fmla="*/ 1305 h 1270"/>
                <a:gd name="T46" fmla="*/ 93 w 540"/>
                <a:gd name="T47" fmla="*/ 1326 h 1270"/>
                <a:gd name="T48" fmla="*/ 151 w 540"/>
                <a:gd name="T49" fmla="*/ 1326 h 1270"/>
                <a:gd name="T50" fmla="*/ 198 w 540"/>
                <a:gd name="T51" fmla="*/ 1284 h 1270"/>
                <a:gd name="T52" fmla="*/ 291 w 540"/>
                <a:gd name="T53" fmla="*/ 1159 h 1270"/>
                <a:gd name="T54" fmla="*/ 384 w 540"/>
                <a:gd name="T55" fmla="*/ 992 h 1270"/>
                <a:gd name="T56" fmla="*/ 442 w 540"/>
                <a:gd name="T57" fmla="*/ 856 h 1270"/>
                <a:gd name="T58" fmla="*/ 477 w 540"/>
                <a:gd name="T59" fmla="*/ 710 h 1270"/>
                <a:gd name="T60" fmla="*/ 501 w 540"/>
                <a:gd name="T61" fmla="*/ 585 h 1270"/>
                <a:gd name="T62" fmla="*/ 524 w 540"/>
                <a:gd name="T63" fmla="*/ 470 h 1270"/>
                <a:gd name="T64" fmla="*/ 524 w 540"/>
                <a:gd name="T65" fmla="*/ 365 h 1270"/>
                <a:gd name="T66" fmla="*/ 501 w 540"/>
                <a:gd name="T67" fmla="*/ 261 h 1270"/>
                <a:gd name="T68" fmla="*/ 466 w 540"/>
                <a:gd name="T69" fmla="*/ 94 h 1270"/>
                <a:gd name="T70" fmla="*/ 419 w 540"/>
                <a:gd name="T71" fmla="*/ 21 h 1270"/>
                <a:gd name="T72" fmla="*/ 361 w 540"/>
                <a:gd name="T73" fmla="*/ 0 h 1270"/>
                <a:gd name="T74" fmla="*/ 314 w 540"/>
                <a:gd name="T75" fmla="*/ 0 h 1270"/>
                <a:gd name="T76" fmla="*/ 256 w 540"/>
                <a:gd name="T77" fmla="*/ 21 h 1270"/>
                <a:gd name="T78" fmla="*/ 210 w 540"/>
                <a:gd name="T79" fmla="*/ 73 h 1270"/>
                <a:gd name="T80" fmla="*/ 175 w 540"/>
                <a:gd name="T81" fmla="*/ 136 h 1270"/>
                <a:gd name="T82" fmla="*/ 151 w 540"/>
                <a:gd name="T83" fmla="*/ 219 h 1270"/>
                <a:gd name="T84" fmla="*/ 128 w 540"/>
                <a:gd name="T85" fmla="*/ 324 h 127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540"/>
                <a:gd name="T130" fmla="*/ 0 h 1270"/>
                <a:gd name="T131" fmla="*/ 540 w 540"/>
                <a:gd name="T132" fmla="*/ 1270 h 127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540" h="1270">
                  <a:moveTo>
                    <a:pt x="132" y="310"/>
                  </a:moveTo>
                  <a:lnTo>
                    <a:pt x="144" y="350"/>
                  </a:lnTo>
                  <a:lnTo>
                    <a:pt x="168" y="330"/>
                  </a:lnTo>
                  <a:lnTo>
                    <a:pt x="192" y="290"/>
                  </a:lnTo>
                  <a:lnTo>
                    <a:pt x="240" y="270"/>
                  </a:lnTo>
                  <a:lnTo>
                    <a:pt x="300" y="310"/>
                  </a:lnTo>
                  <a:lnTo>
                    <a:pt x="360" y="390"/>
                  </a:lnTo>
                  <a:lnTo>
                    <a:pt x="396" y="520"/>
                  </a:lnTo>
                  <a:lnTo>
                    <a:pt x="408" y="660"/>
                  </a:lnTo>
                  <a:lnTo>
                    <a:pt x="396" y="780"/>
                  </a:lnTo>
                  <a:lnTo>
                    <a:pt x="360" y="880"/>
                  </a:lnTo>
                  <a:lnTo>
                    <a:pt x="264" y="1050"/>
                  </a:lnTo>
                  <a:lnTo>
                    <a:pt x="204" y="1090"/>
                  </a:lnTo>
                  <a:lnTo>
                    <a:pt x="180" y="1070"/>
                  </a:lnTo>
                  <a:lnTo>
                    <a:pt x="156" y="1050"/>
                  </a:lnTo>
                  <a:lnTo>
                    <a:pt x="120" y="1030"/>
                  </a:lnTo>
                  <a:lnTo>
                    <a:pt x="108" y="1050"/>
                  </a:lnTo>
                  <a:lnTo>
                    <a:pt x="72" y="1090"/>
                  </a:lnTo>
                  <a:lnTo>
                    <a:pt x="24" y="1130"/>
                  </a:lnTo>
                  <a:lnTo>
                    <a:pt x="12" y="1150"/>
                  </a:lnTo>
                  <a:lnTo>
                    <a:pt x="0" y="1150"/>
                  </a:lnTo>
                  <a:lnTo>
                    <a:pt x="12" y="1190"/>
                  </a:lnTo>
                  <a:lnTo>
                    <a:pt x="48" y="1250"/>
                  </a:lnTo>
                  <a:lnTo>
                    <a:pt x="96" y="1270"/>
                  </a:lnTo>
                  <a:lnTo>
                    <a:pt x="156" y="1270"/>
                  </a:lnTo>
                  <a:lnTo>
                    <a:pt x="204" y="1230"/>
                  </a:lnTo>
                  <a:lnTo>
                    <a:pt x="300" y="1110"/>
                  </a:lnTo>
                  <a:lnTo>
                    <a:pt x="396" y="950"/>
                  </a:lnTo>
                  <a:lnTo>
                    <a:pt x="456" y="820"/>
                  </a:lnTo>
                  <a:lnTo>
                    <a:pt x="492" y="680"/>
                  </a:lnTo>
                  <a:lnTo>
                    <a:pt x="516" y="560"/>
                  </a:lnTo>
                  <a:lnTo>
                    <a:pt x="540" y="450"/>
                  </a:lnTo>
                  <a:lnTo>
                    <a:pt x="540" y="350"/>
                  </a:lnTo>
                  <a:lnTo>
                    <a:pt x="516" y="250"/>
                  </a:lnTo>
                  <a:lnTo>
                    <a:pt x="480" y="90"/>
                  </a:lnTo>
                  <a:lnTo>
                    <a:pt x="432" y="20"/>
                  </a:lnTo>
                  <a:lnTo>
                    <a:pt x="372" y="0"/>
                  </a:lnTo>
                  <a:lnTo>
                    <a:pt x="324" y="0"/>
                  </a:lnTo>
                  <a:lnTo>
                    <a:pt x="264" y="20"/>
                  </a:lnTo>
                  <a:lnTo>
                    <a:pt x="216" y="70"/>
                  </a:lnTo>
                  <a:lnTo>
                    <a:pt x="180" y="130"/>
                  </a:lnTo>
                  <a:lnTo>
                    <a:pt x="156" y="210"/>
                  </a:lnTo>
                  <a:lnTo>
                    <a:pt x="132" y="31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4" name="Freeform 32"/>
            <p:cNvSpPr>
              <a:spLocks/>
            </p:cNvSpPr>
            <p:nvPr/>
          </p:nvSpPr>
          <p:spPr bwMode="auto">
            <a:xfrm>
              <a:off x="1591" y="13730"/>
              <a:ext cx="816" cy="1900"/>
            </a:xfrm>
            <a:custGeom>
              <a:avLst/>
              <a:gdLst>
                <a:gd name="T0" fmla="*/ 0 w 841"/>
                <a:gd name="T1" fmla="*/ 1879 h 1820"/>
                <a:gd name="T2" fmla="*/ 0 w 841"/>
                <a:gd name="T3" fmla="*/ 1775 h 1820"/>
                <a:gd name="T4" fmla="*/ 12 w 841"/>
                <a:gd name="T5" fmla="*/ 1639 h 1820"/>
                <a:gd name="T6" fmla="*/ 23 w 841"/>
                <a:gd name="T7" fmla="*/ 1514 h 1820"/>
                <a:gd name="T8" fmla="*/ 0 w 841"/>
                <a:gd name="T9" fmla="*/ 1409 h 1820"/>
                <a:gd name="T10" fmla="*/ 0 w 841"/>
                <a:gd name="T11" fmla="*/ 1368 h 1820"/>
                <a:gd name="T12" fmla="*/ 23 w 841"/>
                <a:gd name="T13" fmla="*/ 1368 h 1820"/>
                <a:gd name="T14" fmla="*/ 35 w 841"/>
                <a:gd name="T15" fmla="*/ 1368 h 1820"/>
                <a:gd name="T16" fmla="*/ 70 w 841"/>
                <a:gd name="T17" fmla="*/ 1368 h 1820"/>
                <a:gd name="T18" fmla="*/ 163 w 841"/>
                <a:gd name="T19" fmla="*/ 1295 h 1820"/>
                <a:gd name="T20" fmla="*/ 268 w 841"/>
                <a:gd name="T21" fmla="*/ 1148 h 1820"/>
                <a:gd name="T22" fmla="*/ 361 w 841"/>
                <a:gd name="T23" fmla="*/ 981 h 1820"/>
                <a:gd name="T24" fmla="*/ 419 w 841"/>
                <a:gd name="T25" fmla="*/ 825 h 1820"/>
                <a:gd name="T26" fmla="*/ 477 w 841"/>
                <a:gd name="T27" fmla="*/ 616 h 1820"/>
                <a:gd name="T28" fmla="*/ 512 w 841"/>
                <a:gd name="T29" fmla="*/ 397 h 1820"/>
                <a:gd name="T30" fmla="*/ 512 w 841"/>
                <a:gd name="T31" fmla="*/ 292 h 1820"/>
                <a:gd name="T32" fmla="*/ 501 w 841"/>
                <a:gd name="T33" fmla="*/ 167 h 1820"/>
                <a:gd name="T34" fmla="*/ 489 w 841"/>
                <a:gd name="T35" fmla="*/ 125 h 1820"/>
                <a:gd name="T36" fmla="*/ 489 w 841"/>
                <a:gd name="T37" fmla="*/ 84 h 1820"/>
                <a:gd name="T38" fmla="*/ 536 w 841"/>
                <a:gd name="T39" fmla="*/ 63 h 1820"/>
                <a:gd name="T40" fmla="*/ 594 w 841"/>
                <a:gd name="T41" fmla="*/ 104 h 1820"/>
                <a:gd name="T42" fmla="*/ 629 w 841"/>
                <a:gd name="T43" fmla="*/ 104 h 1820"/>
                <a:gd name="T44" fmla="*/ 688 w 841"/>
                <a:gd name="T45" fmla="*/ 63 h 1820"/>
                <a:gd name="T46" fmla="*/ 781 w 841"/>
                <a:gd name="T47" fmla="*/ 0 h 1820"/>
                <a:gd name="T48" fmla="*/ 804 w 841"/>
                <a:gd name="T49" fmla="*/ 0 h 1820"/>
                <a:gd name="T50" fmla="*/ 816 w 841"/>
                <a:gd name="T51" fmla="*/ 0 h 1820"/>
                <a:gd name="T52" fmla="*/ 816 w 841"/>
                <a:gd name="T53" fmla="*/ 21 h 1820"/>
                <a:gd name="T54" fmla="*/ 804 w 841"/>
                <a:gd name="T55" fmla="*/ 63 h 1820"/>
                <a:gd name="T56" fmla="*/ 781 w 841"/>
                <a:gd name="T57" fmla="*/ 271 h 1820"/>
                <a:gd name="T58" fmla="*/ 769 w 841"/>
                <a:gd name="T59" fmla="*/ 428 h 1820"/>
                <a:gd name="T60" fmla="*/ 769 w 841"/>
                <a:gd name="T61" fmla="*/ 491 h 1820"/>
                <a:gd name="T62" fmla="*/ 781 w 841"/>
                <a:gd name="T63" fmla="*/ 637 h 1820"/>
                <a:gd name="T64" fmla="*/ 781 w 841"/>
                <a:gd name="T65" fmla="*/ 679 h 1820"/>
                <a:gd name="T66" fmla="*/ 769 w 841"/>
                <a:gd name="T67" fmla="*/ 720 h 1820"/>
                <a:gd name="T68" fmla="*/ 758 w 841"/>
                <a:gd name="T69" fmla="*/ 720 h 1820"/>
                <a:gd name="T70" fmla="*/ 734 w 841"/>
                <a:gd name="T71" fmla="*/ 699 h 1820"/>
                <a:gd name="T72" fmla="*/ 676 w 841"/>
                <a:gd name="T73" fmla="*/ 679 h 1820"/>
                <a:gd name="T74" fmla="*/ 629 w 841"/>
                <a:gd name="T75" fmla="*/ 699 h 1820"/>
                <a:gd name="T76" fmla="*/ 536 w 841"/>
                <a:gd name="T77" fmla="*/ 762 h 1820"/>
                <a:gd name="T78" fmla="*/ 454 w 841"/>
                <a:gd name="T79" fmla="*/ 898 h 1820"/>
                <a:gd name="T80" fmla="*/ 384 w 841"/>
                <a:gd name="T81" fmla="*/ 1023 h 1820"/>
                <a:gd name="T82" fmla="*/ 314 w 841"/>
                <a:gd name="T83" fmla="*/ 1253 h 1820"/>
                <a:gd name="T84" fmla="*/ 256 w 841"/>
                <a:gd name="T85" fmla="*/ 1514 h 1820"/>
                <a:gd name="T86" fmla="*/ 221 w 841"/>
                <a:gd name="T87" fmla="*/ 1723 h 1820"/>
                <a:gd name="T88" fmla="*/ 210 w 841"/>
                <a:gd name="T89" fmla="*/ 1796 h 1820"/>
                <a:gd name="T90" fmla="*/ 221 w 841"/>
                <a:gd name="T91" fmla="*/ 1837 h 1820"/>
                <a:gd name="T92" fmla="*/ 210 w 841"/>
                <a:gd name="T93" fmla="*/ 1858 h 1820"/>
                <a:gd name="T94" fmla="*/ 210 w 841"/>
                <a:gd name="T95" fmla="*/ 1879 h 1820"/>
                <a:gd name="T96" fmla="*/ 163 w 841"/>
                <a:gd name="T97" fmla="*/ 1837 h 1820"/>
                <a:gd name="T98" fmla="*/ 105 w 841"/>
                <a:gd name="T99" fmla="*/ 1858 h 1820"/>
                <a:gd name="T100" fmla="*/ 35 w 841"/>
                <a:gd name="T101" fmla="*/ 1900 h 1820"/>
                <a:gd name="T102" fmla="*/ 0 w 841"/>
                <a:gd name="T103" fmla="*/ 1879 h 182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841"/>
                <a:gd name="T157" fmla="*/ 0 h 1820"/>
                <a:gd name="T158" fmla="*/ 841 w 841"/>
                <a:gd name="T159" fmla="*/ 1820 h 182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841" h="1820">
                  <a:moveTo>
                    <a:pt x="0" y="1800"/>
                  </a:moveTo>
                  <a:lnTo>
                    <a:pt x="0" y="1700"/>
                  </a:lnTo>
                  <a:lnTo>
                    <a:pt x="12" y="1570"/>
                  </a:lnTo>
                  <a:lnTo>
                    <a:pt x="24" y="1450"/>
                  </a:lnTo>
                  <a:lnTo>
                    <a:pt x="0" y="1350"/>
                  </a:lnTo>
                  <a:lnTo>
                    <a:pt x="0" y="1310"/>
                  </a:lnTo>
                  <a:lnTo>
                    <a:pt x="24" y="1310"/>
                  </a:lnTo>
                  <a:lnTo>
                    <a:pt x="36" y="1310"/>
                  </a:lnTo>
                  <a:lnTo>
                    <a:pt x="72" y="1310"/>
                  </a:lnTo>
                  <a:lnTo>
                    <a:pt x="168" y="1240"/>
                  </a:lnTo>
                  <a:lnTo>
                    <a:pt x="276" y="1100"/>
                  </a:lnTo>
                  <a:lnTo>
                    <a:pt x="372" y="940"/>
                  </a:lnTo>
                  <a:lnTo>
                    <a:pt x="432" y="790"/>
                  </a:lnTo>
                  <a:lnTo>
                    <a:pt x="492" y="590"/>
                  </a:lnTo>
                  <a:lnTo>
                    <a:pt x="528" y="380"/>
                  </a:lnTo>
                  <a:lnTo>
                    <a:pt x="528" y="280"/>
                  </a:lnTo>
                  <a:lnTo>
                    <a:pt x="516" y="160"/>
                  </a:lnTo>
                  <a:lnTo>
                    <a:pt x="504" y="120"/>
                  </a:lnTo>
                  <a:lnTo>
                    <a:pt x="504" y="80"/>
                  </a:lnTo>
                  <a:lnTo>
                    <a:pt x="552" y="60"/>
                  </a:lnTo>
                  <a:lnTo>
                    <a:pt x="612" y="100"/>
                  </a:lnTo>
                  <a:lnTo>
                    <a:pt x="648" y="100"/>
                  </a:lnTo>
                  <a:lnTo>
                    <a:pt x="709" y="60"/>
                  </a:lnTo>
                  <a:lnTo>
                    <a:pt x="805" y="0"/>
                  </a:lnTo>
                  <a:lnTo>
                    <a:pt x="829" y="0"/>
                  </a:lnTo>
                  <a:lnTo>
                    <a:pt x="841" y="0"/>
                  </a:lnTo>
                  <a:lnTo>
                    <a:pt x="841" y="20"/>
                  </a:lnTo>
                  <a:lnTo>
                    <a:pt x="829" y="60"/>
                  </a:lnTo>
                  <a:lnTo>
                    <a:pt x="805" y="260"/>
                  </a:lnTo>
                  <a:lnTo>
                    <a:pt x="793" y="410"/>
                  </a:lnTo>
                  <a:lnTo>
                    <a:pt x="793" y="470"/>
                  </a:lnTo>
                  <a:lnTo>
                    <a:pt x="805" y="610"/>
                  </a:lnTo>
                  <a:lnTo>
                    <a:pt x="805" y="650"/>
                  </a:lnTo>
                  <a:lnTo>
                    <a:pt x="793" y="690"/>
                  </a:lnTo>
                  <a:lnTo>
                    <a:pt x="781" y="690"/>
                  </a:lnTo>
                  <a:lnTo>
                    <a:pt x="757" y="670"/>
                  </a:lnTo>
                  <a:lnTo>
                    <a:pt x="697" y="650"/>
                  </a:lnTo>
                  <a:lnTo>
                    <a:pt x="648" y="670"/>
                  </a:lnTo>
                  <a:lnTo>
                    <a:pt x="552" y="730"/>
                  </a:lnTo>
                  <a:lnTo>
                    <a:pt x="468" y="860"/>
                  </a:lnTo>
                  <a:lnTo>
                    <a:pt x="396" y="980"/>
                  </a:lnTo>
                  <a:lnTo>
                    <a:pt x="324" y="1200"/>
                  </a:lnTo>
                  <a:lnTo>
                    <a:pt x="264" y="1450"/>
                  </a:lnTo>
                  <a:lnTo>
                    <a:pt x="228" y="1650"/>
                  </a:lnTo>
                  <a:lnTo>
                    <a:pt x="216" y="1720"/>
                  </a:lnTo>
                  <a:lnTo>
                    <a:pt x="228" y="1760"/>
                  </a:lnTo>
                  <a:lnTo>
                    <a:pt x="216" y="1780"/>
                  </a:lnTo>
                  <a:lnTo>
                    <a:pt x="216" y="1800"/>
                  </a:lnTo>
                  <a:lnTo>
                    <a:pt x="168" y="1760"/>
                  </a:lnTo>
                  <a:lnTo>
                    <a:pt x="108" y="1780"/>
                  </a:lnTo>
                  <a:lnTo>
                    <a:pt x="36" y="1820"/>
                  </a:lnTo>
                  <a:lnTo>
                    <a:pt x="0" y="180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5" name="Freeform 33"/>
            <p:cNvSpPr>
              <a:spLocks/>
            </p:cNvSpPr>
            <p:nvPr/>
          </p:nvSpPr>
          <p:spPr bwMode="auto">
            <a:xfrm>
              <a:off x="10035" y="2033"/>
              <a:ext cx="292" cy="722"/>
            </a:xfrm>
            <a:custGeom>
              <a:avLst/>
              <a:gdLst>
                <a:gd name="T0" fmla="*/ 176 w 301"/>
                <a:gd name="T1" fmla="*/ 638 h 690"/>
                <a:gd name="T2" fmla="*/ 211 w 301"/>
                <a:gd name="T3" fmla="*/ 680 h 690"/>
                <a:gd name="T4" fmla="*/ 245 w 301"/>
                <a:gd name="T5" fmla="*/ 680 h 690"/>
                <a:gd name="T6" fmla="*/ 245 w 301"/>
                <a:gd name="T7" fmla="*/ 596 h 690"/>
                <a:gd name="T8" fmla="*/ 234 w 301"/>
                <a:gd name="T9" fmla="*/ 471 h 690"/>
                <a:gd name="T10" fmla="*/ 245 w 301"/>
                <a:gd name="T11" fmla="*/ 293 h 690"/>
                <a:gd name="T12" fmla="*/ 257 w 301"/>
                <a:gd name="T13" fmla="*/ 188 h 690"/>
                <a:gd name="T14" fmla="*/ 280 w 301"/>
                <a:gd name="T15" fmla="*/ 42 h 690"/>
                <a:gd name="T16" fmla="*/ 292 w 301"/>
                <a:gd name="T17" fmla="*/ 21 h 690"/>
                <a:gd name="T18" fmla="*/ 280 w 301"/>
                <a:gd name="T19" fmla="*/ 0 h 690"/>
                <a:gd name="T20" fmla="*/ 269 w 301"/>
                <a:gd name="T21" fmla="*/ 42 h 690"/>
                <a:gd name="T22" fmla="*/ 234 w 301"/>
                <a:gd name="T23" fmla="*/ 126 h 690"/>
                <a:gd name="T24" fmla="*/ 141 w 301"/>
                <a:gd name="T25" fmla="*/ 345 h 690"/>
                <a:gd name="T26" fmla="*/ 47 w 301"/>
                <a:gd name="T27" fmla="*/ 576 h 690"/>
                <a:gd name="T28" fmla="*/ 12 w 301"/>
                <a:gd name="T29" fmla="*/ 638 h 690"/>
                <a:gd name="T30" fmla="*/ 0 w 301"/>
                <a:gd name="T31" fmla="*/ 680 h 690"/>
                <a:gd name="T32" fmla="*/ 0 w 301"/>
                <a:gd name="T33" fmla="*/ 722 h 690"/>
                <a:gd name="T34" fmla="*/ 12 w 301"/>
                <a:gd name="T35" fmla="*/ 722 h 690"/>
                <a:gd name="T36" fmla="*/ 58 w 301"/>
                <a:gd name="T37" fmla="*/ 701 h 690"/>
                <a:gd name="T38" fmla="*/ 105 w 301"/>
                <a:gd name="T39" fmla="*/ 680 h 690"/>
                <a:gd name="T40" fmla="*/ 141 w 301"/>
                <a:gd name="T41" fmla="*/ 638 h 690"/>
                <a:gd name="T42" fmla="*/ 152 w 301"/>
                <a:gd name="T43" fmla="*/ 638 h 690"/>
                <a:gd name="T44" fmla="*/ 176 w 301"/>
                <a:gd name="T45" fmla="*/ 638 h 69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01"/>
                <a:gd name="T70" fmla="*/ 0 h 690"/>
                <a:gd name="T71" fmla="*/ 301 w 301"/>
                <a:gd name="T72" fmla="*/ 690 h 690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01" h="690">
                  <a:moveTo>
                    <a:pt x="181" y="610"/>
                  </a:moveTo>
                  <a:lnTo>
                    <a:pt x="217" y="650"/>
                  </a:lnTo>
                  <a:lnTo>
                    <a:pt x="253" y="650"/>
                  </a:lnTo>
                  <a:lnTo>
                    <a:pt x="253" y="570"/>
                  </a:lnTo>
                  <a:lnTo>
                    <a:pt x="241" y="450"/>
                  </a:lnTo>
                  <a:lnTo>
                    <a:pt x="253" y="280"/>
                  </a:lnTo>
                  <a:lnTo>
                    <a:pt x="265" y="180"/>
                  </a:lnTo>
                  <a:lnTo>
                    <a:pt x="289" y="40"/>
                  </a:lnTo>
                  <a:lnTo>
                    <a:pt x="301" y="20"/>
                  </a:lnTo>
                  <a:lnTo>
                    <a:pt x="289" y="0"/>
                  </a:lnTo>
                  <a:lnTo>
                    <a:pt x="277" y="40"/>
                  </a:lnTo>
                  <a:lnTo>
                    <a:pt x="241" y="120"/>
                  </a:lnTo>
                  <a:lnTo>
                    <a:pt x="145" y="330"/>
                  </a:lnTo>
                  <a:lnTo>
                    <a:pt x="48" y="550"/>
                  </a:lnTo>
                  <a:lnTo>
                    <a:pt x="12" y="610"/>
                  </a:lnTo>
                  <a:lnTo>
                    <a:pt x="0" y="650"/>
                  </a:lnTo>
                  <a:lnTo>
                    <a:pt x="0" y="690"/>
                  </a:lnTo>
                  <a:lnTo>
                    <a:pt x="12" y="690"/>
                  </a:lnTo>
                  <a:lnTo>
                    <a:pt x="60" y="670"/>
                  </a:lnTo>
                  <a:lnTo>
                    <a:pt x="108" y="650"/>
                  </a:lnTo>
                  <a:lnTo>
                    <a:pt x="145" y="610"/>
                  </a:lnTo>
                  <a:lnTo>
                    <a:pt x="157" y="610"/>
                  </a:lnTo>
                  <a:lnTo>
                    <a:pt x="181" y="610"/>
                  </a:lnTo>
                  <a:close/>
                </a:path>
              </a:pathLst>
            </a:custGeom>
            <a:solidFill>
              <a:srgbClr val="FFFFFF"/>
            </a:solidFill>
            <a:ln w="762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6" name="Freeform 34"/>
            <p:cNvSpPr>
              <a:spLocks/>
            </p:cNvSpPr>
            <p:nvPr/>
          </p:nvSpPr>
          <p:spPr bwMode="auto">
            <a:xfrm>
              <a:off x="10385" y="1950"/>
              <a:ext cx="82" cy="554"/>
            </a:xfrm>
            <a:custGeom>
              <a:avLst/>
              <a:gdLst>
                <a:gd name="T0" fmla="*/ 59 w 84"/>
                <a:gd name="T1" fmla="*/ 0 h 530"/>
                <a:gd name="T2" fmla="*/ 12 w 84"/>
                <a:gd name="T3" fmla="*/ 146 h 530"/>
                <a:gd name="T4" fmla="*/ 0 w 84"/>
                <a:gd name="T5" fmla="*/ 314 h 530"/>
                <a:gd name="T6" fmla="*/ 0 w 84"/>
                <a:gd name="T7" fmla="*/ 429 h 530"/>
                <a:gd name="T8" fmla="*/ 23 w 84"/>
                <a:gd name="T9" fmla="*/ 533 h 530"/>
                <a:gd name="T10" fmla="*/ 47 w 84"/>
                <a:gd name="T11" fmla="*/ 554 h 530"/>
                <a:gd name="T12" fmla="*/ 70 w 84"/>
                <a:gd name="T13" fmla="*/ 512 h 530"/>
                <a:gd name="T14" fmla="*/ 82 w 84"/>
                <a:gd name="T15" fmla="*/ 491 h 530"/>
                <a:gd name="T16" fmla="*/ 70 w 84"/>
                <a:gd name="T17" fmla="*/ 449 h 530"/>
                <a:gd name="T18" fmla="*/ 47 w 84"/>
                <a:gd name="T19" fmla="*/ 334 h 530"/>
                <a:gd name="T20" fmla="*/ 35 w 84"/>
                <a:gd name="T21" fmla="*/ 230 h 530"/>
                <a:gd name="T22" fmla="*/ 47 w 84"/>
                <a:gd name="T23" fmla="*/ 125 h 530"/>
                <a:gd name="T24" fmla="*/ 70 w 84"/>
                <a:gd name="T25" fmla="*/ 42 h 530"/>
                <a:gd name="T26" fmla="*/ 70 w 84"/>
                <a:gd name="T27" fmla="*/ 0 h 530"/>
                <a:gd name="T28" fmla="*/ 59 w 84"/>
                <a:gd name="T29" fmla="*/ 0 h 53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84"/>
                <a:gd name="T46" fmla="*/ 0 h 530"/>
                <a:gd name="T47" fmla="*/ 84 w 84"/>
                <a:gd name="T48" fmla="*/ 530 h 53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84" h="530">
                  <a:moveTo>
                    <a:pt x="60" y="0"/>
                  </a:moveTo>
                  <a:lnTo>
                    <a:pt x="12" y="140"/>
                  </a:lnTo>
                  <a:lnTo>
                    <a:pt x="0" y="300"/>
                  </a:lnTo>
                  <a:lnTo>
                    <a:pt x="0" y="410"/>
                  </a:lnTo>
                  <a:lnTo>
                    <a:pt x="24" y="510"/>
                  </a:lnTo>
                  <a:lnTo>
                    <a:pt x="48" y="530"/>
                  </a:lnTo>
                  <a:lnTo>
                    <a:pt x="72" y="490"/>
                  </a:lnTo>
                  <a:lnTo>
                    <a:pt x="84" y="470"/>
                  </a:lnTo>
                  <a:lnTo>
                    <a:pt x="72" y="430"/>
                  </a:lnTo>
                  <a:lnTo>
                    <a:pt x="48" y="320"/>
                  </a:lnTo>
                  <a:lnTo>
                    <a:pt x="36" y="220"/>
                  </a:lnTo>
                  <a:lnTo>
                    <a:pt x="48" y="120"/>
                  </a:lnTo>
                  <a:lnTo>
                    <a:pt x="72" y="40"/>
                  </a:lnTo>
                  <a:lnTo>
                    <a:pt x="72" y="0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FFFFFF"/>
            </a:solidFill>
            <a:ln w="762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7" name="Freeform 35"/>
            <p:cNvSpPr>
              <a:spLocks/>
            </p:cNvSpPr>
            <p:nvPr/>
          </p:nvSpPr>
          <p:spPr bwMode="auto">
            <a:xfrm>
              <a:off x="10374" y="2608"/>
              <a:ext cx="221" cy="219"/>
            </a:xfrm>
            <a:custGeom>
              <a:avLst/>
              <a:gdLst>
                <a:gd name="T0" fmla="*/ 12 w 228"/>
                <a:gd name="T1" fmla="*/ 146 h 210"/>
                <a:gd name="T2" fmla="*/ 47 w 228"/>
                <a:gd name="T3" fmla="*/ 198 h 210"/>
                <a:gd name="T4" fmla="*/ 105 w 228"/>
                <a:gd name="T5" fmla="*/ 219 h 210"/>
                <a:gd name="T6" fmla="*/ 151 w 228"/>
                <a:gd name="T7" fmla="*/ 219 h 210"/>
                <a:gd name="T8" fmla="*/ 209 w 228"/>
                <a:gd name="T9" fmla="*/ 177 h 210"/>
                <a:gd name="T10" fmla="*/ 221 w 228"/>
                <a:gd name="T11" fmla="*/ 167 h 210"/>
                <a:gd name="T12" fmla="*/ 221 w 228"/>
                <a:gd name="T13" fmla="*/ 146 h 210"/>
                <a:gd name="T14" fmla="*/ 221 w 228"/>
                <a:gd name="T15" fmla="*/ 146 h 210"/>
                <a:gd name="T16" fmla="*/ 198 w 228"/>
                <a:gd name="T17" fmla="*/ 146 h 210"/>
                <a:gd name="T18" fmla="*/ 116 w 228"/>
                <a:gd name="T19" fmla="*/ 125 h 210"/>
                <a:gd name="T20" fmla="*/ 81 w 228"/>
                <a:gd name="T21" fmla="*/ 83 h 210"/>
                <a:gd name="T22" fmla="*/ 47 w 228"/>
                <a:gd name="T23" fmla="*/ 21 h 210"/>
                <a:gd name="T24" fmla="*/ 23 w 228"/>
                <a:gd name="T25" fmla="*/ 0 h 210"/>
                <a:gd name="T26" fmla="*/ 12 w 228"/>
                <a:gd name="T27" fmla="*/ 42 h 210"/>
                <a:gd name="T28" fmla="*/ 0 w 228"/>
                <a:gd name="T29" fmla="*/ 83 h 210"/>
                <a:gd name="T30" fmla="*/ 12 w 228"/>
                <a:gd name="T31" fmla="*/ 146 h 21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28"/>
                <a:gd name="T49" fmla="*/ 0 h 210"/>
                <a:gd name="T50" fmla="*/ 228 w 228"/>
                <a:gd name="T51" fmla="*/ 210 h 21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28" h="210">
                  <a:moveTo>
                    <a:pt x="12" y="140"/>
                  </a:moveTo>
                  <a:lnTo>
                    <a:pt x="48" y="190"/>
                  </a:lnTo>
                  <a:lnTo>
                    <a:pt x="108" y="210"/>
                  </a:lnTo>
                  <a:lnTo>
                    <a:pt x="156" y="210"/>
                  </a:lnTo>
                  <a:lnTo>
                    <a:pt x="216" y="170"/>
                  </a:lnTo>
                  <a:lnTo>
                    <a:pt x="228" y="160"/>
                  </a:lnTo>
                  <a:lnTo>
                    <a:pt x="228" y="140"/>
                  </a:lnTo>
                  <a:lnTo>
                    <a:pt x="204" y="140"/>
                  </a:lnTo>
                  <a:lnTo>
                    <a:pt x="120" y="120"/>
                  </a:lnTo>
                  <a:lnTo>
                    <a:pt x="84" y="80"/>
                  </a:lnTo>
                  <a:lnTo>
                    <a:pt x="48" y="20"/>
                  </a:lnTo>
                  <a:lnTo>
                    <a:pt x="24" y="0"/>
                  </a:lnTo>
                  <a:lnTo>
                    <a:pt x="12" y="40"/>
                  </a:lnTo>
                  <a:lnTo>
                    <a:pt x="0" y="80"/>
                  </a:lnTo>
                  <a:lnTo>
                    <a:pt x="12" y="140"/>
                  </a:lnTo>
                  <a:close/>
                </a:path>
              </a:pathLst>
            </a:custGeom>
            <a:solidFill>
              <a:srgbClr val="FFFFFF"/>
            </a:solidFill>
            <a:ln w="762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8" name="Freeform 36"/>
            <p:cNvSpPr>
              <a:spLocks/>
            </p:cNvSpPr>
            <p:nvPr/>
          </p:nvSpPr>
          <p:spPr bwMode="auto">
            <a:xfrm>
              <a:off x="10606" y="1647"/>
              <a:ext cx="187" cy="105"/>
            </a:xfrm>
            <a:custGeom>
              <a:avLst/>
              <a:gdLst>
                <a:gd name="T0" fmla="*/ 12 w 192"/>
                <a:gd name="T1" fmla="*/ 21 h 100"/>
                <a:gd name="T2" fmla="*/ 47 w 192"/>
                <a:gd name="T3" fmla="*/ 21 h 100"/>
                <a:gd name="T4" fmla="*/ 82 w 192"/>
                <a:gd name="T5" fmla="*/ 84 h 100"/>
                <a:gd name="T6" fmla="*/ 94 w 192"/>
                <a:gd name="T7" fmla="*/ 105 h 100"/>
                <a:gd name="T8" fmla="*/ 117 w 192"/>
                <a:gd name="T9" fmla="*/ 84 h 100"/>
                <a:gd name="T10" fmla="*/ 175 w 192"/>
                <a:gd name="T11" fmla="*/ 21 h 100"/>
                <a:gd name="T12" fmla="*/ 187 w 192"/>
                <a:gd name="T13" fmla="*/ 0 h 100"/>
                <a:gd name="T14" fmla="*/ 164 w 192"/>
                <a:gd name="T15" fmla="*/ 0 h 100"/>
                <a:gd name="T16" fmla="*/ 117 w 192"/>
                <a:gd name="T17" fmla="*/ 21 h 100"/>
                <a:gd name="T18" fmla="*/ 94 w 192"/>
                <a:gd name="T19" fmla="*/ 21 h 100"/>
                <a:gd name="T20" fmla="*/ 58 w 192"/>
                <a:gd name="T21" fmla="*/ 0 h 100"/>
                <a:gd name="T22" fmla="*/ 23 w 192"/>
                <a:gd name="T23" fmla="*/ 0 h 100"/>
                <a:gd name="T24" fmla="*/ 0 w 192"/>
                <a:gd name="T25" fmla="*/ 21 h 100"/>
                <a:gd name="T26" fmla="*/ 0 w 192"/>
                <a:gd name="T27" fmla="*/ 42 h 100"/>
                <a:gd name="T28" fmla="*/ 12 w 192"/>
                <a:gd name="T29" fmla="*/ 21 h 10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92"/>
                <a:gd name="T46" fmla="*/ 0 h 100"/>
                <a:gd name="T47" fmla="*/ 192 w 192"/>
                <a:gd name="T48" fmla="*/ 100 h 10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92" h="100">
                  <a:moveTo>
                    <a:pt x="12" y="20"/>
                  </a:moveTo>
                  <a:lnTo>
                    <a:pt x="48" y="20"/>
                  </a:lnTo>
                  <a:lnTo>
                    <a:pt x="84" y="80"/>
                  </a:lnTo>
                  <a:lnTo>
                    <a:pt x="96" y="100"/>
                  </a:lnTo>
                  <a:lnTo>
                    <a:pt x="120" y="80"/>
                  </a:lnTo>
                  <a:lnTo>
                    <a:pt x="180" y="20"/>
                  </a:lnTo>
                  <a:lnTo>
                    <a:pt x="192" y="0"/>
                  </a:lnTo>
                  <a:lnTo>
                    <a:pt x="168" y="0"/>
                  </a:lnTo>
                  <a:lnTo>
                    <a:pt x="120" y="20"/>
                  </a:lnTo>
                  <a:lnTo>
                    <a:pt x="96" y="20"/>
                  </a:lnTo>
                  <a:lnTo>
                    <a:pt x="60" y="0"/>
                  </a:lnTo>
                  <a:lnTo>
                    <a:pt x="24" y="0"/>
                  </a:lnTo>
                  <a:lnTo>
                    <a:pt x="0" y="20"/>
                  </a:lnTo>
                  <a:lnTo>
                    <a:pt x="0" y="40"/>
                  </a:lnTo>
                  <a:lnTo>
                    <a:pt x="12" y="20"/>
                  </a:lnTo>
                  <a:close/>
                </a:path>
              </a:pathLst>
            </a:custGeom>
            <a:solidFill>
              <a:srgbClr val="FFFFFF"/>
            </a:solidFill>
            <a:ln w="762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9" name="Freeform 37"/>
            <p:cNvSpPr>
              <a:spLocks/>
            </p:cNvSpPr>
            <p:nvPr/>
          </p:nvSpPr>
          <p:spPr bwMode="auto">
            <a:xfrm>
              <a:off x="10490" y="1324"/>
              <a:ext cx="291" cy="669"/>
            </a:xfrm>
            <a:custGeom>
              <a:avLst/>
              <a:gdLst>
                <a:gd name="T0" fmla="*/ 0 w 300"/>
                <a:gd name="T1" fmla="*/ 648 h 640"/>
                <a:gd name="T2" fmla="*/ 23 w 300"/>
                <a:gd name="T3" fmla="*/ 627 h 640"/>
                <a:gd name="T4" fmla="*/ 58 w 300"/>
                <a:gd name="T5" fmla="*/ 544 h 640"/>
                <a:gd name="T6" fmla="*/ 140 w 300"/>
                <a:gd name="T7" fmla="*/ 345 h 640"/>
                <a:gd name="T8" fmla="*/ 233 w 300"/>
                <a:gd name="T9" fmla="*/ 115 h 640"/>
                <a:gd name="T10" fmla="*/ 268 w 300"/>
                <a:gd name="T11" fmla="*/ 42 h 640"/>
                <a:gd name="T12" fmla="*/ 279 w 300"/>
                <a:gd name="T13" fmla="*/ 0 h 640"/>
                <a:gd name="T14" fmla="*/ 291 w 300"/>
                <a:gd name="T15" fmla="*/ 21 h 640"/>
                <a:gd name="T16" fmla="*/ 291 w 300"/>
                <a:gd name="T17" fmla="*/ 73 h 640"/>
                <a:gd name="T18" fmla="*/ 268 w 300"/>
                <a:gd name="T19" fmla="*/ 240 h 640"/>
                <a:gd name="T20" fmla="*/ 268 w 300"/>
                <a:gd name="T21" fmla="*/ 324 h 640"/>
                <a:gd name="T22" fmla="*/ 279 w 300"/>
                <a:gd name="T23" fmla="*/ 408 h 640"/>
                <a:gd name="T24" fmla="*/ 279 w 300"/>
                <a:gd name="T25" fmla="*/ 429 h 640"/>
                <a:gd name="T26" fmla="*/ 268 w 300"/>
                <a:gd name="T27" fmla="*/ 429 h 640"/>
                <a:gd name="T28" fmla="*/ 210 w 300"/>
                <a:gd name="T29" fmla="*/ 429 h 640"/>
                <a:gd name="T30" fmla="*/ 151 w 300"/>
                <a:gd name="T31" fmla="*/ 491 h 640"/>
                <a:gd name="T32" fmla="*/ 81 w 300"/>
                <a:gd name="T33" fmla="*/ 564 h 640"/>
                <a:gd name="T34" fmla="*/ 35 w 300"/>
                <a:gd name="T35" fmla="*/ 648 h 640"/>
                <a:gd name="T36" fmla="*/ 0 w 300"/>
                <a:gd name="T37" fmla="*/ 669 h 640"/>
                <a:gd name="T38" fmla="*/ 0 w 300"/>
                <a:gd name="T39" fmla="*/ 648 h 64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00"/>
                <a:gd name="T61" fmla="*/ 0 h 640"/>
                <a:gd name="T62" fmla="*/ 300 w 300"/>
                <a:gd name="T63" fmla="*/ 640 h 640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00" h="640">
                  <a:moveTo>
                    <a:pt x="0" y="620"/>
                  </a:moveTo>
                  <a:lnTo>
                    <a:pt x="24" y="600"/>
                  </a:lnTo>
                  <a:lnTo>
                    <a:pt x="60" y="520"/>
                  </a:lnTo>
                  <a:lnTo>
                    <a:pt x="144" y="330"/>
                  </a:lnTo>
                  <a:lnTo>
                    <a:pt x="240" y="110"/>
                  </a:lnTo>
                  <a:lnTo>
                    <a:pt x="276" y="40"/>
                  </a:lnTo>
                  <a:lnTo>
                    <a:pt x="288" y="0"/>
                  </a:lnTo>
                  <a:lnTo>
                    <a:pt x="300" y="20"/>
                  </a:lnTo>
                  <a:lnTo>
                    <a:pt x="300" y="70"/>
                  </a:lnTo>
                  <a:lnTo>
                    <a:pt x="276" y="230"/>
                  </a:lnTo>
                  <a:lnTo>
                    <a:pt x="276" y="310"/>
                  </a:lnTo>
                  <a:lnTo>
                    <a:pt x="288" y="390"/>
                  </a:lnTo>
                  <a:lnTo>
                    <a:pt x="288" y="410"/>
                  </a:lnTo>
                  <a:lnTo>
                    <a:pt x="276" y="410"/>
                  </a:lnTo>
                  <a:lnTo>
                    <a:pt x="216" y="410"/>
                  </a:lnTo>
                  <a:lnTo>
                    <a:pt x="156" y="470"/>
                  </a:lnTo>
                  <a:lnTo>
                    <a:pt x="84" y="540"/>
                  </a:lnTo>
                  <a:lnTo>
                    <a:pt x="36" y="620"/>
                  </a:lnTo>
                  <a:lnTo>
                    <a:pt x="0" y="640"/>
                  </a:lnTo>
                  <a:lnTo>
                    <a:pt x="0" y="620"/>
                  </a:lnTo>
                  <a:close/>
                </a:path>
              </a:pathLst>
            </a:custGeom>
            <a:solidFill>
              <a:srgbClr val="FFFFFF"/>
            </a:solidFill>
            <a:ln w="762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0" name="Freeform 38"/>
            <p:cNvSpPr>
              <a:spLocks/>
            </p:cNvSpPr>
            <p:nvPr/>
          </p:nvSpPr>
          <p:spPr bwMode="auto">
            <a:xfrm>
              <a:off x="10467" y="1324"/>
              <a:ext cx="58" cy="490"/>
            </a:xfrm>
            <a:custGeom>
              <a:avLst/>
              <a:gdLst>
                <a:gd name="T0" fmla="*/ 23 w 60"/>
                <a:gd name="T1" fmla="*/ 21 h 470"/>
                <a:gd name="T2" fmla="*/ 0 w 60"/>
                <a:gd name="T3" fmla="*/ 125 h 470"/>
                <a:gd name="T4" fmla="*/ 0 w 60"/>
                <a:gd name="T5" fmla="*/ 167 h 470"/>
                <a:gd name="T6" fmla="*/ 12 w 60"/>
                <a:gd name="T7" fmla="*/ 198 h 470"/>
                <a:gd name="T8" fmla="*/ 23 w 60"/>
                <a:gd name="T9" fmla="*/ 281 h 470"/>
                <a:gd name="T10" fmla="*/ 23 w 60"/>
                <a:gd name="T11" fmla="*/ 427 h 470"/>
                <a:gd name="T12" fmla="*/ 12 w 60"/>
                <a:gd name="T13" fmla="*/ 469 h 470"/>
                <a:gd name="T14" fmla="*/ 23 w 60"/>
                <a:gd name="T15" fmla="*/ 490 h 470"/>
                <a:gd name="T16" fmla="*/ 23 w 60"/>
                <a:gd name="T17" fmla="*/ 469 h 470"/>
                <a:gd name="T18" fmla="*/ 46 w 60"/>
                <a:gd name="T19" fmla="*/ 365 h 470"/>
                <a:gd name="T20" fmla="*/ 58 w 60"/>
                <a:gd name="T21" fmla="*/ 240 h 470"/>
                <a:gd name="T22" fmla="*/ 46 w 60"/>
                <a:gd name="T23" fmla="*/ 125 h 470"/>
                <a:gd name="T24" fmla="*/ 23 w 60"/>
                <a:gd name="T25" fmla="*/ 0 h 470"/>
                <a:gd name="T26" fmla="*/ 23 w 60"/>
                <a:gd name="T27" fmla="*/ 21 h 47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0"/>
                <a:gd name="T43" fmla="*/ 0 h 470"/>
                <a:gd name="T44" fmla="*/ 60 w 60"/>
                <a:gd name="T45" fmla="*/ 470 h 47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0" h="470">
                  <a:moveTo>
                    <a:pt x="24" y="20"/>
                  </a:moveTo>
                  <a:lnTo>
                    <a:pt x="0" y="120"/>
                  </a:lnTo>
                  <a:lnTo>
                    <a:pt x="0" y="160"/>
                  </a:lnTo>
                  <a:lnTo>
                    <a:pt x="12" y="190"/>
                  </a:lnTo>
                  <a:lnTo>
                    <a:pt x="24" y="270"/>
                  </a:lnTo>
                  <a:lnTo>
                    <a:pt x="24" y="410"/>
                  </a:lnTo>
                  <a:lnTo>
                    <a:pt x="12" y="450"/>
                  </a:lnTo>
                  <a:lnTo>
                    <a:pt x="24" y="470"/>
                  </a:lnTo>
                  <a:lnTo>
                    <a:pt x="24" y="450"/>
                  </a:lnTo>
                  <a:lnTo>
                    <a:pt x="48" y="350"/>
                  </a:lnTo>
                  <a:lnTo>
                    <a:pt x="60" y="230"/>
                  </a:lnTo>
                  <a:lnTo>
                    <a:pt x="48" y="120"/>
                  </a:lnTo>
                  <a:lnTo>
                    <a:pt x="24" y="0"/>
                  </a:lnTo>
                  <a:lnTo>
                    <a:pt x="24" y="20"/>
                  </a:lnTo>
                  <a:close/>
                </a:path>
              </a:pathLst>
            </a:custGeom>
            <a:solidFill>
              <a:srgbClr val="FFFFFF"/>
            </a:solidFill>
            <a:ln w="762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1" name="Freeform 39"/>
            <p:cNvSpPr>
              <a:spLocks/>
            </p:cNvSpPr>
            <p:nvPr/>
          </p:nvSpPr>
          <p:spPr bwMode="auto">
            <a:xfrm>
              <a:off x="10093" y="1772"/>
              <a:ext cx="246" cy="221"/>
            </a:xfrm>
            <a:custGeom>
              <a:avLst/>
              <a:gdLst>
                <a:gd name="T0" fmla="*/ 246 w 253"/>
                <a:gd name="T1" fmla="*/ 21 h 210"/>
                <a:gd name="T2" fmla="*/ 188 w 253"/>
                <a:gd name="T3" fmla="*/ 126 h 210"/>
                <a:gd name="T4" fmla="*/ 129 w 253"/>
                <a:gd name="T5" fmla="*/ 200 h 210"/>
                <a:gd name="T6" fmla="*/ 59 w 253"/>
                <a:gd name="T7" fmla="*/ 221 h 210"/>
                <a:gd name="T8" fmla="*/ 35 w 253"/>
                <a:gd name="T9" fmla="*/ 200 h 210"/>
                <a:gd name="T10" fmla="*/ 12 w 253"/>
                <a:gd name="T11" fmla="*/ 158 h 210"/>
                <a:gd name="T12" fmla="*/ 0 w 253"/>
                <a:gd name="T13" fmla="*/ 126 h 210"/>
                <a:gd name="T14" fmla="*/ 0 w 253"/>
                <a:gd name="T15" fmla="*/ 84 h 210"/>
                <a:gd name="T16" fmla="*/ 12 w 253"/>
                <a:gd name="T17" fmla="*/ 84 h 210"/>
                <a:gd name="T18" fmla="*/ 23 w 253"/>
                <a:gd name="T19" fmla="*/ 84 h 210"/>
                <a:gd name="T20" fmla="*/ 71 w 253"/>
                <a:gd name="T21" fmla="*/ 126 h 210"/>
                <a:gd name="T22" fmla="*/ 129 w 253"/>
                <a:gd name="T23" fmla="*/ 126 h 210"/>
                <a:gd name="T24" fmla="*/ 188 w 253"/>
                <a:gd name="T25" fmla="*/ 84 h 210"/>
                <a:gd name="T26" fmla="*/ 234 w 253"/>
                <a:gd name="T27" fmla="*/ 21 h 210"/>
                <a:gd name="T28" fmla="*/ 246 w 253"/>
                <a:gd name="T29" fmla="*/ 0 h 210"/>
                <a:gd name="T30" fmla="*/ 246 w 253"/>
                <a:gd name="T31" fmla="*/ 21 h 21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53"/>
                <a:gd name="T49" fmla="*/ 0 h 210"/>
                <a:gd name="T50" fmla="*/ 253 w 253"/>
                <a:gd name="T51" fmla="*/ 210 h 21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53" h="210">
                  <a:moveTo>
                    <a:pt x="253" y="20"/>
                  </a:moveTo>
                  <a:lnTo>
                    <a:pt x="193" y="120"/>
                  </a:lnTo>
                  <a:lnTo>
                    <a:pt x="133" y="190"/>
                  </a:lnTo>
                  <a:lnTo>
                    <a:pt x="61" y="210"/>
                  </a:lnTo>
                  <a:lnTo>
                    <a:pt x="36" y="190"/>
                  </a:lnTo>
                  <a:lnTo>
                    <a:pt x="12" y="150"/>
                  </a:lnTo>
                  <a:lnTo>
                    <a:pt x="0" y="120"/>
                  </a:lnTo>
                  <a:lnTo>
                    <a:pt x="0" y="80"/>
                  </a:lnTo>
                  <a:lnTo>
                    <a:pt x="12" y="80"/>
                  </a:lnTo>
                  <a:lnTo>
                    <a:pt x="24" y="80"/>
                  </a:lnTo>
                  <a:lnTo>
                    <a:pt x="73" y="120"/>
                  </a:lnTo>
                  <a:lnTo>
                    <a:pt x="133" y="120"/>
                  </a:lnTo>
                  <a:lnTo>
                    <a:pt x="193" y="80"/>
                  </a:lnTo>
                  <a:lnTo>
                    <a:pt x="241" y="20"/>
                  </a:lnTo>
                  <a:lnTo>
                    <a:pt x="253" y="0"/>
                  </a:lnTo>
                  <a:lnTo>
                    <a:pt x="253" y="20"/>
                  </a:lnTo>
                  <a:close/>
                </a:path>
              </a:pathLst>
            </a:custGeom>
            <a:solidFill>
              <a:srgbClr val="FFFFFF"/>
            </a:solidFill>
            <a:ln w="762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2" name="Freeform 40"/>
            <p:cNvSpPr>
              <a:spLocks/>
            </p:cNvSpPr>
            <p:nvPr/>
          </p:nvSpPr>
          <p:spPr bwMode="auto">
            <a:xfrm>
              <a:off x="10023" y="1324"/>
              <a:ext cx="82" cy="470"/>
            </a:xfrm>
            <a:custGeom>
              <a:avLst/>
              <a:gdLst>
                <a:gd name="T0" fmla="*/ 82 w 84"/>
                <a:gd name="T1" fmla="*/ 470 h 450"/>
                <a:gd name="T2" fmla="*/ 59 w 84"/>
                <a:gd name="T3" fmla="*/ 470 h 450"/>
                <a:gd name="T4" fmla="*/ 35 w 84"/>
                <a:gd name="T5" fmla="*/ 428 h 450"/>
                <a:gd name="T6" fmla="*/ 12 w 84"/>
                <a:gd name="T7" fmla="*/ 345 h 450"/>
                <a:gd name="T8" fmla="*/ 0 w 84"/>
                <a:gd name="T9" fmla="*/ 272 h 450"/>
                <a:gd name="T10" fmla="*/ 12 w 84"/>
                <a:gd name="T11" fmla="*/ 167 h 450"/>
                <a:gd name="T12" fmla="*/ 47 w 84"/>
                <a:gd name="T13" fmla="*/ 42 h 450"/>
                <a:gd name="T14" fmla="*/ 59 w 84"/>
                <a:gd name="T15" fmla="*/ 0 h 450"/>
                <a:gd name="T16" fmla="*/ 70 w 84"/>
                <a:gd name="T17" fmla="*/ 0 h 450"/>
                <a:gd name="T18" fmla="*/ 82 w 84"/>
                <a:gd name="T19" fmla="*/ 21 h 450"/>
                <a:gd name="T20" fmla="*/ 70 w 84"/>
                <a:gd name="T21" fmla="*/ 84 h 450"/>
                <a:gd name="T22" fmla="*/ 59 w 84"/>
                <a:gd name="T23" fmla="*/ 146 h 450"/>
                <a:gd name="T24" fmla="*/ 59 w 84"/>
                <a:gd name="T25" fmla="*/ 209 h 450"/>
                <a:gd name="T26" fmla="*/ 70 w 84"/>
                <a:gd name="T27" fmla="*/ 324 h 450"/>
                <a:gd name="T28" fmla="*/ 82 w 84"/>
                <a:gd name="T29" fmla="*/ 407 h 450"/>
                <a:gd name="T30" fmla="*/ 82 w 84"/>
                <a:gd name="T31" fmla="*/ 470 h 4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84"/>
                <a:gd name="T49" fmla="*/ 0 h 450"/>
                <a:gd name="T50" fmla="*/ 84 w 84"/>
                <a:gd name="T51" fmla="*/ 450 h 4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84" h="450">
                  <a:moveTo>
                    <a:pt x="84" y="450"/>
                  </a:moveTo>
                  <a:lnTo>
                    <a:pt x="60" y="450"/>
                  </a:lnTo>
                  <a:lnTo>
                    <a:pt x="36" y="410"/>
                  </a:lnTo>
                  <a:lnTo>
                    <a:pt x="12" y="330"/>
                  </a:lnTo>
                  <a:lnTo>
                    <a:pt x="0" y="260"/>
                  </a:lnTo>
                  <a:lnTo>
                    <a:pt x="12" y="160"/>
                  </a:lnTo>
                  <a:lnTo>
                    <a:pt x="48" y="40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84" y="20"/>
                  </a:lnTo>
                  <a:lnTo>
                    <a:pt x="72" y="80"/>
                  </a:lnTo>
                  <a:lnTo>
                    <a:pt x="60" y="140"/>
                  </a:lnTo>
                  <a:lnTo>
                    <a:pt x="60" y="200"/>
                  </a:lnTo>
                  <a:lnTo>
                    <a:pt x="72" y="310"/>
                  </a:lnTo>
                  <a:lnTo>
                    <a:pt x="84" y="390"/>
                  </a:lnTo>
                  <a:lnTo>
                    <a:pt x="84" y="450"/>
                  </a:lnTo>
                  <a:close/>
                </a:path>
              </a:pathLst>
            </a:custGeom>
            <a:solidFill>
              <a:srgbClr val="FFFFFF"/>
            </a:solidFill>
            <a:ln w="762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3" name="Freeform 41"/>
            <p:cNvSpPr>
              <a:spLocks/>
            </p:cNvSpPr>
            <p:nvPr/>
          </p:nvSpPr>
          <p:spPr bwMode="auto">
            <a:xfrm>
              <a:off x="2045" y="2033"/>
              <a:ext cx="304" cy="722"/>
            </a:xfrm>
            <a:custGeom>
              <a:avLst/>
              <a:gdLst>
                <a:gd name="T0" fmla="*/ 140 w 313"/>
                <a:gd name="T1" fmla="*/ 638 h 690"/>
                <a:gd name="T2" fmla="*/ 93 w 313"/>
                <a:gd name="T3" fmla="*/ 680 h 690"/>
                <a:gd name="T4" fmla="*/ 58 w 313"/>
                <a:gd name="T5" fmla="*/ 680 h 690"/>
                <a:gd name="T6" fmla="*/ 58 w 313"/>
                <a:gd name="T7" fmla="*/ 596 h 690"/>
                <a:gd name="T8" fmla="*/ 70 w 313"/>
                <a:gd name="T9" fmla="*/ 471 h 690"/>
                <a:gd name="T10" fmla="*/ 70 w 313"/>
                <a:gd name="T11" fmla="*/ 293 h 690"/>
                <a:gd name="T12" fmla="*/ 47 w 313"/>
                <a:gd name="T13" fmla="*/ 188 h 690"/>
                <a:gd name="T14" fmla="*/ 12 w 313"/>
                <a:gd name="T15" fmla="*/ 42 h 690"/>
                <a:gd name="T16" fmla="*/ 0 w 313"/>
                <a:gd name="T17" fmla="*/ 21 h 690"/>
                <a:gd name="T18" fmla="*/ 12 w 313"/>
                <a:gd name="T19" fmla="*/ 0 h 690"/>
                <a:gd name="T20" fmla="*/ 35 w 313"/>
                <a:gd name="T21" fmla="*/ 42 h 690"/>
                <a:gd name="T22" fmla="*/ 70 w 313"/>
                <a:gd name="T23" fmla="*/ 126 h 690"/>
                <a:gd name="T24" fmla="*/ 163 w 313"/>
                <a:gd name="T25" fmla="*/ 345 h 690"/>
                <a:gd name="T26" fmla="*/ 257 w 313"/>
                <a:gd name="T27" fmla="*/ 576 h 690"/>
                <a:gd name="T28" fmla="*/ 292 w 313"/>
                <a:gd name="T29" fmla="*/ 638 h 690"/>
                <a:gd name="T30" fmla="*/ 304 w 313"/>
                <a:gd name="T31" fmla="*/ 680 h 690"/>
                <a:gd name="T32" fmla="*/ 304 w 313"/>
                <a:gd name="T33" fmla="*/ 722 h 690"/>
                <a:gd name="T34" fmla="*/ 292 w 313"/>
                <a:gd name="T35" fmla="*/ 722 h 690"/>
                <a:gd name="T36" fmla="*/ 257 w 313"/>
                <a:gd name="T37" fmla="*/ 701 h 690"/>
                <a:gd name="T38" fmla="*/ 211 w 313"/>
                <a:gd name="T39" fmla="*/ 680 h 690"/>
                <a:gd name="T40" fmla="*/ 163 w 313"/>
                <a:gd name="T41" fmla="*/ 638 h 690"/>
                <a:gd name="T42" fmla="*/ 152 w 313"/>
                <a:gd name="T43" fmla="*/ 638 h 690"/>
                <a:gd name="T44" fmla="*/ 140 w 313"/>
                <a:gd name="T45" fmla="*/ 638 h 69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13"/>
                <a:gd name="T70" fmla="*/ 0 h 690"/>
                <a:gd name="T71" fmla="*/ 313 w 313"/>
                <a:gd name="T72" fmla="*/ 690 h 690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13" h="690">
                  <a:moveTo>
                    <a:pt x="144" y="610"/>
                  </a:moveTo>
                  <a:lnTo>
                    <a:pt x="96" y="650"/>
                  </a:lnTo>
                  <a:lnTo>
                    <a:pt x="60" y="650"/>
                  </a:lnTo>
                  <a:lnTo>
                    <a:pt x="60" y="570"/>
                  </a:lnTo>
                  <a:lnTo>
                    <a:pt x="72" y="450"/>
                  </a:lnTo>
                  <a:lnTo>
                    <a:pt x="72" y="280"/>
                  </a:lnTo>
                  <a:lnTo>
                    <a:pt x="48" y="180"/>
                  </a:lnTo>
                  <a:lnTo>
                    <a:pt x="12" y="40"/>
                  </a:lnTo>
                  <a:lnTo>
                    <a:pt x="0" y="20"/>
                  </a:lnTo>
                  <a:lnTo>
                    <a:pt x="12" y="0"/>
                  </a:lnTo>
                  <a:lnTo>
                    <a:pt x="36" y="40"/>
                  </a:lnTo>
                  <a:lnTo>
                    <a:pt x="72" y="120"/>
                  </a:lnTo>
                  <a:lnTo>
                    <a:pt x="168" y="330"/>
                  </a:lnTo>
                  <a:lnTo>
                    <a:pt x="265" y="550"/>
                  </a:lnTo>
                  <a:lnTo>
                    <a:pt x="301" y="610"/>
                  </a:lnTo>
                  <a:lnTo>
                    <a:pt x="313" y="650"/>
                  </a:lnTo>
                  <a:lnTo>
                    <a:pt x="313" y="690"/>
                  </a:lnTo>
                  <a:lnTo>
                    <a:pt x="301" y="690"/>
                  </a:lnTo>
                  <a:lnTo>
                    <a:pt x="265" y="670"/>
                  </a:lnTo>
                  <a:lnTo>
                    <a:pt x="217" y="650"/>
                  </a:lnTo>
                  <a:lnTo>
                    <a:pt x="168" y="610"/>
                  </a:lnTo>
                  <a:lnTo>
                    <a:pt x="156" y="610"/>
                  </a:lnTo>
                  <a:lnTo>
                    <a:pt x="144" y="610"/>
                  </a:lnTo>
                  <a:close/>
                </a:path>
              </a:pathLst>
            </a:custGeom>
            <a:solidFill>
              <a:srgbClr val="FFFFFF"/>
            </a:solidFill>
            <a:ln w="762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4" name="Freeform 42"/>
            <p:cNvSpPr>
              <a:spLocks/>
            </p:cNvSpPr>
            <p:nvPr/>
          </p:nvSpPr>
          <p:spPr bwMode="auto">
            <a:xfrm>
              <a:off x="1917" y="1950"/>
              <a:ext cx="82" cy="554"/>
            </a:xfrm>
            <a:custGeom>
              <a:avLst/>
              <a:gdLst>
                <a:gd name="T0" fmla="*/ 23 w 84"/>
                <a:gd name="T1" fmla="*/ 0 h 530"/>
                <a:gd name="T2" fmla="*/ 59 w 84"/>
                <a:gd name="T3" fmla="*/ 146 h 530"/>
                <a:gd name="T4" fmla="*/ 82 w 84"/>
                <a:gd name="T5" fmla="*/ 314 h 530"/>
                <a:gd name="T6" fmla="*/ 82 w 84"/>
                <a:gd name="T7" fmla="*/ 429 h 530"/>
                <a:gd name="T8" fmla="*/ 59 w 84"/>
                <a:gd name="T9" fmla="*/ 533 h 530"/>
                <a:gd name="T10" fmla="*/ 35 w 84"/>
                <a:gd name="T11" fmla="*/ 554 h 530"/>
                <a:gd name="T12" fmla="*/ 12 w 84"/>
                <a:gd name="T13" fmla="*/ 512 h 530"/>
                <a:gd name="T14" fmla="*/ 0 w 84"/>
                <a:gd name="T15" fmla="*/ 491 h 530"/>
                <a:gd name="T16" fmla="*/ 0 w 84"/>
                <a:gd name="T17" fmla="*/ 449 h 530"/>
                <a:gd name="T18" fmla="*/ 23 w 84"/>
                <a:gd name="T19" fmla="*/ 334 h 530"/>
                <a:gd name="T20" fmla="*/ 47 w 84"/>
                <a:gd name="T21" fmla="*/ 230 h 530"/>
                <a:gd name="T22" fmla="*/ 35 w 84"/>
                <a:gd name="T23" fmla="*/ 125 h 530"/>
                <a:gd name="T24" fmla="*/ 12 w 84"/>
                <a:gd name="T25" fmla="*/ 42 h 530"/>
                <a:gd name="T26" fmla="*/ 12 w 84"/>
                <a:gd name="T27" fmla="*/ 0 h 530"/>
                <a:gd name="T28" fmla="*/ 23 w 84"/>
                <a:gd name="T29" fmla="*/ 0 h 53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84"/>
                <a:gd name="T46" fmla="*/ 0 h 530"/>
                <a:gd name="T47" fmla="*/ 84 w 84"/>
                <a:gd name="T48" fmla="*/ 530 h 53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84" h="530">
                  <a:moveTo>
                    <a:pt x="24" y="0"/>
                  </a:moveTo>
                  <a:lnTo>
                    <a:pt x="60" y="140"/>
                  </a:lnTo>
                  <a:lnTo>
                    <a:pt x="84" y="300"/>
                  </a:lnTo>
                  <a:lnTo>
                    <a:pt x="84" y="410"/>
                  </a:lnTo>
                  <a:lnTo>
                    <a:pt x="60" y="510"/>
                  </a:lnTo>
                  <a:lnTo>
                    <a:pt x="36" y="530"/>
                  </a:lnTo>
                  <a:lnTo>
                    <a:pt x="12" y="490"/>
                  </a:lnTo>
                  <a:lnTo>
                    <a:pt x="0" y="470"/>
                  </a:lnTo>
                  <a:lnTo>
                    <a:pt x="0" y="430"/>
                  </a:lnTo>
                  <a:lnTo>
                    <a:pt x="24" y="320"/>
                  </a:lnTo>
                  <a:lnTo>
                    <a:pt x="48" y="220"/>
                  </a:lnTo>
                  <a:lnTo>
                    <a:pt x="36" y="120"/>
                  </a:lnTo>
                  <a:lnTo>
                    <a:pt x="12" y="40"/>
                  </a:lnTo>
                  <a:lnTo>
                    <a:pt x="12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FFFF"/>
            </a:solidFill>
            <a:ln w="762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5" name="Freeform 43"/>
            <p:cNvSpPr>
              <a:spLocks/>
            </p:cNvSpPr>
            <p:nvPr/>
          </p:nvSpPr>
          <p:spPr bwMode="auto">
            <a:xfrm>
              <a:off x="1778" y="2608"/>
              <a:ext cx="232" cy="219"/>
            </a:xfrm>
            <a:custGeom>
              <a:avLst/>
              <a:gdLst>
                <a:gd name="T0" fmla="*/ 220 w 240"/>
                <a:gd name="T1" fmla="*/ 146 h 210"/>
                <a:gd name="T2" fmla="*/ 174 w 240"/>
                <a:gd name="T3" fmla="*/ 198 h 210"/>
                <a:gd name="T4" fmla="*/ 128 w 240"/>
                <a:gd name="T5" fmla="*/ 219 h 210"/>
                <a:gd name="T6" fmla="*/ 70 w 240"/>
                <a:gd name="T7" fmla="*/ 219 h 210"/>
                <a:gd name="T8" fmla="*/ 23 w 240"/>
                <a:gd name="T9" fmla="*/ 177 h 210"/>
                <a:gd name="T10" fmla="*/ 0 w 240"/>
                <a:gd name="T11" fmla="*/ 167 h 210"/>
                <a:gd name="T12" fmla="*/ 0 w 240"/>
                <a:gd name="T13" fmla="*/ 146 h 210"/>
                <a:gd name="T14" fmla="*/ 12 w 240"/>
                <a:gd name="T15" fmla="*/ 146 h 210"/>
                <a:gd name="T16" fmla="*/ 35 w 240"/>
                <a:gd name="T17" fmla="*/ 146 h 210"/>
                <a:gd name="T18" fmla="*/ 116 w 240"/>
                <a:gd name="T19" fmla="*/ 125 h 210"/>
                <a:gd name="T20" fmla="*/ 151 w 240"/>
                <a:gd name="T21" fmla="*/ 83 h 210"/>
                <a:gd name="T22" fmla="*/ 186 w 240"/>
                <a:gd name="T23" fmla="*/ 21 h 210"/>
                <a:gd name="T24" fmla="*/ 197 w 240"/>
                <a:gd name="T25" fmla="*/ 0 h 210"/>
                <a:gd name="T26" fmla="*/ 220 w 240"/>
                <a:gd name="T27" fmla="*/ 42 h 210"/>
                <a:gd name="T28" fmla="*/ 232 w 240"/>
                <a:gd name="T29" fmla="*/ 83 h 210"/>
                <a:gd name="T30" fmla="*/ 220 w 240"/>
                <a:gd name="T31" fmla="*/ 146 h 21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40"/>
                <a:gd name="T49" fmla="*/ 0 h 210"/>
                <a:gd name="T50" fmla="*/ 240 w 240"/>
                <a:gd name="T51" fmla="*/ 210 h 21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40" h="210">
                  <a:moveTo>
                    <a:pt x="228" y="140"/>
                  </a:moveTo>
                  <a:lnTo>
                    <a:pt x="180" y="190"/>
                  </a:lnTo>
                  <a:lnTo>
                    <a:pt x="132" y="210"/>
                  </a:lnTo>
                  <a:lnTo>
                    <a:pt x="72" y="210"/>
                  </a:lnTo>
                  <a:lnTo>
                    <a:pt x="24" y="170"/>
                  </a:lnTo>
                  <a:lnTo>
                    <a:pt x="0" y="160"/>
                  </a:lnTo>
                  <a:lnTo>
                    <a:pt x="0" y="140"/>
                  </a:lnTo>
                  <a:lnTo>
                    <a:pt x="12" y="140"/>
                  </a:lnTo>
                  <a:lnTo>
                    <a:pt x="36" y="140"/>
                  </a:lnTo>
                  <a:lnTo>
                    <a:pt x="120" y="120"/>
                  </a:lnTo>
                  <a:lnTo>
                    <a:pt x="156" y="80"/>
                  </a:lnTo>
                  <a:lnTo>
                    <a:pt x="192" y="20"/>
                  </a:lnTo>
                  <a:lnTo>
                    <a:pt x="204" y="0"/>
                  </a:lnTo>
                  <a:lnTo>
                    <a:pt x="228" y="40"/>
                  </a:lnTo>
                  <a:lnTo>
                    <a:pt x="240" y="80"/>
                  </a:lnTo>
                  <a:lnTo>
                    <a:pt x="228" y="140"/>
                  </a:lnTo>
                  <a:close/>
                </a:path>
              </a:pathLst>
            </a:custGeom>
            <a:solidFill>
              <a:srgbClr val="FFFFFF"/>
            </a:solidFill>
            <a:ln w="762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6" name="Freeform 44"/>
            <p:cNvSpPr>
              <a:spLocks/>
            </p:cNvSpPr>
            <p:nvPr/>
          </p:nvSpPr>
          <p:spPr bwMode="auto">
            <a:xfrm>
              <a:off x="1591" y="1647"/>
              <a:ext cx="187" cy="105"/>
            </a:xfrm>
            <a:custGeom>
              <a:avLst/>
              <a:gdLst>
                <a:gd name="T0" fmla="*/ 175 w 192"/>
                <a:gd name="T1" fmla="*/ 21 h 100"/>
                <a:gd name="T2" fmla="*/ 140 w 192"/>
                <a:gd name="T3" fmla="*/ 21 h 100"/>
                <a:gd name="T4" fmla="*/ 105 w 192"/>
                <a:gd name="T5" fmla="*/ 84 h 100"/>
                <a:gd name="T6" fmla="*/ 82 w 192"/>
                <a:gd name="T7" fmla="*/ 105 h 100"/>
                <a:gd name="T8" fmla="*/ 70 w 192"/>
                <a:gd name="T9" fmla="*/ 84 h 100"/>
                <a:gd name="T10" fmla="*/ 0 w 192"/>
                <a:gd name="T11" fmla="*/ 21 h 100"/>
                <a:gd name="T12" fmla="*/ 0 w 192"/>
                <a:gd name="T13" fmla="*/ 0 h 100"/>
                <a:gd name="T14" fmla="*/ 12 w 192"/>
                <a:gd name="T15" fmla="*/ 0 h 100"/>
                <a:gd name="T16" fmla="*/ 70 w 192"/>
                <a:gd name="T17" fmla="*/ 21 h 100"/>
                <a:gd name="T18" fmla="*/ 94 w 192"/>
                <a:gd name="T19" fmla="*/ 21 h 100"/>
                <a:gd name="T20" fmla="*/ 129 w 192"/>
                <a:gd name="T21" fmla="*/ 0 h 100"/>
                <a:gd name="T22" fmla="*/ 175 w 192"/>
                <a:gd name="T23" fmla="*/ 0 h 100"/>
                <a:gd name="T24" fmla="*/ 175 w 192"/>
                <a:gd name="T25" fmla="*/ 21 h 100"/>
                <a:gd name="T26" fmla="*/ 187 w 192"/>
                <a:gd name="T27" fmla="*/ 42 h 100"/>
                <a:gd name="T28" fmla="*/ 175 w 192"/>
                <a:gd name="T29" fmla="*/ 21 h 10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92"/>
                <a:gd name="T46" fmla="*/ 0 h 100"/>
                <a:gd name="T47" fmla="*/ 192 w 192"/>
                <a:gd name="T48" fmla="*/ 100 h 10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92" h="100">
                  <a:moveTo>
                    <a:pt x="180" y="20"/>
                  </a:moveTo>
                  <a:lnTo>
                    <a:pt x="144" y="20"/>
                  </a:lnTo>
                  <a:lnTo>
                    <a:pt x="108" y="80"/>
                  </a:lnTo>
                  <a:lnTo>
                    <a:pt x="84" y="100"/>
                  </a:lnTo>
                  <a:lnTo>
                    <a:pt x="72" y="80"/>
                  </a:lnTo>
                  <a:lnTo>
                    <a:pt x="0" y="20"/>
                  </a:lnTo>
                  <a:lnTo>
                    <a:pt x="0" y="0"/>
                  </a:lnTo>
                  <a:lnTo>
                    <a:pt x="12" y="0"/>
                  </a:lnTo>
                  <a:lnTo>
                    <a:pt x="72" y="20"/>
                  </a:lnTo>
                  <a:lnTo>
                    <a:pt x="96" y="20"/>
                  </a:lnTo>
                  <a:lnTo>
                    <a:pt x="132" y="0"/>
                  </a:lnTo>
                  <a:lnTo>
                    <a:pt x="180" y="0"/>
                  </a:lnTo>
                  <a:lnTo>
                    <a:pt x="180" y="20"/>
                  </a:lnTo>
                  <a:lnTo>
                    <a:pt x="192" y="40"/>
                  </a:lnTo>
                  <a:lnTo>
                    <a:pt x="180" y="20"/>
                  </a:lnTo>
                  <a:close/>
                </a:path>
              </a:pathLst>
            </a:custGeom>
            <a:solidFill>
              <a:srgbClr val="FFFFFF"/>
            </a:solidFill>
            <a:ln w="762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7" name="Freeform 45"/>
            <p:cNvSpPr>
              <a:spLocks/>
            </p:cNvSpPr>
            <p:nvPr/>
          </p:nvSpPr>
          <p:spPr bwMode="auto">
            <a:xfrm>
              <a:off x="1603" y="1324"/>
              <a:ext cx="279" cy="669"/>
            </a:xfrm>
            <a:custGeom>
              <a:avLst/>
              <a:gdLst>
                <a:gd name="T0" fmla="*/ 279 w 288"/>
                <a:gd name="T1" fmla="*/ 648 h 640"/>
                <a:gd name="T2" fmla="*/ 267 w 288"/>
                <a:gd name="T3" fmla="*/ 627 h 640"/>
                <a:gd name="T4" fmla="*/ 233 w 288"/>
                <a:gd name="T5" fmla="*/ 544 h 640"/>
                <a:gd name="T6" fmla="*/ 151 w 288"/>
                <a:gd name="T7" fmla="*/ 345 h 640"/>
                <a:gd name="T8" fmla="*/ 58 w 288"/>
                <a:gd name="T9" fmla="*/ 115 h 640"/>
                <a:gd name="T10" fmla="*/ 23 w 288"/>
                <a:gd name="T11" fmla="*/ 42 h 640"/>
                <a:gd name="T12" fmla="*/ 0 w 288"/>
                <a:gd name="T13" fmla="*/ 0 h 640"/>
                <a:gd name="T14" fmla="*/ 0 w 288"/>
                <a:gd name="T15" fmla="*/ 21 h 640"/>
                <a:gd name="T16" fmla="*/ 0 w 288"/>
                <a:gd name="T17" fmla="*/ 73 h 640"/>
                <a:gd name="T18" fmla="*/ 23 w 288"/>
                <a:gd name="T19" fmla="*/ 240 h 640"/>
                <a:gd name="T20" fmla="*/ 23 w 288"/>
                <a:gd name="T21" fmla="*/ 324 h 640"/>
                <a:gd name="T22" fmla="*/ 12 w 288"/>
                <a:gd name="T23" fmla="*/ 408 h 640"/>
                <a:gd name="T24" fmla="*/ 12 w 288"/>
                <a:gd name="T25" fmla="*/ 429 h 640"/>
                <a:gd name="T26" fmla="*/ 23 w 288"/>
                <a:gd name="T27" fmla="*/ 429 h 640"/>
                <a:gd name="T28" fmla="*/ 70 w 288"/>
                <a:gd name="T29" fmla="*/ 429 h 640"/>
                <a:gd name="T30" fmla="*/ 140 w 288"/>
                <a:gd name="T31" fmla="*/ 491 h 640"/>
                <a:gd name="T32" fmla="*/ 209 w 288"/>
                <a:gd name="T33" fmla="*/ 564 h 640"/>
                <a:gd name="T34" fmla="*/ 256 w 288"/>
                <a:gd name="T35" fmla="*/ 648 h 640"/>
                <a:gd name="T36" fmla="*/ 279 w 288"/>
                <a:gd name="T37" fmla="*/ 669 h 640"/>
                <a:gd name="T38" fmla="*/ 279 w 288"/>
                <a:gd name="T39" fmla="*/ 648 h 64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88"/>
                <a:gd name="T61" fmla="*/ 0 h 640"/>
                <a:gd name="T62" fmla="*/ 288 w 288"/>
                <a:gd name="T63" fmla="*/ 640 h 640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88" h="640">
                  <a:moveTo>
                    <a:pt x="288" y="620"/>
                  </a:moveTo>
                  <a:lnTo>
                    <a:pt x="276" y="600"/>
                  </a:lnTo>
                  <a:lnTo>
                    <a:pt x="240" y="520"/>
                  </a:lnTo>
                  <a:lnTo>
                    <a:pt x="156" y="330"/>
                  </a:lnTo>
                  <a:lnTo>
                    <a:pt x="60" y="110"/>
                  </a:lnTo>
                  <a:lnTo>
                    <a:pt x="24" y="40"/>
                  </a:lnTo>
                  <a:lnTo>
                    <a:pt x="0" y="0"/>
                  </a:lnTo>
                  <a:lnTo>
                    <a:pt x="0" y="20"/>
                  </a:lnTo>
                  <a:lnTo>
                    <a:pt x="0" y="70"/>
                  </a:lnTo>
                  <a:lnTo>
                    <a:pt x="24" y="230"/>
                  </a:lnTo>
                  <a:lnTo>
                    <a:pt x="24" y="310"/>
                  </a:lnTo>
                  <a:lnTo>
                    <a:pt x="12" y="390"/>
                  </a:lnTo>
                  <a:lnTo>
                    <a:pt x="12" y="410"/>
                  </a:lnTo>
                  <a:lnTo>
                    <a:pt x="24" y="410"/>
                  </a:lnTo>
                  <a:lnTo>
                    <a:pt x="72" y="410"/>
                  </a:lnTo>
                  <a:lnTo>
                    <a:pt x="144" y="470"/>
                  </a:lnTo>
                  <a:lnTo>
                    <a:pt x="216" y="540"/>
                  </a:lnTo>
                  <a:lnTo>
                    <a:pt x="264" y="620"/>
                  </a:lnTo>
                  <a:lnTo>
                    <a:pt x="288" y="640"/>
                  </a:lnTo>
                  <a:lnTo>
                    <a:pt x="288" y="620"/>
                  </a:lnTo>
                  <a:close/>
                </a:path>
              </a:pathLst>
            </a:custGeom>
            <a:solidFill>
              <a:srgbClr val="FFFFFF"/>
            </a:solidFill>
            <a:ln w="762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8" name="Freeform 46"/>
            <p:cNvSpPr>
              <a:spLocks/>
            </p:cNvSpPr>
            <p:nvPr/>
          </p:nvSpPr>
          <p:spPr bwMode="auto">
            <a:xfrm>
              <a:off x="1871" y="1324"/>
              <a:ext cx="35" cy="490"/>
            </a:xfrm>
            <a:custGeom>
              <a:avLst/>
              <a:gdLst>
                <a:gd name="T0" fmla="*/ 23 w 36"/>
                <a:gd name="T1" fmla="*/ 21 h 470"/>
                <a:gd name="T2" fmla="*/ 35 w 36"/>
                <a:gd name="T3" fmla="*/ 125 h 470"/>
                <a:gd name="T4" fmla="*/ 35 w 36"/>
                <a:gd name="T5" fmla="*/ 167 h 470"/>
                <a:gd name="T6" fmla="*/ 35 w 36"/>
                <a:gd name="T7" fmla="*/ 198 h 470"/>
                <a:gd name="T8" fmla="*/ 23 w 36"/>
                <a:gd name="T9" fmla="*/ 281 h 470"/>
                <a:gd name="T10" fmla="*/ 35 w 36"/>
                <a:gd name="T11" fmla="*/ 427 h 470"/>
                <a:gd name="T12" fmla="*/ 35 w 36"/>
                <a:gd name="T13" fmla="*/ 469 h 470"/>
                <a:gd name="T14" fmla="*/ 35 w 36"/>
                <a:gd name="T15" fmla="*/ 490 h 470"/>
                <a:gd name="T16" fmla="*/ 23 w 36"/>
                <a:gd name="T17" fmla="*/ 490 h 470"/>
                <a:gd name="T18" fmla="*/ 12 w 36"/>
                <a:gd name="T19" fmla="*/ 469 h 470"/>
                <a:gd name="T20" fmla="*/ 0 w 36"/>
                <a:gd name="T21" fmla="*/ 365 h 470"/>
                <a:gd name="T22" fmla="*/ 0 w 36"/>
                <a:gd name="T23" fmla="*/ 240 h 470"/>
                <a:gd name="T24" fmla="*/ 0 w 36"/>
                <a:gd name="T25" fmla="*/ 125 h 470"/>
                <a:gd name="T26" fmla="*/ 12 w 36"/>
                <a:gd name="T27" fmla="*/ 0 h 470"/>
                <a:gd name="T28" fmla="*/ 23 w 36"/>
                <a:gd name="T29" fmla="*/ 0 h 470"/>
                <a:gd name="T30" fmla="*/ 23 w 36"/>
                <a:gd name="T31" fmla="*/ 21 h 47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6"/>
                <a:gd name="T49" fmla="*/ 0 h 470"/>
                <a:gd name="T50" fmla="*/ 36 w 36"/>
                <a:gd name="T51" fmla="*/ 470 h 47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6" h="470">
                  <a:moveTo>
                    <a:pt x="24" y="20"/>
                  </a:moveTo>
                  <a:lnTo>
                    <a:pt x="36" y="120"/>
                  </a:lnTo>
                  <a:lnTo>
                    <a:pt x="36" y="160"/>
                  </a:lnTo>
                  <a:lnTo>
                    <a:pt x="36" y="190"/>
                  </a:lnTo>
                  <a:lnTo>
                    <a:pt x="24" y="270"/>
                  </a:lnTo>
                  <a:lnTo>
                    <a:pt x="36" y="410"/>
                  </a:lnTo>
                  <a:lnTo>
                    <a:pt x="36" y="450"/>
                  </a:lnTo>
                  <a:lnTo>
                    <a:pt x="36" y="470"/>
                  </a:lnTo>
                  <a:lnTo>
                    <a:pt x="24" y="470"/>
                  </a:lnTo>
                  <a:lnTo>
                    <a:pt x="12" y="450"/>
                  </a:lnTo>
                  <a:lnTo>
                    <a:pt x="0" y="350"/>
                  </a:lnTo>
                  <a:lnTo>
                    <a:pt x="0" y="230"/>
                  </a:lnTo>
                  <a:lnTo>
                    <a:pt x="0" y="120"/>
                  </a:lnTo>
                  <a:lnTo>
                    <a:pt x="12" y="0"/>
                  </a:lnTo>
                  <a:lnTo>
                    <a:pt x="24" y="0"/>
                  </a:lnTo>
                  <a:lnTo>
                    <a:pt x="24" y="20"/>
                  </a:lnTo>
                  <a:close/>
                </a:path>
              </a:pathLst>
            </a:custGeom>
            <a:solidFill>
              <a:srgbClr val="FFFFFF"/>
            </a:solidFill>
            <a:ln w="762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9" name="Freeform 47"/>
            <p:cNvSpPr>
              <a:spLocks/>
            </p:cNvSpPr>
            <p:nvPr/>
          </p:nvSpPr>
          <p:spPr bwMode="auto">
            <a:xfrm>
              <a:off x="2045" y="1772"/>
              <a:ext cx="257" cy="221"/>
            </a:xfrm>
            <a:custGeom>
              <a:avLst/>
              <a:gdLst>
                <a:gd name="T0" fmla="*/ 0 w 265"/>
                <a:gd name="T1" fmla="*/ 21 h 210"/>
                <a:gd name="T2" fmla="*/ 47 w 265"/>
                <a:gd name="T3" fmla="*/ 126 h 210"/>
                <a:gd name="T4" fmla="*/ 116 w 265"/>
                <a:gd name="T5" fmla="*/ 200 h 210"/>
                <a:gd name="T6" fmla="*/ 187 w 265"/>
                <a:gd name="T7" fmla="*/ 221 h 210"/>
                <a:gd name="T8" fmla="*/ 222 w 265"/>
                <a:gd name="T9" fmla="*/ 200 h 210"/>
                <a:gd name="T10" fmla="*/ 245 w 265"/>
                <a:gd name="T11" fmla="*/ 158 h 210"/>
                <a:gd name="T12" fmla="*/ 257 w 265"/>
                <a:gd name="T13" fmla="*/ 126 h 210"/>
                <a:gd name="T14" fmla="*/ 245 w 265"/>
                <a:gd name="T15" fmla="*/ 84 h 210"/>
                <a:gd name="T16" fmla="*/ 234 w 265"/>
                <a:gd name="T17" fmla="*/ 84 h 210"/>
                <a:gd name="T18" fmla="*/ 222 w 265"/>
                <a:gd name="T19" fmla="*/ 84 h 210"/>
                <a:gd name="T20" fmla="*/ 175 w 265"/>
                <a:gd name="T21" fmla="*/ 126 h 210"/>
                <a:gd name="T22" fmla="*/ 105 w 265"/>
                <a:gd name="T23" fmla="*/ 126 h 210"/>
                <a:gd name="T24" fmla="*/ 47 w 265"/>
                <a:gd name="T25" fmla="*/ 84 h 210"/>
                <a:gd name="T26" fmla="*/ 0 w 265"/>
                <a:gd name="T27" fmla="*/ 21 h 210"/>
                <a:gd name="T28" fmla="*/ 0 w 265"/>
                <a:gd name="T29" fmla="*/ 0 h 210"/>
                <a:gd name="T30" fmla="*/ 0 w 265"/>
                <a:gd name="T31" fmla="*/ 21 h 21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65"/>
                <a:gd name="T49" fmla="*/ 0 h 210"/>
                <a:gd name="T50" fmla="*/ 265 w 265"/>
                <a:gd name="T51" fmla="*/ 210 h 21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65" h="210">
                  <a:moveTo>
                    <a:pt x="0" y="20"/>
                  </a:moveTo>
                  <a:lnTo>
                    <a:pt x="48" y="120"/>
                  </a:lnTo>
                  <a:lnTo>
                    <a:pt x="120" y="190"/>
                  </a:lnTo>
                  <a:lnTo>
                    <a:pt x="193" y="210"/>
                  </a:lnTo>
                  <a:lnTo>
                    <a:pt x="229" y="190"/>
                  </a:lnTo>
                  <a:lnTo>
                    <a:pt x="253" y="150"/>
                  </a:lnTo>
                  <a:lnTo>
                    <a:pt x="265" y="120"/>
                  </a:lnTo>
                  <a:lnTo>
                    <a:pt x="253" y="80"/>
                  </a:lnTo>
                  <a:lnTo>
                    <a:pt x="241" y="80"/>
                  </a:lnTo>
                  <a:lnTo>
                    <a:pt x="229" y="80"/>
                  </a:lnTo>
                  <a:lnTo>
                    <a:pt x="180" y="120"/>
                  </a:lnTo>
                  <a:lnTo>
                    <a:pt x="108" y="120"/>
                  </a:lnTo>
                  <a:lnTo>
                    <a:pt x="48" y="80"/>
                  </a:lnTo>
                  <a:lnTo>
                    <a:pt x="0" y="20"/>
                  </a:lnTo>
                  <a:lnTo>
                    <a:pt x="0" y="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FFFFFF"/>
            </a:solidFill>
            <a:ln w="762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0" name="Freeform 48"/>
            <p:cNvSpPr>
              <a:spLocks/>
            </p:cNvSpPr>
            <p:nvPr/>
          </p:nvSpPr>
          <p:spPr bwMode="auto">
            <a:xfrm>
              <a:off x="2267" y="1324"/>
              <a:ext cx="94" cy="470"/>
            </a:xfrm>
            <a:custGeom>
              <a:avLst/>
              <a:gdLst>
                <a:gd name="T0" fmla="*/ 12 w 96"/>
                <a:gd name="T1" fmla="*/ 470 h 450"/>
                <a:gd name="T2" fmla="*/ 35 w 96"/>
                <a:gd name="T3" fmla="*/ 470 h 450"/>
                <a:gd name="T4" fmla="*/ 71 w 96"/>
                <a:gd name="T5" fmla="*/ 428 h 450"/>
                <a:gd name="T6" fmla="*/ 82 w 96"/>
                <a:gd name="T7" fmla="*/ 345 h 450"/>
                <a:gd name="T8" fmla="*/ 94 w 96"/>
                <a:gd name="T9" fmla="*/ 272 h 450"/>
                <a:gd name="T10" fmla="*/ 82 w 96"/>
                <a:gd name="T11" fmla="*/ 167 h 450"/>
                <a:gd name="T12" fmla="*/ 47 w 96"/>
                <a:gd name="T13" fmla="*/ 42 h 450"/>
                <a:gd name="T14" fmla="*/ 35 w 96"/>
                <a:gd name="T15" fmla="*/ 0 h 450"/>
                <a:gd name="T16" fmla="*/ 24 w 96"/>
                <a:gd name="T17" fmla="*/ 0 h 450"/>
                <a:gd name="T18" fmla="*/ 24 w 96"/>
                <a:gd name="T19" fmla="*/ 21 h 450"/>
                <a:gd name="T20" fmla="*/ 35 w 96"/>
                <a:gd name="T21" fmla="*/ 84 h 450"/>
                <a:gd name="T22" fmla="*/ 35 w 96"/>
                <a:gd name="T23" fmla="*/ 146 h 450"/>
                <a:gd name="T24" fmla="*/ 35 w 96"/>
                <a:gd name="T25" fmla="*/ 209 h 450"/>
                <a:gd name="T26" fmla="*/ 24 w 96"/>
                <a:gd name="T27" fmla="*/ 324 h 450"/>
                <a:gd name="T28" fmla="*/ 0 w 96"/>
                <a:gd name="T29" fmla="*/ 407 h 450"/>
                <a:gd name="T30" fmla="*/ 12 w 96"/>
                <a:gd name="T31" fmla="*/ 470 h 4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96"/>
                <a:gd name="T49" fmla="*/ 0 h 450"/>
                <a:gd name="T50" fmla="*/ 96 w 96"/>
                <a:gd name="T51" fmla="*/ 450 h 4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96" h="450">
                  <a:moveTo>
                    <a:pt x="12" y="450"/>
                  </a:moveTo>
                  <a:lnTo>
                    <a:pt x="36" y="450"/>
                  </a:lnTo>
                  <a:lnTo>
                    <a:pt x="72" y="410"/>
                  </a:lnTo>
                  <a:lnTo>
                    <a:pt x="84" y="330"/>
                  </a:lnTo>
                  <a:lnTo>
                    <a:pt x="96" y="260"/>
                  </a:lnTo>
                  <a:lnTo>
                    <a:pt x="84" y="160"/>
                  </a:lnTo>
                  <a:lnTo>
                    <a:pt x="48" y="40"/>
                  </a:lnTo>
                  <a:lnTo>
                    <a:pt x="36" y="0"/>
                  </a:lnTo>
                  <a:lnTo>
                    <a:pt x="24" y="0"/>
                  </a:lnTo>
                  <a:lnTo>
                    <a:pt x="24" y="20"/>
                  </a:lnTo>
                  <a:lnTo>
                    <a:pt x="36" y="80"/>
                  </a:lnTo>
                  <a:lnTo>
                    <a:pt x="36" y="140"/>
                  </a:lnTo>
                  <a:lnTo>
                    <a:pt x="36" y="200"/>
                  </a:lnTo>
                  <a:lnTo>
                    <a:pt x="24" y="310"/>
                  </a:lnTo>
                  <a:lnTo>
                    <a:pt x="0" y="390"/>
                  </a:lnTo>
                  <a:lnTo>
                    <a:pt x="12" y="450"/>
                  </a:lnTo>
                  <a:close/>
                </a:path>
              </a:pathLst>
            </a:custGeom>
            <a:solidFill>
              <a:srgbClr val="FFFFFF"/>
            </a:solidFill>
            <a:ln w="762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1" name="Freeform 49"/>
            <p:cNvSpPr>
              <a:spLocks/>
            </p:cNvSpPr>
            <p:nvPr/>
          </p:nvSpPr>
          <p:spPr bwMode="auto">
            <a:xfrm>
              <a:off x="10035" y="13793"/>
              <a:ext cx="292" cy="699"/>
            </a:xfrm>
            <a:custGeom>
              <a:avLst/>
              <a:gdLst>
                <a:gd name="T0" fmla="*/ 176 w 301"/>
                <a:gd name="T1" fmla="*/ 63 h 670"/>
                <a:gd name="T2" fmla="*/ 211 w 301"/>
                <a:gd name="T3" fmla="*/ 42 h 670"/>
                <a:gd name="T4" fmla="*/ 245 w 301"/>
                <a:gd name="T5" fmla="*/ 42 h 670"/>
                <a:gd name="T6" fmla="*/ 245 w 301"/>
                <a:gd name="T7" fmla="*/ 104 h 670"/>
                <a:gd name="T8" fmla="*/ 234 w 301"/>
                <a:gd name="T9" fmla="*/ 230 h 670"/>
                <a:gd name="T10" fmla="*/ 245 w 301"/>
                <a:gd name="T11" fmla="*/ 407 h 670"/>
                <a:gd name="T12" fmla="*/ 257 w 301"/>
                <a:gd name="T13" fmla="*/ 532 h 670"/>
                <a:gd name="T14" fmla="*/ 280 w 301"/>
                <a:gd name="T15" fmla="*/ 657 h 670"/>
                <a:gd name="T16" fmla="*/ 292 w 301"/>
                <a:gd name="T17" fmla="*/ 699 h 670"/>
                <a:gd name="T18" fmla="*/ 280 w 301"/>
                <a:gd name="T19" fmla="*/ 699 h 670"/>
                <a:gd name="T20" fmla="*/ 269 w 301"/>
                <a:gd name="T21" fmla="*/ 657 h 670"/>
                <a:gd name="T22" fmla="*/ 234 w 301"/>
                <a:gd name="T23" fmla="*/ 574 h 670"/>
                <a:gd name="T24" fmla="*/ 141 w 301"/>
                <a:gd name="T25" fmla="*/ 365 h 670"/>
                <a:gd name="T26" fmla="*/ 47 w 301"/>
                <a:gd name="T27" fmla="*/ 146 h 670"/>
                <a:gd name="T28" fmla="*/ 12 w 301"/>
                <a:gd name="T29" fmla="*/ 63 h 670"/>
                <a:gd name="T30" fmla="*/ 0 w 301"/>
                <a:gd name="T31" fmla="*/ 21 h 670"/>
                <a:gd name="T32" fmla="*/ 0 w 301"/>
                <a:gd name="T33" fmla="*/ 0 h 670"/>
                <a:gd name="T34" fmla="*/ 12 w 301"/>
                <a:gd name="T35" fmla="*/ 0 h 670"/>
                <a:gd name="T36" fmla="*/ 58 w 301"/>
                <a:gd name="T37" fmla="*/ 21 h 670"/>
                <a:gd name="T38" fmla="*/ 105 w 301"/>
                <a:gd name="T39" fmla="*/ 42 h 670"/>
                <a:gd name="T40" fmla="*/ 141 w 301"/>
                <a:gd name="T41" fmla="*/ 83 h 670"/>
                <a:gd name="T42" fmla="*/ 152 w 301"/>
                <a:gd name="T43" fmla="*/ 83 h 670"/>
                <a:gd name="T44" fmla="*/ 176 w 301"/>
                <a:gd name="T45" fmla="*/ 63 h 67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01"/>
                <a:gd name="T70" fmla="*/ 0 h 670"/>
                <a:gd name="T71" fmla="*/ 301 w 301"/>
                <a:gd name="T72" fmla="*/ 670 h 670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01" h="670">
                  <a:moveTo>
                    <a:pt x="181" y="60"/>
                  </a:moveTo>
                  <a:lnTo>
                    <a:pt x="217" y="40"/>
                  </a:lnTo>
                  <a:lnTo>
                    <a:pt x="253" y="40"/>
                  </a:lnTo>
                  <a:lnTo>
                    <a:pt x="253" y="100"/>
                  </a:lnTo>
                  <a:lnTo>
                    <a:pt x="241" y="220"/>
                  </a:lnTo>
                  <a:lnTo>
                    <a:pt x="253" y="390"/>
                  </a:lnTo>
                  <a:lnTo>
                    <a:pt x="265" y="510"/>
                  </a:lnTo>
                  <a:lnTo>
                    <a:pt x="289" y="630"/>
                  </a:lnTo>
                  <a:lnTo>
                    <a:pt x="301" y="670"/>
                  </a:lnTo>
                  <a:lnTo>
                    <a:pt x="289" y="670"/>
                  </a:lnTo>
                  <a:lnTo>
                    <a:pt x="277" y="630"/>
                  </a:lnTo>
                  <a:lnTo>
                    <a:pt x="241" y="550"/>
                  </a:lnTo>
                  <a:lnTo>
                    <a:pt x="145" y="350"/>
                  </a:lnTo>
                  <a:lnTo>
                    <a:pt x="48" y="140"/>
                  </a:lnTo>
                  <a:lnTo>
                    <a:pt x="12" y="60"/>
                  </a:lnTo>
                  <a:lnTo>
                    <a:pt x="0" y="20"/>
                  </a:lnTo>
                  <a:lnTo>
                    <a:pt x="0" y="0"/>
                  </a:lnTo>
                  <a:lnTo>
                    <a:pt x="12" y="0"/>
                  </a:lnTo>
                  <a:lnTo>
                    <a:pt x="60" y="20"/>
                  </a:lnTo>
                  <a:lnTo>
                    <a:pt x="108" y="40"/>
                  </a:lnTo>
                  <a:lnTo>
                    <a:pt x="145" y="80"/>
                  </a:lnTo>
                  <a:lnTo>
                    <a:pt x="157" y="80"/>
                  </a:lnTo>
                  <a:lnTo>
                    <a:pt x="181" y="60"/>
                  </a:lnTo>
                  <a:close/>
                </a:path>
              </a:pathLst>
            </a:custGeom>
            <a:solidFill>
              <a:srgbClr val="FFFFFF"/>
            </a:solidFill>
            <a:ln w="762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2" name="Freeform 50"/>
            <p:cNvSpPr>
              <a:spLocks/>
            </p:cNvSpPr>
            <p:nvPr/>
          </p:nvSpPr>
          <p:spPr bwMode="auto">
            <a:xfrm>
              <a:off x="10385" y="14044"/>
              <a:ext cx="82" cy="532"/>
            </a:xfrm>
            <a:custGeom>
              <a:avLst/>
              <a:gdLst>
                <a:gd name="T0" fmla="*/ 59 w 84"/>
                <a:gd name="T1" fmla="*/ 532 h 510"/>
                <a:gd name="T2" fmla="*/ 12 w 84"/>
                <a:gd name="T3" fmla="*/ 386 h 510"/>
                <a:gd name="T4" fmla="*/ 0 w 84"/>
                <a:gd name="T5" fmla="*/ 240 h 510"/>
                <a:gd name="T6" fmla="*/ 0 w 84"/>
                <a:gd name="T7" fmla="*/ 104 h 510"/>
                <a:gd name="T8" fmla="*/ 23 w 84"/>
                <a:gd name="T9" fmla="*/ 0 h 510"/>
                <a:gd name="T10" fmla="*/ 47 w 84"/>
                <a:gd name="T11" fmla="*/ 0 h 510"/>
                <a:gd name="T12" fmla="*/ 70 w 84"/>
                <a:gd name="T13" fmla="*/ 21 h 510"/>
                <a:gd name="T14" fmla="*/ 82 w 84"/>
                <a:gd name="T15" fmla="*/ 63 h 510"/>
                <a:gd name="T16" fmla="*/ 70 w 84"/>
                <a:gd name="T17" fmla="*/ 104 h 510"/>
                <a:gd name="T18" fmla="*/ 47 w 84"/>
                <a:gd name="T19" fmla="*/ 198 h 510"/>
                <a:gd name="T20" fmla="*/ 35 w 84"/>
                <a:gd name="T21" fmla="*/ 323 h 510"/>
                <a:gd name="T22" fmla="*/ 47 w 84"/>
                <a:gd name="T23" fmla="*/ 428 h 510"/>
                <a:gd name="T24" fmla="*/ 70 w 84"/>
                <a:gd name="T25" fmla="*/ 511 h 510"/>
                <a:gd name="T26" fmla="*/ 70 w 84"/>
                <a:gd name="T27" fmla="*/ 532 h 510"/>
                <a:gd name="T28" fmla="*/ 59 w 84"/>
                <a:gd name="T29" fmla="*/ 532 h 51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84"/>
                <a:gd name="T46" fmla="*/ 0 h 510"/>
                <a:gd name="T47" fmla="*/ 84 w 84"/>
                <a:gd name="T48" fmla="*/ 510 h 51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84" h="510">
                  <a:moveTo>
                    <a:pt x="60" y="510"/>
                  </a:moveTo>
                  <a:lnTo>
                    <a:pt x="12" y="370"/>
                  </a:lnTo>
                  <a:lnTo>
                    <a:pt x="0" y="230"/>
                  </a:lnTo>
                  <a:lnTo>
                    <a:pt x="0" y="100"/>
                  </a:lnTo>
                  <a:lnTo>
                    <a:pt x="24" y="0"/>
                  </a:lnTo>
                  <a:lnTo>
                    <a:pt x="48" y="0"/>
                  </a:lnTo>
                  <a:lnTo>
                    <a:pt x="72" y="20"/>
                  </a:lnTo>
                  <a:lnTo>
                    <a:pt x="84" y="60"/>
                  </a:lnTo>
                  <a:lnTo>
                    <a:pt x="72" y="100"/>
                  </a:lnTo>
                  <a:lnTo>
                    <a:pt x="48" y="190"/>
                  </a:lnTo>
                  <a:lnTo>
                    <a:pt x="36" y="310"/>
                  </a:lnTo>
                  <a:lnTo>
                    <a:pt x="48" y="410"/>
                  </a:lnTo>
                  <a:lnTo>
                    <a:pt x="72" y="490"/>
                  </a:lnTo>
                  <a:lnTo>
                    <a:pt x="72" y="510"/>
                  </a:lnTo>
                  <a:lnTo>
                    <a:pt x="60" y="510"/>
                  </a:lnTo>
                  <a:close/>
                </a:path>
              </a:pathLst>
            </a:custGeom>
            <a:solidFill>
              <a:srgbClr val="FFFFFF"/>
            </a:solidFill>
            <a:ln w="762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3" name="Freeform 51"/>
            <p:cNvSpPr>
              <a:spLocks/>
            </p:cNvSpPr>
            <p:nvPr/>
          </p:nvSpPr>
          <p:spPr bwMode="auto">
            <a:xfrm>
              <a:off x="10374" y="13698"/>
              <a:ext cx="221" cy="221"/>
            </a:xfrm>
            <a:custGeom>
              <a:avLst/>
              <a:gdLst>
                <a:gd name="T0" fmla="*/ 12 w 228"/>
                <a:gd name="T1" fmla="*/ 95 h 210"/>
                <a:gd name="T2" fmla="*/ 47 w 228"/>
                <a:gd name="T3" fmla="*/ 32 h 210"/>
                <a:gd name="T4" fmla="*/ 105 w 228"/>
                <a:gd name="T5" fmla="*/ 0 h 210"/>
                <a:gd name="T6" fmla="*/ 151 w 228"/>
                <a:gd name="T7" fmla="*/ 0 h 210"/>
                <a:gd name="T8" fmla="*/ 209 w 228"/>
                <a:gd name="T9" fmla="*/ 32 h 210"/>
                <a:gd name="T10" fmla="*/ 221 w 228"/>
                <a:gd name="T11" fmla="*/ 74 h 210"/>
                <a:gd name="T12" fmla="*/ 221 w 228"/>
                <a:gd name="T13" fmla="*/ 95 h 210"/>
                <a:gd name="T14" fmla="*/ 221 w 228"/>
                <a:gd name="T15" fmla="*/ 95 h 210"/>
                <a:gd name="T16" fmla="*/ 198 w 228"/>
                <a:gd name="T17" fmla="*/ 95 h 210"/>
                <a:gd name="T18" fmla="*/ 116 w 228"/>
                <a:gd name="T19" fmla="*/ 116 h 210"/>
                <a:gd name="T20" fmla="*/ 81 w 228"/>
                <a:gd name="T21" fmla="*/ 137 h 210"/>
                <a:gd name="T22" fmla="*/ 47 w 228"/>
                <a:gd name="T23" fmla="*/ 200 h 210"/>
                <a:gd name="T24" fmla="*/ 23 w 228"/>
                <a:gd name="T25" fmla="*/ 221 h 210"/>
                <a:gd name="T26" fmla="*/ 12 w 228"/>
                <a:gd name="T27" fmla="*/ 200 h 210"/>
                <a:gd name="T28" fmla="*/ 0 w 228"/>
                <a:gd name="T29" fmla="*/ 158 h 210"/>
                <a:gd name="T30" fmla="*/ 12 w 228"/>
                <a:gd name="T31" fmla="*/ 95 h 21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28"/>
                <a:gd name="T49" fmla="*/ 0 h 210"/>
                <a:gd name="T50" fmla="*/ 228 w 228"/>
                <a:gd name="T51" fmla="*/ 210 h 21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28" h="210">
                  <a:moveTo>
                    <a:pt x="12" y="90"/>
                  </a:moveTo>
                  <a:lnTo>
                    <a:pt x="48" y="30"/>
                  </a:lnTo>
                  <a:lnTo>
                    <a:pt x="108" y="0"/>
                  </a:lnTo>
                  <a:lnTo>
                    <a:pt x="156" y="0"/>
                  </a:lnTo>
                  <a:lnTo>
                    <a:pt x="216" y="30"/>
                  </a:lnTo>
                  <a:lnTo>
                    <a:pt x="228" y="70"/>
                  </a:lnTo>
                  <a:lnTo>
                    <a:pt x="228" y="90"/>
                  </a:lnTo>
                  <a:lnTo>
                    <a:pt x="204" y="90"/>
                  </a:lnTo>
                  <a:lnTo>
                    <a:pt x="120" y="110"/>
                  </a:lnTo>
                  <a:lnTo>
                    <a:pt x="84" y="130"/>
                  </a:lnTo>
                  <a:lnTo>
                    <a:pt x="48" y="190"/>
                  </a:lnTo>
                  <a:lnTo>
                    <a:pt x="24" y="210"/>
                  </a:lnTo>
                  <a:lnTo>
                    <a:pt x="12" y="190"/>
                  </a:lnTo>
                  <a:lnTo>
                    <a:pt x="0" y="150"/>
                  </a:lnTo>
                  <a:lnTo>
                    <a:pt x="12" y="90"/>
                  </a:lnTo>
                  <a:close/>
                </a:path>
              </a:pathLst>
            </a:custGeom>
            <a:solidFill>
              <a:srgbClr val="FFFFFF"/>
            </a:solidFill>
            <a:ln w="762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4" name="Freeform 52"/>
            <p:cNvSpPr>
              <a:spLocks/>
            </p:cNvSpPr>
            <p:nvPr/>
          </p:nvSpPr>
          <p:spPr bwMode="auto">
            <a:xfrm>
              <a:off x="10606" y="14794"/>
              <a:ext cx="187" cy="105"/>
            </a:xfrm>
            <a:custGeom>
              <a:avLst/>
              <a:gdLst>
                <a:gd name="T0" fmla="*/ 12 w 192"/>
                <a:gd name="T1" fmla="*/ 63 h 100"/>
                <a:gd name="T2" fmla="*/ 47 w 192"/>
                <a:gd name="T3" fmla="*/ 63 h 100"/>
                <a:gd name="T4" fmla="*/ 82 w 192"/>
                <a:gd name="T5" fmla="*/ 21 h 100"/>
                <a:gd name="T6" fmla="*/ 94 w 192"/>
                <a:gd name="T7" fmla="*/ 0 h 100"/>
                <a:gd name="T8" fmla="*/ 117 w 192"/>
                <a:gd name="T9" fmla="*/ 0 h 100"/>
                <a:gd name="T10" fmla="*/ 175 w 192"/>
                <a:gd name="T11" fmla="*/ 84 h 100"/>
                <a:gd name="T12" fmla="*/ 187 w 192"/>
                <a:gd name="T13" fmla="*/ 84 h 100"/>
                <a:gd name="T14" fmla="*/ 164 w 192"/>
                <a:gd name="T15" fmla="*/ 105 h 100"/>
                <a:gd name="T16" fmla="*/ 117 w 192"/>
                <a:gd name="T17" fmla="*/ 63 h 100"/>
                <a:gd name="T18" fmla="*/ 94 w 192"/>
                <a:gd name="T19" fmla="*/ 63 h 100"/>
                <a:gd name="T20" fmla="*/ 58 w 192"/>
                <a:gd name="T21" fmla="*/ 105 h 100"/>
                <a:gd name="T22" fmla="*/ 23 w 192"/>
                <a:gd name="T23" fmla="*/ 84 h 100"/>
                <a:gd name="T24" fmla="*/ 0 w 192"/>
                <a:gd name="T25" fmla="*/ 63 h 100"/>
                <a:gd name="T26" fmla="*/ 12 w 192"/>
                <a:gd name="T27" fmla="*/ 63 h 10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92"/>
                <a:gd name="T43" fmla="*/ 0 h 100"/>
                <a:gd name="T44" fmla="*/ 192 w 192"/>
                <a:gd name="T45" fmla="*/ 100 h 10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92" h="100">
                  <a:moveTo>
                    <a:pt x="12" y="60"/>
                  </a:moveTo>
                  <a:lnTo>
                    <a:pt x="48" y="60"/>
                  </a:lnTo>
                  <a:lnTo>
                    <a:pt x="84" y="20"/>
                  </a:lnTo>
                  <a:lnTo>
                    <a:pt x="96" y="0"/>
                  </a:lnTo>
                  <a:lnTo>
                    <a:pt x="120" y="0"/>
                  </a:lnTo>
                  <a:lnTo>
                    <a:pt x="180" y="80"/>
                  </a:lnTo>
                  <a:lnTo>
                    <a:pt x="192" y="80"/>
                  </a:lnTo>
                  <a:lnTo>
                    <a:pt x="168" y="100"/>
                  </a:lnTo>
                  <a:lnTo>
                    <a:pt x="120" y="60"/>
                  </a:lnTo>
                  <a:lnTo>
                    <a:pt x="96" y="60"/>
                  </a:lnTo>
                  <a:lnTo>
                    <a:pt x="60" y="100"/>
                  </a:lnTo>
                  <a:lnTo>
                    <a:pt x="24" y="80"/>
                  </a:lnTo>
                  <a:lnTo>
                    <a:pt x="0" y="60"/>
                  </a:lnTo>
                  <a:lnTo>
                    <a:pt x="12" y="60"/>
                  </a:lnTo>
                  <a:close/>
                </a:path>
              </a:pathLst>
            </a:custGeom>
            <a:solidFill>
              <a:srgbClr val="FFFFFF"/>
            </a:solidFill>
            <a:ln w="762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5" name="Freeform 53"/>
            <p:cNvSpPr>
              <a:spLocks/>
            </p:cNvSpPr>
            <p:nvPr/>
          </p:nvSpPr>
          <p:spPr bwMode="auto">
            <a:xfrm>
              <a:off x="10490" y="14878"/>
              <a:ext cx="291" cy="668"/>
            </a:xfrm>
            <a:custGeom>
              <a:avLst/>
              <a:gdLst>
                <a:gd name="T0" fmla="*/ 0 w 300"/>
                <a:gd name="T1" fmla="*/ 21 h 640"/>
                <a:gd name="T2" fmla="*/ 23 w 300"/>
                <a:gd name="T3" fmla="*/ 63 h 640"/>
                <a:gd name="T4" fmla="*/ 58 w 300"/>
                <a:gd name="T5" fmla="*/ 146 h 640"/>
                <a:gd name="T6" fmla="*/ 140 w 300"/>
                <a:gd name="T7" fmla="*/ 344 h 640"/>
                <a:gd name="T8" fmla="*/ 233 w 300"/>
                <a:gd name="T9" fmla="*/ 553 h 640"/>
                <a:gd name="T10" fmla="*/ 268 w 300"/>
                <a:gd name="T11" fmla="*/ 626 h 640"/>
                <a:gd name="T12" fmla="*/ 279 w 300"/>
                <a:gd name="T13" fmla="*/ 668 h 640"/>
                <a:gd name="T14" fmla="*/ 291 w 300"/>
                <a:gd name="T15" fmla="*/ 647 h 640"/>
                <a:gd name="T16" fmla="*/ 291 w 300"/>
                <a:gd name="T17" fmla="*/ 605 h 640"/>
                <a:gd name="T18" fmla="*/ 268 w 300"/>
                <a:gd name="T19" fmla="*/ 428 h 640"/>
                <a:gd name="T20" fmla="*/ 268 w 300"/>
                <a:gd name="T21" fmla="*/ 344 h 640"/>
                <a:gd name="T22" fmla="*/ 279 w 300"/>
                <a:gd name="T23" fmla="*/ 282 h 640"/>
                <a:gd name="T24" fmla="*/ 279 w 300"/>
                <a:gd name="T25" fmla="*/ 261 h 640"/>
                <a:gd name="T26" fmla="*/ 268 w 300"/>
                <a:gd name="T27" fmla="*/ 261 h 640"/>
                <a:gd name="T28" fmla="*/ 210 w 300"/>
                <a:gd name="T29" fmla="*/ 240 h 640"/>
                <a:gd name="T30" fmla="*/ 151 w 300"/>
                <a:gd name="T31" fmla="*/ 177 h 640"/>
                <a:gd name="T32" fmla="*/ 81 w 300"/>
                <a:gd name="T33" fmla="*/ 104 h 640"/>
                <a:gd name="T34" fmla="*/ 35 w 300"/>
                <a:gd name="T35" fmla="*/ 21 h 640"/>
                <a:gd name="T36" fmla="*/ 0 w 300"/>
                <a:gd name="T37" fmla="*/ 0 h 640"/>
                <a:gd name="T38" fmla="*/ 0 w 300"/>
                <a:gd name="T39" fmla="*/ 21 h 64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00"/>
                <a:gd name="T61" fmla="*/ 0 h 640"/>
                <a:gd name="T62" fmla="*/ 300 w 300"/>
                <a:gd name="T63" fmla="*/ 640 h 640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00" h="640">
                  <a:moveTo>
                    <a:pt x="0" y="20"/>
                  </a:moveTo>
                  <a:lnTo>
                    <a:pt x="24" y="60"/>
                  </a:lnTo>
                  <a:lnTo>
                    <a:pt x="60" y="140"/>
                  </a:lnTo>
                  <a:lnTo>
                    <a:pt x="144" y="330"/>
                  </a:lnTo>
                  <a:lnTo>
                    <a:pt x="240" y="530"/>
                  </a:lnTo>
                  <a:lnTo>
                    <a:pt x="276" y="600"/>
                  </a:lnTo>
                  <a:lnTo>
                    <a:pt x="288" y="640"/>
                  </a:lnTo>
                  <a:lnTo>
                    <a:pt x="300" y="620"/>
                  </a:lnTo>
                  <a:lnTo>
                    <a:pt x="300" y="580"/>
                  </a:lnTo>
                  <a:lnTo>
                    <a:pt x="276" y="410"/>
                  </a:lnTo>
                  <a:lnTo>
                    <a:pt x="276" y="330"/>
                  </a:lnTo>
                  <a:lnTo>
                    <a:pt x="288" y="270"/>
                  </a:lnTo>
                  <a:lnTo>
                    <a:pt x="288" y="250"/>
                  </a:lnTo>
                  <a:lnTo>
                    <a:pt x="276" y="250"/>
                  </a:lnTo>
                  <a:lnTo>
                    <a:pt x="216" y="230"/>
                  </a:lnTo>
                  <a:lnTo>
                    <a:pt x="156" y="170"/>
                  </a:lnTo>
                  <a:lnTo>
                    <a:pt x="84" y="100"/>
                  </a:lnTo>
                  <a:lnTo>
                    <a:pt x="36" y="20"/>
                  </a:lnTo>
                  <a:lnTo>
                    <a:pt x="0" y="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FFFFFF"/>
            </a:solidFill>
            <a:ln w="762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6" name="Freeform 54"/>
            <p:cNvSpPr>
              <a:spLocks/>
            </p:cNvSpPr>
            <p:nvPr/>
          </p:nvSpPr>
          <p:spPr bwMode="auto">
            <a:xfrm>
              <a:off x="10467" y="15201"/>
              <a:ext cx="58" cy="471"/>
            </a:xfrm>
            <a:custGeom>
              <a:avLst/>
              <a:gdLst>
                <a:gd name="T0" fmla="*/ 23 w 60"/>
                <a:gd name="T1" fmla="*/ 450 h 450"/>
                <a:gd name="T2" fmla="*/ 0 w 60"/>
                <a:gd name="T3" fmla="*/ 366 h 450"/>
                <a:gd name="T4" fmla="*/ 0 w 60"/>
                <a:gd name="T5" fmla="*/ 324 h 450"/>
                <a:gd name="T6" fmla="*/ 12 w 60"/>
                <a:gd name="T7" fmla="*/ 283 h 450"/>
                <a:gd name="T8" fmla="*/ 23 w 60"/>
                <a:gd name="T9" fmla="*/ 188 h 450"/>
                <a:gd name="T10" fmla="*/ 23 w 60"/>
                <a:gd name="T11" fmla="*/ 63 h 450"/>
                <a:gd name="T12" fmla="*/ 12 w 60"/>
                <a:gd name="T13" fmla="*/ 21 h 450"/>
                <a:gd name="T14" fmla="*/ 23 w 60"/>
                <a:gd name="T15" fmla="*/ 0 h 450"/>
                <a:gd name="T16" fmla="*/ 23 w 60"/>
                <a:gd name="T17" fmla="*/ 21 h 450"/>
                <a:gd name="T18" fmla="*/ 46 w 60"/>
                <a:gd name="T19" fmla="*/ 126 h 450"/>
                <a:gd name="T20" fmla="*/ 58 w 60"/>
                <a:gd name="T21" fmla="*/ 251 h 450"/>
                <a:gd name="T22" fmla="*/ 46 w 60"/>
                <a:gd name="T23" fmla="*/ 366 h 450"/>
                <a:gd name="T24" fmla="*/ 23 w 60"/>
                <a:gd name="T25" fmla="*/ 471 h 450"/>
                <a:gd name="T26" fmla="*/ 23 w 60"/>
                <a:gd name="T27" fmla="*/ 450 h 45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0"/>
                <a:gd name="T43" fmla="*/ 0 h 450"/>
                <a:gd name="T44" fmla="*/ 60 w 60"/>
                <a:gd name="T45" fmla="*/ 450 h 45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0" h="450">
                  <a:moveTo>
                    <a:pt x="24" y="430"/>
                  </a:moveTo>
                  <a:lnTo>
                    <a:pt x="0" y="350"/>
                  </a:lnTo>
                  <a:lnTo>
                    <a:pt x="0" y="310"/>
                  </a:lnTo>
                  <a:lnTo>
                    <a:pt x="12" y="270"/>
                  </a:lnTo>
                  <a:lnTo>
                    <a:pt x="24" y="180"/>
                  </a:lnTo>
                  <a:lnTo>
                    <a:pt x="24" y="60"/>
                  </a:lnTo>
                  <a:lnTo>
                    <a:pt x="12" y="20"/>
                  </a:lnTo>
                  <a:lnTo>
                    <a:pt x="24" y="0"/>
                  </a:lnTo>
                  <a:lnTo>
                    <a:pt x="24" y="20"/>
                  </a:lnTo>
                  <a:lnTo>
                    <a:pt x="48" y="120"/>
                  </a:lnTo>
                  <a:lnTo>
                    <a:pt x="60" y="240"/>
                  </a:lnTo>
                  <a:lnTo>
                    <a:pt x="48" y="350"/>
                  </a:lnTo>
                  <a:lnTo>
                    <a:pt x="24" y="450"/>
                  </a:lnTo>
                  <a:lnTo>
                    <a:pt x="24" y="430"/>
                  </a:lnTo>
                  <a:close/>
                </a:path>
              </a:pathLst>
            </a:custGeom>
            <a:solidFill>
              <a:srgbClr val="FFFFFF"/>
            </a:solidFill>
            <a:ln w="762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7" name="Freeform 55"/>
            <p:cNvSpPr>
              <a:spLocks/>
            </p:cNvSpPr>
            <p:nvPr/>
          </p:nvSpPr>
          <p:spPr bwMode="auto">
            <a:xfrm>
              <a:off x="10093" y="14555"/>
              <a:ext cx="246" cy="197"/>
            </a:xfrm>
            <a:custGeom>
              <a:avLst/>
              <a:gdLst>
                <a:gd name="T0" fmla="*/ 246 w 253"/>
                <a:gd name="T1" fmla="*/ 176 h 190"/>
                <a:gd name="T2" fmla="*/ 188 w 253"/>
                <a:gd name="T3" fmla="*/ 93 h 190"/>
                <a:gd name="T4" fmla="*/ 129 w 253"/>
                <a:gd name="T5" fmla="*/ 21 h 190"/>
                <a:gd name="T6" fmla="*/ 59 w 253"/>
                <a:gd name="T7" fmla="*/ 0 h 190"/>
                <a:gd name="T8" fmla="*/ 35 w 253"/>
                <a:gd name="T9" fmla="*/ 0 h 190"/>
                <a:gd name="T10" fmla="*/ 12 w 253"/>
                <a:gd name="T11" fmla="*/ 41 h 190"/>
                <a:gd name="T12" fmla="*/ 0 w 253"/>
                <a:gd name="T13" fmla="*/ 73 h 190"/>
                <a:gd name="T14" fmla="*/ 0 w 253"/>
                <a:gd name="T15" fmla="*/ 114 h 190"/>
                <a:gd name="T16" fmla="*/ 12 w 253"/>
                <a:gd name="T17" fmla="*/ 135 h 190"/>
                <a:gd name="T18" fmla="*/ 23 w 253"/>
                <a:gd name="T19" fmla="*/ 114 h 190"/>
                <a:gd name="T20" fmla="*/ 71 w 253"/>
                <a:gd name="T21" fmla="*/ 73 h 190"/>
                <a:gd name="T22" fmla="*/ 129 w 253"/>
                <a:gd name="T23" fmla="*/ 93 h 190"/>
                <a:gd name="T24" fmla="*/ 188 w 253"/>
                <a:gd name="T25" fmla="*/ 135 h 190"/>
                <a:gd name="T26" fmla="*/ 234 w 253"/>
                <a:gd name="T27" fmla="*/ 197 h 190"/>
                <a:gd name="T28" fmla="*/ 246 w 253"/>
                <a:gd name="T29" fmla="*/ 197 h 190"/>
                <a:gd name="T30" fmla="*/ 246 w 253"/>
                <a:gd name="T31" fmla="*/ 176 h 19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53"/>
                <a:gd name="T49" fmla="*/ 0 h 190"/>
                <a:gd name="T50" fmla="*/ 253 w 253"/>
                <a:gd name="T51" fmla="*/ 190 h 19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53" h="190">
                  <a:moveTo>
                    <a:pt x="253" y="170"/>
                  </a:moveTo>
                  <a:lnTo>
                    <a:pt x="193" y="90"/>
                  </a:lnTo>
                  <a:lnTo>
                    <a:pt x="133" y="20"/>
                  </a:lnTo>
                  <a:lnTo>
                    <a:pt x="61" y="0"/>
                  </a:lnTo>
                  <a:lnTo>
                    <a:pt x="36" y="0"/>
                  </a:lnTo>
                  <a:lnTo>
                    <a:pt x="12" y="40"/>
                  </a:lnTo>
                  <a:lnTo>
                    <a:pt x="0" y="70"/>
                  </a:lnTo>
                  <a:lnTo>
                    <a:pt x="0" y="110"/>
                  </a:lnTo>
                  <a:lnTo>
                    <a:pt x="12" y="130"/>
                  </a:lnTo>
                  <a:lnTo>
                    <a:pt x="24" y="110"/>
                  </a:lnTo>
                  <a:lnTo>
                    <a:pt x="73" y="70"/>
                  </a:lnTo>
                  <a:lnTo>
                    <a:pt x="133" y="90"/>
                  </a:lnTo>
                  <a:lnTo>
                    <a:pt x="193" y="130"/>
                  </a:lnTo>
                  <a:lnTo>
                    <a:pt x="241" y="190"/>
                  </a:lnTo>
                  <a:lnTo>
                    <a:pt x="253" y="190"/>
                  </a:lnTo>
                  <a:lnTo>
                    <a:pt x="253" y="170"/>
                  </a:lnTo>
                  <a:close/>
                </a:path>
              </a:pathLst>
            </a:custGeom>
            <a:solidFill>
              <a:srgbClr val="FFFFFF"/>
            </a:solidFill>
            <a:ln w="762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8" name="Freeform 56"/>
            <p:cNvSpPr>
              <a:spLocks/>
            </p:cNvSpPr>
            <p:nvPr/>
          </p:nvSpPr>
          <p:spPr bwMode="auto">
            <a:xfrm>
              <a:off x="10023" y="14857"/>
              <a:ext cx="82" cy="469"/>
            </a:xfrm>
            <a:custGeom>
              <a:avLst/>
              <a:gdLst>
                <a:gd name="T0" fmla="*/ 82 w 84"/>
                <a:gd name="T1" fmla="*/ 0 h 450"/>
                <a:gd name="T2" fmla="*/ 59 w 84"/>
                <a:gd name="T3" fmla="*/ 0 h 450"/>
                <a:gd name="T4" fmla="*/ 35 w 84"/>
                <a:gd name="T5" fmla="*/ 63 h 450"/>
                <a:gd name="T6" fmla="*/ 12 w 84"/>
                <a:gd name="T7" fmla="*/ 125 h 450"/>
                <a:gd name="T8" fmla="*/ 0 w 84"/>
                <a:gd name="T9" fmla="*/ 219 h 450"/>
                <a:gd name="T10" fmla="*/ 12 w 84"/>
                <a:gd name="T11" fmla="*/ 323 h 450"/>
                <a:gd name="T12" fmla="*/ 47 w 84"/>
                <a:gd name="T13" fmla="*/ 448 h 450"/>
                <a:gd name="T14" fmla="*/ 59 w 84"/>
                <a:gd name="T15" fmla="*/ 469 h 450"/>
                <a:gd name="T16" fmla="*/ 70 w 84"/>
                <a:gd name="T17" fmla="*/ 469 h 450"/>
                <a:gd name="T18" fmla="*/ 82 w 84"/>
                <a:gd name="T19" fmla="*/ 448 h 450"/>
                <a:gd name="T20" fmla="*/ 70 w 84"/>
                <a:gd name="T21" fmla="*/ 406 h 450"/>
                <a:gd name="T22" fmla="*/ 59 w 84"/>
                <a:gd name="T23" fmla="*/ 323 h 450"/>
                <a:gd name="T24" fmla="*/ 59 w 84"/>
                <a:gd name="T25" fmla="*/ 261 h 450"/>
                <a:gd name="T26" fmla="*/ 70 w 84"/>
                <a:gd name="T27" fmla="*/ 167 h 450"/>
                <a:gd name="T28" fmla="*/ 82 w 84"/>
                <a:gd name="T29" fmla="*/ 83 h 450"/>
                <a:gd name="T30" fmla="*/ 82 w 84"/>
                <a:gd name="T31" fmla="*/ 0 h 4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84"/>
                <a:gd name="T49" fmla="*/ 0 h 450"/>
                <a:gd name="T50" fmla="*/ 84 w 84"/>
                <a:gd name="T51" fmla="*/ 450 h 4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84" h="450">
                  <a:moveTo>
                    <a:pt x="84" y="0"/>
                  </a:moveTo>
                  <a:lnTo>
                    <a:pt x="60" y="0"/>
                  </a:lnTo>
                  <a:lnTo>
                    <a:pt x="36" y="60"/>
                  </a:lnTo>
                  <a:lnTo>
                    <a:pt x="12" y="120"/>
                  </a:lnTo>
                  <a:lnTo>
                    <a:pt x="0" y="210"/>
                  </a:lnTo>
                  <a:lnTo>
                    <a:pt x="12" y="310"/>
                  </a:lnTo>
                  <a:lnTo>
                    <a:pt x="48" y="430"/>
                  </a:lnTo>
                  <a:lnTo>
                    <a:pt x="60" y="450"/>
                  </a:lnTo>
                  <a:lnTo>
                    <a:pt x="72" y="450"/>
                  </a:lnTo>
                  <a:lnTo>
                    <a:pt x="84" y="430"/>
                  </a:lnTo>
                  <a:lnTo>
                    <a:pt x="72" y="390"/>
                  </a:lnTo>
                  <a:lnTo>
                    <a:pt x="60" y="310"/>
                  </a:lnTo>
                  <a:lnTo>
                    <a:pt x="60" y="250"/>
                  </a:lnTo>
                  <a:lnTo>
                    <a:pt x="72" y="160"/>
                  </a:lnTo>
                  <a:lnTo>
                    <a:pt x="84" y="80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FFFFFF"/>
            </a:solidFill>
            <a:ln w="762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9" name="Freeform 57"/>
            <p:cNvSpPr>
              <a:spLocks/>
            </p:cNvSpPr>
            <p:nvPr/>
          </p:nvSpPr>
          <p:spPr bwMode="auto">
            <a:xfrm>
              <a:off x="2045" y="13793"/>
              <a:ext cx="304" cy="699"/>
            </a:xfrm>
            <a:custGeom>
              <a:avLst/>
              <a:gdLst>
                <a:gd name="T0" fmla="*/ 140 w 313"/>
                <a:gd name="T1" fmla="*/ 63 h 670"/>
                <a:gd name="T2" fmla="*/ 93 w 313"/>
                <a:gd name="T3" fmla="*/ 42 h 670"/>
                <a:gd name="T4" fmla="*/ 58 w 313"/>
                <a:gd name="T5" fmla="*/ 42 h 670"/>
                <a:gd name="T6" fmla="*/ 58 w 313"/>
                <a:gd name="T7" fmla="*/ 104 h 670"/>
                <a:gd name="T8" fmla="*/ 70 w 313"/>
                <a:gd name="T9" fmla="*/ 230 h 670"/>
                <a:gd name="T10" fmla="*/ 70 w 313"/>
                <a:gd name="T11" fmla="*/ 407 h 670"/>
                <a:gd name="T12" fmla="*/ 47 w 313"/>
                <a:gd name="T13" fmla="*/ 532 h 670"/>
                <a:gd name="T14" fmla="*/ 12 w 313"/>
                <a:gd name="T15" fmla="*/ 657 h 670"/>
                <a:gd name="T16" fmla="*/ 0 w 313"/>
                <a:gd name="T17" fmla="*/ 699 h 670"/>
                <a:gd name="T18" fmla="*/ 12 w 313"/>
                <a:gd name="T19" fmla="*/ 699 h 670"/>
                <a:gd name="T20" fmla="*/ 35 w 313"/>
                <a:gd name="T21" fmla="*/ 657 h 670"/>
                <a:gd name="T22" fmla="*/ 70 w 313"/>
                <a:gd name="T23" fmla="*/ 574 h 670"/>
                <a:gd name="T24" fmla="*/ 163 w 313"/>
                <a:gd name="T25" fmla="*/ 365 h 670"/>
                <a:gd name="T26" fmla="*/ 257 w 313"/>
                <a:gd name="T27" fmla="*/ 146 h 670"/>
                <a:gd name="T28" fmla="*/ 292 w 313"/>
                <a:gd name="T29" fmla="*/ 63 h 670"/>
                <a:gd name="T30" fmla="*/ 304 w 313"/>
                <a:gd name="T31" fmla="*/ 21 h 670"/>
                <a:gd name="T32" fmla="*/ 304 w 313"/>
                <a:gd name="T33" fmla="*/ 0 h 670"/>
                <a:gd name="T34" fmla="*/ 292 w 313"/>
                <a:gd name="T35" fmla="*/ 0 h 670"/>
                <a:gd name="T36" fmla="*/ 257 w 313"/>
                <a:gd name="T37" fmla="*/ 21 h 670"/>
                <a:gd name="T38" fmla="*/ 211 w 313"/>
                <a:gd name="T39" fmla="*/ 42 h 670"/>
                <a:gd name="T40" fmla="*/ 163 w 313"/>
                <a:gd name="T41" fmla="*/ 83 h 670"/>
                <a:gd name="T42" fmla="*/ 152 w 313"/>
                <a:gd name="T43" fmla="*/ 83 h 670"/>
                <a:gd name="T44" fmla="*/ 140 w 313"/>
                <a:gd name="T45" fmla="*/ 63 h 67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13"/>
                <a:gd name="T70" fmla="*/ 0 h 670"/>
                <a:gd name="T71" fmla="*/ 313 w 313"/>
                <a:gd name="T72" fmla="*/ 670 h 670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13" h="670">
                  <a:moveTo>
                    <a:pt x="144" y="60"/>
                  </a:moveTo>
                  <a:lnTo>
                    <a:pt x="96" y="40"/>
                  </a:lnTo>
                  <a:lnTo>
                    <a:pt x="60" y="40"/>
                  </a:lnTo>
                  <a:lnTo>
                    <a:pt x="60" y="100"/>
                  </a:lnTo>
                  <a:lnTo>
                    <a:pt x="72" y="220"/>
                  </a:lnTo>
                  <a:lnTo>
                    <a:pt x="72" y="390"/>
                  </a:lnTo>
                  <a:lnTo>
                    <a:pt x="48" y="510"/>
                  </a:lnTo>
                  <a:lnTo>
                    <a:pt x="12" y="630"/>
                  </a:lnTo>
                  <a:lnTo>
                    <a:pt x="0" y="670"/>
                  </a:lnTo>
                  <a:lnTo>
                    <a:pt x="12" y="670"/>
                  </a:lnTo>
                  <a:lnTo>
                    <a:pt x="36" y="630"/>
                  </a:lnTo>
                  <a:lnTo>
                    <a:pt x="72" y="550"/>
                  </a:lnTo>
                  <a:lnTo>
                    <a:pt x="168" y="350"/>
                  </a:lnTo>
                  <a:lnTo>
                    <a:pt x="265" y="140"/>
                  </a:lnTo>
                  <a:lnTo>
                    <a:pt x="301" y="60"/>
                  </a:lnTo>
                  <a:lnTo>
                    <a:pt x="313" y="20"/>
                  </a:lnTo>
                  <a:lnTo>
                    <a:pt x="313" y="0"/>
                  </a:lnTo>
                  <a:lnTo>
                    <a:pt x="301" y="0"/>
                  </a:lnTo>
                  <a:lnTo>
                    <a:pt x="265" y="20"/>
                  </a:lnTo>
                  <a:lnTo>
                    <a:pt x="217" y="40"/>
                  </a:lnTo>
                  <a:lnTo>
                    <a:pt x="168" y="80"/>
                  </a:lnTo>
                  <a:lnTo>
                    <a:pt x="156" y="80"/>
                  </a:lnTo>
                  <a:lnTo>
                    <a:pt x="144" y="60"/>
                  </a:lnTo>
                  <a:close/>
                </a:path>
              </a:pathLst>
            </a:custGeom>
            <a:solidFill>
              <a:srgbClr val="FFFFFF"/>
            </a:solidFill>
            <a:ln w="762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0" name="Freeform 58"/>
            <p:cNvSpPr>
              <a:spLocks/>
            </p:cNvSpPr>
            <p:nvPr/>
          </p:nvSpPr>
          <p:spPr bwMode="auto">
            <a:xfrm>
              <a:off x="1917" y="14044"/>
              <a:ext cx="82" cy="532"/>
            </a:xfrm>
            <a:custGeom>
              <a:avLst/>
              <a:gdLst>
                <a:gd name="T0" fmla="*/ 23 w 84"/>
                <a:gd name="T1" fmla="*/ 532 h 510"/>
                <a:gd name="T2" fmla="*/ 59 w 84"/>
                <a:gd name="T3" fmla="*/ 386 h 510"/>
                <a:gd name="T4" fmla="*/ 82 w 84"/>
                <a:gd name="T5" fmla="*/ 240 h 510"/>
                <a:gd name="T6" fmla="*/ 82 w 84"/>
                <a:gd name="T7" fmla="*/ 104 h 510"/>
                <a:gd name="T8" fmla="*/ 59 w 84"/>
                <a:gd name="T9" fmla="*/ 0 h 510"/>
                <a:gd name="T10" fmla="*/ 35 w 84"/>
                <a:gd name="T11" fmla="*/ 0 h 510"/>
                <a:gd name="T12" fmla="*/ 12 w 84"/>
                <a:gd name="T13" fmla="*/ 21 h 510"/>
                <a:gd name="T14" fmla="*/ 0 w 84"/>
                <a:gd name="T15" fmla="*/ 63 h 510"/>
                <a:gd name="T16" fmla="*/ 0 w 84"/>
                <a:gd name="T17" fmla="*/ 104 h 510"/>
                <a:gd name="T18" fmla="*/ 23 w 84"/>
                <a:gd name="T19" fmla="*/ 198 h 510"/>
                <a:gd name="T20" fmla="*/ 47 w 84"/>
                <a:gd name="T21" fmla="*/ 323 h 510"/>
                <a:gd name="T22" fmla="*/ 35 w 84"/>
                <a:gd name="T23" fmla="*/ 428 h 510"/>
                <a:gd name="T24" fmla="*/ 12 w 84"/>
                <a:gd name="T25" fmla="*/ 511 h 510"/>
                <a:gd name="T26" fmla="*/ 12 w 84"/>
                <a:gd name="T27" fmla="*/ 532 h 510"/>
                <a:gd name="T28" fmla="*/ 23 w 84"/>
                <a:gd name="T29" fmla="*/ 532 h 51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84"/>
                <a:gd name="T46" fmla="*/ 0 h 510"/>
                <a:gd name="T47" fmla="*/ 84 w 84"/>
                <a:gd name="T48" fmla="*/ 510 h 51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84" h="510">
                  <a:moveTo>
                    <a:pt x="24" y="510"/>
                  </a:moveTo>
                  <a:lnTo>
                    <a:pt x="60" y="370"/>
                  </a:lnTo>
                  <a:lnTo>
                    <a:pt x="84" y="230"/>
                  </a:lnTo>
                  <a:lnTo>
                    <a:pt x="84" y="100"/>
                  </a:lnTo>
                  <a:lnTo>
                    <a:pt x="60" y="0"/>
                  </a:lnTo>
                  <a:lnTo>
                    <a:pt x="36" y="0"/>
                  </a:lnTo>
                  <a:lnTo>
                    <a:pt x="12" y="20"/>
                  </a:lnTo>
                  <a:lnTo>
                    <a:pt x="0" y="60"/>
                  </a:lnTo>
                  <a:lnTo>
                    <a:pt x="0" y="100"/>
                  </a:lnTo>
                  <a:lnTo>
                    <a:pt x="24" y="190"/>
                  </a:lnTo>
                  <a:lnTo>
                    <a:pt x="48" y="310"/>
                  </a:lnTo>
                  <a:lnTo>
                    <a:pt x="36" y="410"/>
                  </a:lnTo>
                  <a:lnTo>
                    <a:pt x="12" y="490"/>
                  </a:lnTo>
                  <a:lnTo>
                    <a:pt x="12" y="510"/>
                  </a:lnTo>
                  <a:lnTo>
                    <a:pt x="24" y="510"/>
                  </a:lnTo>
                  <a:close/>
                </a:path>
              </a:pathLst>
            </a:custGeom>
            <a:solidFill>
              <a:srgbClr val="FFFFFF"/>
            </a:solidFill>
            <a:ln w="762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1" name="Freeform 59"/>
            <p:cNvSpPr>
              <a:spLocks/>
            </p:cNvSpPr>
            <p:nvPr/>
          </p:nvSpPr>
          <p:spPr bwMode="auto">
            <a:xfrm>
              <a:off x="1778" y="13698"/>
              <a:ext cx="232" cy="221"/>
            </a:xfrm>
            <a:custGeom>
              <a:avLst/>
              <a:gdLst>
                <a:gd name="T0" fmla="*/ 220 w 240"/>
                <a:gd name="T1" fmla="*/ 95 h 210"/>
                <a:gd name="T2" fmla="*/ 174 w 240"/>
                <a:gd name="T3" fmla="*/ 32 h 210"/>
                <a:gd name="T4" fmla="*/ 128 w 240"/>
                <a:gd name="T5" fmla="*/ 0 h 210"/>
                <a:gd name="T6" fmla="*/ 70 w 240"/>
                <a:gd name="T7" fmla="*/ 0 h 210"/>
                <a:gd name="T8" fmla="*/ 23 w 240"/>
                <a:gd name="T9" fmla="*/ 32 h 210"/>
                <a:gd name="T10" fmla="*/ 0 w 240"/>
                <a:gd name="T11" fmla="*/ 74 h 210"/>
                <a:gd name="T12" fmla="*/ 0 w 240"/>
                <a:gd name="T13" fmla="*/ 95 h 210"/>
                <a:gd name="T14" fmla="*/ 12 w 240"/>
                <a:gd name="T15" fmla="*/ 95 h 210"/>
                <a:gd name="T16" fmla="*/ 35 w 240"/>
                <a:gd name="T17" fmla="*/ 95 h 210"/>
                <a:gd name="T18" fmla="*/ 116 w 240"/>
                <a:gd name="T19" fmla="*/ 116 h 210"/>
                <a:gd name="T20" fmla="*/ 151 w 240"/>
                <a:gd name="T21" fmla="*/ 137 h 210"/>
                <a:gd name="T22" fmla="*/ 186 w 240"/>
                <a:gd name="T23" fmla="*/ 200 h 210"/>
                <a:gd name="T24" fmla="*/ 197 w 240"/>
                <a:gd name="T25" fmla="*/ 221 h 210"/>
                <a:gd name="T26" fmla="*/ 220 w 240"/>
                <a:gd name="T27" fmla="*/ 200 h 210"/>
                <a:gd name="T28" fmla="*/ 232 w 240"/>
                <a:gd name="T29" fmla="*/ 158 h 210"/>
                <a:gd name="T30" fmla="*/ 220 w 240"/>
                <a:gd name="T31" fmla="*/ 95 h 21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40"/>
                <a:gd name="T49" fmla="*/ 0 h 210"/>
                <a:gd name="T50" fmla="*/ 240 w 240"/>
                <a:gd name="T51" fmla="*/ 210 h 21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40" h="210">
                  <a:moveTo>
                    <a:pt x="228" y="90"/>
                  </a:moveTo>
                  <a:lnTo>
                    <a:pt x="180" y="30"/>
                  </a:lnTo>
                  <a:lnTo>
                    <a:pt x="132" y="0"/>
                  </a:lnTo>
                  <a:lnTo>
                    <a:pt x="72" y="0"/>
                  </a:lnTo>
                  <a:lnTo>
                    <a:pt x="24" y="30"/>
                  </a:lnTo>
                  <a:lnTo>
                    <a:pt x="0" y="70"/>
                  </a:lnTo>
                  <a:lnTo>
                    <a:pt x="0" y="90"/>
                  </a:lnTo>
                  <a:lnTo>
                    <a:pt x="12" y="90"/>
                  </a:lnTo>
                  <a:lnTo>
                    <a:pt x="36" y="90"/>
                  </a:lnTo>
                  <a:lnTo>
                    <a:pt x="120" y="110"/>
                  </a:lnTo>
                  <a:lnTo>
                    <a:pt x="156" y="130"/>
                  </a:lnTo>
                  <a:lnTo>
                    <a:pt x="192" y="190"/>
                  </a:lnTo>
                  <a:lnTo>
                    <a:pt x="204" y="210"/>
                  </a:lnTo>
                  <a:lnTo>
                    <a:pt x="228" y="190"/>
                  </a:lnTo>
                  <a:lnTo>
                    <a:pt x="240" y="150"/>
                  </a:lnTo>
                  <a:lnTo>
                    <a:pt x="228" y="90"/>
                  </a:lnTo>
                  <a:close/>
                </a:path>
              </a:pathLst>
            </a:custGeom>
            <a:solidFill>
              <a:srgbClr val="FFFFFF"/>
            </a:solidFill>
            <a:ln w="762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2" name="Freeform 60"/>
            <p:cNvSpPr>
              <a:spLocks/>
            </p:cNvSpPr>
            <p:nvPr/>
          </p:nvSpPr>
          <p:spPr bwMode="auto">
            <a:xfrm>
              <a:off x="1591" y="14794"/>
              <a:ext cx="187" cy="105"/>
            </a:xfrm>
            <a:custGeom>
              <a:avLst/>
              <a:gdLst>
                <a:gd name="T0" fmla="*/ 175 w 192"/>
                <a:gd name="T1" fmla="*/ 63 h 100"/>
                <a:gd name="T2" fmla="*/ 140 w 192"/>
                <a:gd name="T3" fmla="*/ 63 h 100"/>
                <a:gd name="T4" fmla="*/ 105 w 192"/>
                <a:gd name="T5" fmla="*/ 21 h 100"/>
                <a:gd name="T6" fmla="*/ 82 w 192"/>
                <a:gd name="T7" fmla="*/ 0 h 100"/>
                <a:gd name="T8" fmla="*/ 70 w 192"/>
                <a:gd name="T9" fmla="*/ 0 h 100"/>
                <a:gd name="T10" fmla="*/ 0 w 192"/>
                <a:gd name="T11" fmla="*/ 84 h 100"/>
                <a:gd name="T12" fmla="*/ 12 w 192"/>
                <a:gd name="T13" fmla="*/ 105 h 100"/>
                <a:gd name="T14" fmla="*/ 70 w 192"/>
                <a:gd name="T15" fmla="*/ 63 h 100"/>
                <a:gd name="T16" fmla="*/ 94 w 192"/>
                <a:gd name="T17" fmla="*/ 63 h 100"/>
                <a:gd name="T18" fmla="*/ 129 w 192"/>
                <a:gd name="T19" fmla="*/ 105 h 100"/>
                <a:gd name="T20" fmla="*/ 175 w 192"/>
                <a:gd name="T21" fmla="*/ 84 h 100"/>
                <a:gd name="T22" fmla="*/ 175 w 192"/>
                <a:gd name="T23" fmla="*/ 63 h 100"/>
                <a:gd name="T24" fmla="*/ 187 w 192"/>
                <a:gd name="T25" fmla="*/ 63 h 100"/>
                <a:gd name="T26" fmla="*/ 175 w 192"/>
                <a:gd name="T27" fmla="*/ 63 h 10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92"/>
                <a:gd name="T43" fmla="*/ 0 h 100"/>
                <a:gd name="T44" fmla="*/ 192 w 192"/>
                <a:gd name="T45" fmla="*/ 100 h 10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92" h="100">
                  <a:moveTo>
                    <a:pt x="180" y="60"/>
                  </a:moveTo>
                  <a:lnTo>
                    <a:pt x="144" y="60"/>
                  </a:lnTo>
                  <a:lnTo>
                    <a:pt x="108" y="20"/>
                  </a:lnTo>
                  <a:lnTo>
                    <a:pt x="84" y="0"/>
                  </a:lnTo>
                  <a:lnTo>
                    <a:pt x="72" y="0"/>
                  </a:lnTo>
                  <a:lnTo>
                    <a:pt x="0" y="80"/>
                  </a:lnTo>
                  <a:lnTo>
                    <a:pt x="12" y="100"/>
                  </a:lnTo>
                  <a:lnTo>
                    <a:pt x="72" y="60"/>
                  </a:lnTo>
                  <a:lnTo>
                    <a:pt x="96" y="60"/>
                  </a:lnTo>
                  <a:lnTo>
                    <a:pt x="132" y="100"/>
                  </a:lnTo>
                  <a:lnTo>
                    <a:pt x="180" y="80"/>
                  </a:lnTo>
                  <a:lnTo>
                    <a:pt x="180" y="60"/>
                  </a:lnTo>
                  <a:lnTo>
                    <a:pt x="192" y="60"/>
                  </a:lnTo>
                  <a:lnTo>
                    <a:pt x="180" y="60"/>
                  </a:lnTo>
                  <a:close/>
                </a:path>
              </a:pathLst>
            </a:custGeom>
            <a:solidFill>
              <a:srgbClr val="FFFFFF"/>
            </a:solidFill>
            <a:ln w="762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3" name="Freeform 61"/>
            <p:cNvSpPr>
              <a:spLocks/>
            </p:cNvSpPr>
            <p:nvPr/>
          </p:nvSpPr>
          <p:spPr bwMode="auto">
            <a:xfrm>
              <a:off x="1603" y="14878"/>
              <a:ext cx="279" cy="668"/>
            </a:xfrm>
            <a:custGeom>
              <a:avLst/>
              <a:gdLst>
                <a:gd name="T0" fmla="*/ 279 w 288"/>
                <a:gd name="T1" fmla="*/ 21 h 640"/>
                <a:gd name="T2" fmla="*/ 267 w 288"/>
                <a:gd name="T3" fmla="*/ 63 h 640"/>
                <a:gd name="T4" fmla="*/ 233 w 288"/>
                <a:gd name="T5" fmla="*/ 146 h 640"/>
                <a:gd name="T6" fmla="*/ 151 w 288"/>
                <a:gd name="T7" fmla="*/ 344 h 640"/>
                <a:gd name="T8" fmla="*/ 58 w 288"/>
                <a:gd name="T9" fmla="*/ 553 h 640"/>
                <a:gd name="T10" fmla="*/ 23 w 288"/>
                <a:gd name="T11" fmla="*/ 626 h 640"/>
                <a:gd name="T12" fmla="*/ 0 w 288"/>
                <a:gd name="T13" fmla="*/ 668 h 640"/>
                <a:gd name="T14" fmla="*/ 0 w 288"/>
                <a:gd name="T15" fmla="*/ 647 h 640"/>
                <a:gd name="T16" fmla="*/ 0 w 288"/>
                <a:gd name="T17" fmla="*/ 605 h 640"/>
                <a:gd name="T18" fmla="*/ 23 w 288"/>
                <a:gd name="T19" fmla="*/ 428 h 640"/>
                <a:gd name="T20" fmla="*/ 23 w 288"/>
                <a:gd name="T21" fmla="*/ 344 h 640"/>
                <a:gd name="T22" fmla="*/ 12 w 288"/>
                <a:gd name="T23" fmla="*/ 282 h 640"/>
                <a:gd name="T24" fmla="*/ 12 w 288"/>
                <a:gd name="T25" fmla="*/ 261 h 640"/>
                <a:gd name="T26" fmla="*/ 23 w 288"/>
                <a:gd name="T27" fmla="*/ 261 h 640"/>
                <a:gd name="T28" fmla="*/ 70 w 288"/>
                <a:gd name="T29" fmla="*/ 240 h 640"/>
                <a:gd name="T30" fmla="*/ 140 w 288"/>
                <a:gd name="T31" fmla="*/ 177 h 640"/>
                <a:gd name="T32" fmla="*/ 209 w 288"/>
                <a:gd name="T33" fmla="*/ 104 h 640"/>
                <a:gd name="T34" fmla="*/ 256 w 288"/>
                <a:gd name="T35" fmla="*/ 21 h 640"/>
                <a:gd name="T36" fmla="*/ 279 w 288"/>
                <a:gd name="T37" fmla="*/ 0 h 640"/>
                <a:gd name="T38" fmla="*/ 279 w 288"/>
                <a:gd name="T39" fmla="*/ 21 h 64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88"/>
                <a:gd name="T61" fmla="*/ 0 h 640"/>
                <a:gd name="T62" fmla="*/ 288 w 288"/>
                <a:gd name="T63" fmla="*/ 640 h 640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88" h="640">
                  <a:moveTo>
                    <a:pt x="288" y="20"/>
                  </a:moveTo>
                  <a:lnTo>
                    <a:pt x="276" y="60"/>
                  </a:lnTo>
                  <a:lnTo>
                    <a:pt x="240" y="140"/>
                  </a:lnTo>
                  <a:lnTo>
                    <a:pt x="156" y="330"/>
                  </a:lnTo>
                  <a:lnTo>
                    <a:pt x="60" y="530"/>
                  </a:lnTo>
                  <a:lnTo>
                    <a:pt x="24" y="600"/>
                  </a:lnTo>
                  <a:lnTo>
                    <a:pt x="0" y="640"/>
                  </a:lnTo>
                  <a:lnTo>
                    <a:pt x="0" y="620"/>
                  </a:lnTo>
                  <a:lnTo>
                    <a:pt x="0" y="580"/>
                  </a:lnTo>
                  <a:lnTo>
                    <a:pt x="24" y="410"/>
                  </a:lnTo>
                  <a:lnTo>
                    <a:pt x="24" y="330"/>
                  </a:lnTo>
                  <a:lnTo>
                    <a:pt x="12" y="270"/>
                  </a:lnTo>
                  <a:lnTo>
                    <a:pt x="12" y="250"/>
                  </a:lnTo>
                  <a:lnTo>
                    <a:pt x="24" y="250"/>
                  </a:lnTo>
                  <a:lnTo>
                    <a:pt x="72" y="230"/>
                  </a:lnTo>
                  <a:lnTo>
                    <a:pt x="144" y="170"/>
                  </a:lnTo>
                  <a:lnTo>
                    <a:pt x="216" y="100"/>
                  </a:lnTo>
                  <a:lnTo>
                    <a:pt x="264" y="20"/>
                  </a:lnTo>
                  <a:lnTo>
                    <a:pt x="288" y="0"/>
                  </a:lnTo>
                  <a:lnTo>
                    <a:pt x="288" y="20"/>
                  </a:lnTo>
                  <a:close/>
                </a:path>
              </a:pathLst>
            </a:custGeom>
            <a:solidFill>
              <a:srgbClr val="FFFFFF"/>
            </a:solidFill>
            <a:ln w="762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4" name="Freeform 62"/>
            <p:cNvSpPr>
              <a:spLocks/>
            </p:cNvSpPr>
            <p:nvPr/>
          </p:nvSpPr>
          <p:spPr bwMode="auto">
            <a:xfrm>
              <a:off x="1871" y="15201"/>
              <a:ext cx="35" cy="471"/>
            </a:xfrm>
            <a:custGeom>
              <a:avLst/>
              <a:gdLst>
                <a:gd name="T0" fmla="*/ 23 w 36"/>
                <a:gd name="T1" fmla="*/ 450 h 450"/>
                <a:gd name="T2" fmla="*/ 35 w 36"/>
                <a:gd name="T3" fmla="*/ 366 h 450"/>
                <a:gd name="T4" fmla="*/ 35 w 36"/>
                <a:gd name="T5" fmla="*/ 324 h 450"/>
                <a:gd name="T6" fmla="*/ 35 w 36"/>
                <a:gd name="T7" fmla="*/ 283 h 450"/>
                <a:gd name="T8" fmla="*/ 23 w 36"/>
                <a:gd name="T9" fmla="*/ 188 h 450"/>
                <a:gd name="T10" fmla="*/ 35 w 36"/>
                <a:gd name="T11" fmla="*/ 63 h 450"/>
                <a:gd name="T12" fmla="*/ 35 w 36"/>
                <a:gd name="T13" fmla="*/ 21 h 450"/>
                <a:gd name="T14" fmla="*/ 35 w 36"/>
                <a:gd name="T15" fmla="*/ 0 h 450"/>
                <a:gd name="T16" fmla="*/ 23 w 36"/>
                <a:gd name="T17" fmla="*/ 0 h 450"/>
                <a:gd name="T18" fmla="*/ 12 w 36"/>
                <a:gd name="T19" fmla="*/ 21 h 450"/>
                <a:gd name="T20" fmla="*/ 0 w 36"/>
                <a:gd name="T21" fmla="*/ 126 h 450"/>
                <a:gd name="T22" fmla="*/ 0 w 36"/>
                <a:gd name="T23" fmla="*/ 251 h 450"/>
                <a:gd name="T24" fmla="*/ 0 w 36"/>
                <a:gd name="T25" fmla="*/ 366 h 450"/>
                <a:gd name="T26" fmla="*/ 12 w 36"/>
                <a:gd name="T27" fmla="*/ 471 h 450"/>
                <a:gd name="T28" fmla="*/ 23 w 36"/>
                <a:gd name="T29" fmla="*/ 471 h 450"/>
                <a:gd name="T30" fmla="*/ 23 w 36"/>
                <a:gd name="T31" fmla="*/ 450 h 4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6"/>
                <a:gd name="T49" fmla="*/ 0 h 450"/>
                <a:gd name="T50" fmla="*/ 36 w 36"/>
                <a:gd name="T51" fmla="*/ 450 h 4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6" h="450">
                  <a:moveTo>
                    <a:pt x="24" y="430"/>
                  </a:moveTo>
                  <a:lnTo>
                    <a:pt x="36" y="350"/>
                  </a:lnTo>
                  <a:lnTo>
                    <a:pt x="36" y="310"/>
                  </a:lnTo>
                  <a:lnTo>
                    <a:pt x="36" y="270"/>
                  </a:lnTo>
                  <a:lnTo>
                    <a:pt x="24" y="180"/>
                  </a:lnTo>
                  <a:lnTo>
                    <a:pt x="36" y="60"/>
                  </a:lnTo>
                  <a:lnTo>
                    <a:pt x="36" y="20"/>
                  </a:lnTo>
                  <a:lnTo>
                    <a:pt x="36" y="0"/>
                  </a:lnTo>
                  <a:lnTo>
                    <a:pt x="24" y="0"/>
                  </a:lnTo>
                  <a:lnTo>
                    <a:pt x="12" y="20"/>
                  </a:lnTo>
                  <a:lnTo>
                    <a:pt x="0" y="120"/>
                  </a:lnTo>
                  <a:lnTo>
                    <a:pt x="0" y="240"/>
                  </a:lnTo>
                  <a:lnTo>
                    <a:pt x="0" y="350"/>
                  </a:lnTo>
                  <a:lnTo>
                    <a:pt x="12" y="450"/>
                  </a:lnTo>
                  <a:lnTo>
                    <a:pt x="24" y="450"/>
                  </a:lnTo>
                  <a:lnTo>
                    <a:pt x="24" y="430"/>
                  </a:lnTo>
                  <a:close/>
                </a:path>
              </a:pathLst>
            </a:custGeom>
            <a:solidFill>
              <a:srgbClr val="FFFFFF"/>
            </a:solidFill>
            <a:ln w="762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5" name="Freeform 63"/>
            <p:cNvSpPr>
              <a:spLocks/>
            </p:cNvSpPr>
            <p:nvPr/>
          </p:nvSpPr>
          <p:spPr bwMode="auto">
            <a:xfrm>
              <a:off x="2045" y="14555"/>
              <a:ext cx="257" cy="197"/>
            </a:xfrm>
            <a:custGeom>
              <a:avLst/>
              <a:gdLst>
                <a:gd name="T0" fmla="*/ 0 w 265"/>
                <a:gd name="T1" fmla="*/ 176 h 190"/>
                <a:gd name="T2" fmla="*/ 47 w 265"/>
                <a:gd name="T3" fmla="*/ 93 h 190"/>
                <a:gd name="T4" fmla="*/ 116 w 265"/>
                <a:gd name="T5" fmla="*/ 21 h 190"/>
                <a:gd name="T6" fmla="*/ 187 w 265"/>
                <a:gd name="T7" fmla="*/ 0 h 190"/>
                <a:gd name="T8" fmla="*/ 222 w 265"/>
                <a:gd name="T9" fmla="*/ 0 h 190"/>
                <a:gd name="T10" fmla="*/ 245 w 265"/>
                <a:gd name="T11" fmla="*/ 41 h 190"/>
                <a:gd name="T12" fmla="*/ 257 w 265"/>
                <a:gd name="T13" fmla="*/ 73 h 190"/>
                <a:gd name="T14" fmla="*/ 245 w 265"/>
                <a:gd name="T15" fmla="*/ 114 h 190"/>
                <a:gd name="T16" fmla="*/ 234 w 265"/>
                <a:gd name="T17" fmla="*/ 135 h 190"/>
                <a:gd name="T18" fmla="*/ 222 w 265"/>
                <a:gd name="T19" fmla="*/ 114 h 190"/>
                <a:gd name="T20" fmla="*/ 175 w 265"/>
                <a:gd name="T21" fmla="*/ 73 h 190"/>
                <a:gd name="T22" fmla="*/ 105 w 265"/>
                <a:gd name="T23" fmla="*/ 93 h 190"/>
                <a:gd name="T24" fmla="*/ 47 w 265"/>
                <a:gd name="T25" fmla="*/ 135 h 190"/>
                <a:gd name="T26" fmla="*/ 0 w 265"/>
                <a:gd name="T27" fmla="*/ 197 h 190"/>
                <a:gd name="T28" fmla="*/ 0 w 265"/>
                <a:gd name="T29" fmla="*/ 197 h 190"/>
                <a:gd name="T30" fmla="*/ 0 w 265"/>
                <a:gd name="T31" fmla="*/ 176 h 19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65"/>
                <a:gd name="T49" fmla="*/ 0 h 190"/>
                <a:gd name="T50" fmla="*/ 265 w 265"/>
                <a:gd name="T51" fmla="*/ 190 h 19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65" h="190">
                  <a:moveTo>
                    <a:pt x="0" y="170"/>
                  </a:moveTo>
                  <a:lnTo>
                    <a:pt x="48" y="90"/>
                  </a:lnTo>
                  <a:lnTo>
                    <a:pt x="120" y="20"/>
                  </a:lnTo>
                  <a:lnTo>
                    <a:pt x="193" y="0"/>
                  </a:lnTo>
                  <a:lnTo>
                    <a:pt x="229" y="0"/>
                  </a:lnTo>
                  <a:lnTo>
                    <a:pt x="253" y="40"/>
                  </a:lnTo>
                  <a:lnTo>
                    <a:pt x="265" y="70"/>
                  </a:lnTo>
                  <a:lnTo>
                    <a:pt x="253" y="110"/>
                  </a:lnTo>
                  <a:lnTo>
                    <a:pt x="241" y="130"/>
                  </a:lnTo>
                  <a:lnTo>
                    <a:pt x="229" y="110"/>
                  </a:lnTo>
                  <a:lnTo>
                    <a:pt x="180" y="70"/>
                  </a:lnTo>
                  <a:lnTo>
                    <a:pt x="108" y="90"/>
                  </a:lnTo>
                  <a:lnTo>
                    <a:pt x="48" y="130"/>
                  </a:lnTo>
                  <a:lnTo>
                    <a:pt x="0" y="190"/>
                  </a:lnTo>
                  <a:lnTo>
                    <a:pt x="0" y="170"/>
                  </a:lnTo>
                  <a:close/>
                </a:path>
              </a:pathLst>
            </a:custGeom>
            <a:solidFill>
              <a:srgbClr val="FFFFFF"/>
            </a:solidFill>
            <a:ln w="762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6" name="Freeform 64"/>
            <p:cNvSpPr>
              <a:spLocks/>
            </p:cNvSpPr>
            <p:nvPr/>
          </p:nvSpPr>
          <p:spPr bwMode="auto">
            <a:xfrm>
              <a:off x="2267" y="14857"/>
              <a:ext cx="94" cy="469"/>
            </a:xfrm>
            <a:custGeom>
              <a:avLst/>
              <a:gdLst>
                <a:gd name="T0" fmla="*/ 12 w 96"/>
                <a:gd name="T1" fmla="*/ 0 h 450"/>
                <a:gd name="T2" fmla="*/ 35 w 96"/>
                <a:gd name="T3" fmla="*/ 0 h 450"/>
                <a:gd name="T4" fmla="*/ 71 w 96"/>
                <a:gd name="T5" fmla="*/ 63 h 450"/>
                <a:gd name="T6" fmla="*/ 82 w 96"/>
                <a:gd name="T7" fmla="*/ 125 h 450"/>
                <a:gd name="T8" fmla="*/ 94 w 96"/>
                <a:gd name="T9" fmla="*/ 219 h 450"/>
                <a:gd name="T10" fmla="*/ 82 w 96"/>
                <a:gd name="T11" fmla="*/ 323 h 450"/>
                <a:gd name="T12" fmla="*/ 47 w 96"/>
                <a:gd name="T13" fmla="*/ 448 h 450"/>
                <a:gd name="T14" fmla="*/ 35 w 96"/>
                <a:gd name="T15" fmla="*/ 469 h 450"/>
                <a:gd name="T16" fmla="*/ 24 w 96"/>
                <a:gd name="T17" fmla="*/ 469 h 450"/>
                <a:gd name="T18" fmla="*/ 24 w 96"/>
                <a:gd name="T19" fmla="*/ 448 h 450"/>
                <a:gd name="T20" fmla="*/ 35 w 96"/>
                <a:gd name="T21" fmla="*/ 406 h 450"/>
                <a:gd name="T22" fmla="*/ 35 w 96"/>
                <a:gd name="T23" fmla="*/ 323 h 450"/>
                <a:gd name="T24" fmla="*/ 35 w 96"/>
                <a:gd name="T25" fmla="*/ 261 h 450"/>
                <a:gd name="T26" fmla="*/ 24 w 96"/>
                <a:gd name="T27" fmla="*/ 167 h 450"/>
                <a:gd name="T28" fmla="*/ 0 w 96"/>
                <a:gd name="T29" fmla="*/ 83 h 450"/>
                <a:gd name="T30" fmla="*/ 12 w 96"/>
                <a:gd name="T31" fmla="*/ 0 h 4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96"/>
                <a:gd name="T49" fmla="*/ 0 h 450"/>
                <a:gd name="T50" fmla="*/ 96 w 96"/>
                <a:gd name="T51" fmla="*/ 450 h 4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96" h="450">
                  <a:moveTo>
                    <a:pt x="12" y="0"/>
                  </a:moveTo>
                  <a:lnTo>
                    <a:pt x="36" y="0"/>
                  </a:lnTo>
                  <a:lnTo>
                    <a:pt x="72" y="60"/>
                  </a:lnTo>
                  <a:lnTo>
                    <a:pt x="84" y="120"/>
                  </a:lnTo>
                  <a:lnTo>
                    <a:pt x="96" y="210"/>
                  </a:lnTo>
                  <a:lnTo>
                    <a:pt x="84" y="310"/>
                  </a:lnTo>
                  <a:lnTo>
                    <a:pt x="48" y="430"/>
                  </a:lnTo>
                  <a:lnTo>
                    <a:pt x="36" y="450"/>
                  </a:lnTo>
                  <a:lnTo>
                    <a:pt x="24" y="450"/>
                  </a:lnTo>
                  <a:lnTo>
                    <a:pt x="24" y="430"/>
                  </a:lnTo>
                  <a:lnTo>
                    <a:pt x="36" y="390"/>
                  </a:lnTo>
                  <a:lnTo>
                    <a:pt x="36" y="310"/>
                  </a:lnTo>
                  <a:lnTo>
                    <a:pt x="36" y="250"/>
                  </a:lnTo>
                  <a:lnTo>
                    <a:pt x="24" y="160"/>
                  </a:lnTo>
                  <a:lnTo>
                    <a:pt x="0" y="8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FFFFF"/>
            </a:solidFill>
            <a:ln w="762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7" name="Freeform 65"/>
            <p:cNvSpPr>
              <a:spLocks/>
            </p:cNvSpPr>
            <p:nvPr/>
          </p:nvSpPr>
          <p:spPr bwMode="auto">
            <a:xfrm>
              <a:off x="1952" y="1407"/>
              <a:ext cx="8468" cy="834"/>
            </a:xfrm>
            <a:custGeom>
              <a:avLst/>
              <a:gdLst>
                <a:gd name="T0" fmla="*/ 163 w 8730"/>
                <a:gd name="T1" fmla="*/ 146 h 800"/>
                <a:gd name="T2" fmla="*/ 58 w 8730"/>
                <a:gd name="T3" fmla="*/ 323 h 800"/>
                <a:gd name="T4" fmla="*/ 58 w 8730"/>
                <a:gd name="T5" fmla="*/ 573 h 800"/>
                <a:gd name="T6" fmla="*/ 116 w 8730"/>
                <a:gd name="T7" fmla="*/ 709 h 800"/>
                <a:gd name="T8" fmla="*/ 198 w 8730"/>
                <a:gd name="T9" fmla="*/ 730 h 800"/>
                <a:gd name="T10" fmla="*/ 256 w 8730"/>
                <a:gd name="T11" fmla="*/ 636 h 800"/>
                <a:gd name="T12" fmla="*/ 244 w 8730"/>
                <a:gd name="T13" fmla="*/ 407 h 800"/>
                <a:gd name="T14" fmla="*/ 163 w 8730"/>
                <a:gd name="T15" fmla="*/ 365 h 800"/>
                <a:gd name="T16" fmla="*/ 151 w 8730"/>
                <a:gd name="T17" fmla="*/ 448 h 800"/>
                <a:gd name="T18" fmla="*/ 186 w 8730"/>
                <a:gd name="T19" fmla="*/ 532 h 800"/>
                <a:gd name="T20" fmla="*/ 210 w 8730"/>
                <a:gd name="T21" fmla="*/ 469 h 800"/>
                <a:gd name="T22" fmla="*/ 198 w 8730"/>
                <a:gd name="T23" fmla="*/ 594 h 800"/>
                <a:gd name="T24" fmla="*/ 151 w 8730"/>
                <a:gd name="T25" fmla="*/ 615 h 800"/>
                <a:gd name="T26" fmla="*/ 116 w 8730"/>
                <a:gd name="T27" fmla="*/ 532 h 800"/>
                <a:gd name="T28" fmla="*/ 116 w 8730"/>
                <a:gd name="T29" fmla="*/ 365 h 800"/>
                <a:gd name="T30" fmla="*/ 163 w 8730"/>
                <a:gd name="T31" fmla="*/ 261 h 800"/>
                <a:gd name="T32" fmla="*/ 244 w 8730"/>
                <a:gd name="T33" fmla="*/ 281 h 800"/>
                <a:gd name="T34" fmla="*/ 304 w 8730"/>
                <a:gd name="T35" fmla="*/ 427 h 800"/>
                <a:gd name="T36" fmla="*/ 304 w 8730"/>
                <a:gd name="T37" fmla="*/ 646 h 800"/>
                <a:gd name="T38" fmla="*/ 233 w 8730"/>
                <a:gd name="T39" fmla="*/ 813 h 800"/>
                <a:gd name="T40" fmla="*/ 105 w 8730"/>
                <a:gd name="T41" fmla="*/ 813 h 800"/>
                <a:gd name="T42" fmla="*/ 12 w 8730"/>
                <a:gd name="T43" fmla="*/ 573 h 800"/>
                <a:gd name="T44" fmla="*/ 23 w 8730"/>
                <a:gd name="T45" fmla="*/ 261 h 800"/>
                <a:gd name="T46" fmla="*/ 151 w 8730"/>
                <a:gd name="T47" fmla="*/ 42 h 800"/>
                <a:gd name="T48" fmla="*/ 268 w 8730"/>
                <a:gd name="T49" fmla="*/ 0 h 800"/>
                <a:gd name="T50" fmla="*/ 8270 w 8730"/>
                <a:gd name="T51" fmla="*/ 21 h 800"/>
                <a:gd name="T52" fmla="*/ 8410 w 8730"/>
                <a:gd name="T53" fmla="*/ 146 h 800"/>
                <a:gd name="T54" fmla="*/ 8468 w 8730"/>
                <a:gd name="T55" fmla="*/ 427 h 800"/>
                <a:gd name="T56" fmla="*/ 8433 w 8730"/>
                <a:gd name="T57" fmla="*/ 709 h 800"/>
                <a:gd name="T58" fmla="*/ 8293 w 8730"/>
                <a:gd name="T59" fmla="*/ 834 h 800"/>
                <a:gd name="T60" fmla="*/ 8212 w 8730"/>
                <a:gd name="T61" fmla="*/ 751 h 800"/>
                <a:gd name="T62" fmla="*/ 8164 w 8730"/>
                <a:gd name="T63" fmla="*/ 532 h 800"/>
                <a:gd name="T64" fmla="*/ 8200 w 8730"/>
                <a:gd name="T65" fmla="*/ 344 h 800"/>
                <a:gd name="T66" fmla="*/ 8270 w 8730"/>
                <a:gd name="T67" fmla="*/ 261 h 800"/>
                <a:gd name="T68" fmla="*/ 8340 w 8730"/>
                <a:gd name="T69" fmla="*/ 302 h 800"/>
                <a:gd name="T70" fmla="*/ 8363 w 8730"/>
                <a:gd name="T71" fmla="*/ 448 h 800"/>
                <a:gd name="T72" fmla="*/ 8352 w 8730"/>
                <a:gd name="T73" fmla="*/ 594 h 800"/>
                <a:gd name="T74" fmla="*/ 8305 w 8730"/>
                <a:gd name="T75" fmla="*/ 636 h 800"/>
                <a:gd name="T76" fmla="*/ 8258 w 8730"/>
                <a:gd name="T77" fmla="*/ 511 h 800"/>
                <a:gd name="T78" fmla="*/ 8282 w 8730"/>
                <a:gd name="T79" fmla="*/ 490 h 800"/>
                <a:gd name="T80" fmla="*/ 8328 w 8730"/>
                <a:gd name="T81" fmla="*/ 490 h 800"/>
                <a:gd name="T82" fmla="*/ 8328 w 8730"/>
                <a:gd name="T83" fmla="*/ 407 h 800"/>
                <a:gd name="T84" fmla="*/ 8270 w 8730"/>
                <a:gd name="T85" fmla="*/ 344 h 800"/>
                <a:gd name="T86" fmla="*/ 8212 w 8730"/>
                <a:gd name="T87" fmla="*/ 532 h 800"/>
                <a:gd name="T88" fmla="*/ 8247 w 8730"/>
                <a:gd name="T89" fmla="*/ 688 h 800"/>
                <a:gd name="T90" fmla="*/ 8328 w 8730"/>
                <a:gd name="T91" fmla="*/ 730 h 800"/>
                <a:gd name="T92" fmla="*/ 8398 w 8730"/>
                <a:gd name="T93" fmla="*/ 646 h 800"/>
                <a:gd name="T94" fmla="*/ 8433 w 8730"/>
                <a:gd name="T95" fmla="*/ 448 h 800"/>
                <a:gd name="T96" fmla="*/ 8375 w 8730"/>
                <a:gd name="T97" fmla="*/ 198 h 800"/>
                <a:gd name="T98" fmla="*/ 8212 w 8730"/>
                <a:gd name="T99" fmla="*/ 125 h 80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8730"/>
                <a:gd name="T151" fmla="*/ 0 h 800"/>
                <a:gd name="T152" fmla="*/ 8730 w 8730"/>
                <a:gd name="T153" fmla="*/ 800 h 800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8730" h="800">
                  <a:moveTo>
                    <a:pt x="276" y="120"/>
                  </a:moveTo>
                  <a:lnTo>
                    <a:pt x="168" y="140"/>
                  </a:lnTo>
                  <a:lnTo>
                    <a:pt x="108" y="190"/>
                  </a:lnTo>
                  <a:lnTo>
                    <a:pt x="60" y="310"/>
                  </a:lnTo>
                  <a:lnTo>
                    <a:pt x="48" y="430"/>
                  </a:lnTo>
                  <a:lnTo>
                    <a:pt x="60" y="550"/>
                  </a:lnTo>
                  <a:lnTo>
                    <a:pt x="84" y="620"/>
                  </a:lnTo>
                  <a:lnTo>
                    <a:pt x="120" y="680"/>
                  </a:lnTo>
                  <a:lnTo>
                    <a:pt x="168" y="700"/>
                  </a:lnTo>
                  <a:lnTo>
                    <a:pt x="204" y="700"/>
                  </a:lnTo>
                  <a:lnTo>
                    <a:pt x="240" y="660"/>
                  </a:lnTo>
                  <a:lnTo>
                    <a:pt x="264" y="610"/>
                  </a:lnTo>
                  <a:lnTo>
                    <a:pt x="276" y="510"/>
                  </a:lnTo>
                  <a:lnTo>
                    <a:pt x="252" y="390"/>
                  </a:lnTo>
                  <a:lnTo>
                    <a:pt x="216" y="330"/>
                  </a:lnTo>
                  <a:lnTo>
                    <a:pt x="168" y="350"/>
                  </a:lnTo>
                  <a:lnTo>
                    <a:pt x="168" y="390"/>
                  </a:lnTo>
                  <a:lnTo>
                    <a:pt x="156" y="430"/>
                  </a:lnTo>
                  <a:lnTo>
                    <a:pt x="168" y="470"/>
                  </a:lnTo>
                  <a:lnTo>
                    <a:pt x="192" y="510"/>
                  </a:lnTo>
                  <a:lnTo>
                    <a:pt x="204" y="470"/>
                  </a:lnTo>
                  <a:lnTo>
                    <a:pt x="216" y="450"/>
                  </a:lnTo>
                  <a:lnTo>
                    <a:pt x="228" y="490"/>
                  </a:lnTo>
                  <a:lnTo>
                    <a:pt x="204" y="570"/>
                  </a:lnTo>
                  <a:lnTo>
                    <a:pt x="168" y="610"/>
                  </a:lnTo>
                  <a:lnTo>
                    <a:pt x="156" y="590"/>
                  </a:lnTo>
                  <a:lnTo>
                    <a:pt x="132" y="570"/>
                  </a:lnTo>
                  <a:lnTo>
                    <a:pt x="120" y="510"/>
                  </a:lnTo>
                  <a:lnTo>
                    <a:pt x="108" y="430"/>
                  </a:lnTo>
                  <a:lnTo>
                    <a:pt x="120" y="350"/>
                  </a:lnTo>
                  <a:lnTo>
                    <a:pt x="144" y="290"/>
                  </a:lnTo>
                  <a:lnTo>
                    <a:pt x="168" y="250"/>
                  </a:lnTo>
                  <a:lnTo>
                    <a:pt x="216" y="250"/>
                  </a:lnTo>
                  <a:lnTo>
                    <a:pt x="252" y="270"/>
                  </a:lnTo>
                  <a:lnTo>
                    <a:pt x="289" y="330"/>
                  </a:lnTo>
                  <a:lnTo>
                    <a:pt x="313" y="410"/>
                  </a:lnTo>
                  <a:lnTo>
                    <a:pt x="325" y="510"/>
                  </a:lnTo>
                  <a:lnTo>
                    <a:pt x="313" y="620"/>
                  </a:lnTo>
                  <a:lnTo>
                    <a:pt x="276" y="720"/>
                  </a:lnTo>
                  <a:lnTo>
                    <a:pt x="240" y="780"/>
                  </a:lnTo>
                  <a:lnTo>
                    <a:pt x="192" y="800"/>
                  </a:lnTo>
                  <a:lnTo>
                    <a:pt x="108" y="780"/>
                  </a:lnTo>
                  <a:lnTo>
                    <a:pt x="48" y="680"/>
                  </a:lnTo>
                  <a:lnTo>
                    <a:pt x="12" y="550"/>
                  </a:lnTo>
                  <a:lnTo>
                    <a:pt x="0" y="410"/>
                  </a:lnTo>
                  <a:lnTo>
                    <a:pt x="24" y="250"/>
                  </a:lnTo>
                  <a:lnTo>
                    <a:pt x="72" y="140"/>
                  </a:lnTo>
                  <a:lnTo>
                    <a:pt x="156" y="40"/>
                  </a:lnTo>
                  <a:lnTo>
                    <a:pt x="216" y="20"/>
                  </a:lnTo>
                  <a:lnTo>
                    <a:pt x="276" y="0"/>
                  </a:lnTo>
                  <a:lnTo>
                    <a:pt x="8466" y="0"/>
                  </a:lnTo>
                  <a:lnTo>
                    <a:pt x="8526" y="20"/>
                  </a:lnTo>
                  <a:lnTo>
                    <a:pt x="8586" y="40"/>
                  </a:lnTo>
                  <a:lnTo>
                    <a:pt x="8670" y="140"/>
                  </a:lnTo>
                  <a:lnTo>
                    <a:pt x="8718" y="250"/>
                  </a:lnTo>
                  <a:lnTo>
                    <a:pt x="8730" y="410"/>
                  </a:lnTo>
                  <a:lnTo>
                    <a:pt x="8730" y="550"/>
                  </a:lnTo>
                  <a:lnTo>
                    <a:pt x="8694" y="680"/>
                  </a:lnTo>
                  <a:lnTo>
                    <a:pt x="8634" y="780"/>
                  </a:lnTo>
                  <a:lnTo>
                    <a:pt x="8550" y="800"/>
                  </a:lnTo>
                  <a:lnTo>
                    <a:pt x="8514" y="780"/>
                  </a:lnTo>
                  <a:lnTo>
                    <a:pt x="8466" y="720"/>
                  </a:lnTo>
                  <a:lnTo>
                    <a:pt x="8441" y="620"/>
                  </a:lnTo>
                  <a:lnTo>
                    <a:pt x="8417" y="510"/>
                  </a:lnTo>
                  <a:lnTo>
                    <a:pt x="8429" y="410"/>
                  </a:lnTo>
                  <a:lnTo>
                    <a:pt x="8454" y="330"/>
                  </a:lnTo>
                  <a:lnTo>
                    <a:pt x="8490" y="270"/>
                  </a:lnTo>
                  <a:lnTo>
                    <a:pt x="8526" y="250"/>
                  </a:lnTo>
                  <a:lnTo>
                    <a:pt x="8562" y="250"/>
                  </a:lnTo>
                  <a:lnTo>
                    <a:pt x="8598" y="290"/>
                  </a:lnTo>
                  <a:lnTo>
                    <a:pt x="8622" y="350"/>
                  </a:lnTo>
                  <a:lnTo>
                    <a:pt x="8622" y="430"/>
                  </a:lnTo>
                  <a:lnTo>
                    <a:pt x="8622" y="510"/>
                  </a:lnTo>
                  <a:lnTo>
                    <a:pt x="8610" y="570"/>
                  </a:lnTo>
                  <a:lnTo>
                    <a:pt x="8586" y="590"/>
                  </a:lnTo>
                  <a:lnTo>
                    <a:pt x="8562" y="610"/>
                  </a:lnTo>
                  <a:lnTo>
                    <a:pt x="8538" y="570"/>
                  </a:lnTo>
                  <a:lnTo>
                    <a:pt x="8514" y="490"/>
                  </a:lnTo>
                  <a:lnTo>
                    <a:pt x="8526" y="450"/>
                  </a:lnTo>
                  <a:lnTo>
                    <a:pt x="8538" y="470"/>
                  </a:lnTo>
                  <a:lnTo>
                    <a:pt x="8550" y="510"/>
                  </a:lnTo>
                  <a:lnTo>
                    <a:pt x="8586" y="470"/>
                  </a:lnTo>
                  <a:lnTo>
                    <a:pt x="8586" y="430"/>
                  </a:lnTo>
                  <a:lnTo>
                    <a:pt x="8586" y="390"/>
                  </a:lnTo>
                  <a:lnTo>
                    <a:pt x="8562" y="350"/>
                  </a:lnTo>
                  <a:lnTo>
                    <a:pt x="8526" y="330"/>
                  </a:lnTo>
                  <a:lnTo>
                    <a:pt x="8478" y="390"/>
                  </a:lnTo>
                  <a:lnTo>
                    <a:pt x="8466" y="510"/>
                  </a:lnTo>
                  <a:lnTo>
                    <a:pt x="8478" y="610"/>
                  </a:lnTo>
                  <a:lnTo>
                    <a:pt x="8502" y="660"/>
                  </a:lnTo>
                  <a:lnTo>
                    <a:pt x="8538" y="700"/>
                  </a:lnTo>
                  <a:lnTo>
                    <a:pt x="8586" y="700"/>
                  </a:lnTo>
                  <a:lnTo>
                    <a:pt x="8622" y="680"/>
                  </a:lnTo>
                  <a:lnTo>
                    <a:pt x="8658" y="620"/>
                  </a:lnTo>
                  <a:lnTo>
                    <a:pt x="8682" y="550"/>
                  </a:lnTo>
                  <a:lnTo>
                    <a:pt x="8694" y="430"/>
                  </a:lnTo>
                  <a:lnTo>
                    <a:pt x="8682" y="310"/>
                  </a:lnTo>
                  <a:lnTo>
                    <a:pt x="8634" y="190"/>
                  </a:lnTo>
                  <a:lnTo>
                    <a:pt x="8562" y="140"/>
                  </a:lnTo>
                  <a:lnTo>
                    <a:pt x="8466" y="120"/>
                  </a:lnTo>
                  <a:lnTo>
                    <a:pt x="276" y="120"/>
                  </a:lnTo>
                  <a:close/>
                </a:path>
              </a:pathLst>
            </a:custGeom>
            <a:solidFill>
              <a:srgbClr val="B098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8" name="Freeform 66"/>
            <p:cNvSpPr>
              <a:spLocks/>
            </p:cNvSpPr>
            <p:nvPr/>
          </p:nvSpPr>
          <p:spPr bwMode="auto">
            <a:xfrm>
              <a:off x="1952" y="14963"/>
              <a:ext cx="8468" cy="836"/>
            </a:xfrm>
            <a:custGeom>
              <a:avLst/>
              <a:gdLst>
                <a:gd name="T0" fmla="*/ 163 w 8730"/>
                <a:gd name="T1" fmla="*/ 711 h 800"/>
                <a:gd name="T2" fmla="*/ 58 w 8730"/>
                <a:gd name="T3" fmla="*/ 533 h 800"/>
                <a:gd name="T4" fmla="*/ 58 w 8730"/>
                <a:gd name="T5" fmla="*/ 282 h 800"/>
                <a:gd name="T6" fmla="*/ 116 w 8730"/>
                <a:gd name="T7" fmla="*/ 125 h 800"/>
                <a:gd name="T8" fmla="*/ 198 w 8730"/>
                <a:gd name="T9" fmla="*/ 105 h 800"/>
                <a:gd name="T10" fmla="*/ 256 w 8730"/>
                <a:gd name="T11" fmla="*/ 219 h 800"/>
                <a:gd name="T12" fmla="*/ 244 w 8730"/>
                <a:gd name="T13" fmla="*/ 428 h 800"/>
                <a:gd name="T14" fmla="*/ 163 w 8730"/>
                <a:gd name="T15" fmla="*/ 491 h 800"/>
                <a:gd name="T16" fmla="*/ 151 w 8730"/>
                <a:gd name="T17" fmla="*/ 387 h 800"/>
                <a:gd name="T18" fmla="*/ 186 w 8730"/>
                <a:gd name="T19" fmla="*/ 324 h 800"/>
                <a:gd name="T20" fmla="*/ 210 w 8730"/>
                <a:gd name="T21" fmla="*/ 387 h 800"/>
                <a:gd name="T22" fmla="*/ 198 w 8730"/>
                <a:gd name="T23" fmla="*/ 240 h 800"/>
                <a:gd name="T24" fmla="*/ 151 w 8730"/>
                <a:gd name="T25" fmla="*/ 219 h 800"/>
                <a:gd name="T26" fmla="*/ 116 w 8730"/>
                <a:gd name="T27" fmla="*/ 303 h 800"/>
                <a:gd name="T28" fmla="*/ 116 w 8730"/>
                <a:gd name="T29" fmla="*/ 491 h 800"/>
                <a:gd name="T30" fmla="*/ 163 w 8730"/>
                <a:gd name="T31" fmla="*/ 596 h 800"/>
                <a:gd name="T32" fmla="*/ 244 w 8730"/>
                <a:gd name="T33" fmla="*/ 575 h 800"/>
                <a:gd name="T34" fmla="*/ 304 w 8730"/>
                <a:gd name="T35" fmla="*/ 428 h 800"/>
                <a:gd name="T36" fmla="*/ 304 w 8730"/>
                <a:gd name="T37" fmla="*/ 199 h 800"/>
                <a:gd name="T38" fmla="*/ 233 w 8730"/>
                <a:gd name="T39" fmla="*/ 21 h 800"/>
                <a:gd name="T40" fmla="*/ 105 w 8730"/>
                <a:gd name="T41" fmla="*/ 42 h 800"/>
                <a:gd name="T42" fmla="*/ 12 w 8730"/>
                <a:gd name="T43" fmla="*/ 261 h 800"/>
                <a:gd name="T44" fmla="*/ 23 w 8730"/>
                <a:gd name="T45" fmla="*/ 575 h 800"/>
                <a:gd name="T46" fmla="*/ 151 w 8730"/>
                <a:gd name="T47" fmla="*/ 794 h 800"/>
                <a:gd name="T48" fmla="*/ 268 w 8730"/>
                <a:gd name="T49" fmla="*/ 836 h 800"/>
                <a:gd name="T50" fmla="*/ 8270 w 8730"/>
                <a:gd name="T51" fmla="*/ 836 h 800"/>
                <a:gd name="T52" fmla="*/ 8410 w 8730"/>
                <a:gd name="T53" fmla="*/ 711 h 800"/>
                <a:gd name="T54" fmla="*/ 8468 w 8730"/>
                <a:gd name="T55" fmla="*/ 428 h 800"/>
                <a:gd name="T56" fmla="*/ 8433 w 8730"/>
                <a:gd name="T57" fmla="*/ 146 h 800"/>
                <a:gd name="T58" fmla="*/ 8293 w 8730"/>
                <a:gd name="T59" fmla="*/ 0 h 800"/>
                <a:gd name="T60" fmla="*/ 8212 w 8730"/>
                <a:gd name="T61" fmla="*/ 105 h 800"/>
                <a:gd name="T62" fmla="*/ 8164 w 8730"/>
                <a:gd name="T63" fmla="*/ 303 h 800"/>
                <a:gd name="T64" fmla="*/ 8200 w 8730"/>
                <a:gd name="T65" fmla="*/ 512 h 800"/>
                <a:gd name="T66" fmla="*/ 8270 w 8730"/>
                <a:gd name="T67" fmla="*/ 596 h 800"/>
                <a:gd name="T68" fmla="*/ 8340 w 8730"/>
                <a:gd name="T69" fmla="*/ 554 h 800"/>
                <a:gd name="T70" fmla="*/ 8363 w 8730"/>
                <a:gd name="T71" fmla="*/ 387 h 800"/>
                <a:gd name="T72" fmla="*/ 8352 w 8730"/>
                <a:gd name="T73" fmla="*/ 261 h 800"/>
                <a:gd name="T74" fmla="*/ 8305 w 8730"/>
                <a:gd name="T75" fmla="*/ 219 h 800"/>
                <a:gd name="T76" fmla="*/ 8258 w 8730"/>
                <a:gd name="T77" fmla="*/ 324 h 800"/>
                <a:gd name="T78" fmla="*/ 8282 w 8730"/>
                <a:gd name="T79" fmla="*/ 345 h 800"/>
                <a:gd name="T80" fmla="*/ 8328 w 8730"/>
                <a:gd name="T81" fmla="*/ 345 h 800"/>
                <a:gd name="T82" fmla="*/ 8328 w 8730"/>
                <a:gd name="T83" fmla="*/ 449 h 800"/>
                <a:gd name="T84" fmla="*/ 8270 w 8730"/>
                <a:gd name="T85" fmla="*/ 491 h 800"/>
                <a:gd name="T86" fmla="*/ 8212 w 8730"/>
                <a:gd name="T87" fmla="*/ 324 h 800"/>
                <a:gd name="T88" fmla="*/ 8247 w 8730"/>
                <a:gd name="T89" fmla="*/ 146 h 800"/>
                <a:gd name="T90" fmla="*/ 8328 w 8730"/>
                <a:gd name="T91" fmla="*/ 105 h 800"/>
                <a:gd name="T92" fmla="*/ 8398 w 8730"/>
                <a:gd name="T93" fmla="*/ 178 h 800"/>
                <a:gd name="T94" fmla="*/ 8433 w 8730"/>
                <a:gd name="T95" fmla="*/ 387 h 800"/>
                <a:gd name="T96" fmla="*/ 8375 w 8730"/>
                <a:gd name="T97" fmla="*/ 627 h 800"/>
                <a:gd name="T98" fmla="*/ 8212 w 8730"/>
                <a:gd name="T99" fmla="*/ 732 h 80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8730"/>
                <a:gd name="T151" fmla="*/ 0 h 800"/>
                <a:gd name="T152" fmla="*/ 8730 w 8730"/>
                <a:gd name="T153" fmla="*/ 800 h 800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8730" h="800">
                  <a:moveTo>
                    <a:pt x="276" y="700"/>
                  </a:moveTo>
                  <a:lnTo>
                    <a:pt x="168" y="680"/>
                  </a:lnTo>
                  <a:lnTo>
                    <a:pt x="108" y="600"/>
                  </a:lnTo>
                  <a:lnTo>
                    <a:pt x="60" y="510"/>
                  </a:lnTo>
                  <a:lnTo>
                    <a:pt x="48" y="370"/>
                  </a:lnTo>
                  <a:lnTo>
                    <a:pt x="60" y="270"/>
                  </a:lnTo>
                  <a:lnTo>
                    <a:pt x="84" y="170"/>
                  </a:lnTo>
                  <a:lnTo>
                    <a:pt x="120" y="120"/>
                  </a:lnTo>
                  <a:lnTo>
                    <a:pt x="168" y="100"/>
                  </a:lnTo>
                  <a:lnTo>
                    <a:pt x="204" y="100"/>
                  </a:lnTo>
                  <a:lnTo>
                    <a:pt x="240" y="140"/>
                  </a:lnTo>
                  <a:lnTo>
                    <a:pt x="264" y="210"/>
                  </a:lnTo>
                  <a:lnTo>
                    <a:pt x="276" y="310"/>
                  </a:lnTo>
                  <a:lnTo>
                    <a:pt x="252" y="410"/>
                  </a:lnTo>
                  <a:lnTo>
                    <a:pt x="216" y="470"/>
                  </a:lnTo>
                  <a:lnTo>
                    <a:pt x="168" y="470"/>
                  </a:lnTo>
                  <a:lnTo>
                    <a:pt x="168" y="430"/>
                  </a:lnTo>
                  <a:lnTo>
                    <a:pt x="156" y="370"/>
                  </a:lnTo>
                  <a:lnTo>
                    <a:pt x="168" y="330"/>
                  </a:lnTo>
                  <a:lnTo>
                    <a:pt x="192" y="310"/>
                  </a:lnTo>
                  <a:lnTo>
                    <a:pt x="204" y="330"/>
                  </a:lnTo>
                  <a:lnTo>
                    <a:pt x="216" y="370"/>
                  </a:lnTo>
                  <a:lnTo>
                    <a:pt x="228" y="310"/>
                  </a:lnTo>
                  <a:lnTo>
                    <a:pt x="204" y="230"/>
                  </a:lnTo>
                  <a:lnTo>
                    <a:pt x="168" y="210"/>
                  </a:lnTo>
                  <a:lnTo>
                    <a:pt x="156" y="210"/>
                  </a:lnTo>
                  <a:lnTo>
                    <a:pt x="132" y="250"/>
                  </a:lnTo>
                  <a:lnTo>
                    <a:pt x="120" y="290"/>
                  </a:lnTo>
                  <a:lnTo>
                    <a:pt x="108" y="370"/>
                  </a:lnTo>
                  <a:lnTo>
                    <a:pt x="120" y="470"/>
                  </a:lnTo>
                  <a:lnTo>
                    <a:pt x="144" y="530"/>
                  </a:lnTo>
                  <a:lnTo>
                    <a:pt x="168" y="570"/>
                  </a:lnTo>
                  <a:lnTo>
                    <a:pt x="216" y="570"/>
                  </a:lnTo>
                  <a:lnTo>
                    <a:pt x="252" y="550"/>
                  </a:lnTo>
                  <a:lnTo>
                    <a:pt x="289" y="490"/>
                  </a:lnTo>
                  <a:lnTo>
                    <a:pt x="313" y="410"/>
                  </a:lnTo>
                  <a:lnTo>
                    <a:pt x="325" y="290"/>
                  </a:lnTo>
                  <a:lnTo>
                    <a:pt x="313" y="190"/>
                  </a:lnTo>
                  <a:lnTo>
                    <a:pt x="276" y="100"/>
                  </a:lnTo>
                  <a:lnTo>
                    <a:pt x="240" y="20"/>
                  </a:lnTo>
                  <a:lnTo>
                    <a:pt x="192" y="0"/>
                  </a:lnTo>
                  <a:lnTo>
                    <a:pt x="108" y="40"/>
                  </a:lnTo>
                  <a:lnTo>
                    <a:pt x="48" y="140"/>
                  </a:lnTo>
                  <a:lnTo>
                    <a:pt x="12" y="250"/>
                  </a:lnTo>
                  <a:lnTo>
                    <a:pt x="0" y="410"/>
                  </a:lnTo>
                  <a:lnTo>
                    <a:pt x="24" y="550"/>
                  </a:lnTo>
                  <a:lnTo>
                    <a:pt x="72" y="680"/>
                  </a:lnTo>
                  <a:lnTo>
                    <a:pt x="156" y="760"/>
                  </a:lnTo>
                  <a:lnTo>
                    <a:pt x="216" y="800"/>
                  </a:lnTo>
                  <a:lnTo>
                    <a:pt x="276" y="800"/>
                  </a:lnTo>
                  <a:lnTo>
                    <a:pt x="8466" y="800"/>
                  </a:lnTo>
                  <a:lnTo>
                    <a:pt x="8526" y="800"/>
                  </a:lnTo>
                  <a:lnTo>
                    <a:pt x="8586" y="760"/>
                  </a:lnTo>
                  <a:lnTo>
                    <a:pt x="8670" y="680"/>
                  </a:lnTo>
                  <a:lnTo>
                    <a:pt x="8718" y="550"/>
                  </a:lnTo>
                  <a:lnTo>
                    <a:pt x="8730" y="410"/>
                  </a:lnTo>
                  <a:lnTo>
                    <a:pt x="8730" y="250"/>
                  </a:lnTo>
                  <a:lnTo>
                    <a:pt x="8694" y="140"/>
                  </a:lnTo>
                  <a:lnTo>
                    <a:pt x="8634" y="40"/>
                  </a:lnTo>
                  <a:lnTo>
                    <a:pt x="8550" y="0"/>
                  </a:lnTo>
                  <a:lnTo>
                    <a:pt x="8514" y="20"/>
                  </a:lnTo>
                  <a:lnTo>
                    <a:pt x="8466" y="100"/>
                  </a:lnTo>
                  <a:lnTo>
                    <a:pt x="8441" y="190"/>
                  </a:lnTo>
                  <a:lnTo>
                    <a:pt x="8417" y="290"/>
                  </a:lnTo>
                  <a:lnTo>
                    <a:pt x="8429" y="410"/>
                  </a:lnTo>
                  <a:lnTo>
                    <a:pt x="8454" y="490"/>
                  </a:lnTo>
                  <a:lnTo>
                    <a:pt x="8490" y="550"/>
                  </a:lnTo>
                  <a:lnTo>
                    <a:pt x="8526" y="570"/>
                  </a:lnTo>
                  <a:lnTo>
                    <a:pt x="8562" y="570"/>
                  </a:lnTo>
                  <a:lnTo>
                    <a:pt x="8598" y="530"/>
                  </a:lnTo>
                  <a:lnTo>
                    <a:pt x="8622" y="470"/>
                  </a:lnTo>
                  <a:lnTo>
                    <a:pt x="8622" y="370"/>
                  </a:lnTo>
                  <a:lnTo>
                    <a:pt x="8622" y="290"/>
                  </a:lnTo>
                  <a:lnTo>
                    <a:pt x="8610" y="250"/>
                  </a:lnTo>
                  <a:lnTo>
                    <a:pt x="8586" y="210"/>
                  </a:lnTo>
                  <a:lnTo>
                    <a:pt x="8562" y="210"/>
                  </a:lnTo>
                  <a:lnTo>
                    <a:pt x="8538" y="230"/>
                  </a:lnTo>
                  <a:lnTo>
                    <a:pt x="8514" y="310"/>
                  </a:lnTo>
                  <a:lnTo>
                    <a:pt x="8526" y="370"/>
                  </a:lnTo>
                  <a:lnTo>
                    <a:pt x="8538" y="330"/>
                  </a:lnTo>
                  <a:lnTo>
                    <a:pt x="8550" y="310"/>
                  </a:lnTo>
                  <a:lnTo>
                    <a:pt x="8586" y="330"/>
                  </a:lnTo>
                  <a:lnTo>
                    <a:pt x="8586" y="370"/>
                  </a:lnTo>
                  <a:lnTo>
                    <a:pt x="8586" y="430"/>
                  </a:lnTo>
                  <a:lnTo>
                    <a:pt x="8562" y="470"/>
                  </a:lnTo>
                  <a:lnTo>
                    <a:pt x="8526" y="470"/>
                  </a:lnTo>
                  <a:lnTo>
                    <a:pt x="8478" y="410"/>
                  </a:lnTo>
                  <a:lnTo>
                    <a:pt x="8466" y="310"/>
                  </a:lnTo>
                  <a:lnTo>
                    <a:pt x="8478" y="210"/>
                  </a:lnTo>
                  <a:lnTo>
                    <a:pt x="8502" y="140"/>
                  </a:lnTo>
                  <a:lnTo>
                    <a:pt x="8538" y="100"/>
                  </a:lnTo>
                  <a:lnTo>
                    <a:pt x="8586" y="100"/>
                  </a:lnTo>
                  <a:lnTo>
                    <a:pt x="8622" y="120"/>
                  </a:lnTo>
                  <a:lnTo>
                    <a:pt x="8658" y="170"/>
                  </a:lnTo>
                  <a:lnTo>
                    <a:pt x="8682" y="270"/>
                  </a:lnTo>
                  <a:lnTo>
                    <a:pt x="8694" y="370"/>
                  </a:lnTo>
                  <a:lnTo>
                    <a:pt x="8682" y="510"/>
                  </a:lnTo>
                  <a:lnTo>
                    <a:pt x="8634" y="600"/>
                  </a:lnTo>
                  <a:lnTo>
                    <a:pt x="8562" y="680"/>
                  </a:lnTo>
                  <a:lnTo>
                    <a:pt x="8466" y="700"/>
                  </a:lnTo>
                  <a:lnTo>
                    <a:pt x="276" y="700"/>
                  </a:lnTo>
                  <a:close/>
                </a:path>
              </a:pathLst>
            </a:custGeom>
            <a:solidFill>
              <a:srgbClr val="B098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9" name="Freeform 67"/>
            <p:cNvSpPr>
              <a:spLocks/>
            </p:cNvSpPr>
            <p:nvPr/>
          </p:nvSpPr>
          <p:spPr bwMode="auto">
            <a:xfrm>
              <a:off x="1545" y="1794"/>
              <a:ext cx="361" cy="12939"/>
            </a:xfrm>
            <a:custGeom>
              <a:avLst/>
              <a:gdLst>
                <a:gd name="T0" fmla="*/ 58 w 372"/>
                <a:gd name="T1" fmla="*/ 12553 h 12398"/>
                <a:gd name="T2" fmla="*/ 140 w 372"/>
                <a:gd name="T3" fmla="*/ 12814 h 12398"/>
                <a:gd name="T4" fmla="*/ 245 w 372"/>
                <a:gd name="T5" fmla="*/ 12814 h 12398"/>
                <a:gd name="T6" fmla="*/ 303 w 372"/>
                <a:gd name="T7" fmla="*/ 12678 h 12398"/>
                <a:gd name="T8" fmla="*/ 314 w 372"/>
                <a:gd name="T9" fmla="*/ 12490 h 12398"/>
                <a:gd name="T10" fmla="*/ 268 w 372"/>
                <a:gd name="T11" fmla="*/ 12355 h 12398"/>
                <a:gd name="T12" fmla="*/ 175 w 372"/>
                <a:gd name="T13" fmla="*/ 12365 h 12398"/>
                <a:gd name="T14" fmla="*/ 151 w 372"/>
                <a:gd name="T15" fmla="*/ 12553 h 12398"/>
                <a:gd name="T16" fmla="*/ 186 w 372"/>
                <a:gd name="T17" fmla="*/ 12595 h 12398"/>
                <a:gd name="T18" fmla="*/ 221 w 372"/>
                <a:gd name="T19" fmla="*/ 12532 h 12398"/>
                <a:gd name="T20" fmla="*/ 198 w 372"/>
                <a:gd name="T21" fmla="*/ 12469 h 12398"/>
                <a:gd name="T22" fmla="*/ 256 w 372"/>
                <a:gd name="T23" fmla="*/ 12490 h 12398"/>
                <a:gd name="T24" fmla="*/ 256 w 372"/>
                <a:gd name="T25" fmla="*/ 12615 h 12398"/>
                <a:gd name="T26" fmla="*/ 221 w 372"/>
                <a:gd name="T27" fmla="*/ 12699 h 12398"/>
                <a:gd name="T28" fmla="*/ 151 w 372"/>
                <a:gd name="T29" fmla="*/ 12678 h 12398"/>
                <a:gd name="T30" fmla="*/ 116 w 372"/>
                <a:gd name="T31" fmla="*/ 12553 h 12398"/>
                <a:gd name="T32" fmla="*/ 116 w 372"/>
                <a:gd name="T33" fmla="*/ 12386 h 12398"/>
                <a:gd name="T34" fmla="*/ 186 w 372"/>
                <a:gd name="T35" fmla="*/ 12250 h 12398"/>
                <a:gd name="T36" fmla="*/ 279 w 372"/>
                <a:gd name="T37" fmla="*/ 12250 h 12398"/>
                <a:gd name="T38" fmla="*/ 349 w 372"/>
                <a:gd name="T39" fmla="*/ 12428 h 12398"/>
                <a:gd name="T40" fmla="*/ 349 w 372"/>
                <a:gd name="T41" fmla="*/ 12720 h 12398"/>
                <a:gd name="T42" fmla="*/ 245 w 372"/>
                <a:gd name="T43" fmla="*/ 12918 h 12398"/>
                <a:gd name="T44" fmla="*/ 116 w 372"/>
                <a:gd name="T45" fmla="*/ 12897 h 12398"/>
                <a:gd name="T46" fmla="*/ 12 w 372"/>
                <a:gd name="T47" fmla="*/ 12595 h 12398"/>
                <a:gd name="T48" fmla="*/ 0 w 372"/>
                <a:gd name="T49" fmla="*/ 12334 h 12398"/>
                <a:gd name="T50" fmla="*/ 12 w 372"/>
                <a:gd name="T51" fmla="*/ 491 h 12398"/>
                <a:gd name="T52" fmla="*/ 58 w 372"/>
                <a:gd name="T53" fmla="*/ 157 h 12398"/>
                <a:gd name="T54" fmla="*/ 186 w 372"/>
                <a:gd name="T55" fmla="*/ 0 h 12398"/>
                <a:gd name="T56" fmla="*/ 303 w 372"/>
                <a:gd name="T57" fmla="*/ 104 h 12398"/>
                <a:gd name="T58" fmla="*/ 361 w 372"/>
                <a:gd name="T59" fmla="*/ 428 h 12398"/>
                <a:gd name="T60" fmla="*/ 326 w 372"/>
                <a:gd name="T61" fmla="*/ 626 h 12398"/>
                <a:gd name="T62" fmla="*/ 221 w 372"/>
                <a:gd name="T63" fmla="*/ 710 h 12398"/>
                <a:gd name="T64" fmla="*/ 151 w 372"/>
                <a:gd name="T65" fmla="*/ 647 h 12398"/>
                <a:gd name="T66" fmla="*/ 116 w 372"/>
                <a:gd name="T67" fmla="*/ 491 h 12398"/>
                <a:gd name="T68" fmla="*/ 128 w 372"/>
                <a:gd name="T69" fmla="*/ 324 h 12398"/>
                <a:gd name="T70" fmla="*/ 186 w 372"/>
                <a:gd name="T71" fmla="*/ 240 h 12398"/>
                <a:gd name="T72" fmla="*/ 256 w 372"/>
                <a:gd name="T73" fmla="*/ 303 h 12398"/>
                <a:gd name="T74" fmla="*/ 268 w 372"/>
                <a:gd name="T75" fmla="*/ 386 h 12398"/>
                <a:gd name="T76" fmla="*/ 221 w 372"/>
                <a:gd name="T77" fmla="*/ 511 h 12398"/>
                <a:gd name="T78" fmla="*/ 210 w 372"/>
                <a:gd name="T79" fmla="*/ 470 h 12398"/>
                <a:gd name="T80" fmla="*/ 221 w 372"/>
                <a:gd name="T81" fmla="*/ 365 h 12398"/>
                <a:gd name="T82" fmla="*/ 163 w 372"/>
                <a:gd name="T83" fmla="*/ 365 h 12398"/>
                <a:gd name="T84" fmla="*/ 151 w 372"/>
                <a:gd name="T85" fmla="*/ 491 h 12398"/>
                <a:gd name="T86" fmla="*/ 221 w 372"/>
                <a:gd name="T87" fmla="*/ 605 h 12398"/>
                <a:gd name="T88" fmla="*/ 291 w 372"/>
                <a:gd name="T89" fmla="*/ 532 h 12398"/>
                <a:gd name="T90" fmla="*/ 314 w 372"/>
                <a:gd name="T91" fmla="*/ 365 h 12398"/>
                <a:gd name="T92" fmla="*/ 279 w 372"/>
                <a:gd name="T93" fmla="*/ 177 h 12398"/>
                <a:gd name="T94" fmla="*/ 186 w 372"/>
                <a:gd name="T95" fmla="*/ 104 h 12398"/>
                <a:gd name="T96" fmla="*/ 82 w 372"/>
                <a:gd name="T97" fmla="*/ 240 h 12398"/>
                <a:gd name="T98" fmla="*/ 47 w 372"/>
                <a:gd name="T99" fmla="*/ 605 h 1239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72"/>
                <a:gd name="T151" fmla="*/ 0 h 12398"/>
                <a:gd name="T152" fmla="*/ 372 w 372"/>
                <a:gd name="T153" fmla="*/ 12398 h 1239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72" h="12398">
                  <a:moveTo>
                    <a:pt x="48" y="11818"/>
                  </a:moveTo>
                  <a:lnTo>
                    <a:pt x="60" y="12028"/>
                  </a:lnTo>
                  <a:lnTo>
                    <a:pt x="84" y="12188"/>
                  </a:lnTo>
                  <a:lnTo>
                    <a:pt x="144" y="12278"/>
                  </a:lnTo>
                  <a:lnTo>
                    <a:pt x="192" y="12298"/>
                  </a:lnTo>
                  <a:lnTo>
                    <a:pt x="252" y="12278"/>
                  </a:lnTo>
                  <a:lnTo>
                    <a:pt x="288" y="12228"/>
                  </a:lnTo>
                  <a:lnTo>
                    <a:pt x="312" y="12148"/>
                  </a:lnTo>
                  <a:lnTo>
                    <a:pt x="324" y="12068"/>
                  </a:lnTo>
                  <a:lnTo>
                    <a:pt x="324" y="11968"/>
                  </a:lnTo>
                  <a:lnTo>
                    <a:pt x="300" y="11888"/>
                  </a:lnTo>
                  <a:lnTo>
                    <a:pt x="276" y="11838"/>
                  </a:lnTo>
                  <a:lnTo>
                    <a:pt x="228" y="11818"/>
                  </a:lnTo>
                  <a:lnTo>
                    <a:pt x="180" y="11848"/>
                  </a:lnTo>
                  <a:lnTo>
                    <a:pt x="156" y="11948"/>
                  </a:lnTo>
                  <a:lnTo>
                    <a:pt x="156" y="12028"/>
                  </a:lnTo>
                  <a:lnTo>
                    <a:pt x="168" y="12068"/>
                  </a:lnTo>
                  <a:lnTo>
                    <a:pt x="192" y="12068"/>
                  </a:lnTo>
                  <a:lnTo>
                    <a:pt x="228" y="12068"/>
                  </a:lnTo>
                  <a:lnTo>
                    <a:pt x="228" y="12008"/>
                  </a:lnTo>
                  <a:lnTo>
                    <a:pt x="216" y="11968"/>
                  </a:lnTo>
                  <a:lnTo>
                    <a:pt x="204" y="11948"/>
                  </a:lnTo>
                  <a:lnTo>
                    <a:pt x="228" y="11908"/>
                  </a:lnTo>
                  <a:lnTo>
                    <a:pt x="264" y="11968"/>
                  </a:lnTo>
                  <a:lnTo>
                    <a:pt x="276" y="12028"/>
                  </a:lnTo>
                  <a:lnTo>
                    <a:pt x="264" y="12088"/>
                  </a:lnTo>
                  <a:lnTo>
                    <a:pt x="264" y="12128"/>
                  </a:lnTo>
                  <a:lnTo>
                    <a:pt x="228" y="12168"/>
                  </a:lnTo>
                  <a:lnTo>
                    <a:pt x="192" y="12168"/>
                  </a:lnTo>
                  <a:lnTo>
                    <a:pt x="156" y="12148"/>
                  </a:lnTo>
                  <a:lnTo>
                    <a:pt x="132" y="12108"/>
                  </a:lnTo>
                  <a:lnTo>
                    <a:pt x="120" y="12028"/>
                  </a:lnTo>
                  <a:lnTo>
                    <a:pt x="120" y="11948"/>
                  </a:lnTo>
                  <a:lnTo>
                    <a:pt x="120" y="11868"/>
                  </a:lnTo>
                  <a:lnTo>
                    <a:pt x="156" y="11798"/>
                  </a:lnTo>
                  <a:lnTo>
                    <a:pt x="192" y="11738"/>
                  </a:lnTo>
                  <a:lnTo>
                    <a:pt x="228" y="11718"/>
                  </a:lnTo>
                  <a:lnTo>
                    <a:pt x="288" y="11738"/>
                  </a:lnTo>
                  <a:lnTo>
                    <a:pt x="336" y="11818"/>
                  </a:lnTo>
                  <a:lnTo>
                    <a:pt x="360" y="11908"/>
                  </a:lnTo>
                  <a:lnTo>
                    <a:pt x="372" y="12008"/>
                  </a:lnTo>
                  <a:lnTo>
                    <a:pt x="360" y="12188"/>
                  </a:lnTo>
                  <a:lnTo>
                    <a:pt x="312" y="12298"/>
                  </a:lnTo>
                  <a:lnTo>
                    <a:pt x="252" y="12378"/>
                  </a:lnTo>
                  <a:lnTo>
                    <a:pt x="192" y="12398"/>
                  </a:lnTo>
                  <a:lnTo>
                    <a:pt x="120" y="12358"/>
                  </a:lnTo>
                  <a:lnTo>
                    <a:pt x="60" y="12248"/>
                  </a:lnTo>
                  <a:lnTo>
                    <a:pt x="12" y="12068"/>
                  </a:lnTo>
                  <a:lnTo>
                    <a:pt x="12" y="11948"/>
                  </a:lnTo>
                  <a:lnTo>
                    <a:pt x="0" y="11818"/>
                  </a:lnTo>
                  <a:lnTo>
                    <a:pt x="0" y="600"/>
                  </a:lnTo>
                  <a:lnTo>
                    <a:pt x="12" y="470"/>
                  </a:lnTo>
                  <a:lnTo>
                    <a:pt x="12" y="330"/>
                  </a:lnTo>
                  <a:lnTo>
                    <a:pt x="60" y="150"/>
                  </a:lnTo>
                  <a:lnTo>
                    <a:pt x="120" y="40"/>
                  </a:lnTo>
                  <a:lnTo>
                    <a:pt x="192" y="0"/>
                  </a:lnTo>
                  <a:lnTo>
                    <a:pt x="252" y="20"/>
                  </a:lnTo>
                  <a:lnTo>
                    <a:pt x="312" y="100"/>
                  </a:lnTo>
                  <a:lnTo>
                    <a:pt x="360" y="230"/>
                  </a:lnTo>
                  <a:lnTo>
                    <a:pt x="372" y="410"/>
                  </a:lnTo>
                  <a:lnTo>
                    <a:pt x="360" y="510"/>
                  </a:lnTo>
                  <a:lnTo>
                    <a:pt x="336" y="600"/>
                  </a:lnTo>
                  <a:lnTo>
                    <a:pt x="288" y="660"/>
                  </a:lnTo>
                  <a:lnTo>
                    <a:pt x="228" y="680"/>
                  </a:lnTo>
                  <a:lnTo>
                    <a:pt x="192" y="660"/>
                  </a:lnTo>
                  <a:lnTo>
                    <a:pt x="156" y="620"/>
                  </a:lnTo>
                  <a:lnTo>
                    <a:pt x="120" y="540"/>
                  </a:lnTo>
                  <a:lnTo>
                    <a:pt x="120" y="470"/>
                  </a:lnTo>
                  <a:lnTo>
                    <a:pt x="120" y="370"/>
                  </a:lnTo>
                  <a:lnTo>
                    <a:pt x="132" y="310"/>
                  </a:lnTo>
                  <a:lnTo>
                    <a:pt x="156" y="250"/>
                  </a:lnTo>
                  <a:lnTo>
                    <a:pt x="192" y="230"/>
                  </a:lnTo>
                  <a:lnTo>
                    <a:pt x="228" y="250"/>
                  </a:lnTo>
                  <a:lnTo>
                    <a:pt x="264" y="290"/>
                  </a:lnTo>
                  <a:lnTo>
                    <a:pt x="264" y="330"/>
                  </a:lnTo>
                  <a:lnTo>
                    <a:pt x="276" y="370"/>
                  </a:lnTo>
                  <a:lnTo>
                    <a:pt x="264" y="450"/>
                  </a:lnTo>
                  <a:lnTo>
                    <a:pt x="228" y="490"/>
                  </a:lnTo>
                  <a:lnTo>
                    <a:pt x="204" y="470"/>
                  </a:lnTo>
                  <a:lnTo>
                    <a:pt x="216" y="450"/>
                  </a:lnTo>
                  <a:lnTo>
                    <a:pt x="228" y="410"/>
                  </a:lnTo>
                  <a:lnTo>
                    <a:pt x="228" y="350"/>
                  </a:lnTo>
                  <a:lnTo>
                    <a:pt x="192" y="330"/>
                  </a:lnTo>
                  <a:lnTo>
                    <a:pt x="168" y="350"/>
                  </a:lnTo>
                  <a:lnTo>
                    <a:pt x="156" y="370"/>
                  </a:lnTo>
                  <a:lnTo>
                    <a:pt x="156" y="470"/>
                  </a:lnTo>
                  <a:lnTo>
                    <a:pt x="180" y="540"/>
                  </a:lnTo>
                  <a:lnTo>
                    <a:pt x="228" y="580"/>
                  </a:lnTo>
                  <a:lnTo>
                    <a:pt x="276" y="560"/>
                  </a:lnTo>
                  <a:lnTo>
                    <a:pt x="300" y="510"/>
                  </a:lnTo>
                  <a:lnTo>
                    <a:pt x="324" y="430"/>
                  </a:lnTo>
                  <a:lnTo>
                    <a:pt x="324" y="350"/>
                  </a:lnTo>
                  <a:lnTo>
                    <a:pt x="312" y="250"/>
                  </a:lnTo>
                  <a:lnTo>
                    <a:pt x="288" y="170"/>
                  </a:lnTo>
                  <a:lnTo>
                    <a:pt x="252" y="110"/>
                  </a:lnTo>
                  <a:lnTo>
                    <a:pt x="192" y="100"/>
                  </a:lnTo>
                  <a:lnTo>
                    <a:pt x="144" y="130"/>
                  </a:lnTo>
                  <a:lnTo>
                    <a:pt x="84" y="230"/>
                  </a:lnTo>
                  <a:lnTo>
                    <a:pt x="60" y="370"/>
                  </a:lnTo>
                  <a:lnTo>
                    <a:pt x="48" y="580"/>
                  </a:lnTo>
                  <a:lnTo>
                    <a:pt x="48" y="11818"/>
                  </a:lnTo>
                  <a:close/>
                </a:path>
              </a:pathLst>
            </a:custGeom>
            <a:solidFill>
              <a:srgbClr val="B098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0" name="Freeform 68"/>
            <p:cNvSpPr>
              <a:spLocks/>
            </p:cNvSpPr>
            <p:nvPr/>
          </p:nvSpPr>
          <p:spPr bwMode="auto">
            <a:xfrm>
              <a:off x="10292" y="1386"/>
              <a:ext cx="303" cy="712"/>
            </a:xfrm>
            <a:custGeom>
              <a:avLst/>
              <a:gdLst>
                <a:gd name="T0" fmla="*/ 58 w 312"/>
                <a:gd name="T1" fmla="*/ 21 h 680"/>
                <a:gd name="T2" fmla="*/ 23 w 312"/>
                <a:gd name="T3" fmla="*/ 0 h 680"/>
                <a:gd name="T4" fmla="*/ 12 w 312"/>
                <a:gd name="T5" fmla="*/ 21 h 680"/>
                <a:gd name="T6" fmla="*/ 0 w 312"/>
                <a:gd name="T7" fmla="*/ 84 h 680"/>
                <a:gd name="T8" fmla="*/ 12 w 312"/>
                <a:gd name="T9" fmla="*/ 115 h 680"/>
                <a:gd name="T10" fmla="*/ 256 w 312"/>
                <a:gd name="T11" fmla="*/ 691 h 680"/>
                <a:gd name="T12" fmla="*/ 268 w 312"/>
                <a:gd name="T13" fmla="*/ 712 h 680"/>
                <a:gd name="T14" fmla="*/ 291 w 312"/>
                <a:gd name="T15" fmla="*/ 691 h 680"/>
                <a:gd name="T16" fmla="*/ 303 w 312"/>
                <a:gd name="T17" fmla="*/ 649 h 680"/>
                <a:gd name="T18" fmla="*/ 291 w 312"/>
                <a:gd name="T19" fmla="*/ 586 h 680"/>
                <a:gd name="T20" fmla="*/ 58 w 312"/>
                <a:gd name="T21" fmla="*/ 21 h 68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12"/>
                <a:gd name="T34" fmla="*/ 0 h 680"/>
                <a:gd name="T35" fmla="*/ 312 w 312"/>
                <a:gd name="T36" fmla="*/ 680 h 68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12" h="680">
                  <a:moveTo>
                    <a:pt x="60" y="20"/>
                  </a:moveTo>
                  <a:lnTo>
                    <a:pt x="24" y="0"/>
                  </a:lnTo>
                  <a:lnTo>
                    <a:pt x="12" y="20"/>
                  </a:lnTo>
                  <a:lnTo>
                    <a:pt x="0" y="80"/>
                  </a:lnTo>
                  <a:lnTo>
                    <a:pt x="12" y="110"/>
                  </a:lnTo>
                  <a:lnTo>
                    <a:pt x="264" y="660"/>
                  </a:lnTo>
                  <a:lnTo>
                    <a:pt x="276" y="680"/>
                  </a:lnTo>
                  <a:lnTo>
                    <a:pt x="300" y="660"/>
                  </a:lnTo>
                  <a:lnTo>
                    <a:pt x="312" y="620"/>
                  </a:lnTo>
                  <a:lnTo>
                    <a:pt x="300" y="560"/>
                  </a:lnTo>
                  <a:lnTo>
                    <a:pt x="60" y="20"/>
                  </a:lnTo>
                  <a:close/>
                </a:path>
              </a:pathLst>
            </a:custGeom>
            <a:solidFill>
              <a:srgbClr val="B098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1" name="Freeform 69"/>
            <p:cNvSpPr>
              <a:spLocks/>
            </p:cNvSpPr>
            <p:nvPr/>
          </p:nvSpPr>
          <p:spPr bwMode="auto">
            <a:xfrm>
              <a:off x="1789" y="1386"/>
              <a:ext cx="291" cy="712"/>
            </a:xfrm>
            <a:custGeom>
              <a:avLst/>
              <a:gdLst>
                <a:gd name="T0" fmla="*/ 256 w 300"/>
                <a:gd name="T1" fmla="*/ 21 h 680"/>
                <a:gd name="T2" fmla="*/ 268 w 300"/>
                <a:gd name="T3" fmla="*/ 0 h 680"/>
                <a:gd name="T4" fmla="*/ 291 w 300"/>
                <a:gd name="T5" fmla="*/ 21 h 680"/>
                <a:gd name="T6" fmla="*/ 291 w 300"/>
                <a:gd name="T7" fmla="*/ 84 h 680"/>
                <a:gd name="T8" fmla="*/ 291 w 300"/>
                <a:gd name="T9" fmla="*/ 115 h 680"/>
                <a:gd name="T10" fmla="*/ 47 w 300"/>
                <a:gd name="T11" fmla="*/ 691 h 680"/>
                <a:gd name="T12" fmla="*/ 23 w 300"/>
                <a:gd name="T13" fmla="*/ 712 h 680"/>
                <a:gd name="T14" fmla="*/ 12 w 300"/>
                <a:gd name="T15" fmla="*/ 691 h 680"/>
                <a:gd name="T16" fmla="*/ 0 w 300"/>
                <a:gd name="T17" fmla="*/ 649 h 680"/>
                <a:gd name="T18" fmla="*/ 12 w 300"/>
                <a:gd name="T19" fmla="*/ 586 h 680"/>
                <a:gd name="T20" fmla="*/ 256 w 300"/>
                <a:gd name="T21" fmla="*/ 21 h 68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00"/>
                <a:gd name="T34" fmla="*/ 0 h 680"/>
                <a:gd name="T35" fmla="*/ 300 w 300"/>
                <a:gd name="T36" fmla="*/ 680 h 68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00" h="680">
                  <a:moveTo>
                    <a:pt x="264" y="20"/>
                  </a:moveTo>
                  <a:lnTo>
                    <a:pt x="276" y="0"/>
                  </a:lnTo>
                  <a:lnTo>
                    <a:pt x="300" y="20"/>
                  </a:lnTo>
                  <a:lnTo>
                    <a:pt x="300" y="80"/>
                  </a:lnTo>
                  <a:lnTo>
                    <a:pt x="300" y="110"/>
                  </a:lnTo>
                  <a:lnTo>
                    <a:pt x="48" y="660"/>
                  </a:lnTo>
                  <a:lnTo>
                    <a:pt x="24" y="680"/>
                  </a:lnTo>
                  <a:lnTo>
                    <a:pt x="12" y="660"/>
                  </a:lnTo>
                  <a:lnTo>
                    <a:pt x="0" y="620"/>
                  </a:lnTo>
                  <a:lnTo>
                    <a:pt x="12" y="560"/>
                  </a:lnTo>
                  <a:lnTo>
                    <a:pt x="264" y="20"/>
                  </a:lnTo>
                  <a:close/>
                </a:path>
              </a:pathLst>
            </a:custGeom>
            <a:solidFill>
              <a:srgbClr val="B098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2" name="Freeform 70"/>
            <p:cNvSpPr>
              <a:spLocks/>
            </p:cNvSpPr>
            <p:nvPr/>
          </p:nvSpPr>
          <p:spPr bwMode="auto">
            <a:xfrm>
              <a:off x="10292" y="14451"/>
              <a:ext cx="303" cy="689"/>
            </a:xfrm>
            <a:custGeom>
              <a:avLst/>
              <a:gdLst>
                <a:gd name="T0" fmla="*/ 58 w 312"/>
                <a:gd name="T1" fmla="*/ 668 h 660"/>
                <a:gd name="T2" fmla="*/ 23 w 312"/>
                <a:gd name="T3" fmla="*/ 689 h 660"/>
                <a:gd name="T4" fmla="*/ 12 w 312"/>
                <a:gd name="T5" fmla="*/ 668 h 660"/>
                <a:gd name="T6" fmla="*/ 0 w 312"/>
                <a:gd name="T7" fmla="*/ 626 h 660"/>
                <a:gd name="T8" fmla="*/ 12 w 312"/>
                <a:gd name="T9" fmla="*/ 574 h 660"/>
                <a:gd name="T10" fmla="*/ 256 w 312"/>
                <a:gd name="T11" fmla="*/ 21 h 660"/>
                <a:gd name="T12" fmla="*/ 268 w 312"/>
                <a:gd name="T13" fmla="*/ 0 h 660"/>
                <a:gd name="T14" fmla="*/ 291 w 312"/>
                <a:gd name="T15" fmla="*/ 21 h 660"/>
                <a:gd name="T16" fmla="*/ 303 w 312"/>
                <a:gd name="T17" fmla="*/ 63 h 660"/>
                <a:gd name="T18" fmla="*/ 291 w 312"/>
                <a:gd name="T19" fmla="*/ 125 h 660"/>
                <a:gd name="T20" fmla="*/ 58 w 312"/>
                <a:gd name="T21" fmla="*/ 668 h 66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12"/>
                <a:gd name="T34" fmla="*/ 0 h 660"/>
                <a:gd name="T35" fmla="*/ 312 w 312"/>
                <a:gd name="T36" fmla="*/ 660 h 66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12" h="660">
                  <a:moveTo>
                    <a:pt x="60" y="640"/>
                  </a:moveTo>
                  <a:lnTo>
                    <a:pt x="24" y="660"/>
                  </a:lnTo>
                  <a:lnTo>
                    <a:pt x="12" y="640"/>
                  </a:lnTo>
                  <a:lnTo>
                    <a:pt x="0" y="600"/>
                  </a:lnTo>
                  <a:lnTo>
                    <a:pt x="12" y="550"/>
                  </a:lnTo>
                  <a:lnTo>
                    <a:pt x="264" y="20"/>
                  </a:lnTo>
                  <a:lnTo>
                    <a:pt x="276" y="0"/>
                  </a:lnTo>
                  <a:lnTo>
                    <a:pt x="300" y="20"/>
                  </a:lnTo>
                  <a:lnTo>
                    <a:pt x="312" y="60"/>
                  </a:lnTo>
                  <a:lnTo>
                    <a:pt x="300" y="120"/>
                  </a:lnTo>
                  <a:lnTo>
                    <a:pt x="60" y="640"/>
                  </a:lnTo>
                  <a:close/>
                </a:path>
              </a:pathLst>
            </a:custGeom>
            <a:solidFill>
              <a:srgbClr val="B098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3" name="Freeform 71"/>
            <p:cNvSpPr>
              <a:spLocks/>
            </p:cNvSpPr>
            <p:nvPr/>
          </p:nvSpPr>
          <p:spPr bwMode="auto">
            <a:xfrm>
              <a:off x="1789" y="14451"/>
              <a:ext cx="291" cy="689"/>
            </a:xfrm>
            <a:custGeom>
              <a:avLst/>
              <a:gdLst>
                <a:gd name="T0" fmla="*/ 256 w 300"/>
                <a:gd name="T1" fmla="*/ 668 h 660"/>
                <a:gd name="T2" fmla="*/ 268 w 300"/>
                <a:gd name="T3" fmla="*/ 689 h 660"/>
                <a:gd name="T4" fmla="*/ 291 w 300"/>
                <a:gd name="T5" fmla="*/ 668 h 660"/>
                <a:gd name="T6" fmla="*/ 291 w 300"/>
                <a:gd name="T7" fmla="*/ 626 h 660"/>
                <a:gd name="T8" fmla="*/ 291 w 300"/>
                <a:gd name="T9" fmla="*/ 574 h 660"/>
                <a:gd name="T10" fmla="*/ 47 w 300"/>
                <a:gd name="T11" fmla="*/ 21 h 660"/>
                <a:gd name="T12" fmla="*/ 23 w 300"/>
                <a:gd name="T13" fmla="*/ 0 h 660"/>
                <a:gd name="T14" fmla="*/ 12 w 300"/>
                <a:gd name="T15" fmla="*/ 21 h 660"/>
                <a:gd name="T16" fmla="*/ 0 w 300"/>
                <a:gd name="T17" fmla="*/ 63 h 660"/>
                <a:gd name="T18" fmla="*/ 12 w 300"/>
                <a:gd name="T19" fmla="*/ 125 h 660"/>
                <a:gd name="T20" fmla="*/ 256 w 300"/>
                <a:gd name="T21" fmla="*/ 668 h 66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00"/>
                <a:gd name="T34" fmla="*/ 0 h 660"/>
                <a:gd name="T35" fmla="*/ 300 w 300"/>
                <a:gd name="T36" fmla="*/ 660 h 66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00" h="660">
                  <a:moveTo>
                    <a:pt x="264" y="640"/>
                  </a:moveTo>
                  <a:lnTo>
                    <a:pt x="276" y="660"/>
                  </a:lnTo>
                  <a:lnTo>
                    <a:pt x="300" y="640"/>
                  </a:lnTo>
                  <a:lnTo>
                    <a:pt x="300" y="600"/>
                  </a:lnTo>
                  <a:lnTo>
                    <a:pt x="300" y="550"/>
                  </a:lnTo>
                  <a:lnTo>
                    <a:pt x="48" y="20"/>
                  </a:lnTo>
                  <a:lnTo>
                    <a:pt x="24" y="0"/>
                  </a:lnTo>
                  <a:lnTo>
                    <a:pt x="12" y="20"/>
                  </a:lnTo>
                  <a:lnTo>
                    <a:pt x="0" y="60"/>
                  </a:lnTo>
                  <a:lnTo>
                    <a:pt x="12" y="120"/>
                  </a:lnTo>
                  <a:lnTo>
                    <a:pt x="264" y="640"/>
                  </a:lnTo>
                  <a:close/>
                </a:path>
              </a:pathLst>
            </a:custGeom>
            <a:solidFill>
              <a:srgbClr val="B098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4" name="Freeform 72"/>
            <p:cNvSpPr>
              <a:spLocks/>
            </p:cNvSpPr>
            <p:nvPr/>
          </p:nvSpPr>
          <p:spPr bwMode="auto">
            <a:xfrm>
              <a:off x="1296" y="1163"/>
              <a:ext cx="9792" cy="144"/>
            </a:xfrm>
            <a:custGeom>
              <a:avLst/>
              <a:gdLst>
                <a:gd name="T0" fmla="*/ 48 w 9774"/>
                <a:gd name="T1" fmla="*/ 144 h 110"/>
                <a:gd name="T2" fmla="*/ 0 w 9774"/>
                <a:gd name="T3" fmla="*/ 0 h 110"/>
                <a:gd name="T4" fmla="*/ 9792 w 9774"/>
                <a:gd name="T5" fmla="*/ 0 h 110"/>
                <a:gd name="T6" fmla="*/ 9744 w 9774"/>
                <a:gd name="T7" fmla="*/ 144 h 110"/>
                <a:gd name="T8" fmla="*/ 48 w 9774"/>
                <a:gd name="T9" fmla="*/ 144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774"/>
                <a:gd name="T16" fmla="*/ 0 h 110"/>
                <a:gd name="T17" fmla="*/ 9774 w 9774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774" h="110">
                  <a:moveTo>
                    <a:pt x="48" y="110"/>
                  </a:moveTo>
                  <a:lnTo>
                    <a:pt x="0" y="0"/>
                  </a:lnTo>
                  <a:lnTo>
                    <a:pt x="9774" y="0"/>
                  </a:lnTo>
                  <a:lnTo>
                    <a:pt x="9726" y="110"/>
                  </a:lnTo>
                  <a:lnTo>
                    <a:pt x="48" y="110"/>
                  </a:lnTo>
                  <a:close/>
                </a:path>
              </a:pathLst>
            </a:custGeom>
            <a:solidFill>
              <a:srgbClr val="B0B0B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5" name="Freeform 73"/>
            <p:cNvSpPr>
              <a:spLocks/>
            </p:cNvSpPr>
            <p:nvPr/>
          </p:nvSpPr>
          <p:spPr bwMode="auto">
            <a:xfrm rot="10800000" flipH="1">
              <a:off x="10944" y="1163"/>
              <a:ext cx="144" cy="14963"/>
            </a:xfrm>
            <a:custGeom>
              <a:avLst/>
              <a:gdLst>
                <a:gd name="T0" fmla="*/ 0 w 48"/>
                <a:gd name="T1" fmla="*/ 14871 h 14698"/>
                <a:gd name="T2" fmla="*/ 144 w 48"/>
                <a:gd name="T3" fmla="*/ 14963 h 14698"/>
                <a:gd name="T4" fmla="*/ 144 w 48"/>
                <a:gd name="T5" fmla="*/ 0 h 14698"/>
                <a:gd name="T6" fmla="*/ 0 w 48"/>
                <a:gd name="T7" fmla="*/ 112 h 14698"/>
                <a:gd name="T8" fmla="*/ 0 w 48"/>
                <a:gd name="T9" fmla="*/ 14871 h 146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8"/>
                <a:gd name="T16" fmla="*/ 0 h 14698"/>
                <a:gd name="T17" fmla="*/ 48 w 48"/>
                <a:gd name="T18" fmla="*/ 14698 h 1469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8" h="14698">
                  <a:moveTo>
                    <a:pt x="0" y="14608"/>
                  </a:moveTo>
                  <a:lnTo>
                    <a:pt x="48" y="14698"/>
                  </a:lnTo>
                  <a:lnTo>
                    <a:pt x="48" y="0"/>
                  </a:lnTo>
                  <a:lnTo>
                    <a:pt x="0" y="110"/>
                  </a:lnTo>
                  <a:lnTo>
                    <a:pt x="0" y="14608"/>
                  </a:lnTo>
                  <a:close/>
                </a:path>
              </a:pathLst>
            </a:custGeom>
            <a:solidFill>
              <a:srgbClr val="B0B0B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6" name="Freeform 74"/>
            <p:cNvSpPr>
              <a:spLocks/>
            </p:cNvSpPr>
            <p:nvPr/>
          </p:nvSpPr>
          <p:spPr bwMode="auto">
            <a:xfrm>
              <a:off x="1296" y="15982"/>
              <a:ext cx="9792" cy="153"/>
            </a:xfrm>
            <a:custGeom>
              <a:avLst/>
              <a:gdLst>
                <a:gd name="T0" fmla="*/ 48 w 9774"/>
                <a:gd name="T1" fmla="*/ 0 h 90"/>
                <a:gd name="T2" fmla="*/ 0 w 9774"/>
                <a:gd name="T3" fmla="*/ 153 h 90"/>
                <a:gd name="T4" fmla="*/ 9792 w 9774"/>
                <a:gd name="T5" fmla="*/ 153 h 90"/>
                <a:gd name="T6" fmla="*/ 9744 w 9774"/>
                <a:gd name="T7" fmla="*/ 0 h 90"/>
                <a:gd name="T8" fmla="*/ 48 w 9774"/>
                <a:gd name="T9" fmla="*/ 0 h 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774"/>
                <a:gd name="T16" fmla="*/ 0 h 90"/>
                <a:gd name="T17" fmla="*/ 9774 w 9774"/>
                <a:gd name="T18" fmla="*/ 90 h 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774" h="90">
                  <a:moveTo>
                    <a:pt x="48" y="0"/>
                  </a:moveTo>
                  <a:lnTo>
                    <a:pt x="0" y="90"/>
                  </a:lnTo>
                  <a:lnTo>
                    <a:pt x="9774" y="90"/>
                  </a:lnTo>
                  <a:lnTo>
                    <a:pt x="9726" y="0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B0B0B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7" name="Freeform 75"/>
            <p:cNvSpPr>
              <a:spLocks/>
            </p:cNvSpPr>
            <p:nvPr/>
          </p:nvSpPr>
          <p:spPr bwMode="auto">
            <a:xfrm>
              <a:off x="1296" y="1163"/>
              <a:ext cx="144" cy="14954"/>
            </a:xfrm>
            <a:custGeom>
              <a:avLst/>
              <a:gdLst>
                <a:gd name="T0" fmla="*/ 144 w 48"/>
                <a:gd name="T1" fmla="*/ 14862 h 14698"/>
                <a:gd name="T2" fmla="*/ 0 w 48"/>
                <a:gd name="T3" fmla="*/ 14954 h 14698"/>
                <a:gd name="T4" fmla="*/ 0 w 48"/>
                <a:gd name="T5" fmla="*/ 0 h 14698"/>
                <a:gd name="T6" fmla="*/ 144 w 48"/>
                <a:gd name="T7" fmla="*/ 112 h 14698"/>
                <a:gd name="T8" fmla="*/ 144 w 48"/>
                <a:gd name="T9" fmla="*/ 14862 h 146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8"/>
                <a:gd name="T16" fmla="*/ 0 h 14698"/>
                <a:gd name="T17" fmla="*/ 48 w 48"/>
                <a:gd name="T18" fmla="*/ 14698 h 1469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8" h="14698">
                  <a:moveTo>
                    <a:pt x="48" y="14608"/>
                  </a:moveTo>
                  <a:lnTo>
                    <a:pt x="0" y="14698"/>
                  </a:lnTo>
                  <a:lnTo>
                    <a:pt x="0" y="0"/>
                  </a:lnTo>
                  <a:lnTo>
                    <a:pt x="48" y="110"/>
                  </a:lnTo>
                  <a:lnTo>
                    <a:pt x="48" y="14608"/>
                  </a:lnTo>
                  <a:close/>
                </a:path>
              </a:pathLst>
            </a:custGeom>
            <a:solidFill>
              <a:srgbClr val="B0B0B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9292" name="Picture 76" descr="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676400"/>
            <a:ext cx="8915400" cy="489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1143000" y="990600"/>
            <a:ext cx="1905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 u="sng">
                <a:latin typeface="Arial" charset="0"/>
              </a:rPr>
              <a:t>Tập </a:t>
            </a:r>
            <a:r>
              <a:rPr lang="vi-VN" sz="3200" b="1" u="sng">
                <a:latin typeface="Arial" charset="0"/>
              </a:rPr>
              <a:t>đ</a:t>
            </a:r>
            <a:r>
              <a:rPr lang="en-US" sz="3200" b="1" u="sng">
                <a:latin typeface="Arial" charset="0"/>
              </a:rPr>
              <a:t>ọc:</a:t>
            </a:r>
          </a:p>
        </p:txBody>
      </p:sp>
      <p:sp>
        <p:nvSpPr>
          <p:cNvPr id="9300" name="Text Box 84"/>
          <p:cNvSpPr txBox="1">
            <a:spLocks noChangeArrowheads="1"/>
          </p:cNvSpPr>
          <p:nvPr/>
        </p:nvSpPr>
        <p:spPr bwMode="auto">
          <a:xfrm>
            <a:off x="2857500" y="876300"/>
            <a:ext cx="4343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Arial" charset="0"/>
              </a:rPr>
              <a:t>Bé nhìn biển</a:t>
            </a:r>
          </a:p>
        </p:txBody>
      </p:sp>
      <p:sp>
        <p:nvSpPr>
          <p:cNvPr id="9302" name="Text Box 86"/>
          <p:cNvSpPr txBox="1">
            <a:spLocks noChangeArrowheads="1"/>
          </p:cNvSpPr>
          <p:nvPr/>
        </p:nvSpPr>
        <p:spPr bwMode="auto">
          <a:xfrm>
            <a:off x="6248400" y="1143000"/>
            <a:ext cx="2514600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(</a:t>
            </a:r>
            <a:r>
              <a:rPr lang="en-US" sz="2400" b="1" i="1">
                <a:latin typeface="Arial" charset="0"/>
              </a:rPr>
              <a:t>Trần Mạnh Hảo)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93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9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9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9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00" grpId="0"/>
      <p:bldP spid="930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Group 5"/>
          <p:cNvGrpSpPr>
            <a:grpSpLocks/>
          </p:cNvGrpSpPr>
          <p:nvPr/>
        </p:nvGrpSpPr>
        <p:grpSpPr bwMode="auto">
          <a:xfrm>
            <a:off x="685800" y="533400"/>
            <a:ext cx="8153400" cy="990600"/>
            <a:chOff x="192" y="480"/>
            <a:chExt cx="5136" cy="624"/>
          </a:xfrm>
        </p:grpSpPr>
        <p:sp>
          <p:nvSpPr>
            <p:cNvPr id="12292" name="Text Box 27"/>
            <p:cNvSpPr txBox="1">
              <a:spLocks noChangeArrowheads="1"/>
            </p:cNvSpPr>
            <p:nvPr/>
          </p:nvSpPr>
          <p:spPr bwMode="auto">
            <a:xfrm>
              <a:off x="1680" y="480"/>
              <a:ext cx="2256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000" b="1">
                  <a:solidFill>
                    <a:srgbClr val="FF0000"/>
                  </a:solidFill>
                  <a:latin typeface="Arial" charset="0"/>
                </a:rPr>
                <a:t>Bé nhìn biển</a:t>
              </a:r>
            </a:p>
          </p:txBody>
        </p:sp>
        <p:sp>
          <p:nvSpPr>
            <p:cNvPr id="12293" name="Text Box 5"/>
            <p:cNvSpPr txBox="1">
              <a:spLocks noChangeArrowheads="1"/>
            </p:cNvSpPr>
            <p:nvPr/>
          </p:nvSpPr>
          <p:spPr bwMode="auto">
            <a:xfrm>
              <a:off x="192" y="528"/>
              <a:ext cx="1200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3200" b="1" u="sng">
                  <a:latin typeface="Arial" charset="0"/>
                </a:rPr>
                <a:t>Tập </a:t>
              </a:r>
              <a:r>
                <a:rPr lang="vi-VN" sz="3200" b="1" u="sng">
                  <a:latin typeface="Arial" charset="0"/>
                </a:rPr>
                <a:t>đ</a:t>
              </a:r>
              <a:r>
                <a:rPr lang="en-US" sz="3200" b="1" u="sng">
                  <a:latin typeface="Arial" charset="0"/>
                </a:rPr>
                <a:t>ọc:</a:t>
              </a:r>
            </a:p>
          </p:txBody>
        </p:sp>
        <p:sp>
          <p:nvSpPr>
            <p:cNvPr id="12294" name="Text Box 9"/>
            <p:cNvSpPr txBox="1">
              <a:spLocks noChangeArrowheads="1"/>
            </p:cNvSpPr>
            <p:nvPr/>
          </p:nvSpPr>
          <p:spPr bwMode="auto">
            <a:xfrm>
              <a:off x="3648" y="816"/>
              <a:ext cx="168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 i="1">
                  <a:latin typeface="Arial" charset="0"/>
                </a:rPr>
                <a:t>(Trần Mạnh Hảo)</a:t>
              </a:r>
            </a:p>
          </p:txBody>
        </p:sp>
      </p:grpSp>
      <p:pic>
        <p:nvPicPr>
          <p:cNvPr id="12291" name="Picture 10" descr="kéo co">
            <a:hlinkClick r:id="rId2" action="ppaction://hlinkpres?slideindex=11&amp;slidetitle=Slide 11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643063"/>
            <a:ext cx="9144000" cy="521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14"/>
          <p:cNvGrpSpPr>
            <a:grpSpLocks/>
          </p:cNvGrpSpPr>
          <p:nvPr/>
        </p:nvGrpSpPr>
        <p:grpSpPr bwMode="auto">
          <a:xfrm>
            <a:off x="685800" y="838200"/>
            <a:ext cx="8153400" cy="990600"/>
            <a:chOff x="192" y="480"/>
            <a:chExt cx="5136" cy="624"/>
          </a:xfrm>
        </p:grpSpPr>
        <p:sp>
          <p:nvSpPr>
            <p:cNvPr id="13316" name="Text Box 27"/>
            <p:cNvSpPr txBox="1">
              <a:spLocks noChangeArrowheads="1"/>
            </p:cNvSpPr>
            <p:nvPr/>
          </p:nvSpPr>
          <p:spPr bwMode="auto">
            <a:xfrm>
              <a:off x="1680" y="480"/>
              <a:ext cx="2256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000" b="1">
                  <a:solidFill>
                    <a:srgbClr val="FF0000"/>
                  </a:solidFill>
                  <a:latin typeface="Arial" charset="0"/>
                </a:rPr>
                <a:t>Bé nhìn biển</a:t>
              </a:r>
            </a:p>
          </p:txBody>
        </p:sp>
        <p:sp>
          <p:nvSpPr>
            <p:cNvPr id="13317" name="Text Box 5"/>
            <p:cNvSpPr txBox="1">
              <a:spLocks noChangeArrowheads="1"/>
            </p:cNvSpPr>
            <p:nvPr/>
          </p:nvSpPr>
          <p:spPr bwMode="auto">
            <a:xfrm>
              <a:off x="192" y="528"/>
              <a:ext cx="1200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3200" b="1" u="sng">
                  <a:latin typeface="Arial" charset="0"/>
                </a:rPr>
                <a:t>Tập </a:t>
              </a:r>
              <a:r>
                <a:rPr lang="vi-VN" sz="3200" b="1" u="sng">
                  <a:latin typeface="Arial" charset="0"/>
                </a:rPr>
                <a:t>đ</a:t>
              </a:r>
              <a:r>
                <a:rPr lang="en-US" sz="3200" b="1" u="sng">
                  <a:latin typeface="Arial" charset="0"/>
                </a:rPr>
                <a:t>ọc:</a:t>
              </a:r>
            </a:p>
          </p:txBody>
        </p:sp>
        <p:sp>
          <p:nvSpPr>
            <p:cNvPr id="13318" name="Text Box 18"/>
            <p:cNvSpPr txBox="1">
              <a:spLocks noChangeArrowheads="1"/>
            </p:cNvSpPr>
            <p:nvPr/>
          </p:nvSpPr>
          <p:spPr bwMode="auto">
            <a:xfrm>
              <a:off x="3648" y="816"/>
              <a:ext cx="168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 i="1">
                  <a:latin typeface="Arial" charset="0"/>
                </a:rPr>
                <a:t>(Trần Mạnh Hảo)</a:t>
              </a:r>
            </a:p>
          </p:txBody>
        </p:sp>
      </p:grpSp>
      <p:pic>
        <p:nvPicPr>
          <p:cNvPr id="13315" name="Picture 23" descr="140209CL1-dongvat-anh5">
            <a:hlinkClick r:id="rId2" action="ppaction://hlinkpres?slideindex=11&amp;slidetitle=Slide 11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897063"/>
            <a:ext cx="9144000" cy="496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6019800" y="4114800"/>
            <a:ext cx="19050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- sóng lừng</a:t>
            </a: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6019800" y="4114800"/>
            <a:ext cx="2209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- sóng lừng</a:t>
            </a:r>
          </a:p>
        </p:txBody>
      </p:sp>
      <p:sp>
        <p:nvSpPr>
          <p:cNvPr id="14340" name="Rectangle 2"/>
          <p:cNvSpPr>
            <a:spLocks noChangeArrowheads="1"/>
          </p:cNvSpPr>
          <p:nvPr/>
        </p:nvSpPr>
        <p:spPr bwMode="auto">
          <a:xfrm>
            <a:off x="0" y="-228600"/>
            <a:ext cx="9144000" cy="7086600"/>
          </a:xfrm>
          <a:prstGeom prst="rect">
            <a:avLst/>
          </a:prstGeom>
          <a:solidFill>
            <a:srgbClr val="CCFFFF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hlink"/>
              </a:solidFill>
              <a:latin typeface="Arial" charset="0"/>
            </a:endParaRPr>
          </a:p>
        </p:txBody>
      </p:sp>
      <p:sp>
        <p:nvSpPr>
          <p:cNvPr id="14341" name="Line 5"/>
          <p:cNvSpPr>
            <a:spLocks noChangeShapeType="1"/>
          </p:cNvSpPr>
          <p:nvPr/>
        </p:nvSpPr>
        <p:spPr bwMode="auto">
          <a:xfrm>
            <a:off x="3200400" y="1905000"/>
            <a:ext cx="2895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42" name="Line 6"/>
          <p:cNvSpPr>
            <a:spLocks noChangeShapeType="1"/>
          </p:cNvSpPr>
          <p:nvPr/>
        </p:nvSpPr>
        <p:spPr bwMode="auto">
          <a:xfrm>
            <a:off x="4572000" y="1905000"/>
            <a:ext cx="0" cy="419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1066800" y="1600200"/>
            <a:ext cx="19812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b="1" u="sng">
                <a:solidFill>
                  <a:schemeClr val="tx1"/>
                </a:solidFill>
                <a:latin typeface="Arial" charset="0"/>
              </a:rPr>
              <a:t>Luyện </a:t>
            </a:r>
            <a:r>
              <a:rPr lang="vi-VN" b="1" u="sng">
                <a:solidFill>
                  <a:schemeClr val="tx1"/>
                </a:solidFill>
                <a:latin typeface="Arial" charset="0"/>
              </a:rPr>
              <a:t>đ</a:t>
            </a:r>
            <a:r>
              <a:rPr lang="en-US" b="1" u="sng">
                <a:solidFill>
                  <a:schemeClr val="tx1"/>
                </a:solidFill>
                <a:latin typeface="Arial" charset="0"/>
              </a:rPr>
              <a:t>ọc</a:t>
            </a:r>
            <a:r>
              <a:rPr lang="en-US" b="1">
                <a:solidFill>
                  <a:schemeClr val="tx1"/>
                </a:solidFill>
                <a:latin typeface="Arial" charset="0"/>
              </a:rPr>
              <a:t>:</a:t>
            </a:r>
          </a:p>
        </p:txBody>
      </p:sp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6248400" y="1600200"/>
            <a:ext cx="2667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b="1" u="sng">
                <a:solidFill>
                  <a:schemeClr val="tx1"/>
                </a:solidFill>
                <a:latin typeface="Arial" charset="0"/>
              </a:rPr>
              <a:t>Tìm hiểu bài</a:t>
            </a:r>
            <a:r>
              <a:rPr lang="en-US" b="1">
                <a:solidFill>
                  <a:schemeClr val="tx1"/>
                </a:solidFill>
                <a:latin typeface="Arial" charset="0"/>
              </a:rPr>
              <a:t>:</a:t>
            </a:r>
          </a:p>
        </p:txBody>
      </p:sp>
      <p:sp>
        <p:nvSpPr>
          <p:cNvPr id="14345" name="Text Box 9"/>
          <p:cNvSpPr txBox="1">
            <a:spLocks noChangeArrowheads="1"/>
          </p:cNvSpPr>
          <p:nvPr/>
        </p:nvSpPr>
        <p:spPr bwMode="auto">
          <a:xfrm>
            <a:off x="228600" y="2057400"/>
            <a:ext cx="2590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 i="1">
                <a:solidFill>
                  <a:schemeClr val="tx1"/>
                </a:solidFill>
                <a:latin typeface="Arial" charset="0"/>
              </a:rPr>
              <a:t>*Đọc </a:t>
            </a:r>
            <a:r>
              <a:rPr lang="vi-VN" sz="2400" b="1" i="1">
                <a:solidFill>
                  <a:schemeClr val="tx1"/>
                </a:solidFill>
                <a:latin typeface="Arial" charset="0"/>
              </a:rPr>
              <a:t>đ</a:t>
            </a:r>
            <a:r>
              <a:rPr lang="en-US" sz="2400" b="1" i="1">
                <a:solidFill>
                  <a:schemeClr val="tx1"/>
                </a:solidFill>
                <a:latin typeface="Arial" charset="0"/>
              </a:rPr>
              <a:t>úng</a:t>
            </a:r>
            <a:r>
              <a:rPr lang="en-US" i="1">
                <a:solidFill>
                  <a:schemeClr val="tx1"/>
                </a:solidFill>
                <a:latin typeface="Arial" charset="0"/>
              </a:rPr>
              <a:t>:</a:t>
            </a:r>
          </a:p>
        </p:txBody>
      </p:sp>
      <p:sp>
        <p:nvSpPr>
          <p:cNvPr id="14346" name="Text Box 10"/>
          <p:cNvSpPr txBox="1">
            <a:spLocks noChangeArrowheads="1"/>
          </p:cNvSpPr>
          <p:nvPr/>
        </p:nvSpPr>
        <p:spPr bwMode="auto">
          <a:xfrm>
            <a:off x="228600" y="3962400"/>
            <a:ext cx="23622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 i="1">
                <a:solidFill>
                  <a:schemeClr val="tx1"/>
                </a:solidFill>
                <a:latin typeface="Arial" charset="0"/>
              </a:rPr>
              <a:t>*Đọc diễn cảm:</a:t>
            </a:r>
          </a:p>
        </p:txBody>
      </p:sp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4953000" y="1981200"/>
            <a:ext cx="19050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 i="1">
                <a:solidFill>
                  <a:schemeClr val="tx1"/>
                </a:solidFill>
                <a:latin typeface="Arial" charset="0"/>
              </a:rPr>
              <a:t>*Từ ngữ:</a:t>
            </a:r>
          </a:p>
          <a:p>
            <a:pPr eaLnBrk="1" hangingPunct="1">
              <a:spcBef>
                <a:spcPct val="50000"/>
              </a:spcBef>
            </a:pPr>
            <a:endParaRPr lang="en-US" sz="2400" b="1" i="1">
              <a:solidFill>
                <a:schemeClr val="tx1"/>
              </a:solidFill>
              <a:latin typeface="Arial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2400" b="1" i="1">
                <a:solidFill>
                  <a:schemeClr val="tx1"/>
                </a:solidFill>
                <a:latin typeface="Arial" charset="0"/>
              </a:rPr>
              <a:t>  </a:t>
            </a:r>
          </a:p>
        </p:txBody>
      </p:sp>
      <p:sp>
        <p:nvSpPr>
          <p:cNvPr id="14348" name="Text Box 15"/>
          <p:cNvSpPr txBox="1">
            <a:spLocks noChangeArrowheads="1"/>
          </p:cNvSpPr>
          <p:nvPr/>
        </p:nvSpPr>
        <p:spPr bwMode="auto">
          <a:xfrm>
            <a:off x="1600200" y="2819400"/>
            <a:ext cx="1676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- giằng</a:t>
            </a:r>
          </a:p>
        </p:txBody>
      </p:sp>
      <p:sp>
        <p:nvSpPr>
          <p:cNvPr id="14349" name="Text Box 16"/>
          <p:cNvSpPr txBox="1">
            <a:spLocks noChangeArrowheads="1"/>
          </p:cNvSpPr>
          <p:nvPr/>
        </p:nvSpPr>
        <p:spPr bwMode="auto">
          <a:xfrm>
            <a:off x="1600200" y="3200400"/>
            <a:ext cx="2057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- gọng vó</a:t>
            </a:r>
          </a:p>
        </p:txBody>
      </p:sp>
      <p:sp>
        <p:nvSpPr>
          <p:cNvPr id="14350" name="Text Box 17"/>
          <p:cNvSpPr txBox="1">
            <a:spLocks noChangeArrowheads="1"/>
          </p:cNvSpPr>
          <p:nvPr/>
        </p:nvSpPr>
        <p:spPr bwMode="auto">
          <a:xfrm>
            <a:off x="1524000" y="3657600"/>
            <a:ext cx="1828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 - sóng </a:t>
            </a:r>
          </a:p>
        </p:txBody>
      </p:sp>
      <p:grpSp>
        <p:nvGrpSpPr>
          <p:cNvPr id="14351" name="Group 15"/>
          <p:cNvGrpSpPr>
            <a:grpSpLocks/>
          </p:cNvGrpSpPr>
          <p:nvPr/>
        </p:nvGrpSpPr>
        <p:grpSpPr bwMode="auto">
          <a:xfrm>
            <a:off x="304800" y="533400"/>
            <a:ext cx="8153400" cy="990600"/>
            <a:chOff x="192" y="480"/>
            <a:chExt cx="5136" cy="624"/>
          </a:xfrm>
        </p:grpSpPr>
        <p:sp>
          <p:nvSpPr>
            <p:cNvPr id="14373" name="Text Box 27"/>
            <p:cNvSpPr txBox="1">
              <a:spLocks noChangeArrowheads="1"/>
            </p:cNvSpPr>
            <p:nvPr/>
          </p:nvSpPr>
          <p:spPr bwMode="auto">
            <a:xfrm>
              <a:off x="1680" y="480"/>
              <a:ext cx="2256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000" b="1">
                  <a:solidFill>
                    <a:srgbClr val="FF0000"/>
                  </a:solidFill>
                  <a:latin typeface="Arial" charset="0"/>
                </a:rPr>
                <a:t>Bé nhìn biển</a:t>
              </a:r>
            </a:p>
          </p:txBody>
        </p:sp>
        <p:sp>
          <p:nvSpPr>
            <p:cNvPr id="14374" name="Text Box 5"/>
            <p:cNvSpPr txBox="1">
              <a:spLocks noChangeArrowheads="1"/>
            </p:cNvSpPr>
            <p:nvPr/>
          </p:nvSpPr>
          <p:spPr bwMode="auto">
            <a:xfrm>
              <a:off x="192" y="528"/>
              <a:ext cx="1200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3200" b="1" u="sng">
                  <a:latin typeface="Arial" charset="0"/>
                </a:rPr>
                <a:t>Tập </a:t>
              </a:r>
              <a:r>
                <a:rPr lang="vi-VN" sz="3200" b="1" u="sng">
                  <a:latin typeface="Arial" charset="0"/>
                </a:rPr>
                <a:t>đ</a:t>
              </a:r>
              <a:r>
                <a:rPr lang="en-US" sz="3200" b="1" u="sng">
                  <a:latin typeface="Arial" charset="0"/>
                </a:rPr>
                <a:t>ọc:</a:t>
              </a:r>
            </a:p>
          </p:txBody>
        </p:sp>
        <p:sp>
          <p:nvSpPr>
            <p:cNvPr id="14375" name="Text Box 19"/>
            <p:cNvSpPr txBox="1">
              <a:spLocks noChangeArrowheads="1"/>
            </p:cNvSpPr>
            <p:nvPr/>
          </p:nvSpPr>
          <p:spPr bwMode="auto">
            <a:xfrm>
              <a:off x="3648" y="816"/>
              <a:ext cx="168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 i="1">
                  <a:latin typeface="Arial" charset="0"/>
                </a:rPr>
                <a:t>(Trần Mạnh Hảo)</a:t>
              </a:r>
            </a:p>
          </p:txBody>
        </p:sp>
      </p:grpSp>
      <p:sp>
        <p:nvSpPr>
          <p:cNvPr id="14352" name="Text Box 15"/>
          <p:cNvSpPr txBox="1">
            <a:spLocks noChangeArrowheads="1"/>
          </p:cNvSpPr>
          <p:nvPr/>
        </p:nvSpPr>
        <p:spPr bwMode="auto">
          <a:xfrm>
            <a:off x="1600200" y="2819400"/>
            <a:ext cx="1676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-</a:t>
            </a:r>
            <a:r>
              <a:rPr lang="en-US">
                <a:solidFill>
                  <a:srgbClr val="FF0000"/>
                </a:solidFill>
                <a:latin typeface="Arial" charset="0"/>
              </a:rPr>
              <a:t> gi</a:t>
            </a:r>
            <a:r>
              <a:rPr lang="en-US">
                <a:latin typeface="Arial" charset="0"/>
              </a:rPr>
              <a:t>ằng</a:t>
            </a:r>
          </a:p>
        </p:txBody>
      </p:sp>
      <p:sp>
        <p:nvSpPr>
          <p:cNvPr id="14353" name="Text Box 16"/>
          <p:cNvSpPr txBox="1">
            <a:spLocks noChangeArrowheads="1"/>
          </p:cNvSpPr>
          <p:nvPr/>
        </p:nvSpPr>
        <p:spPr bwMode="auto">
          <a:xfrm>
            <a:off x="1600200" y="3200400"/>
            <a:ext cx="2057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- g</a:t>
            </a:r>
            <a:r>
              <a:rPr lang="en-US">
                <a:solidFill>
                  <a:srgbClr val="FF0000"/>
                </a:solidFill>
                <a:latin typeface="Arial" charset="0"/>
              </a:rPr>
              <a:t>ọng</a:t>
            </a:r>
            <a:r>
              <a:rPr lang="en-US">
                <a:latin typeface="Arial" charset="0"/>
              </a:rPr>
              <a:t> vó</a:t>
            </a:r>
          </a:p>
        </p:txBody>
      </p:sp>
      <p:sp>
        <p:nvSpPr>
          <p:cNvPr id="14354" name="Text Box 17"/>
          <p:cNvSpPr txBox="1">
            <a:spLocks noChangeArrowheads="1"/>
          </p:cNvSpPr>
          <p:nvPr/>
        </p:nvSpPr>
        <p:spPr bwMode="auto">
          <a:xfrm>
            <a:off x="1524000" y="3657600"/>
            <a:ext cx="1828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 - </a:t>
            </a:r>
            <a:r>
              <a:rPr lang="en-US">
                <a:solidFill>
                  <a:srgbClr val="FF0000"/>
                </a:solidFill>
                <a:latin typeface="Arial" charset="0"/>
              </a:rPr>
              <a:t>s</a:t>
            </a:r>
            <a:r>
              <a:rPr lang="en-US">
                <a:latin typeface="Arial" charset="0"/>
              </a:rPr>
              <a:t>óng </a:t>
            </a:r>
          </a:p>
        </p:txBody>
      </p:sp>
      <p:sp>
        <p:nvSpPr>
          <p:cNvPr id="14355" name="Text Box 23"/>
          <p:cNvSpPr txBox="1">
            <a:spLocks noChangeArrowheads="1"/>
          </p:cNvSpPr>
          <p:nvPr/>
        </p:nvSpPr>
        <p:spPr bwMode="auto">
          <a:xfrm>
            <a:off x="1614488" y="2424113"/>
            <a:ext cx="1905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- bễ</a:t>
            </a:r>
          </a:p>
        </p:txBody>
      </p:sp>
      <p:sp>
        <p:nvSpPr>
          <p:cNvPr id="14356" name="Text Box 24"/>
          <p:cNvSpPr txBox="1">
            <a:spLocks noChangeArrowheads="1"/>
          </p:cNvSpPr>
          <p:nvPr/>
        </p:nvSpPr>
        <p:spPr bwMode="auto">
          <a:xfrm>
            <a:off x="1614488" y="2419350"/>
            <a:ext cx="1905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- b</a:t>
            </a:r>
            <a:r>
              <a:rPr lang="en-US">
                <a:solidFill>
                  <a:srgbClr val="FF0000"/>
                </a:solidFill>
                <a:latin typeface="Arial" charset="0"/>
              </a:rPr>
              <a:t>ễ</a:t>
            </a:r>
          </a:p>
        </p:txBody>
      </p:sp>
      <p:sp>
        <p:nvSpPr>
          <p:cNvPr id="14357" name="Text Box 25"/>
          <p:cNvSpPr txBox="1">
            <a:spLocks noChangeArrowheads="1"/>
          </p:cNvSpPr>
          <p:nvPr/>
        </p:nvSpPr>
        <p:spPr bwMode="auto">
          <a:xfrm>
            <a:off x="6019800" y="2514600"/>
            <a:ext cx="1981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- bễ</a:t>
            </a:r>
          </a:p>
        </p:txBody>
      </p:sp>
      <p:sp>
        <p:nvSpPr>
          <p:cNvPr id="14358" name="Text Box 26"/>
          <p:cNvSpPr txBox="1">
            <a:spLocks noChangeArrowheads="1"/>
          </p:cNvSpPr>
          <p:nvPr/>
        </p:nvSpPr>
        <p:spPr bwMode="auto">
          <a:xfrm>
            <a:off x="1371600" y="4267200"/>
            <a:ext cx="4495800" cy="244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Phì phò như bễ</a:t>
            </a:r>
          </a:p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Biển mệt thở rung</a:t>
            </a:r>
          </a:p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Còng giơ gọng vó</a:t>
            </a:r>
          </a:p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Định khiêng sóng lừng</a:t>
            </a:r>
          </a:p>
        </p:txBody>
      </p:sp>
      <p:sp>
        <p:nvSpPr>
          <p:cNvPr id="14359" name="Line 27"/>
          <p:cNvSpPr>
            <a:spLocks noChangeShapeType="1"/>
          </p:cNvSpPr>
          <p:nvPr/>
        </p:nvSpPr>
        <p:spPr bwMode="auto">
          <a:xfrm flipH="1">
            <a:off x="3657600" y="4362450"/>
            <a:ext cx="152400" cy="3810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60" name="Line 28"/>
          <p:cNvSpPr>
            <a:spLocks noChangeShapeType="1"/>
          </p:cNvSpPr>
          <p:nvPr/>
        </p:nvSpPr>
        <p:spPr bwMode="auto">
          <a:xfrm flipH="1">
            <a:off x="4043363" y="5029200"/>
            <a:ext cx="152400" cy="3810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61" name="Line 29"/>
          <p:cNvSpPr>
            <a:spLocks noChangeShapeType="1"/>
          </p:cNvSpPr>
          <p:nvPr/>
        </p:nvSpPr>
        <p:spPr bwMode="auto">
          <a:xfrm flipH="1">
            <a:off x="4043363" y="5638800"/>
            <a:ext cx="152400" cy="3810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4362" name="Group 30"/>
          <p:cNvGrpSpPr>
            <a:grpSpLocks/>
          </p:cNvGrpSpPr>
          <p:nvPr/>
        </p:nvGrpSpPr>
        <p:grpSpPr bwMode="auto">
          <a:xfrm>
            <a:off x="4757738" y="6324600"/>
            <a:ext cx="228600" cy="381000"/>
            <a:chOff x="3024" y="3984"/>
            <a:chExt cx="144" cy="240"/>
          </a:xfrm>
        </p:grpSpPr>
        <p:sp>
          <p:nvSpPr>
            <p:cNvPr id="14371" name="Line 31"/>
            <p:cNvSpPr>
              <a:spLocks noChangeShapeType="1"/>
            </p:cNvSpPr>
            <p:nvPr/>
          </p:nvSpPr>
          <p:spPr bwMode="auto">
            <a:xfrm flipH="1">
              <a:off x="3024" y="3984"/>
              <a:ext cx="96" cy="24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72" name="Line 32"/>
            <p:cNvSpPr>
              <a:spLocks noChangeShapeType="1"/>
            </p:cNvSpPr>
            <p:nvPr/>
          </p:nvSpPr>
          <p:spPr bwMode="auto">
            <a:xfrm flipH="1">
              <a:off x="3072" y="3984"/>
              <a:ext cx="96" cy="24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363" name="Line 33"/>
          <p:cNvSpPr>
            <a:spLocks noChangeShapeType="1"/>
          </p:cNvSpPr>
          <p:nvPr/>
        </p:nvSpPr>
        <p:spPr bwMode="auto">
          <a:xfrm>
            <a:off x="1524000" y="4724400"/>
            <a:ext cx="9906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64" name="Line 34"/>
          <p:cNvSpPr>
            <a:spLocks noChangeShapeType="1"/>
          </p:cNvSpPr>
          <p:nvPr/>
        </p:nvSpPr>
        <p:spPr bwMode="auto">
          <a:xfrm>
            <a:off x="2895600" y="5334000"/>
            <a:ext cx="1143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65" name="Line 35"/>
          <p:cNvSpPr>
            <a:spLocks noChangeShapeType="1"/>
          </p:cNvSpPr>
          <p:nvPr/>
        </p:nvSpPr>
        <p:spPr bwMode="auto">
          <a:xfrm>
            <a:off x="2333625" y="5986463"/>
            <a:ext cx="4572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66" name="Line 36"/>
          <p:cNvSpPr>
            <a:spLocks noChangeShapeType="1"/>
          </p:cNvSpPr>
          <p:nvPr/>
        </p:nvSpPr>
        <p:spPr bwMode="auto">
          <a:xfrm>
            <a:off x="2286000" y="6629400"/>
            <a:ext cx="8382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67" name="Text Box 37"/>
          <p:cNvSpPr txBox="1">
            <a:spLocks noChangeArrowheads="1"/>
          </p:cNvSpPr>
          <p:nvPr/>
        </p:nvSpPr>
        <p:spPr bwMode="auto">
          <a:xfrm>
            <a:off x="6019800" y="3048000"/>
            <a:ext cx="1600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- biển</a:t>
            </a:r>
          </a:p>
        </p:txBody>
      </p:sp>
      <p:sp>
        <p:nvSpPr>
          <p:cNvPr id="14368" name="Text Box 38"/>
          <p:cNvSpPr txBox="1">
            <a:spLocks noChangeArrowheads="1"/>
          </p:cNvSpPr>
          <p:nvPr/>
        </p:nvSpPr>
        <p:spPr bwMode="auto">
          <a:xfrm>
            <a:off x="6019800" y="3733800"/>
            <a:ext cx="1752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14369" name="Text Box 39"/>
          <p:cNvSpPr txBox="1">
            <a:spLocks noChangeArrowheads="1"/>
          </p:cNvSpPr>
          <p:nvPr/>
        </p:nvSpPr>
        <p:spPr bwMode="auto">
          <a:xfrm>
            <a:off x="6019800" y="3581400"/>
            <a:ext cx="1600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- còng</a:t>
            </a:r>
          </a:p>
        </p:txBody>
      </p:sp>
      <p:sp>
        <p:nvSpPr>
          <p:cNvPr id="14370" name="Text Box 44"/>
          <p:cNvSpPr txBox="1">
            <a:spLocks noChangeArrowheads="1"/>
          </p:cNvSpPr>
          <p:nvPr/>
        </p:nvSpPr>
        <p:spPr bwMode="auto">
          <a:xfrm>
            <a:off x="6019800" y="4038600"/>
            <a:ext cx="2286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- sóng lừng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6019800" y="4114800"/>
            <a:ext cx="19050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- sóng lừng</a:t>
            </a: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6019800" y="4114800"/>
            <a:ext cx="2209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- sóng lừng</a:t>
            </a:r>
          </a:p>
        </p:txBody>
      </p:sp>
      <p:sp>
        <p:nvSpPr>
          <p:cNvPr id="15364" name="Rectangle 2"/>
          <p:cNvSpPr>
            <a:spLocks noChangeArrowheads="1"/>
          </p:cNvSpPr>
          <p:nvPr/>
        </p:nvSpPr>
        <p:spPr bwMode="auto">
          <a:xfrm>
            <a:off x="0" y="-228600"/>
            <a:ext cx="9144000" cy="7086600"/>
          </a:xfrm>
          <a:prstGeom prst="rect">
            <a:avLst/>
          </a:prstGeom>
          <a:solidFill>
            <a:srgbClr val="CCFFFF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hlink"/>
              </a:solidFill>
              <a:latin typeface="Arial" charset="0"/>
            </a:endParaRPr>
          </a:p>
        </p:txBody>
      </p:sp>
      <p:sp>
        <p:nvSpPr>
          <p:cNvPr id="15365" name="Line 5"/>
          <p:cNvSpPr>
            <a:spLocks noChangeShapeType="1"/>
          </p:cNvSpPr>
          <p:nvPr/>
        </p:nvSpPr>
        <p:spPr bwMode="auto">
          <a:xfrm>
            <a:off x="3200400" y="1905000"/>
            <a:ext cx="2895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66" name="Line 6"/>
          <p:cNvSpPr>
            <a:spLocks noChangeShapeType="1"/>
          </p:cNvSpPr>
          <p:nvPr/>
        </p:nvSpPr>
        <p:spPr bwMode="auto">
          <a:xfrm>
            <a:off x="4572000" y="1905000"/>
            <a:ext cx="0" cy="419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1066800" y="1600200"/>
            <a:ext cx="19812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b="1" u="sng">
                <a:solidFill>
                  <a:schemeClr val="tx1"/>
                </a:solidFill>
                <a:latin typeface="Arial" charset="0"/>
              </a:rPr>
              <a:t>Luyện </a:t>
            </a:r>
            <a:r>
              <a:rPr lang="vi-VN" b="1" u="sng">
                <a:solidFill>
                  <a:schemeClr val="tx1"/>
                </a:solidFill>
                <a:latin typeface="Arial" charset="0"/>
              </a:rPr>
              <a:t>đ</a:t>
            </a:r>
            <a:r>
              <a:rPr lang="en-US" b="1" u="sng">
                <a:solidFill>
                  <a:schemeClr val="tx1"/>
                </a:solidFill>
                <a:latin typeface="Arial" charset="0"/>
              </a:rPr>
              <a:t>ọc</a:t>
            </a:r>
            <a:r>
              <a:rPr lang="en-US" b="1">
                <a:solidFill>
                  <a:schemeClr val="tx1"/>
                </a:solidFill>
                <a:latin typeface="Arial" charset="0"/>
              </a:rPr>
              <a:t>:</a:t>
            </a:r>
          </a:p>
        </p:txBody>
      </p:sp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6248400" y="1600200"/>
            <a:ext cx="2667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b="1" u="sng">
                <a:solidFill>
                  <a:schemeClr val="tx1"/>
                </a:solidFill>
                <a:latin typeface="Arial" charset="0"/>
              </a:rPr>
              <a:t>Tìm hiểu bài</a:t>
            </a:r>
            <a:r>
              <a:rPr lang="en-US" b="1">
                <a:solidFill>
                  <a:schemeClr val="tx1"/>
                </a:solidFill>
                <a:latin typeface="Arial" charset="0"/>
              </a:rPr>
              <a:t>:</a:t>
            </a:r>
          </a:p>
        </p:txBody>
      </p:sp>
      <p:sp>
        <p:nvSpPr>
          <p:cNvPr id="15369" name="Text Box 9"/>
          <p:cNvSpPr txBox="1">
            <a:spLocks noChangeArrowheads="1"/>
          </p:cNvSpPr>
          <p:nvPr/>
        </p:nvSpPr>
        <p:spPr bwMode="auto">
          <a:xfrm>
            <a:off x="228600" y="2057400"/>
            <a:ext cx="2590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 i="1">
                <a:solidFill>
                  <a:schemeClr val="tx1"/>
                </a:solidFill>
                <a:latin typeface="Arial" charset="0"/>
              </a:rPr>
              <a:t>*Đọc </a:t>
            </a:r>
            <a:r>
              <a:rPr lang="vi-VN" sz="2400" b="1" i="1">
                <a:solidFill>
                  <a:schemeClr val="tx1"/>
                </a:solidFill>
                <a:latin typeface="Arial" charset="0"/>
              </a:rPr>
              <a:t>đ</a:t>
            </a:r>
            <a:r>
              <a:rPr lang="en-US" sz="2400" b="1" i="1">
                <a:solidFill>
                  <a:schemeClr val="tx1"/>
                </a:solidFill>
                <a:latin typeface="Arial" charset="0"/>
              </a:rPr>
              <a:t>úng</a:t>
            </a:r>
            <a:r>
              <a:rPr lang="en-US" i="1">
                <a:solidFill>
                  <a:schemeClr val="tx1"/>
                </a:solidFill>
                <a:latin typeface="Arial" charset="0"/>
              </a:rPr>
              <a:t>:</a:t>
            </a:r>
          </a:p>
        </p:txBody>
      </p:sp>
      <p:sp>
        <p:nvSpPr>
          <p:cNvPr id="15370" name="Text Box 10"/>
          <p:cNvSpPr txBox="1">
            <a:spLocks noChangeArrowheads="1"/>
          </p:cNvSpPr>
          <p:nvPr/>
        </p:nvSpPr>
        <p:spPr bwMode="auto">
          <a:xfrm>
            <a:off x="228600" y="3962400"/>
            <a:ext cx="23622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 i="1">
                <a:solidFill>
                  <a:schemeClr val="tx1"/>
                </a:solidFill>
                <a:latin typeface="Arial" charset="0"/>
              </a:rPr>
              <a:t>*Đọc diễn cảm:</a:t>
            </a:r>
          </a:p>
        </p:txBody>
      </p:sp>
      <p:sp>
        <p:nvSpPr>
          <p:cNvPr id="15371" name="Text Box 11"/>
          <p:cNvSpPr txBox="1">
            <a:spLocks noChangeArrowheads="1"/>
          </p:cNvSpPr>
          <p:nvPr/>
        </p:nvSpPr>
        <p:spPr bwMode="auto">
          <a:xfrm>
            <a:off x="4953000" y="1981200"/>
            <a:ext cx="19050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 i="1">
                <a:solidFill>
                  <a:schemeClr val="tx1"/>
                </a:solidFill>
                <a:latin typeface="Arial" charset="0"/>
              </a:rPr>
              <a:t>*Từ ngữ:</a:t>
            </a:r>
          </a:p>
          <a:p>
            <a:pPr eaLnBrk="1" hangingPunct="1">
              <a:spcBef>
                <a:spcPct val="50000"/>
              </a:spcBef>
            </a:pPr>
            <a:endParaRPr lang="en-US" sz="2400" b="1" i="1">
              <a:solidFill>
                <a:schemeClr val="tx1"/>
              </a:solidFill>
              <a:latin typeface="Arial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2400" b="1" i="1">
                <a:solidFill>
                  <a:schemeClr val="tx1"/>
                </a:solidFill>
                <a:latin typeface="Arial" charset="0"/>
              </a:rPr>
              <a:t>  </a:t>
            </a:r>
          </a:p>
        </p:txBody>
      </p:sp>
      <p:sp>
        <p:nvSpPr>
          <p:cNvPr id="15372" name="Text Box 15"/>
          <p:cNvSpPr txBox="1">
            <a:spLocks noChangeArrowheads="1"/>
          </p:cNvSpPr>
          <p:nvPr/>
        </p:nvSpPr>
        <p:spPr bwMode="auto">
          <a:xfrm>
            <a:off x="1600200" y="2819400"/>
            <a:ext cx="1676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- giằng</a:t>
            </a:r>
          </a:p>
        </p:txBody>
      </p:sp>
      <p:sp>
        <p:nvSpPr>
          <p:cNvPr id="15373" name="Text Box 16"/>
          <p:cNvSpPr txBox="1">
            <a:spLocks noChangeArrowheads="1"/>
          </p:cNvSpPr>
          <p:nvPr/>
        </p:nvSpPr>
        <p:spPr bwMode="auto">
          <a:xfrm>
            <a:off x="1600200" y="3200400"/>
            <a:ext cx="2057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- gọng vó</a:t>
            </a:r>
          </a:p>
        </p:txBody>
      </p:sp>
      <p:sp>
        <p:nvSpPr>
          <p:cNvPr id="15374" name="Text Box 17"/>
          <p:cNvSpPr txBox="1">
            <a:spLocks noChangeArrowheads="1"/>
          </p:cNvSpPr>
          <p:nvPr/>
        </p:nvSpPr>
        <p:spPr bwMode="auto">
          <a:xfrm>
            <a:off x="1524000" y="3657600"/>
            <a:ext cx="1828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 - sóng </a:t>
            </a:r>
          </a:p>
        </p:txBody>
      </p:sp>
      <p:grpSp>
        <p:nvGrpSpPr>
          <p:cNvPr id="15375" name="Group 15"/>
          <p:cNvGrpSpPr>
            <a:grpSpLocks/>
          </p:cNvGrpSpPr>
          <p:nvPr/>
        </p:nvGrpSpPr>
        <p:grpSpPr bwMode="auto">
          <a:xfrm>
            <a:off x="304800" y="533400"/>
            <a:ext cx="8153400" cy="990600"/>
            <a:chOff x="192" y="480"/>
            <a:chExt cx="5136" cy="624"/>
          </a:xfrm>
        </p:grpSpPr>
        <p:sp>
          <p:nvSpPr>
            <p:cNvPr id="15402" name="Text Box 27"/>
            <p:cNvSpPr txBox="1">
              <a:spLocks noChangeArrowheads="1"/>
            </p:cNvSpPr>
            <p:nvPr/>
          </p:nvSpPr>
          <p:spPr bwMode="auto">
            <a:xfrm>
              <a:off x="1680" y="480"/>
              <a:ext cx="2256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000" b="1">
                  <a:solidFill>
                    <a:srgbClr val="FF0000"/>
                  </a:solidFill>
                  <a:latin typeface="Arial" charset="0"/>
                </a:rPr>
                <a:t>Bé nhìn biển</a:t>
              </a:r>
            </a:p>
          </p:txBody>
        </p:sp>
        <p:sp>
          <p:nvSpPr>
            <p:cNvPr id="15403" name="Text Box 5"/>
            <p:cNvSpPr txBox="1">
              <a:spLocks noChangeArrowheads="1"/>
            </p:cNvSpPr>
            <p:nvPr/>
          </p:nvSpPr>
          <p:spPr bwMode="auto">
            <a:xfrm>
              <a:off x="192" y="528"/>
              <a:ext cx="1200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3200" b="1" u="sng">
                  <a:latin typeface="Arial" charset="0"/>
                </a:rPr>
                <a:t>Tập </a:t>
              </a:r>
              <a:r>
                <a:rPr lang="vi-VN" sz="3200" b="1" u="sng">
                  <a:latin typeface="Arial" charset="0"/>
                </a:rPr>
                <a:t>đ</a:t>
              </a:r>
              <a:r>
                <a:rPr lang="en-US" sz="3200" b="1" u="sng">
                  <a:latin typeface="Arial" charset="0"/>
                </a:rPr>
                <a:t>ọc:</a:t>
              </a:r>
            </a:p>
          </p:txBody>
        </p:sp>
        <p:sp>
          <p:nvSpPr>
            <p:cNvPr id="15404" name="Text Box 19"/>
            <p:cNvSpPr txBox="1">
              <a:spLocks noChangeArrowheads="1"/>
            </p:cNvSpPr>
            <p:nvPr/>
          </p:nvSpPr>
          <p:spPr bwMode="auto">
            <a:xfrm>
              <a:off x="3648" y="816"/>
              <a:ext cx="168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 i="1">
                  <a:latin typeface="Arial" charset="0"/>
                </a:rPr>
                <a:t>(Trần Mạnh Hảo)</a:t>
              </a:r>
            </a:p>
          </p:txBody>
        </p:sp>
      </p:grpSp>
      <p:sp>
        <p:nvSpPr>
          <p:cNvPr id="15376" name="Text Box 15"/>
          <p:cNvSpPr txBox="1">
            <a:spLocks noChangeArrowheads="1"/>
          </p:cNvSpPr>
          <p:nvPr/>
        </p:nvSpPr>
        <p:spPr bwMode="auto">
          <a:xfrm>
            <a:off x="1600200" y="2819400"/>
            <a:ext cx="1676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-</a:t>
            </a:r>
            <a:r>
              <a:rPr lang="en-US">
                <a:solidFill>
                  <a:srgbClr val="FF0000"/>
                </a:solidFill>
                <a:latin typeface="Arial" charset="0"/>
              </a:rPr>
              <a:t> gi</a:t>
            </a:r>
            <a:r>
              <a:rPr lang="en-US">
                <a:latin typeface="Arial" charset="0"/>
              </a:rPr>
              <a:t>ằng</a:t>
            </a:r>
          </a:p>
        </p:txBody>
      </p:sp>
      <p:sp>
        <p:nvSpPr>
          <p:cNvPr id="15377" name="Text Box 16"/>
          <p:cNvSpPr txBox="1">
            <a:spLocks noChangeArrowheads="1"/>
          </p:cNvSpPr>
          <p:nvPr/>
        </p:nvSpPr>
        <p:spPr bwMode="auto">
          <a:xfrm>
            <a:off x="1600200" y="3200400"/>
            <a:ext cx="2057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- g</a:t>
            </a:r>
            <a:r>
              <a:rPr lang="en-US">
                <a:solidFill>
                  <a:srgbClr val="FF0000"/>
                </a:solidFill>
                <a:latin typeface="Arial" charset="0"/>
              </a:rPr>
              <a:t>ọng</a:t>
            </a:r>
            <a:r>
              <a:rPr lang="en-US">
                <a:latin typeface="Arial" charset="0"/>
              </a:rPr>
              <a:t> vó</a:t>
            </a:r>
          </a:p>
        </p:txBody>
      </p:sp>
      <p:sp>
        <p:nvSpPr>
          <p:cNvPr id="15378" name="Text Box 17"/>
          <p:cNvSpPr txBox="1">
            <a:spLocks noChangeArrowheads="1"/>
          </p:cNvSpPr>
          <p:nvPr/>
        </p:nvSpPr>
        <p:spPr bwMode="auto">
          <a:xfrm>
            <a:off x="1524000" y="3657600"/>
            <a:ext cx="1828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 - </a:t>
            </a:r>
            <a:r>
              <a:rPr lang="en-US">
                <a:solidFill>
                  <a:srgbClr val="FF0000"/>
                </a:solidFill>
                <a:latin typeface="Arial" charset="0"/>
              </a:rPr>
              <a:t>s</a:t>
            </a:r>
            <a:r>
              <a:rPr lang="en-US">
                <a:latin typeface="Arial" charset="0"/>
              </a:rPr>
              <a:t>óng </a:t>
            </a:r>
          </a:p>
        </p:txBody>
      </p:sp>
      <p:sp>
        <p:nvSpPr>
          <p:cNvPr id="15379" name="Text Box 23"/>
          <p:cNvSpPr txBox="1">
            <a:spLocks noChangeArrowheads="1"/>
          </p:cNvSpPr>
          <p:nvPr/>
        </p:nvSpPr>
        <p:spPr bwMode="auto">
          <a:xfrm>
            <a:off x="1614488" y="2424113"/>
            <a:ext cx="1905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- bễ</a:t>
            </a:r>
          </a:p>
        </p:txBody>
      </p:sp>
      <p:sp>
        <p:nvSpPr>
          <p:cNvPr id="15380" name="Text Box 24"/>
          <p:cNvSpPr txBox="1">
            <a:spLocks noChangeArrowheads="1"/>
          </p:cNvSpPr>
          <p:nvPr/>
        </p:nvSpPr>
        <p:spPr bwMode="auto">
          <a:xfrm>
            <a:off x="1614488" y="2419350"/>
            <a:ext cx="1905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- b</a:t>
            </a:r>
            <a:r>
              <a:rPr lang="en-US">
                <a:solidFill>
                  <a:srgbClr val="FF0000"/>
                </a:solidFill>
                <a:latin typeface="Arial" charset="0"/>
              </a:rPr>
              <a:t>ễ</a:t>
            </a:r>
          </a:p>
        </p:txBody>
      </p:sp>
      <p:sp>
        <p:nvSpPr>
          <p:cNvPr id="15381" name="Text Box 25"/>
          <p:cNvSpPr txBox="1">
            <a:spLocks noChangeArrowheads="1"/>
          </p:cNvSpPr>
          <p:nvPr/>
        </p:nvSpPr>
        <p:spPr bwMode="auto">
          <a:xfrm>
            <a:off x="6019800" y="2514600"/>
            <a:ext cx="1981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- bễ</a:t>
            </a:r>
          </a:p>
        </p:txBody>
      </p:sp>
      <p:sp>
        <p:nvSpPr>
          <p:cNvPr id="15382" name="Text Box 26"/>
          <p:cNvSpPr txBox="1">
            <a:spLocks noChangeArrowheads="1"/>
          </p:cNvSpPr>
          <p:nvPr/>
        </p:nvSpPr>
        <p:spPr bwMode="auto">
          <a:xfrm>
            <a:off x="1371600" y="4267200"/>
            <a:ext cx="4495800" cy="244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Phì phò như bễ</a:t>
            </a:r>
          </a:p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Biển mệt thở rung</a:t>
            </a:r>
          </a:p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Còng giơ gọng vó</a:t>
            </a:r>
          </a:p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Định khiêng sóng lừng</a:t>
            </a:r>
          </a:p>
        </p:txBody>
      </p:sp>
      <p:sp>
        <p:nvSpPr>
          <p:cNvPr id="15383" name="Line 27"/>
          <p:cNvSpPr>
            <a:spLocks noChangeShapeType="1"/>
          </p:cNvSpPr>
          <p:nvPr/>
        </p:nvSpPr>
        <p:spPr bwMode="auto">
          <a:xfrm flipH="1">
            <a:off x="3657600" y="4362450"/>
            <a:ext cx="152400" cy="3810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84" name="Line 28"/>
          <p:cNvSpPr>
            <a:spLocks noChangeShapeType="1"/>
          </p:cNvSpPr>
          <p:nvPr/>
        </p:nvSpPr>
        <p:spPr bwMode="auto">
          <a:xfrm flipH="1">
            <a:off x="4043363" y="5029200"/>
            <a:ext cx="152400" cy="3810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85" name="Line 29"/>
          <p:cNvSpPr>
            <a:spLocks noChangeShapeType="1"/>
          </p:cNvSpPr>
          <p:nvPr/>
        </p:nvSpPr>
        <p:spPr bwMode="auto">
          <a:xfrm flipH="1">
            <a:off x="4043363" y="5638800"/>
            <a:ext cx="152400" cy="3810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5386" name="Group 30"/>
          <p:cNvGrpSpPr>
            <a:grpSpLocks/>
          </p:cNvGrpSpPr>
          <p:nvPr/>
        </p:nvGrpSpPr>
        <p:grpSpPr bwMode="auto">
          <a:xfrm>
            <a:off x="4757738" y="6324600"/>
            <a:ext cx="228600" cy="381000"/>
            <a:chOff x="3024" y="3984"/>
            <a:chExt cx="144" cy="240"/>
          </a:xfrm>
        </p:grpSpPr>
        <p:sp>
          <p:nvSpPr>
            <p:cNvPr id="15400" name="Line 31"/>
            <p:cNvSpPr>
              <a:spLocks noChangeShapeType="1"/>
            </p:cNvSpPr>
            <p:nvPr/>
          </p:nvSpPr>
          <p:spPr bwMode="auto">
            <a:xfrm flipH="1">
              <a:off x="3024" y="3984"/>
              <a:ext cx="96" cy="24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01" name="Line 32"/>
            <p:cNvSpPr>
              <a:spLocks noChangeShapeType="1"/>
            </p:cNvSpPr>
            <p:nvPr/>
          </p:nvSpPr>
          <p:spPr bwMode="auto">
            <a:xfrm flipH="1">
              <a:off x="3072" y="3984"/>
              <a:ext cx="96" cy="24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387" name="Line 33"/>
          <p:cNvSpPr>
            <a:spLocks noChangeShapeType="1"/>
          </p:cNvSpPr>
          <p:nvPr/>
        </p:nvSpPr>
        <p:spPr bwMode="auto">
          <a:xfrm>
            <a:off x="1524000" y="4724400"/>
            <a:ext cx="9906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88" name="Line 34"/>
          <p:cNvSpPr>
            <a:spLocks noChangeShapeType="1"/>
          </p:cNvSpPr>
          <p:nvPr/>
        </p:nvSpPr>
        <p:spPr bwMode="auto">
          <a:xfrm>
            <a:off x="2895600" y="5334000"/>
            <a:ext cx="1143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89" name="Line 35"/>
          <p:cNvSpPr>
            <a:spLocks noChangeShapeType="1"/>
          </p:cNvSpPr>
          <p:nvPr/>
        </p:nvSpPr>
        <p:spPr bwMode="auto">
          <a:xfrm>
            <a:off x="2333625" y="5986463"/>
            <a:ext cx="4572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0" name="Line 36"/>
          <p:cNvSpPr>
            <a:spLocks noChangeShapeType="1"/>
          </p:cNvSpPr>
          <p:nvPr/>
        </p:nvSpPr>
        <p:spPr bwMode="auto">
          <a:xfrm>
            <a:off x="2286000" y="6629400"/>
            <a:ext cx="8382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1" name="Text Box 37"/>
          <p:cNvSpPr txBox="1">
            <a:spLocks noChangeArrowheads="1"/>
          </p:cNvSpPr>
          <p:nvPr/>
        </p:nvSpPr>
        <p:spPr bwMode="auto">
          <a:xfrm>
            <a:off x="6019800" y="3048000"/>
            <a:ext cx="1600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- biển</a:t>
            </a:r>
          </a:p>
        </p:txBody>
      </p:sp>
      <p:sp>
        <p:nvSpPr>
          <p:cNvPr id="15392" name="Text Box 38"/>
          <p:cNvSpPr txBox="1">
            <a:spLocks noChangeArrowheads="1"/>
          </p:cNvSpPr>
          <p:nvPr/>
        </p:nvSpPr>
        <p:spPr bwMode="auto">
          <a:xfrm>
            <a:off x="6019800" y="3733800"/>
            <a:ext cx="1752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15393" name="Text Box 39"/>
          <p:cNvSpPr txBox="1">
            <a:spLocks noChangeArrowheads="1"/>
          </p:cNvSpPr>
          <p:nvPr/>
        </p:nvSpPr>
        <p:spPr bwMode="auto">
          <a:xfrm>
            <a:off x="6019800" y="3581400"/>
            <a:ext cx="1600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- còng</a:t>
            </a:r>
          </a:p>
        </p:txBody>
      </p:sp>
      <p:sp>
        <p:nvSpPr>
          <p:cNvPr id="15394" name="Text Box 40"/>
          <p:cNvSpPr txBox="1">
            <a:spLocks noChangeArrowheads="1"/>
          </p:cNvSpPr>
          <p:nvPr/>
        </p:nvSpPr>
        <p:spPr bwMode="auto">
          <a:xfrm>
            <a:off x="6019800" y="4038600"/>
            <a:ext cx="2286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- sóng lừng</a:t>
            </a:r>
          </a:p>
        </p:txBody>
      </p:sp>
      <p:pic>
        <p:nvPicPr>
          <p:cNvPr id="71723" name="Picture 43" descr="bat ca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422400"/>
            <a:ext cx="8610600" cy="543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4" name="Picture 44" descr="muo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447800"/>
            <a:ext cx="8763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5" name="Picture 45" descr="dánh cá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400" y="1447800"/>
            <a:ext cx="86106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7" name="Picture 47" descr="tam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1524000"/>
            <a:ext cx="91440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9" name="Bien-Hat-Chieu-Nay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304800" y="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717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717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71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71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71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71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500"/>
                                        <p:tgtEl>
                                          <p:spTgt spid="71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7" dur="500"/>
                                        <p:tgtEl>
                                          <p:spTgt spid="717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3" dur="2000"/>
                                        <p:tgtEl>
                                          <p:spTgt spid="71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37" dur="500"/>
                                        <p:tgtEl>
                                          <p:spTgt spid="717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3" dur="500"/>
                                        <p:tgtEl>
                                          <p:spTgt spid="71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7" dur="500"/>
                                        <p:tgtEl>
                                          <p:spTgt spid="717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254329" fill="hold"/>
                                        <p:tgtEl>
                                          <p:spTgt spid="717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5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1729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-228600"/>
            <a:ext cx="9144000" cy="7086600"/>
          </a:xfrm>
          <a:prstGeom prst="rect">
            <a:avLst/>
          </a:prstGeom>
          <a:solidFill>
            <a:srgbClr val="CCFFFF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hlink"/>
              </a:solidFill>
              <a:latin typeface="Arial" charset="0"/>
            </a:endParaRPr>
          </a:p>
        </p:txBody>
      </p:sp>
      <p:sp>
        <p:nvSpPr>
          <p:cNvPr id="4099" name="Line 5"/>
          <p:cNvSpPr>
            <a:spLocks noChangeShapeType="1"/>
          </p:cNvSpPr>
          <p:nvPr/>
        </p:nvSpPr>
        <p:spPr bwMode="auto">
          <a:xfrm>
            <a:off x="3200400" y="1905000"/>
            <a:ext cx="2895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0" name="Line 6"/>
          <p:cNvSpPr>
            <a:spLocks noChangeShapeType="1"/>
          </p:cNvSpPr>
          <p:nvPr/>
        </p:nvSpPr>
        <p:spPr bwMode="auto">
          <a:xfrm>
            <a:off x="4572000" y="1905000"/>
            <a:ext cx="0" cy="419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1" name="Text Box 7"/>
          <p:cNvSpPr txBox="1">
            <a:spLocks noChangeArrowheads="1"/>
          </p:cNvSpPr>
          <p:nvPr/>
        </p:nvSpPr>
        <p:spPr bwMode="auto">
          <a:xfrm>
            <a:off x="1066800" y="1600200"/>
            <a:ext cx="19812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b="1" u="sng">
                <a:solidFill>
                  <a:schemeClr val="tx1"/>
                </a:solidFill>
                <a:latin typeface="Arial" charset="0"/>
              </a:rPr>
              <a:t>Luyện </a:t>
            </a:r>
            <a:r>
              <a:rPr lang="vi-VN" b="1" u="sng">
                <a:solidFill>
                  <a:schemeClr val="tx1"/>
                </a:solidFill>
                <a:latin typeface="Arial" charset="0"/>
              </a:rPr>
              <a:t>đ</a:t>
            </a:r>
            <a:r>
              <a:rPr lang="en-US" b="1" u="sng">
                <a:solidFill>
                  <a:schemeClr val="tx1"/>
                </a:solidFill>
                <a:latin typeface="Arial" charset="0"/>
              </a:rPr>
              <a:t>ọc</a:t>
            </a:r>
            <a:r>
              <a:rPr lang="en-US" b="1">
                <a:solidFill>
                  <a:schemeClr val="tx1"/>
                </a:solidFill>
                <a:latin typeface="Arial" charset="0"/>
              </a:rPr>
              <a:t>:</a:t>
            </a:r>
          </a:p>
        </p:txBody>
      </p:sp>
      <p:sp>
        <p:nvSpPr>
          <p:cNvPr id="4102" name="Text Box 8"/>
          <p:cNvSpPr txBox="1">
            <a:spLocks noChangeArrowheads="1"/>
          </p:cNvSpPr>
          <p:nvPr/>
        </p:nvSpPr>
        <p:spPr bwMode="auto">
          <a:xfrm>
            <a:off x="6248400" y="1600200"/>
            <a:ext cx="2667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b="1" u="sng">
                <a:solidFill>
                  <a:schemeClr val="tx1"/>
                </a:solidFill>
                <a:latin typeface="Arial" charset="0"/>
              </a:rPr>
              <a:t>Tìm hiểu bài</a:t>
            </a:r>
            <a:r>
              <a:rPr lang="en-US" b="1">
                <a:solidFill>
                  <a:schemeClr val="tx1"/>
                </a:solidFill>
                <a:latin typeface="Arial" charset="0"/>
              </a:rPr>
              <a:t>:</a:t>
            </a:r>
          </a:p>
        </p:txBody>
      </p:sp>
      <p:sp>
        <p:nvSpPr>
          <p:cNvPr id="4103" name="Text Box 9"/>
          <p:cNvSpPr txBox="1">
            <a:spLocks noChangeArrowheads="1"/>
          </p:cNvSpPr>
          <p:nvPr/>
        </p:nvSpPr>
        <p:spPr bwMode="auto">
          <a:xfrm>
            <a:off x="228600" y="2057400"/>
            <a:ext cx="2590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 i="1">
                <a:solidFill>
                  <a:schemeClr val="tx1"/>
                </a:solidFill>
                <a:latin typeface="Arial" charset="0"/>
              </a:rPr>
              <a:t>*Đọc </a:t>
            </a:r>
            <a:r>
              <a:rPr lang="vi-VN" sz="2400" b="1" i="1">
                <a:solidFill>
                  <a:schemeClr val="tx1"/>
                </a:solidFill>
                <a:latin typeface="Arial" charset="0"/>
              </a:rPr>
              <a:t>đ</a:t>
            </a:r>
            <a:r>
              <a:rPr lang="en-US" sz="2400" b="1" i="1">
                <a:solidFill>
                  <a:schemeClr val="tx1"/>
                </a:solidFill>
                <a:latin typeface="Arial" charset="0"/>
              </a:rPr>
              <a:t>úng</a:t>
            </a:r>
            <a:r>
              <a:rPr lang="en-US" i="1">
                <a:solidFill>
                  <a:schemeClr val="tx1"/>
                </a:solidFill>
                <a:latin typeface="Arial" charset="0"/>
              </a:rPr>
              <a:t>:</a:t>
            </a:r>
          </a:p>
        </p:txBody>
      </p:sp>
      <p:sp>
        <p:nvSpPr>
          <p:cNvPr id="4104" name="Text Box 10"/>
          <p:cNvSpPr txBox="1">
            <a:spLocks noChangeArrowheads="1"/>
          </p:cNvSpPr>
          <p:nvPr/>
        </p:nvSpPr>
        <p:spPr bwMode="auto">
          <a:xfrm>
            <a:off x="304800" y="4114800"/>
            <a:ext cx="23622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 i="1">
                <a:solidFill>
                  <a:schemeClr val="tx1"/>
                </a:solidFill>
                <a:latin typeface="Arial" charset="0"/>
              </a:rPr>
              <a:t>*Đọc diễn cảm:</a:t>
            </a:r>
          </a:p>
        </p:txBody>
      </p:sp>
      <p:sp>
        <p:nvSpPr>
          <p:cNvPr id="4105" name="Text Box 11"/>
          <p:cNvSpPr txBox="1">
            <a:spLocks noChangeArrowheads="1"/>
          </p:cNvSpPr>
          <p:nvPr/>
        </p:nvSpPr>
        <p:spPr bwMode="auto">
          <a:xfrm>
            <a:off x="4953000" y="1981200"/>
            <a:ext cx="19050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 i="1">
                <a:solidFill>
                  <a:schemeClr val="tx1"/>
                </a:solidFill>
                <a:latin typeface="Arial" charset="0"/>
              </a:rPr>
              <a:t>*Từ ngữ:</a:t>
            </a:r>
          </a:p>
          <a:p>
            <a:pPr eaLnBrk="1" hangingPunct="1">
              <a:spcBef>
                <a:spcPct val="50000"/>
              </a:spcBef>
            </a:pPr>
            <a:endParaRPr lang="en-US" sz="2400" b="1" i="1">
              <a:solidFill>
                <a:schemeClr val="tx1"/>
              </a:solidFill>
              <a:latin typeface="Arial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2400" b="1" i="1">
                <a:solidFill>
                  <a:schemeClr val="tx1"/>
                </a:solidFill>
                <a:latin typeface="Arial" charset="0"/>
              </a:rPr>
              <a:t>  </a:t>
            </a:r>
          </a:p>
        </p:txBody>
      </p:sp>
      <p:sp>
        <p:nvSpPr>
          <p:cNvPr id="188431" name="Text Box 15"/>
          <p:cNvSpPr txBox="1">
            <a:spLocks noChangeArrowheads="1"/>
          </p:cNvSpPr>
          <p:nvPr/>
        </p:nvSpPr>
        <p:spPr bwMode="auto">
          <a:xfrm>
            <a:off x="1600200" y="2819400"/>
            <a:ext cx="1676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- giằng</a:t>
            </a:r>
          </a:p>
        </p:txBody>
      </p:sp>
      <p:sp>
        <p:nvSpPr>
          <p:cNvPr id="188432" name="Text Box 16"/>
          <p:cNvSpPr txBox="1">
            <a:spLocks noChangeArrowheads="1"/>
          </p:cNvSpPr>
          <p:nvPr/>
        </p:nvSpPr>
        <p:spPr bwMode="auto">
          <a:xfrm>
            <a:off x="1600200" y="3200400"/>
            <a:ext cx="2057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- gọng vó</a:t>
            </a:r>
          </a:p>
        </p:txBody>
      </p:sp>
      <p:sp>
        <p:nvSpPr>
          <p:cNvPr id="188433" name="Text Box 17"/>
          <p:cNvSpPr txBox="1">
            <a:spLocks noChangeArrowheads="1"/>
          </p:cNvSpPr>
          <p:nvPr/>
        </p:nvSpPr>
        <p:spPr bwMode="auto">
          <a:xfrm>
            <a:off x="1524000" y="3657600"/>
            <a:ext cx="1828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 - sóng </a:t>
            </a:r>
          </a:p>
        </p:txBody>
      </p:sp>
      <p:grpSp>
        <p:nvGrpSpPr>
          <p:cNvPr id="4109" name="Group 31"/>
          <p:cNvGrpSpPr>
            <a:grpSpLocks/>
          </p:cNvGrpSpPr>
          <p:nvPr/>
        </p:nvGrpSpPr>
        <p:grpSpPr bwMode="auto">
          <a:xfrm>
            <a:off x="304800" y="533400"/>
            <a:ext cx="8153400" cy="990600"/>
            <a:chOff x="192" y="480"/>
            <a:chExt cx="5136" cy="624"/>
          </a:xfrm>
        </p:grpSpPr>
        <p:sp>
          <p:nvSpPr>
            <p:cNvPr id="4116" name="Text Box 27"/>
            <p:cNvSpPr txBox="1">
              <a:spLocks noChangeArrowheads="1"/>
            </p:cNvSpPr>
            <p:nvPr/>
          </p:nvSpPr>
          <p:spPr bwMode="auto">
            <a:xfrm>
              <a:off x="1680" y="480"/>
              <a:ext cx="2256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000" b="1">
                  <a:solidFill>
                    <a:srgbClr val="FF0000"/>
                  </a:solidFill>
                  <a:latin typeface="Arial" charset="0"/>
                </a:rPr>
                <a:t>Bé nhìn biển</a:t>
              </a:r>
            </a:p>
          </p:txBody>
        </p:sp>
        <p:sp>
          <p:nvSpPr>
            <p:cNvPr id="4117" name="Text Box 5"/>
            <p:cNvSpPr txBox="1">
              <a:spLocks noChangeArrowheads="1"/>
            </p:cNvSpPr>
            <p:nvPr/>
          </p:nvSpPr>
          <p:spPr bwMode="auto">
            <a:xfrm>
              <a:off x="192" y="528"/>
              <a:ext cx="1200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3200" b="1" u="sng">
                  <a:latin typeface="Arial" charset="0"/>
                </a:rPr>
                <a:t>Tập </a:t>
              </a:r>
              <a:r>
                <a:rPr lang="vi-VN" sz="3200" b="1" u="sng">
                  <a:latin typeface="Arial" charset="0"/>
                </a:rPr>
                <a:t>đ</a:t>
              </a:r>
              <a:r>
                <a:rPr lang="en-US" sz="3200" b="1" u="sng">
                  <a:latin typeface="Arial" charset="0"/>
                </a:rPr>
                <a:t>ọc:</a:t>
              </a:r>
            </a:p>
          </p:txBody>
        </p:sp>
        <p:sp>
          <p:nvSpPr>
            <p:cNvPr id="4118" name="Text Box 35"/>
            <p:cNvSpPr txBox="1">
              <a:spLocks noChangeArrowheads="1"/>
            </p:cNvSpPr>
            <p:nvPr/>
          </p:nvSpPr>
          <p:spPr bwMode="auto">
            <a:xfrm>
              <a:off x="3648" y="816"/>
              <a:ext cx="168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 i="1">
                  <a:latin typeface="Arial" charset="0"/>
                </a:rPr>
                <a:t>(Trần Mạnh Hảo)</a:t>
              </a:r>
            </a:p>
          </p:txBody>
        </p:sp>
      </p:grpSp>
      <p:sp>
        <p:nvSpPr>
          <p:cNvPr id="2" name="Text Box 15"/>
          <p:cNvSpPr txBox="1">
            <a:spLocks noChangeArrowheads="1"/>
          </p:cNvSpPr>
          <p:nvPr/>
        </p:nvSpPr>
        <p:spPr bwMode="auto">
          <a:xfrm>
            <a:off x="1600200" y="2819400"/>
            <a:ext cx="1676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-</a:t>
            </a:r>
            <a:r>
              <a:rPr lang="en-US">
                <a:solidFill>
                  <a:srgbClr val="FF0000"/>
                </a:solidFill>
                <a:latin typeface="Arial" charset="0"/>
              </a:rPr>
              <a:t> gi</a:t>
            </a:r>
            <a:r>
              <a:rPr lang="en-US">
                <a:latin typeface="Arial" charset="0"/>
              </a:rPr>
              <a:t>ằng</a:t>
            </a:r>
          </a:p>
        </p:txBody>
      </p:sp>
      <p:sp>
        <p:nvSpPr>
          <p:cNvPr id="3" name="Text Box 16"/>
          <p:cNvSpPr txBox="1">
            <a:spLocks noChangeArrowheads="1"/>
          </p:cNvSpPr>
          <p:nvPr/>
        </p:nvSpPr>
        <p:spPr bwMode="auto">
          <a:xfrm>
            <a:off x="1600200" y="3200400"/>
            <a:ext cx="2057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- g</a:t>
            </a:r>
            <a:r>
              <a:rPr lang="en-US">
                <a:solidFill>
                  <a:srgbClr val="FF0000"/>
                </a:solidFill>
                <a:latin typeface="Arial" charset="0"/>
              </a:rPr>
              <a:t>ọng</a:t>
            </a:r>
            <a:r>
              <a:rPr lang="en-US">
                <a:latin typeface="Arial" charset="0"/>
              </a:rPr>
              <a:t> vó</a:t>
            </a:r>
          </a:p>
        </p:txBody>
      </p:sp>
      <p:sp>
        <p:nvSpPr>
          <p:cNvPr id="4" name="Text Box 17"/>
          <p:cNvSpPr txBox="1">
            <a:spLocks noChangeArrowheads="1"/>
          </p:cNvSpPr>
          <p:nvPr/>
        </p:nvSpPr>
        <p:spPr bwMode="auto">
          <a:xfrm>
            <a:off x="1524000" y="3657600"/>
            <a:ext cx="1828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 - </a:t>
            </a:r>
            <a:r>
              <a:rPr lang="en-US">
                <a:solidFill>
                  <a:srgbClr val="FF0000"/>
                </a:solidFill>
                <a:latin typeface="Arial" charset="0"/>
              </a:rPr>
              <a:t>s</a:t>
            </a:r>
            <a:r>
              <a:rPr lang="en-US">
                <a:latin typeface="Arial" charset="0"/>
              </a:rPr>
              <a:t>óng </a:t>
            </a:r>
          </a:p>
        </p:txBody>
      </p:sp>
      <p:sp>
        <p:nvSpPr>
          <p:cNvPr id="10281" name="Text Box 41"/>
          <p:cNvSpPr txBox="1">
            <a:spLocks noChangeArrowheads="1"/>
          </p:cNvSpPr>
          <p:nvPr/>
        </p:nvSpPr>
        <p:spPr bwMode="auto">
          <a:xfrm>
            <a:off x="1614488" y="2424113"/>
            <a:ext cx="1905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- bễ</a:t>
            </a:r>
          </a:p>
        </p:txBody>
      </p:sp>
      <p:sp>
        <p:nvSpPr>
          <p:cNvPr id="10282" name="Text Box 42"/>
          <p:cNvSpPr txBox="1">
            <a:spLocks noChangeArrowheads="1"/>
          </p:cNvSpPr>
          <p:nvPr/>
        </p:nvSpPr>
        <p:spPr bwMode="auto">
          <a:xfrm>
            <a:off x="1614488" y="2419350"/>
            <a:ext cx="1905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- b</a:t>
            </a:r>
            <a:r>
              <a:rPr lang="en-US">
                <a:solidFill>
                  <a:srgbClr val="FF0000"/>
                </a:solidFill>
                <a:latin typeface="Arial" charset="0"/>
              </a:rPr>
              <a:t>ễ</a:t>
            </a:r>
          </a:p>
        </p:txBody>
      </p:sp>
      <p:sp>
        <p:nvSpPr>
          <p:cNvPr id="10283" name="Text Box 43"/>
          <p:cNvSpPr txBox="1">
            <a:spLocks noChangeArrowheads="1"/>
          </p:cNvSpPr>
          <p:nvPr/>
        </p:nvSpPr>
        <p:spPr bwMode="auto">
          <a:xfrm>
            <a:off x="6019800" y="2514600"/>
            <a:ext cx="1981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- bễ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0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84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84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88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84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84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188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8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8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188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10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431" grpId="0"/>
      <p:bldP spid="188432" grpId="0"/>
      <p:bldP spid="188433" grpId="0"/>
      <p:bldP spid="2" grpId="0"/>
      <p:bldP spid="3" grpId="0"/>
      <p:bldP spid="4" grpId="0"/>
      <p:bldP spid="10281" grpId="0"/>
      <p:bldP spid="10282" grpId="0"/>
      <p:bldP spid="1028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7" descr="Hinh nen 127c"/>
          <p:cNvPicPr>
            <a:picLocks noChangeAspect="1" noChangeArrowheads="1"/>
          </p:cNvPicPr>
          <p:nvPr/>
        </p:nvPicPr>
        <p:blipFill>
          <a:blip r:embed="rId2">
            <a:lum bright="6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5123" name="Text Box 8"/>
          <p:cNvSpPr txBox="1">
            <a:spLocks noChangeArrowheads="1"/>
          </p:cNvSpPr>
          <p:nvPr/>
        </p:nvSpPr>
        <p:spPr bwMode="auto">
          <a:xfrm>
            <a:off x="685800" y="2057400"/>
            <a:ext cx="7848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b="1">
                <a:latin typeface="Arial" charset="0"/>
              </a:rPr>
              <a:t>	</a:t>
            </a:r>
            <a:endParaRPr lang="en-US" b="1" i="1">
              <a:latin typeface="Arial" charset="0"/>
            </a:endParaRPr>
          </a:p>
        </p:txBody>
      </p:sp>
      <p:sp>
        <p:nvSpPr>
          <p:cNvPr id="5124" name="Text Box 25"/>
          <p:cNvSpPr txBox="1">
            <a:spLocks noChangeArrowheads="1"/>
          </p:cNvSpPr>
          <p:nvPr/>
        </p:nvSpPr>
        <p:spPr bwMode="auto">
          <a:xfrm>
            <a:off x="609600" y="1524000"/>
            <a:ext cx="23622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 i="1">
                <a:solidFill>
                  <a:schemeClr val="tx1"/>
                </a:solidFill>
                <a:latin typeface="Arial" charset="0"/>
              </a:rPr>
              <a:t>*Đọc diễn cảm:</a:t>
            </a:r>
          </a:p>
        </p:txBody>
      </p:sp>
      <p:grpSp>
        <p:nvGrpSpPr>
          <p:cNvPr id="5125" name="Group 30"/>
          <p:cNvGrpSpPr>
            <a:grpSpLocks/>
          </p:cNvGrpSpPr>
          <p:nvPr/>
        </p:nvGrpSpPr>
        <p:grpSpPr bwMode="auto">
          <a:xfrm>
            <a:off x="304800" y="762000"/>
            <a:ext cx="8153400" cy="990600"/>
            <a:chOff x="192" y="480"/>
            <a:chExt cx="5136" cy="624"/>
          </a:xfrm>
        </p:grpSpPr>
        <p:sp>
          <p:nvSpPr>
            <p:cNvPr id="5139" name="Text Box 27"/>
            <p:cNvSpPr txBox="1">
              <a:spLocks noChangeArrowheads="1"/>
            </p:cNvSpPr>
            <p:nvPr/>
          </p:nvSpPr>
          <p:spPr bwMode="auto">
            <a:xfrm>
              <a:off x="1680" y="480"/>
              <a:ext cx="2256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000" b="1">
                  <a:solidFill>
                    <a:srgbClr val="FF0000"/>
                  </a:solidFill>
                  <a:latin typeface="Arial" charset="0"/>
                </a:rPr>
                <a:t>Bé nhìn biển</a:t>
              </a:r>
            </a:p>
          </p:txBody>
        </p:sp>
        <p:sp>
          <p:nvSpPr>
            <p:cNvPr id="5140" name="Text Box 5"/>
            <p:cNvSpPr txBox="1">
              <a:spLocks noChangeArrowheads="1"/>
            </p:cNvSpPr>
            <p:nvPr/>
          </p:nvSpPr>
          <p:spPr bwMode="auto">
            <a:xfrm>
              <a:off x="192" y="528"/>
              <a:ext cx="1200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3200" b="1" u="sng">
                  <a:latin typeface="Arial" charset="0"/>
                </a:rPr>
                <a:t>Tập </a:t>
              </a:r>
              <a:r>
                <a:rPr lang="vi-VN" sz="3200" b="1" u="sng">
                  <a:latin typeface="Arial" charset="0"/>
                </a:rPr>
                <a:t>đ</a:t>
              </a:r>
              <a:r>
                <a:rPr lang="en-US" sz="3200" b="1" u="sng">
                  <a:latin typeface="Arial" charset="0"/>
                </a:rPr>
                <a:t>ọc:</a:t>
              </a:r>
            </a:p>
          </p:txBody>
        </p:sp>
        <p:sp>
          <p:nvSpPr>
            <p:cNvPr id="5141" name="Text Box 34"/>
            <p:cNvSpPr txBox="1">
              <a:spLocks noChangeArrowheads="1"/>
            </p:cNvSpPr>
            <p:nvPr/>
          </p:nvSpPr>
          <p:spPr bwMode="auto">
            <a:xfrm>
              <a:off x="3648" y="816"/>
              <a:ext cx="168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 i="1">
                  <a:latin typeface="Arial" charset="0"/>
                </a:rPr>
                <a:t>(Trần Mạnh Hảo)</a:t>
              </a:r>
            </a:p>
          </p:txBody>
        </p:sp>
      </p:grpSp>
      <p:sp>
        <p:nvSpPr>
          <p:cNvPr id="5126" name="Text Box 35"/>
          <p:cNvSpPr txBox="1">
            <a:spLocks noChangeArrowheads="1"/>
          </p:cNvSpPr>
          <p:nvPr/>
        </p:nvSpPr>
        <p:spPr bwMode="auto">
          <a:xfrm>
            <a:off x="2514600" y="2514600"/>
            <a:ext cx="449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5127" name="Text Box 36"/>
          <p:cNvSpPr txBox="1">
            <a:spLocks noChangeArrowheads="1"/>
          </p:cNvSpPr>
          <p:nvPr/>
        </p:nvSpPr>
        <p:spPr bwMode="auto">
          <a:xfrm>
            <a:off x="2362200" y="2362200"/>
            <a:ext cx="4495800" cy="244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Phì phò như bễ</a:t>
            </a:r>
          </a:p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Biển mệt thở rung</a:t>
            </a:r>
          </a:p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Còng giơ gọng vó</a:t>
            </a:r>
          </a:p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Định khiêng sóng lừng</a:t>
            </a:r>
          </a:p>
        </p:txBody>
      </p:sp>
      <p:sp>
        <p:nvSpPr>
          <p:cNvPr id="11301" name="Line 37"/>
          <p:cNvSpPr>
            <a:spLocks noChangeShapeType="1"/>
          </p:cNvSpPr>
          <p:nvPr/>
        </p:nvSpPr>
        <p:spPr bwMode="auto">
          <a:xfrm flipH="1">
            <a:off x="4648200" y="2443163"/>
            <a:ext cx="152400" cy="3810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02" name="Line 38"/>
          <p:cNvSpPr>
            <a:spLocks noChangeShapeType="1"/>
          </p:cNvSpPr>
          <p:nvPr/>
        </p:nvSpPr>
        <p:spPr bwMode="auto">
          <a:xfrm flipH="1">
            <a:off x="5029200" y="3124200"/>
            <a:ext cx="152400" cy="3810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03" name="Line 39"/>
          <p:cNvSpPr>
            <a:spLocks noChangeShapeType="1"/>
          </p:cNvSpPr>
          <p:nvPr/>
        </p:nvSpPr>
        <p:spPr bwMode="auto">
          <a:xfrm flipH="1">
            <a:off x="5105400" y="3733800"/>
            <a:ext cx="152400" cy="3810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3" name="Group 42"/>
          <p:cNvGrpSpPr>
            <a:grpSpLocks/>
          </p:cNvGrpSpPr>
          <p:nvPr/>
        </p:nvGrpSpPr>
        <p:grpSpPr bwMode="auto">
          <a:xfrm>
            <a:off x="5715000" y="4419600"/>
            <a:ext cx="228600" cy="381000"/>
            <a:chOff x="3600" y="2784"/>
            <a:chExt cx="144" cy="240"/>
          </a:xfrm>
        </p:grpSpPr>
        <p:sp>
          <p:nvSpPr>
            <p:cNvPr id="5137" name="Line 40"/>
            <p:cNvSpPr>
              <a:spLocks noChangeShapeType="1"/>
            </p:cNvSpPr>
            <p:nvPr/>
          </p:nvSpPr>
          <p:spPr bwMode="auto">
            <a:xfrm flipH="1">
              <a:off x="3600" y="2784"/>
              <a:ext cx="96" cy="24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8" name="Line 41"/>
            <p:cNvSpPr>
              <a:spLocks noChangeShapeType="1"/>
            </p:cNvSpPr>
            <p:nvPr/>
          </p:nvSpPr>
          <p:spPr bwMode="auto">
            <a:xfrm flipH="1">
              <a:off x="3648" y="2784"/>
              <a:ext cx="96" cy="24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307" name="Line 43"/>
          <p:cNvSpPr>
            <a:spLocks noChangeShapeType="1"/>
          </p:cNvSpPr>
          <p:nvPr/>
        </p:nvSpPr>
        <p:spPr bwMode="auto">
          <a:xfrm>
            <a:off x="2490788" y="2819400"/>
            <a:ext cx="9906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33" name="Line 44"/>
          <p:cNvSpPr>
            <a:spLocks noChangeShapeType="1"/>
          </p:cNvSpPr>
          <p:nvPr/>
        </p:nvSpPr>
        <p:spPr bwMode="auto">
          <a:xfrm>
            <a:off x="4419600" y="3429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09" name="Line 45"/>
          <p:cNvSpPr>
            <a:spLocks noChangeShapeType="1"/>
          </p:cNvSpPr>
          <p:nvPr/>
        </p:nvSpPr>
        <p:spPr bwMode="auto">
          <a:xfrm>
            <a:off x="3814763" y="3429000"/>
            <a:ext cx="1143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10" name="Line 46"/>
          <p:cNvSpPr>
            <a:spLocks noChangeShapeType="1"/>
          </p:cNvSpPr>
          <p:nvPr/>
        </p:nvSpPr>
        <p:spPr bwMode="auto">
          <a:xfrm>
            <a:off x="3281363" y="4086225"/>
            <a:ext cx="4572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11" name="Line 47"/>
          <p:cNvSpPr>
            <a:spLocks noChangeShapeType="1"/>
          </p:cNvSpPr>
          <p:nvPr/>
        </p:nvSpPr>
        <p:spPr bwMode="auto">
          <a:xfrm>
            <a:off x="3295650" y="4724400"/>
            <a:ext cx="8382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11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1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11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3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11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11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11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01" grpId="0" animBg="1"/>
      <p:bldP spid="11302" grpId="0" animBg="1"/>
      <p:bldP spid="11303" grpId="0" animBg="1"/>
      <p:bldP spid="11307" grpId="0" animBg="1"/>
      <p:bldP spid="11309" grpId="0" animBg="1"/>
      <p:bldP spid="11310" grpId="0" animBg="1"/>
      <p:bldP spid="113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45"/>
          <p:cNvSpPr txBox="1">
            <a:spLocks noChangeArrowheads="1"/>
          </p:cNvSpPr>
          <p:nvPr/>
        </p:nvSpPr>
        <p:spPr bwMode="auto">
          <a:xfrm>
            <a:off x="6019800" y="4114800"/>
            <a:ext cx="19050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- sóng lừng</a:t>
            </a:r>
          </a:p>
        </p:txBody>
      </p:sp>
      <p:sp>
        <p:nvSpPr>
          <p:cNvPr id="6147" name="Text Box 40"/>
          <p:cNvSpPr txBox="1">
            <a:spLocks noChangeArrowheads="1"/>
          </p:cNvSpPr>
          <p:nvPr/>
        </p:nvSpPr>
        <p:spPr bwMode="auto">
          <a:xfrm>
            <a:off x="6019800" y="4114800"/>
            <a:ext cx="2209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- sóng lừng</a:t>
            </a:r>
          </a:p>
        </p:txBody>
      </p:sp>
      <p:sp>
        <p:nvSpPr>
          <p:cNvPr id="6148" name="Rectangle 2"/>
          <p:cNvSpPr>
            <a:spLocks noChangeArrowheads="1"/>
          </p:cNvSpPr>
          <p:nvPr/>
        </p:nvSpPr>
        <p:spPr bwMode="auto">
          <a:xfrm>
            <a:off x="0" y="-228600"/>
            <a:ext cx="9144000" cy="7086600"/>
          </a:xfrm>
          <a:prstGeom prst="rect">
            <a:avLst/>
          </a:prstGeom>
          <a:solidFill>
            <a:srgbClr val="CCFFFF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hlink"/>
              </a:solidFill>
              <a:latin typeface="Arial" charset="0"/>
            </a:endParaRPr>
          </a:p>
        </p:txBody>
      </p:sp>
      <p:sp>
        <p:nvSpPr>
          <p:cNvPr id="6149" name="Line 5"/>
          <p:cNvSpPr>
            <a:spLocks noChangeShapeType="1"/>
          </p:cNvSpPr>
          <p:nvPr/>
        </p:nvSpPr>
        <p:spPr bwMode="auto">
          <a:xfrm>
            <a:off x="3200400" y="1905000"/>
            <a:ext cx="2895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50" name="Line 6"/>
          <p:cNvSpPr>
            <a:spLocks noChangeShapeType="1"/>
          </p:cNvSpPr>
          <p:nvPr/>
        </p:nvSpPr>
        <p:spPr bwMode="auto">
          <a:xfrm>
            <a:off x="4572000" y="1905000"/>
            <a:ext cx="0" cy="419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1066800" y="1600200"/>
            <a:ext cx="19812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b="1" u="sng">
                <a:solidFill>
                  <a:schemeClr val="tx1"/>
                </a:solidFill>
                <a:latin typeface="Arial" charset="0"/>
              </a:rPr>
              <a:t>Luyện </a:t>
            </a:r>
            <a:r>
              <a:rPr lang="vi-VN" b="1" u="sng">
                <a:solidFill>
                  <a:schemeClr val="tx1"/>
                </a:solidFill>
                <a:latin typeface="Arial" charset="0"/>
              </a:rPr>
              <a:t>đ</a:t>
            </a:r>
            <a:r>
              <a:rPr lang="en-US" b="1" u="sng">
                <a:solidFill>
                  <a:schemeClr val="tx1"/>
                </a:solidFill>
                <a:latin typeface="Arial" charset="0"/>
              </a:rPr>
              <a:t>ọc</a:t>
            </a:r>
            <a:r>
              <a:rPr lang="en-US" b="1">
                <a:solidFill>
                  <a:schemeClr val="tx1"/>
                </a:solidFill>
                <a:latin typeface="Arial" charset="0"/>
              </a:rPr>
              <a:t>:</a:t>
            </a:r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6248400" y="1600200"/>
            <a:ext cx="2667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b="1" u="sng">
                <a:solidFill>
                  <a:schemeClr val="tx1"/>
                </a:solidFill>
                <a:latin typeface="Arial" charset="0"/>
              </a:rPr>
              <a:t>Tìm hiểu bài</a:t>
            </a:r>
            <a:r>
              <a:rPr lang="en-US" b="1">
                <a:solidFill>
                  <a:schemeClr val="tx1"/>
                </a:solidFill>
                <a:latin typeface="Arial" charset="0"/>
              </a:rPr>
              <a:t>:</a:t>
            </a:r>
          </a:p>
        </p:txBody>
      </p:sp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228600" y="2057400"/>
            <a:ext cx="2590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 i="1">
                <a:solidFill>
                  <a:schemeClr val="tx1"/>
                </a:solidFill>
                <a:latin typeface="Arial" charset="0"/>
              </a:rPr>
              <a:t>*Đọc </a:t>
            </a:r>
            <a:r>
              <a:rPr lang="vi-VN" sz="2400" b="1" i="1">
                <a:solidFill>
                  <a:schemeClr val="tx1"/>
                </a:solidFill>
                <a:latin typeface="Arial" charset="0"/>
              </a:rPr>
              <a:t>đ</a:t>
            </a:r>
            <a:r>
              <a:rPr lang="en-US" sz="2400" b="1" i="1">
                <a:solidFill>
                  <a:schemeClr val="tx1"/>
                </a:solidFill>
                <a:latin typeface="Arial" charset="0"/>
              </a:rPr>
              <a:t>úng</a:t>
            </a:r>
            <a:r>
              <a:rPr lang="en-US" i="1">
                <a:solidFill>
                  <a:schemeClr val="tx1"/>
                </a:solidFill>
                <a:latin typeface="Arial" charset="0"/>
              </a:rPr>
              <a:t>:</a:t>
            </a:r>
          </a:p>
        </p:txBody>
      </p:sp>
      <p:sp>
        <p:nvSpPr>
          <p:cNvPr id="6154" name="Text Box 10"/>
          <p:cNvSpPr txBox="1">
            <a:spLocks noChangeArrowheads="1"/>
          </p:cNvSpPr>
          <p:nvPr/>
        </p:nvSpPr>
        <p:spPr bwMode="auto">
          <a:xfrm>
            <a:off x="228600" y="3962400"/>
            <a:ext cx="23622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 i="1">
                <a:solidFill>
                  <a:schemeClr val="tx1"/>
                </a:solidFill>
                <a:latin typeface="Arial" charset="0"/>
              </a:rPr>
              <a:t>*Đọc diễn cảm:</a:t>
            </a:r>
          </a:p>
        </p:txBody>
      </p:sp>
      <p:sp>
        <p:nvSpPr>
          <p:cNvPr id="6155" name="Text Box 11"/>
          <p:cNvSpPr txBox="1">
            <a:spLocks noChangeArrowheads="1"/>
          </p:cNvSpPr>
          <p:nvPr/>
        </p:nvSpPr>
        <p:spPr bwMode="auto">
          <a:xfrm>
            <a:off x="4953000" y="1981200"/>
            <a:ext cx="19050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 i="1">
                <a:solidFill>
                  <a:schemeClr val="tx1"/>
                </a:solidFill>
                <a:latin typeface="Arial" charset="0"/>
              </a:rPr>
              <a:t>*Từ ngữ:</a:t>
            </a:r>
          </a:p>
          <a:p>
            <a:pPr eaLnBrk="1" hangingPunct="1">
              <a:spcBef>
                <a:spcPct val="50000"/>
              </a:spcBef>
            </a:pPr>
            <a:endParaRPr lang="en-US" sz="2400" b="1" i="1">
              <a:solidFill>
                <a:schemeClr val="tx1"/>
              </a:solidFill>
              <a:latin typeface="Arial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2400" b="1" i="1">
                <a:solidFill>
                  <a:schemeClr val="tx1"/>
                </a:solidFill>
                <a:latin typeface="Arial" charset="0"/>
              </a:rPr>
              <a:t>  </a:t>
            </a:r>
          </a:p>
        </p:txBody>
      </p:sp>
      <p:sp>
        <p:nvSpPr>
          <p:cNvPr id="6156" name="Text Box 15"/>
          <p:cNvSpPr txBox="1">
            <a:spLocks noChangeArrowheads="1"/>
          </p:cNvSpPr>
          <p:nvPr/>
        </p:nvSpPr>
        <p:spPr bwMode="auto">
          <a:xfrm>
            <a:off x="1600200" y="2819400"/>
            <a:ext cx="1676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- giằng</a:t>
            </a:r>
          </a:p>
        </p:txBody>
      </p:sp>
      <p:sp>
        <p:nvSpPr>
          <p:cNvPr id="6157" name="Text Box 16"/>
          <p:cNvSpPr txBox="1">
            <a:spLocks noChangeArrowheads="1"/>
          </p:cNvSpPr>
          <p:nvPr/>
        </p:nvSpPr>
        <p:spPr bwMode="auto">
          <a:xfrm>
            <a:off x="1600200" y="3200400"/>
            <a:ext cx="2057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- gọng vó</a:t>
            </a:r>
          </a:p>
        </p:txBody>
      </p:sp>
      <p:sp>
        <p:nvSpPr>
          <p:cNvPr id="6158" name="Text Box 17"/>
          <p:cNvSpPr txBox="1">
            <a:spLocks noChangeArrowheads="1"/>
          </p:cNvSpPr>
          <p:nvPr/>
        </p:nvSpPr>
        <p:spPr bwMode="auto">
          <a:xfrm>
            <a:off x="1524000" y="3657600"/>
            <a:ext cx="1828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 - sóng </a:t>
            </a:r>
          </a:p>
        </p:txBody>
      </p:sp>
      <p:grpSp>
        <p:nvGrpSpPr>
          <p:cNvPr id="6159" name="Group 13"/>
          <p:cNvGrpSpPr>
            <a:grpSpLocks/>
          </p:cNvGrpSpPr>
          <p:nvPr/>
        </p:nvGrpSpPr>
        <p:grpSpPr bwMode="auto">
          <a:xfrm>
            <a:off x="304800" y="533400"/>
            <a:ext cx="8153400" cy="990600"/>
            <a:chOff x="192" y="480"/>
            <a:chExt cx="5136" cy="624"/>
          </a:xfrm>
        </p:grpSpPr>
        <p:sp>
          <p:nvSpPr>
            <p:cNvPr id="6187" name="Text Box 27"/>
            <p:cNvSpPr txBox="1">
              <a:spLocks noChangeArrowheads="1"/>
            </p:cNvSpPr>
            <p:nvPr/>
          </p:nvSpPr>
          <p:spPr bwMode="auto">
            <a:xfrm>
              <a:off x="1680" y="480"/>
              <a:ext cx="2256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000" b="1">
                  <a:solidFill>
                    <a:srgbClr val="FF0000"/>
                  </a:solidFill>
                  <a:latin typeface="Arial" charset="0"/>
                </a:rPr>
                <a:t>Bé nhìn biển</a:t>
              </a:r>
            </a:p>
          </p:txBody>
        </p:sp>
        <p:sp>
          <p:nvSpPr>
            <p:cNvPr id="6188" name="Text Box 5"/>
            <p:cNvSpPr txBox="1">
              <a:spLocks noChangeArrowheads="1"/>
            </p:cNvSpPr>
            <p:nvPr/>
          </p:nvSpPr>
          <p:spPr bwMode="auto">
            <a:xfrm>
              <a:off x="192" y="528"/>
              <a:ext cx="1200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3200" b="1" u="sng">
                  <a:latin typeface="Arial" charset="0"/>
                </a:rPr>
                <a:t>Tập </a:t>
              </a:r>
              <a:r>
                <a:rPr lang="vi-VN" sz="3200" b="1" u="sng">
                  <a:latin typeface="Arial" charset="0"/>
                </a:rPr>
                <a:t>đ</a:t>
              </a:r>
              <a:r>
                <a:rPr lang="en-US" sz="3200" b="1" u="sng">
                  <a:latin typeface="Arial" charset="0"/>
                </a:rPr>
                <a:t>ọc:</a:t>
              </a:r>
            </a:p>
          </p:txBody>
        </p:sp>
        <p:sp>
          <p:nvSpPr>
            <p:cNvPr id="6189" name="Text Box 17"/>
            <p:cNvSpPr txBox="1">
              <a:spLocks noChangeArrowheads="1"/>
            </p:cNvSpPr>
            <p:nvPr/>
          </p:nvSpPr>
          <p:spPr bwMode="auto">
            <a:xfrm>
              <a:off x="3648" y="816"/>
              <a:ext cx="168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 i="1">
                  <a:latin typeface="Arial" charset="0"/>
                </a:rPr>
                <a:t>(Trần Mạnh Hảo)</a:t>
              </a:r>
            </a:p>
          </p:txBody>
        </p:sp>
      </p:grpSp>
      <p:sp>
        <p:nvSpPr>
          <p:cNvPr id="6160" name="Text Box 15"/>
          <p:cNvSpPr txBox="1">
            <a:spLocks noChangeArrowheads="1"/>
          </p:cNvSpPr>
          <p:nvPr/>
        </p:nvSpPr>
        <p:spPr bwMode="auto">
          <a:xfrm>
            <a:off x="1600200" y="2819400"/>
            <a:ext cx="1676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-</a:t>
            </a:r>
            <a:r>
              <a:rPr lang="en-US">
                <a:solidFill>
                  <a:srgbClr val="FF0000"/>
                </a:solidFill>
                <a:latin typeface="Arial" charset="0"/>
              </a:rPr>
              <a:t> gi</a:t>
            </a:r>
            <a:r>
              <a:rPr lang="en-US">
                <a:latin typeface="Arial" charset="0"/>
              </a:rPr>
              <a:t>ằng</a:t>
            </a:r>
          </a:p>
        </p:txBody>
      </p:sp>
      <p:sp>
        <p:nvSpPr>
          <p:cNvPr id="6161" name="Text Box 16"/>
          <p:cNvSpPr txBox="1">
            <a:spLocks noChangeArrowheads="1"/>
          </p:cNvSpPr>
          <p:nvPr/>
        </p:nvSpPr>
        <p:spPr bwMode="auto">
          <a:xfrm>
            <a:off x="1600200" y="3200400"/>
            <a:ext cx="2057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- g</a:t>
            </a:r>
            <a:r>
              <a:rPr lang="en-US">
                <a:solidFill>
                  <a:srgbClr val="FF0000"/>
                </a:solidFill>
                <a:latin typeface="Arial" charset="0"/>
              </a:rPr>
              <a:t>ọng</a:t>
            </a:r>
            <a:r>
              <a:rPr lang="en-US">
                <a:latin typeface="Arial" charset="0"/>
              </a:rPr>
              <a:t> vó</a:t>
            </a:r>
          </a:p>
        </p:txBody>
      </p:sp>
      <p:sp>
        <p:nvSpPr>
          <p:cNvPr id="6162" name="Text Box 17"/>
          <p:cNvSpPr txBox="1">
            <a:spLocks noChangeArrowheads="1"/>
          </p:cNvSpPr>
          <p:nvPr/>
        </p:nvSpPr>
        <p:spPr bwMode="auto">
          <a:xfrm>
            <a:off x="1524000" y="3657600"/>
            <a:ext cx="1828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 - </a:t>
            </a:r>
            <a:r>
              <a:rPr lang="en-US">
                <a:solidFill>
                  <a:srgbClr val="FF0000"/>
                </a:solidFill>
                <a:latin typeface="Arial" charset="0"/>
              </a:rPr>
              <a:t>s</a:t>
            </a:r>
            <a:r>
              <a:rPr lang="en-US">
                <a:latin typeface="Arial" charset="0"/>
              </a:rPr>
              <a:t>óng </a:t>
            </a:r>
          </a:p>
        </p:txBody>
      </p:sp>
      <p:sp>
        <p:nvSpPr>
          <p:cNvPr id="6163" name="Text Box 21"/>
          <p:cNvSpPr txBox="1">
            <a:spLocks noChangeArrowheads="1"/>
          </p:cNvSpPr>
          <p:nvPr/>
        </p:nvSpPr>
        <p:spPr bwMode="auto">
          <a:xfrm>
            <a:off x="1614488" y="2424113"/>
            <a:ext cx="1905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- bễ</a:t>
            </a:r>
          </a:p>
        </p:txBody>
      </p:sp>
      <p:sp>
        <p:nvSpPr>
          <p:cNvPr id="6164" name="Text Box 22"/>
          <p:cNvSpPr txBox="1">
            <a:spLocks noChangeArrowheads="1"/>
          </p:cNvSpPr>
          <p:nvPr/>
        </p:nvSpPr>
        <p:spPr bwMode="auto">
          <a:xfrm>
            <a:off x="1614488" y="2419350"/>
            <a:ext cx="1905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- b</a:t>
            </a:r>
            <a:r>
              <a:rPr lang="en-US">
                <a:solidFill>
                  <a:srgbClr val="FF0000"/>
                </a:solidFill>
                <a:latin typeface="Arial" charset="0"/>
              </a:rPr>
              <a:t>ễ</a:t>
            </a:r>
          </a:p>
        </p:txBody>
      </p:sp>
      <p:sp>
        <p:nvSpPr>
          <p:cNvPr id="6165" name="Text Box 23"/>
          <p:cNvSpPr txBox="1">
            <a:spLocks noChangeArrowheads="1"/>
          </p:cNvSpPr>
          <p:nvPr/>
        </p:nvSpPr>
        <p:spPr bwMode="auto">
          <a:xfrm>
            <a:off x="6019800" y="2514600"/>
            <a:ext cx="1981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- bễ</a:t>
            </a:r>
          </a:p>
        </p:txBody>
      </p:sp>
      <p:sp>
        <p:nvSpPr>
          <p:cNvPr id="6166" name="Text Box 25"/>
          <p:cNvSpPr txBox="1">
            <a:spLocks noChangeArrowheads="1"/>
          </p:cNvSpPr>
          <p:nvPr/>
        </p:nvSpPr>
        <p:spPr bwMode="auto">
          <a:xfrm>
            <a:off x="1371600" y="4267200"/>
            <a:ext cx="4495800" cy="244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Phì phò như bễ</a:t>
            </a:r>
          </a:p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Biển mệt thở rung</a:t>
            </a:r>
          </a:p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Còng giơ gọng vó</a:t>
            </a:r>
          </a:p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Định khiêng sóng lừng</a:t>
            </a:r>
          </a:p>
        </p:txBody>
      </p:sp>
      <p:sp>
        <p:nvSpPr>
          <p:cNvPr id="6167" name="Line 26"/>
          <p:cNvSpPr>
            <a:spLocks noChangeShapeType="1"/>
          </p:cNvSpPr>
          <p:nvPr/>
        </p:nvSpPr>
        <p:spPr bwMode="auto">
          <a:xfrm flipH="1">
            <a:off x="3657600" y="4362450"/>
            <a:ext cx="152400" cy="3810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68" name="Line 27"/>
          <p:cNvSpPr>
            <a:spLocks noChangeShapeType="1"/>
          </p:cNvSpPr>
          <p:nvPr/>
        </p:nvSpPr>
        <p:spPr bwMode="auto">
          <a:xfrm flipH="1">
            <a:off x="4043363" y="5029200"/>
            <a:ext cx="152400" cy="3810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69" name="Line 28"/>
          <p:cNvSpPr>
            <a:spLocks noChangeShapeType="1"/>
          </p:cNvSpPr>
          <p:nvPr/>
        </p:nvSpPr>
        <p:spPr bwMode="auto">
          <a:xfrm flipH="1">
            <a:off x="4043363" y="5638800"/>
            <a:ext cx="152400" cy="3810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6170" name="Group 31"/>
          <p:cNvGrpSpPr>
            <a:grpSpLocks/>
          </p:cNvGrpSpPr>
          <p:nvPr/>
        </p:nvGrpSpPr>
        <p:grpSpPr bwMode="auto">
          <a:xfrm>
            <a:off x="4757738" y="6324600"/>
            <a:ext cx="228600" cy="381000"/>
            <a:chOff x="3024" y="3984"/>
            <a:chExt cx="144" cy="240"/>
          </a:xfrm>
        </p:grpSpPr>
        <p:sp>
          <p:nvSpPr>
            <p:cNvPr id="6185" name="Line 29"/>
            <p:cNvSpPr>
              <a:spLocks noChangeShapeType="1"/>
            </p:cNvSpPr>
            <p:nvPr/>
          </p:nvSpPr>
          <p:spPr bwMode="auto">
            <a:xfrm flipH="1">
              <a:off x="3024" y="3984"/>
              <a:ext cx="96" cy="24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86" name="Line 30"/>
            <p:cNvSpPr>
              <a:spLocks noChangeShapeType="1"/>
            </p:cNvSpPr>
            <p:nvPr/>
          </p:nvSpPr>
          <p:spPr bwMode="auto">
            <a:xfrm flipH="1">
              <a:off x="3072" y="3984"/>
              <a:ext cx="96" cy="24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171" name="Line 32"/>
          <p:cNvSpPr>
            <a:spLocks noChangeShapeType="1"/>
          </p:cNvSpPr>
          <p:nvPr/>
        </p:nvSpPr>
        <p:spPr bwMode="auto">
          <a:xfrm>
            <a:off x="1524000" y="4724400"/>
            <a:ext cx="9906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72" name="Line 33"/>
          <p:cNvSpPr>
            <a:spLocks noChangeShapeType="1"/>
          </p:cNvSpPr>
          <p:nvPr/>
        </p:nvSpPr>
        <p:spPr bwMode="auto">
          <a:xfrm>
            <a:off x="2895600" y="5334000"/>
            <a:ext cx="1143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73" name="Line 34"/>
          <p:cNvSpPr>
            <a:spLocks noChangeShapeType="1"/>
          </p:cNvSpPr>
          <p:nvPr/>
        </p:nvSpPr>
        <p:spPr bwMode="auto">
          <a:xfrm>
            <a:off x="2333625" y="5986463"/>
            <a:ext cx="4572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74" name="Line 35"/>
          <p:cNvSpPr>
            <a:spLocks noChangeShapeType="1"/>
          </p:cNvSpPr>
          <p:nvPr/>
        </p:nvSpPr>
        <p:spPr bwMode="auto">
          <a:xfrm>
            <a:off x="2286000" y="6629400"/>
            <a:ext cx="8382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284" name="Text Box 36"/>
          <p:cNvSpPr txBox="1">
            <a:spLocks noChangeArrowheads="1"/>
          </p:cNvSpPr>
          <p:nvPr/>
        </p:nvSpPr>
        <p:spPr bwMode="auto">
          <a:xfrm>
            <a:off x="6019800" y="3048000"/>
            <a:ext cx="1600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- biển</a:t>
            </a:r>
          </a:p>
        </p:txBody>
      </p:sp>
      <p:sp>
        <p:nvSpPr>
          <p:cNvPr id="6176" name="Text Box 37"/>
          <p:cNvSpPr txBox="1">
            <a:spLocks noChangeArrowheads="1"/>
          </p:cNvSpPr>
          <p:nvPr/>
        </p:nvSpPr>
        <p:spPr bwMode="auto">
          <a:xfrm>
            <a:off x="6019800" y="3733800"/>
            <a:ext cx="1752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53286" name="Text Box 38"/>
          <p:cNvSpPr txBox="1">
            <a:spLocks noChangeArrowheads="1"/>
          </p:cNvSpPr>
          <p:nvPr/>
        </p:nvSpPr>
        <p:spPr bwMode="auto">
          <a:xfrm>
            <a:off x="6019800" y="3581400"/>
            <a:ext cx="1600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- còng</a:t>
            </a:r>
          </a:p>
        </p:txBody>
      </p:sp>
      <p:pic>
        <p:nvPicPr>
          <p:cNvPr id="53290" name="Picture 42" descr="bienNhaTra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24000"/>
            <a:ext cx="89154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91" name="Picture 43" descr="tam bie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600200"/>
            <a:ext cx="91440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92" name="Picture 44" descr="tam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228600" y="1676400"/>
            <a:ext cx="9372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94" name="Text Box 46"/>
          <p:cNvSpPr txBox="1">
            <a:spLocks noChangeArrowheads="1"/>
          </p:cNvSpPr>
          <p:nvPr/>
        </p:nvSpPr>
        <p:spPr bwMode="auto">
          <a:xfrm>
            <a:off x="6019800" y="4267200"/>
            <a:ext cx="2590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- lon ta lon ton</a:t>
            </a:r>
          </a:p>
        </p:txBody>
      </p:sp>
      <p:pic>
        <p:nvPicPr>
          <p:cNvPr id="53295" name="Picture 47" descr="bien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619250"/>
            <a:ext cx="8915400" cy="523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96" name="Picture 48" descr="bien 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1676400"/>
            <a:ext cx="91440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89" name="Picture 41" descr="140209CL1-dongvat-anh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-228600" y="1600200"/>
            <a:ext cx="93726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32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32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3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3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53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532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53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53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532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70" decel="100000"/>
                                        <p:tgtEl>
                                          <p:spTgt spid="5329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770" decel="100000"/>
                                        <p:tgtEl>
                                          <p:spTgt spid="5329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329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5" dur="770" fill="hold"/>
                                        <p:tgtEl>
                                          <p:spTgt spid="53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3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7" dur="770" fill="hold"/>
                                        <p:tgtEl>
                                          <p:spTgt spid="53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3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532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3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3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3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3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5" dur="500"/>
                                        <p:tgtEl>
                                          <p:spTgt spid="532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1" dur="2000"/>
                                        <p:tgtEl>
                                          <p:spTgt spid="53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5" dur="500"/>
                                        <p:tgtEl>
                                          <p:spTgt spid="532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1" dur="2000"/>
                                        <p:tgtEl>
                                          <p:spTgt spid="53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5" dur="500"/>
                                        <p:tgtEl>
                                          <p:spTgt spid="532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81" dur="500"/>
                                        <p:tgtEl>
                                          <p:spTgt spid="53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86" dur="500"/>
                                        <p:tgtEl>
                                          <p:spTgt spid="53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53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53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53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53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9" dur="1000"/>
                                        <p:tgtEl>
                                          <p:spTgt spid="53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84" grpId="0"/>
      <p:bldP spid="53286" grpId="0"/>
      <p:bldP spid="5329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" name="Object 30"/>
          <p:cNvGraphicFramePr>
            <a:graphicFrameLocks noChangeAspect="1"/>
          </p:cNvGraphicFramePr>
          <p:nvPr/>
        </p:nvGraphicFramePr>
        <p:xfrm>
          <a:off x="0" y="-152400"/>
          <a:ext cx="9296400" cy="7010400"/>
        </p:xfrm>
        <a:graphic>
          <a:graphicData uri="http://schemas.openxmlformats.org/presentationml/2006/ole">
            <p:oleObj spid="_x0000_s7170" name="Presentation" r:id="rId3" imgW="4572049" imgH="3429015" progId="PowerPoint.Show.8">
              <p:embed/>
            </p:oleObj>
          </a:graphicData>
        </a:graphic>
      </p:graphicFrame>
      <p:sp>
        <p:nvSpPr>
          <p:cNvPr id="7171" name="Text Box 18"/>
          <p:cNvSpPr txBox="1">
            <a:spLocks noChangeArrowheads="1"/>
          </p:cNvSpPr>
          <p:nvPr/>
        </p:nvSpPr>
        <p:spPr bwMode="auto">
          <a:xfrm>
            <a:off x="1600200" y="3200400"/>
            <a:ext cx="1828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solidFill>
                <a:schemeClr val="tx1"/>
              </a:solidFill>
              <a:latin typeface="Arial" charset="0"/>
            </a:endParaRPr>
          </a:p>
        </p:txBody>
      </p:sp>
      <p:grpSp>
        <p:nvGrpSpPr>
          <p:cNvPr id="7172" name="Group 4"/>
          <p:cNvGrpSpPr>
            <a:grpSpLocks/>
          </p:cNvGrpSpPr>
          <p:nvPr/>
        </p:nvGrpSpPr>
        <p:grpSpPr bwMode="auto">
          <a:xfrm>
            <a:off x="228600" y="533400"/>
            <a:ext cx="8153400" cy="990600"/>
            <a:chOff x="192" y="480"/>
            <a:chExt cx="5136" cy="624"/>
          </a:xfrm>
        </p:grpSpPr>
        <p:sp>
          <p:nvSpPr>
            <p:cNvPr id="7174" name="Text Box 27"/>
            <p:cNvSpPr txBox="1">
              <a:spLocks noChangeArrowheads="1"/>
            </p:cNvSpPr>
            <p:nvPr/>
          </p:nvSpPr>
          <p:spPr bwMode="auto">
            <a:xfrm>
              <a:off x="1680" y="480"/>
              <a:ext cx="2256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000" b="1">
                  <a:solidFill>
                    <a:srgbClr val="FF0000"/>
                  </a:solidFill>
                  <a:latin typeface="Arial" charset="0"/>
                </a:rPr>
                <a:t>Bé nhìn biển</a:t>
              </a:r>
            </a:p>
          </p:txBody>
        </p:sp>
        <p:sp>
          <p:nvSpPr>
            <p:cNvPr id="7175" name="Text Box 5"/>
            <p:cNvSpPr txBox="1">
              <a:spLocks noChangeArrowheads="1"/>
            </p:cNvSpPr>
            <p:nvPr/>
          </p:nvSpPr>
          <p:spPr bwMode="auto">
            <a:xfrm>
              <a:off x="192" y="528"/>
              <a:ext cx="1200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3200" b="1" u="sng">
                  <a:latin typeface="Arial" charset="0"/>
                </a:rPr>
                <a:t>Tập </a:t>
              </a:r>
              <a:r>
                <a:rPr lang="vi-VN" sz="3200" b="1" u="sng">
                  <a:latin typeface="Arial" charset="0"/>
                </a:rPr>
                <a:t>đ</a:t>
              </a:r>
              <a:r>
                <a:rPr lang="en-US" sz="3200" b="1" u="sng">
                  <a:latin typeface="Arial" charset="0"/>
                </a:rPr>
                <a:t>ọc:</a:t>
              </a:r>
            </a:p>
          </p:txBody>
        </p:sp>
        <p:sp>
          <p:nvSpPr>
            <p:cNvPr id="7176" name="Text Box 8"/>
            <p:cNvSpPr txBox="1">
              <a:spLocks noChangeArrowheads="1"/>
            </p:cNvSpPr>
            <p:nvPr/>
          </p:nvSpPr>
          <p:spPr bwMode="auto">
            <a:xfrm>
              <a:off x="3648" y="816"/>
              <a:ext cx="168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 i="1">
                  <a:latin typeface="Arial" charset="0"/>
                </a:rPr>
                <a:t>(Trần Mạnh Hảo)</a:t>
              </a:r>
            </a:p>
          </p:txBody>
        </p:sp>
      </p:grpSp>
      <p:sp>
        <p:nvSpPr>
          <p:cNvPr id="59401" name="Text Box 9"/>
          <p:cNvSpPr txBox="1">
            <a:spLocks noChangeArrowheads="1"/>
          </p:cNvSpPr>
          <p:nvPr/>
        </p:nvSpPr>
        <p:spPr bwMode="auto">
          <a:xfrm>
            <a:off x="762000" y="1371600"/>
            <a:ext cx="7543800" cy="544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Arial" charset="0"/>
              </a:rPr>
              <a:t>Nghỉ hè với bố		Phì phò như bễ</a:t>
            </a:r>
          </a:p>
          <a:p>
            <a:pPr>
              <a:spcBef>
                <a:spcPct val="50000"/>
              </a:spcBef>
            </a:pPr>
            <a:r>
              <a:rPr lang="en-US" sz="2400">
                <a:latin typeface="Arial" charset="0"/>
              </a:rPr>
              <a:t>Bé ra biển chơi		Biển mệt thở rung</a:t>
            </a:r>
          </a:p>
          <a:p>
            <a:pPr>
              <a:spcBef>
                <a:spcPct val="50000"/>
              </a:spcBef>
            </a:pPr>
            <a:r>
              <a:rPr lang="en-US" sz="2400">
                <a:latin typeface="Arial" charset="0"/>
              </a:rPr>
              <a:t>Tưởng rằng biển nhỏ		Còng giơ gọng vó</a:t>
            </a:r>
          </a:p>
          <a:p>
            <a:pPr>
              <a:spcBef>
                <a:spcPct val="50000"/>
              </a:spcBef>
            </a:pPr>
            <a:r>
              <a:rPr lang="en-US" sz="2400">
                <a:latin typeface="Arial" charset="0"/>
              </a:rPr>
              <a:t>Mà to bằng trời.		Định khiêng sóng lừng.</a:t>
            </a:r>
          </a:p>
          <a:p>
            <a:pPr>
              <a:spcBef>
                <a:spcPct val="50000"/>
              </a:spcBef>
            </a:pPr>
            <a:endParaRPr lang="en-US" sz="2400">
              <a:latin typeface="Arial" charset="0"/>
            </a:endParaRPr>
          </a:p>
          <a:p>
            <a:pPr>
              <a:spcBef>
                <a:spcPct val="50000"/>
              </a:spcBef>
            </a:pPr>
            <a:r>
              <a:rPr lang="en-US" sz="2400">
                <a:latin typeface="Arial" charset="0"/>
              </a:rPr>
              <a:t>Như con sông lớn</a:t>
            </a:r>
          </a:p>
          <a:p>
            <a:pPr>
              <a:spcBef>
                <a:spcPct val="50000"/>
              </a:spcBef>
            </a:pPr>
            <a:r>
              <a:rPr lang="en-US" sz="2400">
                <a:latin typeface="Arial" charset="0"/>
              </a:rPr>
              <a:t>chỉ có một bờ</a:t>
            </a:r>
          </a:p>
          <a:p>
            <a:pPr>
              <a:spcBef>
                <a:spcPct val="50000"/>
              </a:spcBef>
            </a:pPr>
            <a:r>
              <a:rPr lang="en-US" sz="2400">
                <a:latin typeface="Arial" charset="0"/>
              </a:rPr>
              <a:t>Bãi giằng với sóng</a:t>
            </a:r>
          </a:p>
          <a:p>
            <a:pPr>
              <a:spcBef>
                <a:spcPct val="50000"/>
              </a:spcBef>
            </a:pPr>
            <a:r>
              <a:rPr lang="en-US" sz="2400">
                <a:latin typeface="Arial" charset="0"/>
              </a:rPr>
              <a:t>Chơi trò kéo co.</a:t>
            </a:r>
          </a:p>
          <a:p>
            <a:pPr>
              <a:spcBef>
                <a:spcPct val="50000"/>
              </a:spcBef>
            </a:pPr>
            <a:endParaRPr lang="en-US" sz="24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59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40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-228600"/>
            <a:ext cx="9144000" cy="7086600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grpSp>
        <p:nvGrpSpPr>
          <p:cNvPr id="8195" name="Group 26"/>
          <p:cNvGrpSpPr>
            <a:grpSpLocks/>
          </p:cNvGrpSpPr>
          <p:nvPr/>
        </p:nvGrpSpPr>
        <p:grpSpPr bwMode="auto">
          <a:xfrm>
            <a:off x="381000" y="533400"/>
            <a:ext cx="8153400" cy="990600"/>
            <a:chOff x="192" y="480"/>
            <a:chExt cx="5136" cy="624"/>
          </a:xfrm>
        </p:grpSpPr>
        <p:sp>
          <p:nvSpPr>
            <p:cNvPr id="8198" name="Text Box 27"/>
            <p:cNvSpPr txBox="1">
              <a:spLocks noChangeArrowheads="1"/>
            </p:cNvSpPr>
            <p:nvPr/>
          </p:nvSpPr>
          <p:spPr bwMode="auto">
            <a:xfrm>
              <a:off x="1680" y="480"/>
              <a:ext cx="2256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000" b="1">
                  <a:solidFill>
                    <a:srgbClr val="FF0000"/>
                  </a:solidFill>
                  <a:latin typeface="Arial" charset="0"/>
                </a:rPr>
                <a:t>Bé nhìn biển</a:t>
              </a:r>
            </a:p>
          </p:txBody>
        </p:sp>
        <p:sp>
          <p:nvSpPr>
            <p:cNvPr id="8199" name="Text Box 5"/>
            <p:cNvSpPr txBox="1">
              <a:spLocks noChangeArrowheads="1"/>
            </p:cNvSpPr>
            <p:nvPr/>
          </p:nvSpPr>
          <p:spPr bwMode="auto">
            <a:xfrm>
              <a:off x="192" y="528"/>
              <a:ext cx="1200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3200" b="1" u="sng">
                  <a:latin typeface="Arial" charset="0"/>
                </a:rPr>
                <a:t>Tập </a:t>
              </a:r>
              <a:r>
                <a:rPr lang="vi-VN" sz="3200" b="1" u="sng">
                  <a:latin typeface="Arial" charset="0"/>
                </a:rPr>
                <a:t>đ</a:t>
              </a:r>
              <a:r>
                <a:rPr lang="en-US" sz="3200" b="1" u="sng">
                  <a:latin typeface="Arial" charset="0"/>
                </a:rPr>
                <a:t>ọc:</a:t>
              </a:r>
            </a:p>
          </p:txBody>
        </p:sp>
        <p:sp>
          <p:nvSpPr>
            <p:cNvPr id="8200" name="Text Box 30"/>
            <p:cNvSpPr txBox="1">
              <a:spLocks noChangeArrowheads="1"/>
            </p:cNvSpPr>
            <p:nvPr/>
          </p:nvSpPr>
          <p:spPr bwMode="auto">
            <a:xfrm>
              <a:off x="3648" y="816"/>
              <a:ext cx="168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 i="1">
                  <a:latin typeface="Arial" charset="0"/>
                </a:rPr>
                <a:t>(Trần Mạnh Hảo)</a:t>
              </a:r>
            </a:p>
          </p:txBody>
        </p:sp>
      </p:grpSp>
      <p:sp>
        <p:nvSpPr>
          <p:cNvPr id="8196" name="Text Box 31"/>
          <p:cNvSpPr txBox="1">
            <a:spLocks noChangeArrowheads="1"/>
          </p:cNvSpPr>
          <p:nvPr/>
        </p:nvSpPr>
        <p:spPr bwMode="auto">
          <a:xfrm>
            <a:off x="838200" y="1295400"/>
            <a:ext cx="7543800" cy="629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Nghỉ hè với bố		Phì phò như bễ</a:t>
            </a:r>
          </a:p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Bé ra biển chơi		Biển mệt thở rung</a:t>
            </a:r>
          </a:p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Tưởng rằng biển nhỏ	Còng giơ gọng vó</a:t>
            </a:r>
          </a:p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Mà to bằng trời.		Định khiêng sóng lừng.</a:t>
            </a:r>
          </a:p>
          <a:p>
            <a:pPr>
              <a:spcBef>
                <a:spcPct val="50000"/>
              </a:spcBef>
            </a:pPr>
            <a:endParaRPr lang="en-US">
              <a:latin typeface="Arial" charset="0"/>
            </a:endParaRPr>
          </a:p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Như con sông lớn</a:t>
            </a:r>
          </a:p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chỉ có một bờ</a:t>
            </a:r>
          </a:p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Bãi giằng với sóng</a:t>
            </a:r>
          </a:p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Chơi trò kéo co.</a:t>
            </a:r>
          </a:p>
          <a:p>
            <a:pPr>
              <a:spcBef>
                <a:spcPct val="50000"/>
              </a:spcBef>
            </a:pPr>
            <a:endParaRPr lang="en-US">
              <a:latin typeface="Arial" charset="0"/>
            </a:endParaRPr>
          </a:p>
        </p:txBody>
      </p:sp>
      <p:pic>
        <p:nvPicPr>
          <p:cNvPr id="8197" name="Picture 25" descr="b36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6800" y="4114800"/>
            <a:ext cx="236220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0" y="-228600"/>
            <a:ext cx="9144000" cy="7086600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grpSp>
        <p:nvGrpSpPr>
          <p:cNvPr id="9219" name="Group 3"/>
          <p:cNvGrpSpPr>
            <a:grpSpLocks/>
          </p:cNvGrpSpPr>
          <p:nvPr/>
        </p:nvGrpSpPr>
        <p:grpSpPr bwMode="auto">
          <a:xfrm>
            <a:off x="381000" y="533400"/>
            <a:ext cx="8153400" cy="990600"/>
            <a:chOff x="192" y="480"/>
            <a:chExt cx="5136" cy="624"/>
          </a:xfrm>
        </p:grpSpPr>
        <p:sp>
          <p:nvSpPr>
            <p:cNvPr id="9249" name="Text Box 27"/>
            <p:cNvSpPr txBox="1">
              <a:spLocks noChangeArrowheads="1"/>
            </p:cNvSpPr>
            <p:nvPr/>
          </p:nvSpPr>
          <p:spPr bwMode="auto">
            <a:xfrm>
              <a:off x="1680" y="480"/>
              <a:ext cx="2256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000" b="1">
                  <a:solidFill>
                    <a:srgbClr val="FF0000"/>
                  </a:solidFill>
                  <a:latin typeface="Arial" charset="0"/>
                </a:rPr>
                <a:t>Bé nhìn biển</a:t>
              </a:r>
            </a:p>
          </p:txBody>
        </p:sp>
        <p:sp>
          <p:nvSpPr>
            <p:cNvPr id="9250" name="Text Box 5"/>
            <p:cNvSpPr txBox="1">
              <a:spLocks noChangeArrowheads="1"/>
            </p:cNvSpPr>
            <p:nvPr/>
          </p:nvSpPr>
          <p:spPr bwMode="auto">
            <a:xfrm>
              <a:off x="192" y="528"/>
              <a:ext cx="1200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3200" b="1" u="sng">
                  <a:latin typeface="Arial" charset="0"/>
                </a:rPr>
                <a:t>Tập </a:t>
              </a:r>
              <a:r>
                <a:rPr lang="vi-VN" sz="3200" b="1" u="sng">
                  <a:latin typeface="Arial" charset="0"/>
                </a:rPr>
                <a:t>đ</a:t>
              </a:r>
              <a:r>
                <a:rPr lang="en-US" sz="3200" b="1" u="sng">
                  <a:latin typeface="Arial" charset="0"/>
                </a:rPr>
                <a:t>ọc:</a:t>
              </a:r>
            </a:p>
          </p:txBody>
        </p:sp>
        <p:sp>
          <p:nvSpPr>
            <p:cNvPr id="9251" name="Text Box 7"/>
            <p:cNvSpPr txBox="1">
              <a:spLocks noChangeArrowheads="1"/>
            </p:cNvSpPr>
            <p:nvPr/>
          </p:nvSpPr>
          <p:spPr bwMode="auto">
            <a:xfrm>
              <a:off x="3648" y="816"/>
              <a:ext cx="168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 i="1">
                  <a:latin typeface="Arial" charset="0"/>
                </a:rPr>
                <a:t>(Trần Mạnh Hảo)</a:t>
              </a:r>
            </a:p>
          </p:txBody>
        </p:sp>
      </p:grpSp>
      <p:sp>
        <p:nvSpPr>
          <p:cNvPr id="9220" name="Text Box 8"/>
          <p:cNvSpPr txBox="1">
            <a:spLocks noChangeArrowheads="1"/>
          </p:cNvSpPr>
          <p:nvPr/>
        </p:nvSpPr>
        <p:spPr bwMode="auto">
          <a:xfrm>
            <a:off x="838200" y="1295400"/>
            <a:ext cx="7543800" cy="564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Nghỉ 				Phì phò</a:t>
            </a:r>
          </a:p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Bé 		          		Biển</a:t>
            </a:r>
          </a:p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Tưởng 			Còng</a:t>
            </a:r>
          </a:p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Mà 				Định</a:t>
            </a:r>
          </a:p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Như</a:t>
            </a:r>
          </a:p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Chỉ</a:t>
            </a:r>
          </a:p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Bãi</a:t>
            </a:r>
          </a:p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Chơi</a:t>
            </a:r>
          </a:p>
          <a:p>
            <a:pPr>
              <a:spcBef>
                <a:spcPct val="5000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61449" name="Text Box 9"/>
          <p:cNvSpPr txBox="1">
            <a:spLocks noChangeArrowheads="1"/>
          </p:cNvSpPr>
          <p:nvPr/>
        </p:nvSpPr>
        <p:spPr bwMode="auto">
          <a:xfrm>
            <a:off x="2509838" y="1304925"/>
            <a:ext cx="68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 bố</a:t>
            </a:r>
          </a:p>
        </p:txBody>
      </p:sp>
      <p:sp>
        <p:nvSpPr>
          <p:cNvPr id="61451" name="Text Box 11"/>
          <p:cNvSpPr txBox="1">
            <a:spLocks noChangeArrowheads="1"/>
          </p:cNvSpPr>
          <p:nvPr/>
        </p:nvSpPr>
        <p:spPr bwMode="auto">
          <a:xfrm>
            <a:off x="2433638" y="1952625"/>
            <a:ext cx="990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chơi</a:t>
            </a:r>
          </a:p>
        </p:txBody>
      </p:sp>
      <p:sp>
        <p:nvSpPr>
          <p:cNvPr id="9223" name="Text Box 12"/>
          <p:cNvSpPr txBox="1">
            <a:spLocks noChangeArrowheads="1"/>
          </p:cNvSpPr>
          <p:nvPr/>
        </p:nvSpPr>
        <p:spPr bwMode="auto">
          <a:xfrm>
            <a:off x="6858000" y="3952875"/>
            <a:ext cx="1447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latin typeface="Arial" charset="0"/>
            </a:endParaRPr>
          </a:p>
        </p:txBody>
      </p:sp>
      <p:sp>
        <p:nvSpPr>
          <p:cNvPr id="61453" name="Text Box 13"/>
          <p:cNvSpPr txBox="1">
            <a:spLocks noChangeArrowheads="1"/>
          </p:cNvSpPr>
          <p:nvPr/>
        </p:nvSpPr>
        <p:spPr bwMode="auto">
          <a:xfrm>
            <a:off x="2590800" y="2600325"/>
            <a:ext cx="1752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biển nhỏ</a:t>
            </a:r>
          </a:p>
        </p:txBody>
      </p:sp>
      <p:sp>
        <p:nvSpPr>
          <p:cNvPr id="61454" name="Text Box 14"/>
          <p:cNvSpPr txBox="1">
            <a:spLocks noChangeArrowheads="1"/>
          </p:cNvSpPr>
          <p:nvPr/>
        </p:nvSpPr>
        <p:spPr bwMode="auto">
          <a:xfrm>
            <a:off x="2528888" y="3219450"/>
            <a:ext cx="990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trời.</a:t>
            </a:r>
          </a:p>
        </p:txBody>
      </p:sp>
      <p:sp>
        <p:nvSpPr>
          <p:cNvPr id="9226" name="Text Box 15"/>
          <p:cNvSpPr txBox="1">
            <a:spLocks noChangeArrowheads="1"/>
          </p:cNvSpPr>
          <p:nvPr/>
        </p:nvSpPr>
        <p:spPr bwMode="auto">
          <a:xfrm>
            <a:off x="2362200" y="4495800"/>
            <a:ext cx="152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61456" name="Text Box 16"/>
          <p:cNvSpPr txBox="1">
            <a:spLocks noChangeArrowheads="1"/>
          </p:cNvSpPr>
          <p:nvPr/>
        </p:nvSpPr>
        <p:spPr bwMode="auto">
          <a:xfrm>
            <a:off x="2108200" y="3860800"/>
            <a:ext cx="15240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sông lớn</a:t>
            </a:r>
          </a:p>
        </p:txBody>
      </p:sp>
      <p:sp>
        <p:nvSpPr>
          <p:cNvPr id="9228" name="Text Box 17"/>
          <p:cNvSpPr txBox="1">
            <a:spLocks noChangeArrowheads="1"/>
          </p:cNvSpPr>
          <p:nvPr/>
        </p:nvSpPr>
        <p:spPr bwMode="auto">
          <a:xfrm>
            <a:off x="2667000" y="5257800"/>
            <a:ext cx="1295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61458" name="Text Box 18"/>
          <p:cNvSpPr txBox="1">
            <a:spLocks noChangeArrowheads="1"/>
          </p:cNvSpPr>
          <p:nvPr/>
        </p:nvSpPr>
        <p:spPr bwMode="auto">
          <a:xfrm>
            <a:off x="2438400" y="4521200"/>
            <a:ext cx="152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bờ</a:t>
            </a:r>
          </a:p>
        </p:txBody>
      </p:sp>
      <p:sp>
        <p:nvSpPr>
          <p:cNvPr id="61459" name="Text Box 19"/>
          <p:cNvSpPr txBox="1">
            <a:spLocks noChangeArrowheads="1"/>
          </p:cNvSpPr>
          <p:nvPr/>
        </p:nvSpPr>
        <p:spPr bwMode="auto">
          <a:xfrm>
            <a:off x="2743200" y="5143500"/>
            <a:ext cx="1143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sóng</a:t>
            </a:r>
          </a:p>
        </p:txBody>
      </p:sp>
      <p:sp>
        <p:nvSpPr>
          <p:cNvPr id="61460" name="Text Box 20"/>
          <p:cNvSpPr txBox="1">
            <a:spLocks noChangeArrowheads="1"/>
          </p:cNvSpPr>
          <p:nvPr/>
        </p:nvSpPr>
        <p:spPr bwMode="auto">
          <a:xfrm>
            <a:off x="2019300" y="5803900"/>
            <a:ext cx="2438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kéo co.</a:t>
            </a:r>
          </a:p>
        </p:txBody>
      </p:sp>
      <p:sp>
        <p:nvSpPr>
          <p:cNvPr id="61461" name="Text Box 21"/>
          <p:cNvSpPr txBox="1">
            <a:spLocks noChangeArrowheads="1"/>
          </p:cNvSpPr>
          <p:nvPr/>
        </p:nvSpPr>
        <p:spPr bwMode="auto">
          <a:xfrm>
            <a:off x="6329363" y="1319213"/>
            <a:ext cx="9144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bễ</a:t>
            </a:r>
          </a:p>
        </p:txBody>
      </p:sp>
      <p:sp>
        <p:nvSpPr>
          <p:cNvPr id="61462" name="Text Box 22"/>
          <p:cNvSpPr txBox="1">
            <a:spLocks noChangeArrowheads="1"/>
          </p:cNvSpPr>
          <p:nvPr/>
        </p:nvSpPr>
        <p:spPr bwMode="auto">
          <a:xfrm>
            <a:off x="5843588" y="1947863"/>
            <a:ext cx="15240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thở rung</a:t>
            </a:r>
          </a:p>
        </p:txBody>
      </p:sp>
      <p:sp>
        <p:nvSpPr>
          <p:cNvPr id="61463" name="Text Box 23"/>
          <p:cNvSpPr txBox="1">
            <a:spLocks noChangeArrowheads="1"/>
          </p:cNvSpPr>
          <p:nvPr/>
        </p:nvSpPr>
        <p:spPr bwMode="auto">
          <a:xfrm>
            <a:off x="5891213" y="2562225"/>
            <a:ext cx="1676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gọng vó</a:t>
            </a:r>
          </a:p>
        </p:txBody>
      </p:sp>
      <p:sp>
        <p:nvSpPr>
          <p:cNvPr id="61464" name="Text Box 24"/>
          <p:cNvSpPr txBox="1">
            <a:spLocks noChangeArrowheads="1"/>
          </p:cNvSpPr>
          <p:nvPr/>
        </p:nvSpPr>
        <p:spPr bwMode="auto">
          <a:xfrm>
            <a:off x="6319838" y="3214688"/>
            <a:ext cx="18288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sóng lừng.</a:t>
            </a:r>
          </a:p>
        </p:txBody>
      </p:sp>
      <p:sp>
        <p:nvSpPr>
          <p:cNvPr id="61466" name="Text Box 26"/>
          <p:cNvSpPr txBox="1">
            <a:spLocks noChangeArrowheads="1"/>
          </p:cNvSpPr>
          <p:nvPr/>
        </p:nvSpPr>
        <p:spPr bwMode="auto">
          <a:xfrm>
            <a:off x="1600200" y="1285875"/>
            <a:ext cx="1219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hè với</a:t>
            </a:r>
          </a:p>
        </p:txBody>
      </p:sp>
      <p:sp>
        <p:nvSpPr>
          <p:cNvPr id="61468" name="Text Box 28"/>
          <p:cNvSpPr txBox="1">
            <a:spLocks noChangeArrowheads="1"/>
          </p:cNvSpPr>
          <p:nvPr/>
        </p:nvSpPr>
        <p:spPr bwMode="auto">
          <a:xfrm>
            <a:off x="1300163" y="1938338"/>
            <a:ext cx="152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ra biển</a:t>
            </a:r>
          </a:p>
        </p:txBody>
      </p:sp>
      <p:sp>
        <p:nvSpPr>
          <p:cNvPr id="61469" name="Text Box 29"/>
          <p:cNvSpPr txBox="1">
            <a:spLocks noChangeArrowheads="1"/>
          </p:cNvSpPr>
          <p:nvPr/>
        </p:nvSpPr>
        <p:spPr bwMode="auto">
          <a:xfrm>
            <a:off x="1847850" y="2590800"/>
            <a:ext cx="914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rằng</a:t>
            </a:r>
          </a:p>
        </p:txBody>
      </p:sp>
      <p:sp>
        <p:nvSpPr>
          <p:cNvPr id="61470" name="Text Box 30"/>
          <p:cNvSpPr txBox="1">
            <a:spLocks noChangeArrowheads="1"/>
          </p:cNvSpPr>
          <p:nvPr/>
        </p:nvSpPr>
        <p:spPr bwMode="auto">
          <a:xfrm>
            <a:off x="1376363" y="3214688"/>
            <a:ext cx="12954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to bằng</a:t>
            </a:r>
          </a:p>
        </p:txBody>
      </p:sp>
      <p:sp>
        <p:nvSpPr>
          <p:cNvPr id="61471" name="Text Box 31"/>
          <p:cNvSpPr txBox="1">
            <a:spLocks noChangeArrowheads="1"/>
          </p:cNvSpPr>
          <p:nvPr/>
        </p:nvSpPr>
        <p:spPr bwMode="auto">
          <a:xfrm>
            <a:off x="1536700" y="3860800"/>
            <a:ext cx="990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con</a:t>
            </a:r>
          </a:p>
        </p:txBody>
      </p:sp>
      <p:sp>
        <p:nvSpPr>
          <p:cNvPr id="61472" name="Text Box 32"/>
          <p:cNvSpPr txBox="1">
            <a:spLocks noChangeArrowheads="1"/>
          </p:cNvSpPr>
          <p:nvPr/>
        </p:nvSpPr>
        <p:spPr bwMode="auto">
          <a:xfrm>
            <a:off x="1409700" y="4508500"/>
            <a:ext cx="1447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có một</a:t>
            </a:r>
          </a:p>
        </p:txBody>
      </p:sp>
      <p:sp>
        <p:nvSpPr>
          <p:cNvPr id="61473" name="Text Box 33"/>
          <p:cNvSpPr txBox="1">
            <a:spLocks noChangeArrowheads="1"/>
          </p:cNvSpPr>
          <p:nvPr/>
        </p:nvSpPr>
        <p:spPr bwMode="auto">
          <a:xfrm>
            <a:off x="1371600" y="5143500"/>
            <a:ext cx="1676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giằng với</a:t>
            </a:r>
          </a:p>
        </p:txBody>
      </p:sp>
      <p:sp>
        <p:nvSpPr>
          <p:cNvPr id="61474" name="Text Box 34"/>
          <p:cNvSpPr txBox="1">
            <a:spLocks noChangeArrowheads="1"/>
          </p:cNvSpPr>
          <p:nvPr/>
        </p:nvSpPr>
        <p:spPr bwMode="auto">
          <a:xfrm>
            <a:off x="1587500" y="5791200"/>
            <a:ext cx="838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trò</a:t>
            </a:r>
          </a:p>
        </p:txBody>
      </p:sp>
      <p:sp>
        <p:nvSpPr>
          <p:cNvPr id="61475" name="Text Box 35"/>
          <p:cNvSpPr txBox="1">
            <a:spLocks noChangeArrowheads="1"/>
          </p:cNvSpPr>
          <p:nvPr/>
        </p:nvSpPr>
        <p:spPr bwMode="auto">
          <a:xfrm>
            <a:off x="5695950" y="1314450"/>
            <a:ext cx="7620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như</a:t>
            </a:r>
          </a:p>
        </p:txBody>
      </p:sp>
      <p:sp>
        <p:nvSpPr>
          <p:cNvPr id="61476" name="Text Box 36"/>
          <p:cNvSpPr txBox="1">
            <a:spLocks noChangeArrowheads="1"/>
          </p:cNvSpPr>
          <p:nvPr/>
        </p:nvSpPr>
        <p:spPr bwMode="auto">
          <a:xfrm>
            <a:off x="5334000" y="2581275"/>
            <a:ext cx="1066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giơ</a:t>
            </a:r>
          </a:p>
        </p:txBody>
      </p:sp>
      <p:sp>
        <p:nvSpPr>
          <p:cNvPr id="61477" name="Text Box 37"/>
          <p:cNvSpPr txBox="1">
            <a:spLocks noChangeArrowheads="1"/>
          </p:cNvSpPr>
          <p:nvPr/>
        </p:nvSpPr>
        <p:spPr bwMode="auto">
          <a:xfrm>
            <a:off x="5276850" y="3200400"/>
            <a:ext cx="1295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khiêng</a:t>
            </a:r>
          </a:p>
        </p:txBody>
      </p:sp>
      <p:sp>
        <p:nvSpPr>
          <p:cNvPr id="61478" name="Text Box 38"/>
          <p:cNvSpPr txBox="1">
            <a:spLocks noChangeArrowheads="1"/>
          </p:cNvSpPr>
          <p:nvPr/>
        </p:nvSpPr>
        <p:spPr bwMode="auto">
          <a:xfrm>
            <a:off x="5233988" y="1952625"/>
            <a:ext cx="1143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mệt</a:t>
            </a:r>
          </a:p>
        </p:txBody>
      </p:sp>
      <p:pic>
        <p:nvPicPr>
          <p:cNvPr id="9248" name="Picture 25" descr="b36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1600" y="4429125"/>
            <a:ext cx="236220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614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" dur="500"/>
                                        <p:tgtEl>
                                          <p:spTgt spid="614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500"/>
                                        <p:tgtEl>
                                          <p:spTgt spid="614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614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500"/>
                                        <p:tgtEl>
                                          <p:spTgt spid="614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614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" dur="500"/>
                                        <p:tgtEl>
                                          <p:spTgt spid="614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4" dur="500"/>
                                        <p:tgtEl>
                                          <p:spTgt spid="614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8" dur="500"/>
                                        <p:tgtEl>
                                          <p:spTgt spid="614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1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614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5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6" dur="500"/>
                                        <p:tgtEl>
                                          <p:spTgt spid="614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9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0" dur="500"/>
                                        <p:tgtEl>
                                          <p:spTgt spid="614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5" dur="500"/>
                                        <p:tgtEl>
                                          <p:spTgt spid="614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0" dur="500"/>
                                        <p:tgtEl>
                                          <p:spTgt spid="614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5" dur="500"/>
                                        <p:tgtEl>
                                          <p:spTgt spid="614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0" dur="500"/>
                                        <p:tgtEl>
                                          <p:spTgt spid="614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5" dur="500"/>
                                        <p:tgtEl>
                                          <p:spTgt spid="614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0" dur="500"/>
                                        <p:tgtEl>
                                          <p:spTgt spid="614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5" dur="500"/>
                                        <p:tgtEl>
                                          <p:spTgt spid="614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0" dur="500"/>
                                        <p:tgtEl>
                                          <p:spTgt spid="614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5" dur="500"/>
                                        <p:tgtEl>
                                          <p:spTgt spid="614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0" dur="500"/>
                                        <p:tgtEl>
                                          <p:spTgt spid="614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5" dur="500"/>
                                        <p:tgtEl>
                                          <p:spTgt spid="614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0" dur="500"/>
                                        <p:tgtEl>
                                          <p:spTgt spid="614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9" grpId="0"/>
      <p:bldP spid="61451" grpId="0"/>
      <p:bldP spid="61453" grpId="0"/>
      <p:bldP spid="61454" grpId="0"/>
      <p:bldP spid="61456" grpId="0"/>
      <p:bldP spid="61458" grpId="0"/>
      <p:bldP spid="61459" grpId="0"/>
      <p:bldP spid="61460" grpId="0"/>
      <p:bldP spid="61461" grpId="0"/>
      <p:bldP spid="61462" grpId="0"/>
      <p:bldP spid="61463" grpId="0"/>
      <p:bldP spid="61464" grpId="0"/>
      <p:bldP spid="61466" grpId="0"/>
      <p:bldP spid="61468" grpId="0"/>
      <p:bldP spid="61469" grpId="0"/>
      <p:bldP spid="61470" grpId="0"/>
      <p:bldP spid="61471" grpId="0"/>
      <p:bldP spid="61472" grpId="0"/>
      <p:bldP spid="61473" grpId="0"/>
      <p:bldP spid="61474" grpId="0"/>
      <p:bldP spid="61475" grpId="0"/>
      <p:bldP spid="61476" grpId="0"/>
      <p:bldP spid="61477" grpId="0"/>
      <p:bldP spid="6147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top-kut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6096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1" name="WordArt 3"/>
          <p:cNvSpPr>
            <a:spLocks noChangeArrowheads="1" noChangeShapeType="1" noTextEdit="1"/>
          </p:cNvSpPr>
          <p:nvPr/>
        </p:nvSpPr>
        <p:spPr bwMode="auto">
          <a:xfrm>
            <a:off x="1066800" y="4419600"/>
            <a:ext cx="6858000" cy="1287463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vi-VN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Arial"/>
                <a:cs typeface="Arial"/>
              </a:rPr>
              <a:t>Trò chơi </a:t>
            </a:r>
            <a:endParaRPr lang="en-US" sz="3600" kern="10" spc="-36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Arial"/>
              <a:cs typeface="Arial"/>
            </a:endParaRPr>
          </a:p>
        </p:txBody>
      </p:sp>
      <p:grpSp>
        <p:nvGrpSpPr>
          <p:cNvPr id="10244" name="Group 9"/>
          <p:cNvGrpSpPr>
            <a:grpSpLocks/>
          </p:cNvGrpSpPr>
          <p:nvPr/>
        </p:nvGrpSpPr>
        <p:grpSpPr bwMode="auto">
          <a:xfrm>
            <a:off x="381000" y="533400"/>
            <a:ext cx="8153400" cy="990600"/>
            <a:chOff x="192" y="480"/>
            <a:chExt cx="5136" cy="624"/>
          </a:xfrm>
        </p:grpSpPr>
        <p:sp>
          <p:nvSpPr>
            <p:cNvPr id="10246" name="Text Box 27"/>
            <p:cNvSpPr txBox="1">
              <a:spLocks noChangeArrowheads="1"/>
            </p:cNvSpPr>
            <p:nvPr/>
          </p:nvSpPr>
          <p:spPr bwMode="auto">
            <a:xfrm>
              <a:off x="1680" y="480"/>
              <a:ext cx="2256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000" b="1">
                  <a:solidFill>
                    <a:srgbClr val="FF0000"/>
                  </a:solidFill>
                  <a:latin typeface="Arial" charset="0"/>
                </a:rPr>
                <a:t>Bé nhìn biển</a:t>
              </a:r>
            </a:p>
          </p:txBody>
        </p:sp>
        <p:sp>
          <p:nvSpPr>
            <p:cNvPr id="10247" name="Text Box 5"/>
            <p:cNvSpPr txBox="1">
              <a:spLocks noChangeArrowheads="1"/>
            </p:cNvSpPr>
            <p:nvPr/>
          </p:nvSpPr>
          <p:spPr bwMode="auto">
            <a:xfrm>
              <a:off x="192" y="528"/>
              <a:ext cx="1200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3200" b="1" u="sng">
                  <a:latin typeface="Arial" charset="0"/>
                </a:rPr>
                <a:t>Tập </a:t>
              </a:r>
              <a:r>
                <a:rPr lang="vi-VN" sz="3200" b="1" u="sng">
                  <a:latin typeface="Arial" charset="0"/>
                </a:rPr>
                <a:t>đ</a:t>
              </a:r>
              <a:r>
                <a:rPr lang="en-US" sz="3200" b="1" u="sng">
                  <a:latin typeface="Arial" charset="0"/>
                </a:rPr>
                <a:t>ọc:</a:t>
              </a:r>
            </a:p>
          </p:txBody>
        </p:sp>
        <p:sp>
          <p:nvSpPr>
            <p:cNvPr id="10248" name="Text Box 13"/>
            <p:cNvSpPr txBox="1">
              <a:spLocks noChangeArrowheads="1"/>
            </p:cNvSpPr>
            <p:nvPr/>
          </p:nvSpPr>
          <p:spPr bwMode="auto">
            <a:xfrm>
              <a:off x="3648" y="816"/>
              <a:ext cx="168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 i="1">
                  <a:latin typeface="Arial" charset="0"/>
                </a:rPr>
                <a:t>(Trần Mạnh Hảo)</a:t>
              </a:r>
            </a:p>
          </p:txBody>
        </p:sp>
      </p:grpSp>
      <p:pic>
        <p:nvPicPr>
          <p:cNvPr id="68622" name="jingle-Bells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6248400" y="20574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86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8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86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mph" presetSubtype="0" repeatCount="500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" dur="500" fill="hold"/>
                                        <p:tgtEl>
                                          <p:spTgt spid="686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686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686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686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" fill="hold"/>
                                        <p:tgtEl>
                                          <p:spTgt spid="686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8622"/>
                </p:tgtEl>
              </p:cMediaNode>
            </p:audio>
          </p:childTnLst>
        </p:cTn>
      </p:par>
    </p:tnLst>
    <p:bldLst>
      <p:bldP spid="68611" grpId="0" animBg="1"/>
      <p:bldP spid="68611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5"/>
          <p:cNvGrpSpPr>
            <a:grpSpLocks/>
          </p:cNvGrpSpPr>
          <p:nvPr/>
        </p:nvGrpSpPr>
        <p:grpSpPr bwMode="auto">
          <a:xfrm>
            <a:off x="685800" y="838200"/>
            <a:ext cx="8153400" cy="990600"/>
            <a:chOff x="192" y="480"/>
            <a:chExt cx="5136" cy="624"/>
          </a:xfrm>
        </p:grpSpPr>
        <p:sp>
          <p:nvSpPr>
            <p:cNvPr id="11268" name="Text Box 27"/>
            <p:cNvSpPr txBox="1">
              <a:spLocks noChangeArrowheads="1"/>
            </p:cNvSpPr>
            <p:nvPr/>
          </p:nvSpPr>
          <p:spPr bwMode="auto">
            <a:xfrm>
              <a:off x="1680" y="480"/>
              <a:ext cx="2256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000" b="1">
                  <a:solidFill>
                    <a:srgbClr val="FF0000"/>
                  </a:solidFill>
                  <a:latin typeface="Arial" charset="0"/>
                </a:rPr>
                <a:t>Bé nhìn biển</a:t>
              </a:r>
            </a:p>
          </p:txBody>
        </p:sp>
        <p:sp>
          <p:nvSpPr>
            <p:cNvPr id="11269" name="Text Box 5"/>
            <p:cNvSpPr txBox="1">
              <a:spLocks noChangeArrowheads="1"/>
            </p:cNvSpPr>
            <p:nvPr/>
          </p:nvSpPr>
          <p:spPr bwMode="auto">
            <a:xfrm>
              <a:off x="192" y="528"/>
              <a:ext cx="1200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3200" b="1" u="sng">
                  <a:latin typeface="Arial" charset="0"/>
                </a:rPr>
                <a:t>Tập </a:t>
              </a:r>
              <a:r>
                <a:rPr lang="vi-VN" sz="3200" b="1" u="sng">
                  <a:latin typeface="Arial" charset="0"/>
                </a:rPr>
                <a:t>đ</a:t>
              </a:r>
              <a:r>
                <a:rPr lang="en-US" sz="3200" b="1" u="sng">
                  <a:latin typeface="Arial" charset="0"/>
                </a:rPr>
                <a:t>ọc:</a:t>
              </a:r>
            </a:p>
          </p:txBody>
        </p:sp>
        <p:sp>
          <p:nvSpPr>
            <p:cNvPr id="11270" name="Text Box 9"/>
            <p:cNvSpPr txBox="1">
              <a:spLocks noChangeArrowheads="1"/>
            </p:cNvSpPr>
            <p:nvPr/>
          </p:nvSpPr>
          <p:spPr bwMode="auto">
            <a:xfrm>
              <a:off x="3648" y="816"/>
              <a:ext cx="168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 i="1">
                  <a:latin typeface="Arial" charset="0"/>
                </a:rPr>
                <a:t>(Trần Mạnh Hảo)</a:t>
              </a:r>
            </a:p>
          </p:txBody>
        </p:sp>
      </p:grpSp>
      <p:pic>
        <p:nvPicPr>
          <p:cNvPr id="11267" name="Picture 11" descr="1">
            <a:hlinkClick r:id="rId2" action="ppaction://hlinkpres?slideindex=11&amp;slidetitle=Slide 11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905000"/>
            <a:ext cx="89154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ends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Blends</Template>
  <TotalTime>1547</TotalTime>
  <Words>496</Words>
  <Application>Microsoft PowerPoint</Application>
  <PresentationFormat>On-screen Show (4:3)</PresentationFormat>
  <Paragraphs>188</Paragraphs>
  <Slides>13</Slides>
  <Notes>0</Notes>
  <HiddenSlides>0</HiddenSlides>
  <MMClips>2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Times New Roman</vt:lpstr>
      <vt:lpstr>Arial</vt:lpstr>
      <vt:lpstr>Tahoma</vt:lpstr>
      <vt:lpstr>Wingdings</vt:lpstr>
      <vt:lpstr>Blends</vt:lpstr>
      <vt:lpstr>Microsoft PowerPoint Presentation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Company>giadinh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binhtuyen</dc:creator>
  <cp:lastModifiedBy>CSTeam</cp:lastModifiedBy>
  <cp:revision>93</cp:revision>
  <cp:lastPrinted>1601-01-01T00:00:00Z</cp:lastPrinted>
  <dcterms:created xsi:type="dcterms:W3CDTF">2009-02-11T12:32:23Z</dcterms:created>
  <dcterms:modified xsi:type="dcterms:W3CDTF">2016-06-29T09:26:54Z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5</vt:i4>
  </property>
</Properties>
</file>