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81" r:id="rId3"/>
    <p:sldId id="285" r:id="rId4"/>
    <p:sldId id="301" r:id="rId5"/>
    <p:sldId id="287" r:id="rId6"/>
    <p:sldId id="302" r:id="rId7"/>
    <p:sldId id="289" r:id="rId8"/>
    <p:sldId id="290" r:id="rId9"/>
    <p:sldId id="300" r:id="rId10"/>
    <p:sldId id="304" r:id="rId11"/>
    <p:sldId id="305" r:id="rId12"/>
    <p:sldId id="293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clrMru>
    <a:srgbClr val="0000FF"/>
    <a:srgbClr val="000099"/>
    <a:srgbClr val="E9EAB4"/>
    <a:srgbClr val="FF0000"/>
    <a:srgbClr val="FF0066"/>
    <a:srgbClr val="FF00FF"/>
    <a:srgbClr val="990099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5C026-6D48-460E-9CC5-2EA13BAD5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99A998-9119-425B-AE46-EA26172DD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90109F-BA4D-4459-93B0-B85652E32A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9E5727-B4F3-4917-A6DF-B014CFEF9F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40E5F2-B3DF-40DB-8C0D-DC83436C97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4310BE-C358-47CD-BC31-F6A4CFA840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E58909-8C68-469E-A3E9-21BF29822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F91EF-FDA8-4121-B291-CA2C7008A8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73852D-8C23-411D-BA4D-193C20242C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FB4C4F-28DA-4E1C-9F6D-9CEFF4E08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29AC3E-78CD-4618-BC72-1AF020C3E8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4B01C3E9-B8CB-4097-98B0-093F4FE4BA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w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7" name="Text Box 7"/>
          <p:cNvSpPr txBox="1">
            <a:spLocks noChangeArrowheads="1"/>
          </p:cNvSpPr>
          <p:nvPr/>
        </p:nvSpPr>
        <p:spPr bwMode="auto">
          <a:xfrm>
            <a:off x="381000" y="0"/>
            <a:ext cx="8382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5400" b="1">
                <a:solidFill>
                  <a:srgbClr val="0000FF"/>
                </a:solidFill>
              </a:rPr>
              <a:t>Gấu trắng là chúa tò mò</a:t>
            </a:r>
          </a:p>
        </p:txBody>
      </p:sp>
      <p:pic>
        <p:nvPicPr>
          <p:cNvPr id="2051" name="Picture 6" descr="Gau trang la chua to mo 1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862013"/>
            <a:ext cx="8305800" cy="599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58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7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1268" name="Picture 5" descr="Mikhailo_Potapovic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2292" name="Picture 5" descr="Mat-Gau-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BD10307_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534400" y="0"/>
            <a:ext cx="609600" cy="6858000"/>
          </a:xfrm>
          <a:noFill/>
        </p:spPr>
      </p:pic>
      <p:pic>
        <p:nvPicPr>
          <p:cNvPr id="13315" name="Picture 5" descr="BD1030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6" descr="BD1030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7" descr="BD1030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800" name="Picture 8" descr="ImageVie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0"/>
            <a:ext cx="6705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BD21495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28600" y="-1828800"/>
            <a:ext cx="9144000" cy="838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6" descr="BD14790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257800"/>
            <a:ext cx="91440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1981200" y="2133600"/>
            <a:ext cx="533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3077" name="Picture 12" descr="BD10267_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685800" cy="679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14" descr="BD10267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15" descr="BD21303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0"/>
            <a:ext cx="9372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0" name="Picture 16" descr="BD10267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8515350" y="-381000"/>
            <a:ext cx="628650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17" descr="BD10267_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18" descr="BD21303_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19" descr="j0304933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5029200"/>
            <a:ext cx="3962400" cy="1668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84" name="Text Box 20"/>
          <p:cNvSpPr txBox="1">
            <a:spLocks noChangeArrowheads="1"/>
          </p:cNvSpPr>
          <p:nvPr/>
        </p:nvSpPr>
        <p:spPr bwMode="auto">
          <a:xfrm>
            <a:off x="685800" y="838200"/>
            <a:ext cx="4572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u="sng">
                <a:solidFill>
                  <a:srgbClr val="FF0000"/>
                </a:solidFill>
              </a:rPr>
              <a:t>Luyện đọc từ khó: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2743200" y="1828800"/>
            <a:ext cx="3429000" cy="3444875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</a:rPr>
              <a:t>khiếp đảm                      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</a:rPr>
              <a:t>lật qua lật lại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</a:rPr>
              <a:t>suýt nữa</a:t>
            </a:r>
          </a:p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000099"/>
                </a:solidFill>
              </a:rPr>
              <a:t>run cầm cập</a:t>
            </a:r>
          </a:p>
        </p:txBody>
      </p:sp>
    </p:spTree>
  </p:cSld>
  <p:clrMapOvr>
    <a:masterClrMapping/>
  </p:clrMapOvr>
  <p:transition>
    <p:check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1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1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17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1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1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17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317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317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317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317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317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317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BD10307_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534400" y="0"/>
            <a:ext cx="609600" cy="6858000"/>
          </a:xfrm>
          <a:noFill/>
        </p:spPr>
      </p:pic>
      <p:pic>
        <p:nvPicPr>
          <p:cNvPr id="4099" name="Picture 5" descr="BD1030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6" descr="BD1030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7" descr="BD1030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62" name="Text Box 30"/>
          <p:cNvSpPr txBox="1">
            <a:spLocks noChangeArrowheads="1"/>
          </p:cNvSpPr>
          <p:nvPr/>
        </p:nvSpPr>
        <p:spPr bwMode="auto">
          <a:xfrm>
            <a:off x="685800" y="1143000"/>
            <a:ext cx="7924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400" b="1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000099"/>
                </a:solidFill>
                <a:cs typeface="Times New Roman" pitchFamily="18" charset="0"/>
              </a:rPr>
              <a:t>Đoạn 1:</a:t>
            </a:r>
            <a:r>
              <a:rPr lang="en-US" sz="4400" b="1">
                <a:solidFill>
                  <a:srgbClr val="C00000"/>
                </a:solidFill>
                <a:cs typeface="Times New Roman" pitchFamily="18" charset="0"/>
              </a:rPr>
              <a:t> Từ </a:t>
            </a:r>
            <a:r>
              <a:rPr lang="vi-VN" sz="4400" b="1">
                <a:solidFill>
                  <a:srgbClr val="C00000"/>
                </a:solidFill>
                <a:cs typeface="Times New Roman" pitchFamily="18" charset="0"/>
              </a:rPr>
              <a:t>đầu</a:t>
            </a:r>
            <a:r>
              <a:rPr lang="en-US" sz="4400" b="1">
                <a:solidFill>
                  <a:srgbClr val="C00000"/>
                </a:solidFill>
                <a:cs typeface="Times New Roman" pitchFamily="18" charset="0"/>
              </a:rPr>
              <a:t> đến </a:t>
            </a:r>
            <a:r>
              <a:rPr lang="en-US" sz="4400" b="1" i="1">
                <a:solidFill>
                  <a:srgbClr val="C00000"/>
                </a:solidFill>
                <a:cs typeface="Times New Roman" pitchFamily="18" charset="0"/>
              </a:rPr>
              <a:t>ki-lô-gam.</a:t>
            </a:r>
          </a:p>
        </p:txBody>
      </p:sp>
      <p:sp>
        <p:nvSpPr>
          <p:cNvPr id="11" name="Text Box 30"/>
          <p:cNvSpPr txBox="1">
            <a:spLocks noChangeArrowheads="1"/>
          </p:cNvSpPr>
          <p:nvPr/>
        </p:nvSpPr>
        <p:spPr bwMode="auto">
          <a:xfrm>
            <a:off x="685800" y="2193925"/>
            <a:ext cx="79248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000099"/>
                </a:solidFill>
                <a:cs typeface="Times New Roman" pitchFamily="18" charset="0"/>
              </a:rPr>
              <a:t>Đoạn 2:</a:t>
            </a:r>
            <a:r>
              <a:rPr lang="en-US" sz="4400" b="1">
                <a:solidFill>
                  <a:srgbClr val="C00000"/>
                </a:solidFill>
                <a:cs typeface="Times New Roman" pitchFamily="18" charset="0"/>
              </a:rPr>
              <a:t> Từ </a:t>
            </a:r>
            <a:r>
              <a:rPr lang="en-US" sz="4400" b="1" i="1">
                <a:solidFill>
                  <a:srgbClr val="C00000"/>
                </a:solidFill>
                <a:cs typeface="Times New Roman" pitchFamily="18" charset="0"/>
              </a:rPr>
              <a:t>đặc biệt</a:t>
            </a:r>
            <a:r>
              <a:rPr lang="en-US" sz="4400" b="1">
                <a:solidFill>
                  <a:srgbClr val="C00000"/>
                </a:solidFill>
                <a:cs typeface="Times New Roman" pitchFamily="18" charset="0"/>
              </a:rPr>
              <a:t> đến </a:t>
            </a:r>
            <a:r>
              <a:rPr lang="en-US" sz="4400" b="1" i="1">
                <a:solidFill>
                  <a:srgbClr val="C00000"/>
                </a:solidFill>
                <a:cs typeface="Times New Roman" pitchFamily="18" charset="0"/>
              </a:rPr>
              <a:t>cái mũ.</a:t>
            </a: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762000" y="3406775"/>
            <a:ext cx="7924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b="1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sz="4400" b="1">
                <a:solidFill>
                  <a:srgbClr val="000099"/>
                </a:solidFill>
                <a:cs typeface="Times New Roman" pitchFamily="18" charset="0"/>
              </a:rPr>
              <a:t>Đoạn 3:</a:t>
            </a:r>
            <a:r>
              <a:rPr lang="en-US" sz="4400" b="1">
                <a:solidFill>
                  <a:srgbClr val="C00000"/>
                </a:solidFill>
                <a:cs typeface="Times New Roman" pitchFamily="18" charset="0"/>
              </a:rPr>
              <a:t> Còn lại.</a:t>
            </a:r>
            <a:endParaRPr lang="en-US" sz="4400" b="1" i="1">
              <a:solidFill>
                <a:srgbClr val="C00000"/>
              </a:solidFill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8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8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84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4" descr="BD10307_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8534400" y="0"/>
            <a:ext cx="609600" cy="6858000"/>
          </a:xfrm>
          <a:noFill/>
        </p:spPr>
      </p:pic>
      <p:pic>
        <p:nvPicPr>
          <p:cNvPr id="5123" name="Picture 5" descr="BD1030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6" descr="BD1030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7" descr="BD10307_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68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8" descr="north-pol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6148" name="Picture 5" descr="2gau109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93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9" name="Text Box 6"/>
          <p:cNvSpPr txBox="1">
            <a:spLocks noChangeArrowheads="1"/>
          </p:cNvSpPr>
          <p:nvPr/>
        </p:nvSpPr>
        <p:spPr bwMode="auto">
          <a:xfrm>
            <a:off x="146050" y="84138"/>
            <a:ext cx="27495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4000" b="1">
                <a:solidFill>
                  <a:srgbClr val="FF0000"/>
                </a:solidFill>
              </a:rPr>
              <a:t>Gấu trắng</a:t>
            </a:r>
          </a:p>
        </p:txBody>
      </p:sp>
    </p:spTree>
  </p:cSld>
  <p:clrMapOvr>
    <a:masterClrMapping/>
  </p:clrMapOvr>
  <p:transition advClick="0" advTm="5000">
    <p:check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7171" name="Picture 4" descr="LA62018_hung21693"/>
          <p:cNvPicPr>
            <a:picLocks noChangeAspect="1" noChangeArrowheads="1"/>
          </p:cNvPicPr>
          <p:nvPr>
            <p:ph type="body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9144000" cy="5715000"/>
          </a:xfrm>
        </p:spPr>
      </p:pic>
      <p:sp>
        <p:nvSpPr>
          <p:cNvPr id="7172" name="Text Box 5"/>
          <p:cNvSpPr txBox="1">
            <a:spLocks noChangeArrowheads="1"/>
          </p:cNvSpPr>
          <p:nvPr/>
        </p:nvSpPr>
        <p:spPr bwMode="auto">
          <a:xfrm>
            <a:off x="2635250" y="5726113"/>
            <a:ext cx="43767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990099"/>
                </a:solidFill>
              </a:rPr>
              <a:t>Chim ưng trắng</a:t>
            </a:r>
          </a:p>
        </p:txBody>
      </p:sp>
    </p:spTree>
  </p:cSld>
  <p:clrMapOvr>
    <a:masterClrMapping/>
  </p:clrMapOvr>
  <p:transition advClick="0" advTm="5000">
    <p:comb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5" descr="a1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0"/>
            <a:ext cx="52578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Text Box 6"/>
          <p:cNvSpPr txBox="1">
            <a:spLocks noChangeArrowheads="1"/>
          </p:cNvSpPr>
          <p:nvPr/>
        </p:nvSpPr>
        <p:spPr bwMode="auto">
          <a:xfrm>
            <a:off x="3206750" y="5715000"/>
            <a:ext cx="30035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5400" b="1">
                <a:solidFill>
                  <a:srgbClr val="FF00FF"/>
                </a:solidFill>
              </a:rPr>
              <a:t>Cú trắng</a:t>
            </a:r>
          </a:p>
        </p:txBody>
      </p:sp>
    </p:spTree>
  </p:cSld>
  <p:clrMapOvr>
    <a:masterClrMapping/>
  </p:clrMapOvr>
  <p:transition advClick="0" advTm="5000">
    <p:wheel spokes="2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9219" name="Picture 5" descr="ImagesCA9PQDCU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3106738" y="5943600"/>
            <a:ext cx="2760662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b="1">
                <a:solidFill>
                  <a:srgbClr val="000099"/>
                </a:solidFill>
              </a:rPr>
              <a:t>Thỏ trắng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BD10267_"/>
          <p:cNvPicPr>
            <a:picLocks noChangeAspect="1" noChangeArrowheads="1"/>
          </p:cNvPicPr>
          <p:nvPr>
            <p:ph type="body" idx="4294967295"/>
          </p:nvPr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685800" cy="6796088"/>
          </a:xfrm>
          <a:noFill/>
        </p:spPr>
      </p:pic>
      <p:pic>
        <p:nvPicPr>
          <p:cNvPr id="10243" name="Picture 5" descr="BD1026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6248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4" name="Picture 6" descr="BD1026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15350" y="-381000"/>
            <a:ext cx="628650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5" name="Picture 7" descr="BD10267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876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6" name="Text Box 11"/>
          <p:cNvSpPr txBox="1">
            <a:spLocks noChangeArrowheads="1"/>
          </p:cNvSpPr>
          <p:nvPr/>
        </p:nvSpPr>
        <p:spPr bwMode="auto">
          <a:xfrm>
            <a:off x="838200" y="609600"/>
            <a:ext cx="7696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7" name="Text Box 13"/>
          <p:cNvSpPr txBox="1">
            <a:spLocks noChangeArrowheads="1"/>
          </p:cNvSpPr>
          <p:nvPr/>
        </p:nvSpPr>
        <p:spPr bwMode="auto">
          <a:xfrm>
            <a:off x="838200" y="914400"/>
            <a:ext cx="4419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248" name="Text Box 16"/>
          <p:cNvSpPr txBox="1">
            <a:spLocks noChangeArrowheads="1"/>
          </p:cNvSpPr>
          <p:nvPr/>
        </p:nvSpPr>
        <p:spPr bwMode="auto">
          <a:xfrm>
            <a:off x="838200" y="1447800"/>
            <a:ext cx="16002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0556" name="Text Box 76"/>
          <p:cNvSpPr txBox="1">
            <a:spLocks noChangeArrowheads="1"/>
          </p:cNvSpPr>
          <p:nvPr/>
        </p:nvSpPr>
        <p:spPr bwMode="auto">
          <a:xfrm>
            <a:off x="609600" y="533400"/>
            <a:ext cx="8153400" cy="809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b="1">
                <a:solidFill>
                  <a:srgbClr val="9900CC"/>
                </a:solidFill>
              </a:rPr>
              <a:t>	</a:t>
            </a:r>
            <a:r>
              <a:rPr lang="en-US" sz="8000" b="1">
                <a:solidFill>
                  <a:srgbClr val="FF0000"/>
                </a:solidFill>
              </a:rPr>
              <a:t>Nh</a:t>
            </a:r>
            <a:r>
              <a:rPr lang="vi-VN" sz="8000" b="1">
                <a:solidFill>
                  <a:srgbClr val="FF0000"/>
                </a:solidFill>
              </a:rPr>
              <a:t>ư</a:t>
            </a:r>
            <a:r>
              <a:rPr lang="en-US" sz="8000" b="1">
                <a:solidFill>
                  <a:srgbClr val="FF0000"/>
                </a:solidFill>
              </a:rPr>
              <a:t>ng  vì  nó  chạy  rất  nhanh  nên  suýt  nữa  thì  tóm được  anh.</a:t>
            </a:r>
          </a:p>
          <a:p>
            <a:pPr>
              <a:spcBef>
                <a:spcPct val="50000"/>
              </a:spcBef>
            </a:pPr>
            <a:r>
              <a:rPr lang="en-US" sz="8000" b="1">
                <a:solidFill>
                  <a:srgbClr val="FF0000"/>
                </a:solidFill>
              </a:rPr>
              <a:t>	</a:t>
            </a:r>
          </a:p>
        </p:txBody>
      </p:sp>
      <p:sp>
        <p:nvSpPr>
          <p:cNvPr id="20558" name="Line 78"/>
          <p:cNvSpPr>
            <a:spLocks noChangeShapeType="1"/>
          </p:cNvSpPr>
          <p:nvPr/>
        </p:nvSpPr>
        <p:spPr bwMode="auto">
          <a:xfrm flipH="1">
            <a:off x="7924800" y="1905000"/>
            <a:ext cx="304800" cy="91440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7315200" y="4419600"/>
            <a:ext cx="457200" cy="838200"/>
            <a:chOff x="3408" y="2160"/>
            <a:chExt cx="192" cy="384"/>
          </a:xfrm>
        </p:grpSpPr>
        <p:sp>
          <p:nvSpPr>
            <p:cNvPr id="10253" name="Line 78"/>
            <p:cNvSpPr>
              <a:spLocks noChangeShapeType="1"/>
            </p:cNvSpPr>
            <p:nvPr/>
          </p:nvSpPr>
          <p:spPr bwMode="auto">
            <a:xfrm flipH="1">
              <a:off x="3408" y="2160"/>
              <a:ext cx="144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Line 78"/>
            <p:cNvSpPr>
              <a:spLocks noChangeShapeType="1"/>
            </p:cNvSpPr>
            <p:nvPr/>
          </p:nvSpPr>
          <p:spPr bwMode="auto">
            <a:xfrm flipH="1">
              <a:off x="3456" y="2160"/>
              <a:ext cx="144" cy="38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pic>
        <p:nvPicPr>
          <p:cNvPr id="10252" name="Picture 14" descr="ImageView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808663"/>
            <a:ext cx="1447800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4" dur="500"/>
                                        <p:tgtEl>
                                          <p:spTgt spid="20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20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1432</TotalTime>
  <Words>58</Words>
  <Application>Microsoft Office PowerPoint</Application>
  <PresentationFormat>On-screen Show (4:3)</PresentationFormat>
  <Paragraphs>15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164A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xp sp2 Full</dc:creator>
  <cp:lastModifiedBy>CSTeam</cp:lastModifiedBy>
  <cp:revision>66</cp:revision>
  <dcterms:created xsi:type="dcterms:W3CDTF">2008-12-15T15:00:55Z</dcterms:created>
  <dcterms:modified xsi:type="dcterms:W3CDTF">2016-06-29T09:26:10Z</dcterms:modified>
</cp:coreProperties>
</file>