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sldIdLst>
    <p:sldId id="298" r:id="rId2"/>
    <p:sldId id="299" r:id="rId3"/>
    <p:sldId id="281" r:id="rId4"/>
    <p:sldId id="311" r:id="rId5"/>
    <p:sldId id="314" r:id="rId6"/>
    <p:sldId id="315" r:id="rId7"/>
    <p:sldId id="316" r:id="rId8"/>
    <p:sldId id="300" r:id="rId9"/>
    <p:sldId id="301" r:id="rId10"/>
    <p:sldId id="302" r:id="rId11"/>
    <p:sldId id="303" r:id="rId12"/>
    <p:sldId id="312" r:id="rId13"/>
    <p:sldId id="308" r:id="rId14"/>
    <p:sldId id="307" r:id="rId15"/>
    <p:sldId id="309" r:id="rId16"/>
    <p:sldId id="305" r:id="rId17"/>
    <p:sldId id="306"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omic Sans MS" pitchFamily="66" charset="0"/>
        <a:ea typeface="+mn-ea"/>
        <a:cs typeface="Arial" charset="0"/>
      </a:defRPr>
    </a:lvl1pPr>
    <a:lvl2pPr marL="457200" algn="l" rtl="0" fontAlgn="base">
      <a:spcBef>
        <a:spcPct val="0"/>
      </a:spcBef>
      <a:spcAft>
        <a:spcPct val="0"/>
      </a:spcAft>
      <a:defRPr kern="1200">
        <a:solidFill>
          <a:schemeClr val="tx1"/>
        </a:solidFill>
        <a:latin typeface="Comic Sans MS" pitchFamily="66" charset="0"/>
        <a:ea typeface="+mn-ea"/>
        <a:cs typeface="Arial" charset="0"/>
      </a:defRPr>
    </a:lvl2pPr>
    <a:lvl3pPr marL="914400" algn="l" rtl="0" fontAlgn="base">
      <a:spcBef>
        <a:spcPct val="0"/>
      </a:spcBef>
      <a:spcAft>
        <a:spcPct val="0"/>
      </a:spcAft>
      <a:defRPr kern="1200">
        <a:solidFill>
          <a:schemeClr val="tx1"/>
        </a:solidFill>
        <a:latin typeface="Comic Sans MS" pitchFamily="66" charset="0"/>
        <a:ea typeface="+mn-ea"/>
        <a:cs typeface="Arial" charset="0"/>
      </a:defRPr>
    </a:lvl3pPr>
    <a:lvl4pPr marL="1371600" algn="l" rtl="0" fontAlgn="base">
      <a:spcBef>
        <a:spcPct val="0"/>
      </a:spcBef>
      <a:spcAft>
        <a:spcPct val="0"/>
      </a:spcAft>
      <a:defRPr kern="1200">
        <a:solidFill>
          <a:schemeClr val="tx1"/>
        </a:solidFill>
        <a:latin typeface="Comic Sans MS" pitchFamily="66" charset="0"/>
        <a:ea typeface="+mn-ea"/>
        <a:cs typeface="Arial" charset="0"/>
      </a:defRPr>
    </a:lvl4pPr>
    <a:lvl5pPr marL="1828800" algn="l" rtl="0" fontAlgn="base">
      <a:spcBef>
        <a:spcPct val="0"/>
      </a:spcBef>
      <a:spcAft>
        <a:spcPct val="0"/>
      </a:spcAft>
      <a:defRPr kern="1200">
        <a:solidFill>
          <a:schemeClr val="tx1"/>
        </a:solidFill>
        <a:latin typeface="Comic Sans MS" pitchFamily="66" charset="0"/>
        <a:ea typeface="+mn-ea"/>
        <a:cs typeface="Arial" charset="0"/>
      </a:defRPr>
    </a:lvl5pPr>
    <a:lvl6pPr marL="2286000" algn="l" defTabSz="914400" rtl="0" eaLnBrk="1" latinLnBrk="0" hangingPunct="1">
      <a:defRPr kern="1200">
        <a:solidFill>
          <a:schemeClr val="tx1"/>
        </a:solidFill>
        <a:latin typeface="Comic Sans MS" pitchFamily="66" charset="0"/>
        <a:ea typeface="+mn-ea"/>
        <a:cs typeface="Arial" charset="0"/>
      </a:defRPr>
    </a:lvl6pPr>
    <a:lvl7pPr marL="2743200" algn="l" defTabSz="914400" rtl="0" eaLnBrk="1" latinLnBrk="0" hangingPunct="1">
      <a:defRPr kern="1200">
        <a:solidFill>
          <a:schemeClr val="tx1"/>
        </a:solidFill>
        <a:latin typeface="Comic Sans MS" pitchFamily="66" charset="0"/>
        <a:ea typeface="+mn-ea"/>
        <a:cs typeface="Arial" charset="0"/>
      </a:defRPr>
    </a:lvl7pPr>
    <a:lvl8pPr marL="3200400" algn="l" defTabSz="914400" rtl="0" eaLnBrk="1" latinLnBrk="0" hangingPunct="1">
      <a:defRPr kern="1200">
        <a:solidFill>
          <a:schemeClr val="tx1"/>
        </a:solidFill>
        <a:latin typeface="Comic Sans MS" pitchFamily="66" charset="0"/>
        <a:ea typeface="+mn-ea"/>
        <a:cs typeface="Arial" charset="0"/>
      </a:defRPr>
    </a:lvl8pPr>
    <a:lvl9pPr marL="3657600" algn="l" defTabSz="914400" rtl="0" eaLnBrk="1" latinLnBrk="0" hangingPunct="1">
      <a:defRPr kern="1200">
        <a:solidFill>
          <a:schemeClr val="tx1"/>
        </a:solidFill>
        <a:latin typeface="Comic Sans MS" pitchFamily="66"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E9EAB4"/>
    <a:srgbClr val="0000FF"/>
    <a:srgbClr val="FF0000"/>
    <a:srgbClr val="FF0066"/>
    <a:srgbClr val="FF00FF"/>
    <a:srgbClr val="00FFFF"/>
    <a:srgbClr val="990000"/>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08" autoAdjust="0"/>
    <p:restoredTop sz="94637" autoAdjust="0"/>
  </p:normalViewPr>
  <p:slideViewPr>
    <p:cSldViewPr>
      <p:cViewPr varScale="1">
        <p:scale>
          <a:sx n="41" d="100"/>
          <a:sy n="41" d="100"/>
        </p:scale>
        <p:origin x="-130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78BE9F-847D-4E04-BD4D-CA8005099E9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080CCB9-C6E3-4DB7-A4EA-78324E0FD63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D3CE2F-1977-4762-9C23-DB5D636BD3D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2368F7-4549-4681-BD27-BCFDA1CA2F1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B45CA35-C95F-40A8-9422-2FADF2CB232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E45739-AAA9-4E99-BF28-A504042FC7D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4DAB467-341E-46E6-A320-37D17043EC7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2336044-2FC1-4BEA-BAA8-C4B7C05F13D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2BBB9F9-71ED-4358-B71A-BCA7516C512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093F032-A8DA-4BE1-BB6F-9A469264EED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FF5D4B-2A55-4DF8-9272-A7AA95EE922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186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218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2186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1243BCB5-8E18-4E98-A7DC-C2B0271201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wmf"/><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gif"/><Relationship Id="rId7" Type="http://schemas.openxmlformats.org/officeDocument/2006/relationships/image" Target="../media/image15.gif"/><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14.wmf"/><Relationship Id="rId5" Type="http://schemas.openxmlformats.org/officeDocument/2006/relationships/image" Target="../media/image13.png"/><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wm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wm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FFFF"/>
            </a:gs>
            <a:gs pos="100000">
              <a:srgbClr val="FF00FF"/>
            </a:gs>
          </a:gsLst>
          <a:lin ang="5400000" scaled="1"/>
        </a:gradFill>
        <a:effectLst/>
      </p:bgPr>
    </p:bg>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152400" y="2133600"/>
            <a:ext cx="8991600" cy="4724400"/>
          </a:xfrm>
        </p:spPr>
        <p:txBody>
          <a:bodyPr/>
          <a:lstStyle/>
          <a:p>
            <a:pPr eaLnBrk="1" hangingPunct="1">
              <a:lnSpc>
                <a:spcPct val="80000"/>
              </a:lnSpc>
              <a:buFontTx/>
              <a:buNone/>
            </a:pPr>
            <a:r>
              <a:rPr lang="en-US" sz="2800" smtClean="0"/>
              <a:t>1. </a:t>
            </a:r>
            <a:r>
              <a:rPr lang="en-US" sz="2800" smtClean="0">
                <a:solidFill>
                  <a:schemeClr val="accent2"/>
                </a:solidFill>
              </a:rPr>
              <a:t>Một ngày nắng đẹp, đang leo trèo trên hàng dừa ven sông, Khỉ bỗng nghe một tiếng quẫy mạnh dưới nước. Một con vật da sần sùi, dài thượt, nhe hàm răng nhọn hoắt như một lưỡi cưa sắc, trườn lên bãi cát.</a:t>
            </a:r>
          </a:p>
          <a:p>
            <a:pPr eaLnBrk="1" hangingPunct="1">
              <a:lnSpc>
                <a:spcPct val="80000"/>
              </a:lnSpc>
              <a:buFontTx/>
              <a:buNone/>
            </a:pPr>
            <a:r>
              <a:rPr lang="en-US" sz="2800" smtClean="0">
                <a:solidFill>
                  <a:schemeClr val="accent2"/>
                </a:solidFill>
              </a:rPr>
              <a:t>    Nó nhìn khỉ bằng cặp mắt ti hí với hai hàng nước mắt chảy dài. Khỉ ngạc nhiên:</a:t>
            </a:r>
          </a:p>
          <a:p>
            <a:pPr eaLnBrk="1" hangingPunct="1">
              <a:lnSpc>
                <a:spcPct val="80000"/>
              </a:lnSpc>
              <a:buFontTx/>
              <a:buNone/>
            </a:pPr>
            <a:r>
              <a:rPr lang="en-US" sz="2800" smtClean="0">
                <a:solidFill>
                  <a:schemeClr val="accent2"/>
                </a:solidFill>
              </a:rPr>
              <a:t>   - Bạn là ai ? Vì sao bạn khóc ?</a:t>
            </a:r>
          </a:p>
          <a:p>
            <a:pPr eaLnBrk="1" hangingPunct="1">
              <a:lnSpc>
                <a:spcPct val="80000"/>
              </a:lnSpc>
              <a:buFontTx/>
              <a:buNone/>
            </a:pPr>
            <a:r>
              <a:rPr lang="en-US" sz="2800" smtClean="0">
                <a:solidFill>
                  <a:schemeClr val="accent2"/>
                </a:solidFill>
              </a:rPr>
              <a:t>   - Tôi là Cá Sấu. Tôi khóc vì chả ai chơi với tôi.</a:t>
            </a:r>
          </a:p>
          <a:p>
            <a:pPr eaLnBrk="1" hangingPunct="1">
              <a:lnSpc>
                <a:spcPct val="80000"/>
              </a:lnSpc>
              <a:buFontTx/>
              <a:buNone/>
            </a:pPr>
            <a:r>
              <a:rPr lang="en-US" sz="2800" smtClean="0">
                <a:solidFill>
                  <a:schemeClr val="accent2"/>
                </a:solidFill>
              </a:rPr>
              <a:t>    Khỉ nghe vậy, mời Cá Sấu kết bạn.</a:t>
            </a:r>
          </a:p>
          <a:p>
            <a:pPr eaLnBrk="1" hangingPunct="1">
              <a:lnSpc>
                <a:spcPct val="80000"/>
              </a:lnSpc>
              <a:buFontTx/>
              <a:buNone/>
            </a:pPr>
            <a:r>
              <a:rPr lang="en-US" sz="2800" smtClean="0">
                <a:solidFill>
                  <a:schemeClr val="accent2"/>
                </a:solidFill>
              </a:rPr>
              <a:t>    Từ đó, ngày nào Cá Sấu cũng đến, ăn những hoa quả mà Khỉ hái cho.</a:t>
            </a:r>
          </a:p>
          <a:p>
            <a:pPr eaLnBrk="1" hangingPunct="1">
              <a:lnSpc>
                <a:spcPct val="80000"/>
              </a:lnSpc>
              <a:buFontTx/>
              <a:buNone/>
            </a:pPr>
            <a:endParaRPr lang="en-US" sz="2800" smtClean="0">
              <a:solidFill>
                <a:schemeClr val="accent2"/>
              </a:solidFill>
            </a:endParaRPr>
          </a:p>
        </p:txBody>
      </p:sp>
      <p:sp>
        <p:nvSpPr>
          <p:cNvPr id="58373" name="Text Box 5"/>
          <p:cNvSpPr txBox="1">
            <a:spLocks noChangeArrowheads="1"/>
          </p:cNvSpPr>
          <p:nvPr/>
        </p:nvSpPr>
        <p:spPr bwMode="auto">
          <a:xfrm>
            <a:off x="1219200" y="304800"/>
            <a:ext cx="7162800" cy="1066800"/>
          </a:xfrm>
          <a:prstGeom prst="rect">
            <a:avLst/>
          </a:prstGeom>
          <a:noFill/>
          <a:ln w="9525">
            <a:noFill/>
            <a:miter lim="800000"/>
            <a:headEnd/>
            <a:tailEnd/>
          </a:ln>
          <a:effectLst/>
        </p:spPr>
        <p:txBody>
          <a:bodyPr>
            <a:spAutoFit/>
          </a:bodyPr>
          <a:lstStyle/>
          <a:p>
            <a:pPr>
              <a:spcBef>
                <a:spcPct val="50000"/>
              </a:spcBef>
              <a:defRPr/>
            </a:pPr>
            <a:r>
              <a:rPr lang="en-US" sz="3200" dirty="0">
                <a:solidFill>
                  <a:srgbClr val="FF00FF"/>
                </a:solidFill>
                <a:effectLst>
                  <a:outerShdw blurRad="38100" dist="38100" dir="2700000" algn="tl">
                    <a:srgbClr val="000000"/>
                  </a:outerShdw>
                </a:effectLst>
                <a:latin typeface="Arial"/>
              </a:rPr>
              <a:t/>
            </a:r>
            <a:br>
              <a:rPr lang="en-US" sz="3200" dirty="0">
                <a:solidFill>
                  <a:srgbClr val="FF00FF"/>
                </a:solidFill>
                <a:effectLst>
                  <a:outerShdw blurRad="38100" dist="38100" dir="2700000" algn="tl">
                    <a:srgbClr val="000000"/>
                  </a:outerShdw>
                </a:effectLst>
                <a:latin typeface="Arial"/>
              </a:rPr>
            </a:br>
            <a:r>
              <a:rPr lang="en-US" sz="3200" dirty="0">
                <a:solidFill>
                  <a:srgbClr val="FF00FF"/>
                </a:solidFill>
                <a:effectLst>
                  <a:outerShdw blurRad="38100" dist="38100" dir="2700000" algn="tl">
                    <a:srgbClr val="000000"/>
                  </a:outerShdw>
                </a:effectLst>
                <a:latin typeface="Arial"/>
              </a:rPr>
              <a:t>                  </a:t>
            </a:r>
            <a:r>
              <a:rPr lang="en-US" sz="3200" u="sng" dirty="0" err="1">
                <a:solidFill>
                  <a:srgbClr val="FF00FF"/>
                </a:solidFill>
                <a:effectLst>
                  <a:outerShdw blurRad="38100" dist="38100" dir="2700000" algn="tl">
                    <a:srgbClr val="000000"/>
                  </a:outerShdw>
                </a:effectLst>
                <a:latin typeface="Arial"/>
              </a:rPr>
              <a:t>Tập</a:t>
            </a:r>
            <a:r>
              <a:rPr lang="en-US" sz="3200" u="sng" dirty="0">
                <a:solidFill>
                  <a:srgbClr val="FF00FF"/>
                </a:solidFill>
                <a:effectLst>
                  <a:outerShdw blurRad="38100" dist="38100" dir="2700000" algn="tl">
                    <a:srgbClr val="000000"/>
                  </a:outerShdw>
                </a:effectLst>
                <a:latin typeface="Arial"/>
              </a:rPr>
              <a:t> </a:t>
            </a:r>
            <a:r>
              <a:rPr lang="en-US" sz="3200" u="sng" dirty="0" err="1">
                <a:solidFill>
                  <a:srgbClr val="FF00FF"/>
                </a:solidFill>
                <a:effectLst>
                  <a:outerShdw blurRad="38100" dist="38100" dir="2700000" algn="tl">
                    <a:srgbClr val="000000"/>
                  </a:outerShdw>
                </a:effectLst>
                <a:latin typeface="Arial"/>
              </a:rPr>
              <a:t>đọc</a:t>
            </a:r>
            <a:endParaRPr lang="en-US" sz="3200" dirty="0">
              <a:solidFill>
                <a:schemeClr val="tx2"/>
              </a:solidFill>
              <a:effectLst>
                <a:outerShdw blurRad="38100" dist="38100" dir="2700000" algn="tl">
                  <a:srgbClr val="FFFFFF"/>
                </a:outerShdw>
              </a:effectLst>
              <a:latin typeface="Arial"/>
            </a:endParaRPr>
          </a:p>
        </p:txBody>
      </p:sp>
      <p:sp>
        <p:nvSpPr>
          <p:cNvPr id="2052" name="WordArt 7"/>
          <p:cNvSpPr>
            <a:spLocks noChangeArrowheads="1" noChangeShapeType="1" noTextEdit="1"/>
          </p:cNvSpPr>
          <p:nvPr/>
        </p:nvSpPr>
        <p:spPr bwMode="auto">
          <a:xfrm>
            <a:off x="2819400" y="1371600"/>
            <a:ext cx="3276600" cy="600075"/>
          </a:xfrm>
          <a:prstGeom prst="rect">
            <a:avLst/>
          </a:prstGeom>
        </p:spPr>
        <p:txBody>
          <a:bodyPr wrap="none" fromWordArt="1">
            <a:prstTxWarp prst="textPlain">
              <a:avLst>
                <a:gd name="adj" fmla="val 50000"/>
              </a:avLst>
            </a:prstTxWarp>
          </a:bodyPr>
          <a:lstStyle/>
          <a:p>
            <a:pPr algn="ctr"/>
            <a:r>
              <a:rPr lang="en-US" sz="3600" kern="10">
                <a:ln w="12700">
                  <a:solidFill>
                    <a:srgbClr val="9900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Quả tim khỉ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checkerboard(across)">
                                      <p:cBhvr>
                                        <p:cTn id="7" dur="500"/>
                                        <p:tgtEl>
                                          <p:spTgt spid="5837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8371">
                                            <p:txEl>
                                              <p:pRg st="1" end="1"/>
                                            </p:txEl>
                                          </p:spTgt>
                                        </p:tgtEl>
                                        <p:attrNameLst>
                                          <p:attrName>style.visibility</p:attrName>
                                        </p:attrNameLst>
                                      </p:cBhvr>
                                      <p:to>
                                        <p:strVal val="visible"/>
                                      </p:to>
                                    </p:set>
                                    <p:animEffect transition="in" filter="checkerboard(across)">
                                      <p:cBhvr>
                                        <p:cTn id="10" dur="500"/>
                                        <p:tgtEl>
                                          <p:spTgt spid="58371">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58371">
                                            <p:txEl>
                                              <p:pRg st="2" end="2"/>
                                            </p:txEl>
                                          </p:spTgt>
                                        </p:tgtEl>
                                        <p:attrNameLst>
                                          <p:attrName>style.visibility</p:attrName>
                                        </p:attrNameLst>
                                      </p:cBhvr>
                                      <p:to>
                                        <p:strVal val="visible"/>
                                      </p:to>
                                    </p:set>
                                    <p:animEffect transition="in" filter="checkerboard(across)">
                                      <p:cBhvr>
                                        <p:cTn id="13" dur="500"/>
                                        <p:tgtEl>
                                          <p:spTgt spid="58371">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58371">
                                            <p:txEl>
                                              <p:pRg st="3" end="3"/>
                                            </p:txEl>
                                          </p:spTgt>
                                        </p:tgtEl>
                                        <p:attrNameLst>
                                          <p:attrName>style.visibility</p:attrName>
                                        </p:attrNameLst>
                                      </p:cBhvr>
                                      <p:to>
                                        <p:strVal val="visible"/>
                                      </p:to>
                                    </p:set>
                                    <p:animEffect transition="in" filter="checkerboard(across)">
                                      <p:cBhvr>
                                        <p:cTn id="16" dur="500"/>
                                        <p:tgtEl>
                                          <p:spTgt spid="58371">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58371">
                                            <p:txEl>
                                              <p:pRg st="4" end="4"/>
                                            </p:txEl>
                                          </p:spTgt>
                                        </p:tgtEl>
                                        <p:attrNameLst>
                                          <p:attrName>style.visibility</p:attrName>
                                        </p:attrNameLst>
                                      </p:cBhvr>
                                      <p:to>
                                        <p:strVal val="visible"/>
                                      </p:to>
                                    </p:set>
                                    <p:animEffect transition="in" filter="checkerboard(across)">
                                      <p:cBhvr>
                                        <p:cTn id="19" dur="500"/>
                                        <p:tgtEl>
                                          <p:spTgt spid="58371">
                                            <p:txEl>
                                              <p:pRg st="4" end="4"/>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58371">
                                            <p:txEl>
                                              <p:pRg st="5" end="5"/>
                                            </p:txEl>
                                          </p:spTgt>
                                        </p:tgtEl>
                                        <p:attrNameLst>
                                          <p:attrName>style.visibility</p:attrName>
                                        </p:attrNameLst>
                                      </p:cBhvr>
                                      <p:to>
                                        <p:strVal val="visible"/>
                                      </p:to>
                                    </p:set>
                                    <p:animEffect transition="in" filter="checkerboard(across)">
                                      <p:cBhvr>
                                        <p:cTn id="22" dur="500"/>
                                        <p:tgtEl>
                                          <p:spTgt spid="583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6600"/>
            </a:gs>
            <a:gs pos="100000">
              <a:schemeClr val="bg1"/>
            </a:gs>
          </a:gsLst>
          <a:lin ang="5400000" scaled="1"/>
        </a:gra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l" eaLnBrk="1" hangingPunct="1"/>
            <a:r>
              <a:rPr lang="en-US" sz="2800" b="1" smtClean="0">
                <a:solidFill>
                  <a:srgbClr val="FF00FF"/>
                </a:solidFill>
              </a:rPr>
              <a:t/>
            </a:r>
            <a:br>
              <a:rPr lang="en-US" sz="2800" b="1" smtClean="0">
                <a:solidFill>
                  <a:srgbClr val="FF00FF"/>
                </a:solidFill>
              </a:rPr>
            </a:br>
            <a:r>
              <a:rPr lang="en-US" sz="2800" b="1" smtClean="0">
                <a:solidFill>
                  <a:srgbClr val="FF0000"/>
                </a:solidFill>
              </a:rPr>
              <a:t>                             </a:t>
            </a:r>
            <a:r>
              <a:rPr lang="en-US" sz="2800" b="1" u="sng" smtClean="0">
                <a:solidFill>
                  <a:srgbClr val="FF0000"/>
                </a:solidFill>
              </a:rPr>
              <a:t>Tập đọc</a:t>
            </a:r>
            <a:r>
              <a:rPr lang="en-US" sz="2800" b="1" smtClean="0">
                <a:solidFill>
                  <a:srgbClr val="FF0000"/>
                </a:solidFill>
              </a:rPr>
              <a:t>                      </a:t>
            </a:r>
            <a:r>
              <a:rPr lang="en-US" sz="2800" b="1" smtClean="0"/>
              <a:t/>
            </a:r>
            <a:br>
              <a:rPr lang="en-US" sz="2800" b="1" smtClean="0"/>
            </a:br>
            <a:endParaRPr lang="en-US" sz="2800" b="1" smtClean="0"/>
          </a:p>
        </p:txBody>
      </p:sp>
      <p:sp>
        <p:nvSpPr>
          <p:cNvPr id="11267" name="Rectangle 3"/>
          <p:cNvSpPr>
            <a:spLocks noGrp="1" noChangeArrowheads="1"/>
          </p:cNvSpPr>
          <p:nvPr>
            <p:ph type="body" idx="1"/>
          </p:nvPr>
        </p:nvSpPr>
        <p:spPr>
          <a:xfrm>
            <a:off x="152400" y="1905000"/>
            <a:ext cx="8991600" cy="4953000"/>
          </a:xfrm>
        </p:spPr>
        <p:txBody>
          <a:bodyPr/>
          <a:lstStyle/>
          <a:p>
            <a:pPr eaLnBrk="1" hangingPunct="1">
              <a:lnSpc>
                <a:spcPct val="80000"/>
              </a:lnSpc>
              <a:buFontTx/>
              <a:buNone/>
            </a:pPr>
            <a:r>
              <a:rPr lang="en-US" sz="2400" smtClean="0"/>
              <a:t>2.</a:t>
            </a:r>
            <a:r>
              <a:rPr lang="en-US" sz="800" smtClean="0"/>
              <a:t> </a:t>
            </a:r>
            <a:r>
              <a:rPr lang="en-US" sz="2400" smtClean="0"/>
              <a:t>Một hôm, Cá Sấu mời Khỉ đến chơi nhà. Khỉ nhận lời, ngồi lên lưng Cá Sấu. Bơi đã xa bờ, Cá Sấu mới bảo:</a:t>
            </a:r>
          </a:p>
          <a:p>
            <a:pPr eaLnBrk="1" hangingPunct="1">
              <a:lnSpc>
                <a:spcPct val="80000"/>
              </a:lnSpc>
              <a:buFontTx/>
              <a:buChar char="-"/>
            </a:pPr>
            <a:r>
              <a:rPr lang="en-US" sz="2400" smtClean="0"/>
              <a:t>Vua của chúng tôi ốm nặng, phải ăn một quả tim khỉ mới khỏi. Tôi cần quả tim của bạn.</a:t>
            </a:r>
          </a:p>
          <a:p>
            <a:pPr eaLnBrk="1" hangingPunct="1">
              <a:lnSpc>
                <a:spcPct val="80000"/>
              </a:lnSpc>
              <a:buFontTx/>
              <a:buNone/>
            </a:pPr>
            <a:r>
              <a:rPr lang="en-US" sz="2400" smtClean="0"/>
              <a:t>   Khỉ nghe vậy hết sức hoảng sợ. Nhưng rồi trấn tĩnh lại, nó bảo:</a:t>
            </a:r>
          </a:p>
          <a:p>
            <a:pPr eaLnBrk="1" hangingPunct="1">
              <a:lnSpc>
                <a:spcPct val="80000"/>
              </a:lnSpc>
              <a:buFontTx/>
              <a:buChar char="-"/>
            </a:pPr>
            <a:r>
              <a:rPr lang="en-US" sz="2400" smtClean="0"/>
              <a:t>Chuyện quan trọng vậy mà bạn chẳng bảo trước. Quả tim tôi để ở nhà. Mau đưa tôi về, tôi sẽ lấy tim dâng lên vua của bạn.</a:t>
            </a:r>
          </a:p>
          <a:p>
            <a:pPr eaLnBrk="1" hangingPunct="1">
              <a:lnSpc>
                <a:spcPct val="80000"/>
              </a:lnSpc>
              <a:buFontTx/>
              <a:buNone/>
            </a:pPr>
            <a:r>
              <a:rPr lang="en-US" sz="2400" smtClean="0"/>
              <a:t>3. Cá Sấu tưởng thật, liền đưa Khỉ trở lại bờ. Tới nơi, Khỉ đu vút lên cành cây, mắng:</a:t>
            </a:r>
          </a:p>
          <a:p>
            <a:pPr eaLnBrk="1" hangingPunct="1">
              <a:lnSpc>
                <a:spcPct val="80000"/>
              </a:lnSpc>
              <a:buFontTx/>
              <a:buNone/>
            </a:pPr>
            <a:r>
              <a:rPr lang="en-US" sz="2400" smtClean="0"/>
              <a:t>    - Con vật bội bạc kia ! Đi đi ! Chẳng ai thèm kết bạn với những kẻ giả dối như mi đâu.</a:t>
            </a:r>
          </a:p>
          <a:p>
            <a:pPr eaLnBrk="1" hangingPunct="1">
              <a:lnSpc>
                <a:spcPct val="80000"/>
              </a:lnSpc>
              <a:buFontTx/>
              <a:buNone/>
            </a:pPr>
            <a:r>
              <a:rPr lang="en-US" sz="2400" smtClean="0"/>
              <a:t>4. Cá Sấu tẽn tò, lặn sâu xuống nước, lủi mất.</a:t>
            </a:r>
          </a:p>
          <a:p>
            <a:pPr eaLnBrk="1" hangingPunct="1">
              <a:lnSpc>
                <a:spcPct val="80000"/>
              </a:lnSpc>
              <a:buFontTx/>
              <a:buNone/>
            </a:pPr>
            <a:endParaRPr lang="en-US" sz="2400" smtClean="0"/>
          </a:p>
        </p:txBody>
      </p:sp>
      <p:sp>
        <p:nvSpPr>
          <p:cNvPr id="11268" name="WordArt 4"/>
          <p:cNvSpPr>
            <a:spLocks noChangeArrowheads="1" noChangeShapeType="1" noTextEdit="1"/>
          </p:cNvSpPr>
          <p:nvPr/>
        </p:nvSpPr>
        <p:spPr bwMode="auto">
          <a:xfrm>
            <a:off x="3048000" y="1143000"/>
            <a:ext cx="2590800" cy="6096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Quả tim khỉ</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FFFF"/>
            </a:gs>
            <a:gs pos="100000">
              <a:srgbClr val="E9EAB4"/>
            </a:gs>
          </a:gsLst>
          <a:lin ang="5400000" scaled="1"/>
        </a:gra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1401762"/>
          </a:xfrm>
        </p:spPr>
        <p:txBody>
          <a:bodyPr/>
          <a:lstStyle/>
          <a:p>
            <a:pPr algn="l" eaLnBrk="1" hangingPunct="1"/>
            <a:r>
              <a:rPr lang="en-US" sz="2800" b="1" smtClean="0">
                <a:solidFill>
                  <a:srgbClr val="FF00FF"/>
                </a:solidFill>
              </a:rPr>
              <a:t/>
            </a:r>
            <a:br>
              <a:rPr lang="en-US" sz="2800" b="1" smtClean="0">
                <a:solidFill>
                  <a:srgbClr val="FF00FF"/>
                </a:solidFill>
              </a:rPr>
            </a:br>
            <a:r>
              <a:rPr lang="en-US" sz="2800" b="1" smtClean="0">
                <a:solidFill>
                  <a:srgbClr val="FF0000"/>
                </a:solidFill>
              </a:rPr>
              <a:t>                               Tập đọc</a:t>
            </a:r>
            <a:endParaRPr lang="en-US" sz="2800" b="1" smtClean="0"/>
          </a:p>
        </p:txBody>
      </p:sp>
      <p:sp>
        <p:nvSpPr>
          <p:cNvPr id="63491" name="Rectangle 3"/>
          <p:cNvSpPr>
            <a:spLocks noGrp="1" noChangeArrowheads="1"/>
          </p:cNvSpPr>
          <p:nvPr>
            <p:ph type="body" idx="1"/>
          </p:nvPr>
        </p:nvSpPr>
        <p:spPr>
          <a:xfrm>
            <a:off x="457200" y="2438400"/>
            <a:ext cx="8229600" cy="3687763"/>
          </a:xfrm>
        </p:spPr>
        <p:txBody>
          <a:bodyPr/>
          <a:lstStyle/>
          <a:p>
            <a:pPr eaLnBrk="1" hangingPunct="1">
              <a:lnSpc>
                <a:spcPct val="90000"/>
              </a:lnSpc>
              <a:buFontTx/>
              <a:buNone/>
            </a:pPr>
            <a:r>
              <a:rPr lang="en-US" smtClean="0"/>
              <a:t>    </a:t>
            </a:r>
            <a:r>
              <a:rPr lang="en-US" smtClean="0">
                <a:solidFill>
                  <a:srgbClr val="FF0000"/>
                </a:solidFill>
              </a:rPr>
              <a:t>Chú giải: </a:t>
            </a:r>
          </a:p>
          <a:p>
            <a:pPr eaLnBrk="1" hangingPunct="1">
              <a:lnSpc>
                <a:spcPct val="90000"/>
              </a:lnSpc>
              <a:buFontTx/>
              <a:buNone/>
            </a:pPr>
            <a:r>
              <a:rPr lang="en-US" b="1" smtClean="0"/>
              <a:t>   - Dài thượt</a:t>
            </a:r>
            <a:r>
              <a:rPr lang="en-US" smtClean="0"/>
              <a:t>: dài quá mức bình thường.</a:t>
            </a:r>
          </a:p>
          <a:p>
            <a:pPr eaLnBrk="1" hangingPunct="1">
              <a:lnSpc>
                <a:spcPct val="90000"/>
              </a:lnSpc>
              <a:buFontTx/>
              <a:buNone/>
            </a:pPr>
            <a:r>
              <a:rPr lang="en-US" b="1" smtClean="0"/>
              <a:t>   - Ti hí</a:t>
            </a:r>
            <a:r>
              <a:rPr lang="en-US" smtClean="0"/>
              <a:t>: (mắt) quá hẹp, nhỏ.</a:t>
            </a:r>
          </a:p>
          <a:p>
            <a:pPr eaLnBrk="1" hangingPunct="1">
              <a:lnSpc>
                <a:spcPct val="90000"/>
              </a:lnSpc>
              <a:buFontTx/>
              <a:buNone/>
            </a:pPr>
            <a:r>
              <a:rPr lang="en-US" b="1" smtClean="0"/>
              <a:t>   - Trấn tĩnh</a:t>
            </a:r>
            <a:r>
              <a:rPr lang="en-US" smtClean="0"/>
              <a:t>: lấy lại bình tĩnh.</a:t>
            </a:r>
          </a:p>
          <a:p>
            <a:pPr eaLnBrk="1" hangingPunct="1">
              <a:lnSpc>
                <a:spcPct val="90000"/>
              </a:lnSpc>
              <a:buFontTx/>
              <a:buNone/>
            </a:pPr>
            <a:r>
              <a:rPr lang="en-US" b="1" smtClean="0"/>
              <a:t>   - Bội bạc</a:t>
            </a:r>
            <a:r>
              <a:rPr lang="en-US" smtClean="0"/>
              <a:t>: xử tệ với người đã cứu giúp mình.</a:t>
            </a:r>
          </a:p>
          <a:p>
            <a:pPr eaLnBrk="1" hangingPunct="1">
              <a:lnSpc>
                <a:spcPct val="90000"/>
              </a:lnSpc>
              <a:buFontTx/>
              <a:buNone/>
            </a:pPr>
            <a:r>
              <a:rPr lang="en-US" b="1" smtClean="0"/>
              <a:t>   - Tẽn tò</a:t>
            </a:r>
            <a:r>
              <a:rPr lang="en-US" smtClean="0"/>
              <a:t>: xấu hổ (mắc cỡ).</a:t>
            </a:r>
          </a:p>
        </p:txBody>
      </p:sp>
      <p:sp>
        <p:nvSpPr>
          <p:cNvPr id="12292" name="WordArt 4"/>
          <p:cNvSpPr>
            <a:spLocks noChangeArrowheads="1" noChangeShapeType="1" noTextEdit="1"/>
          </p:cNvSpPr>
          <p:nvPr/>
        </p:nvSpPr>
        <p:spPr bwMode="auto">
          <a:xfrm>
            <a:off x="2971800" y="1447800"/>
            <a:ext cx="2667000" cy="5334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Quả tim khỉ</a:t>
            </a:r>
          </a:p>
        </p:txBody>
      </p:sp>
      <p:sp>
        <p:nvSpPr>
          <p:cNvPr id="63493" name="AutoShape 5" descr="VIETNAMC"/>
          <p:cNvSpPr>
            <a:spLocks noChangeArrowheads="1"/>
          </p:cNvSpPr>
          <p:nvPr/>
        </p:nvSpPr>
        <p:spPr bwMode="auto">
          <a:xfrm>
            <a:off x="0" y="2971800"/>
            <a:ext cx="576263" cy="647700"/>
          </a:xfrm>
          <a:prstGeom prst="star4">
            <a:avLst>
              <a:gd name="adj" fmla="val 12500"/>
            </a:avLst>
          </a:prstGeom>
          <a:blipFill dpi="0" rotWithShape="1">
            <a:blip r:embed="rId2"/>
            <a:srcRect/>
            <a:stretch>
              <a:fillRect/>
            </a:stretch>
          </a:blipFill>
          <a:ln w="9525">
            <a:solidFill>
              <a:schemeClr val="tx1"/>
            </a:solidFill>
            <a:miter lim="800000"/>
            <a:headEnd/>
            <a:tailEnd/>
          </a:ln>
        </p:spPr>
        <p:txBody>
          <a:bodyPr wrap="none" anchor="ctr"/>
          <a:lstStyle/>
          <a:p>
            <a:endParaRPr lang="en-US">
              <a:latin typeface="Arial" charset="0"/>
            </a:endParaRPr>
          </a:p>
        </p:txBody>
      </p:sp>
      <p:pic>
        <p:nvPicPr>
          <p:cNvPr id="12294" name="Picture 6" descr="nature%20(19)"/>
          <p:cNvPicPr>
            <a:picLocks noChangeAspect="1" noChangeArrowheads="1" noCrop="1"/>
          </p:cNvPicPr>
          <p:nvPr/>
        </p:nvPicPr>
        <p:blipFill>
          <a:blip r:embed="rId3"/>
          <a:srcRect/>
          <a:stretch>
            <a:fillRect/>
          </a:stretch>
        </p:blipFill>
        <p:spPr bwMode="auto">
          <a:xfrm>
            <a:off x="0" y="5924550"/>
            <a:ext cx="1066800" cy="933450"/>
          </a:xfrm>
          <a:prstGeom prst="rect">
            <a:avLst/>
          </a:prstGeom>
          <a:noFill/>
          <a:ln w="9525">
            <a:noFill/>
            <a:miter lim="800000"/>
            <a:headEnd/>
            <a:tailEnd/>
          </a:ln>
        </p:spPr>
      </p:pic>
      <p:pic>
        <p:nvPicPr>
          <p:cNvPr id="12295" name="Picture 7" descr="nature%20(19)"/>
          <p:cNvPicPr>
            <a:picLocks noChangeAspect="1" noChangeArrowheads="1" noCrop="1"/>
          </p:cNvPicPr>
          <p:nvPr/>
        </p:nvPicPr>
        <p:blipFill>
          <a:blip r:embed="rId3"/>
          <a:srcRect/>
          <a:stretch>
            <a:fillRect/>
          </a:stretch>
        </p:blipFill>
        <p:spPr bwMode="auto">
          <a:xfrm>
            <a:off x="8077200" y="5924550"/>
            <a:ext cx="1066800" cy="933450"/>
          </a:xfrm>
          <a:prstGeom prst="rect">
            <a:avLst/>
          </a:prstGeom>
          <a:noFill/>
          <a:ln w="9525">
            <a:noFill/>
            <a:miter lim="800000"/>
            <a:headEnd/>
            <a:tailEnd/>
          </a:ln>
        </p:spPr>
      </p:pic>
      <p:sp>
        <p:nvSpPr>
          <p:cNvPr id="63496" name="AutoShape 8" descr="VIETNAMC"/>
          <p:cNvSpPr>
            <a:spLocks noChangeArrowheads="1"/>
          </p:cNvSpPr>
          <p:nvPr/>
        </p:nvSpPr>
        <p:spPr bwMode="auto">
          <a:xfrm>
            <a:off x="0" y="2971800"/>
            <a:ext cx="1295400" cy="1295400"/>
          </a:xfrm>
          <a:prstGeom prst="star4">
            <a:avLst>
              <a:gd name="adj" fmla="val 7574"/>
            </a:avLst>
          </a:prstGeom>
          <a:blipFill dpi="0" rotWithShape="1">
            <a:blip r:embed="rId2"/>
            <a:srcRect/>
            <a:stretch>
              <a:fillRect/>
            </a:stretch>
          </a:blipFill>
          <a:ln w="9525">
            <a:solidFill>
              <a:schemeClr val="tx1"/>
            </a:solidFill>
            <a:miter lim="800000"/>
            <a:headEnd/>
            <a:tailEnd/>
          </a:ln>
        </p:spPr>
        <p:txBody>
          <a:bodyPr wrap="none" anchor="ctr"/>
          <a:lstStyle/>
          <a:p>
            <a:endParaRPr lang="en-US">
              <a:latin typeface="Arial" charset="0"/>
            </a:endParaRPr>
          </a:p>
        </p:txBody>
      </p:sp>
      <p:pic>
        <p:nvPicPr>
          <p:cNvPr id="12297" name="Picture 9" descr="Picture1bup"/>
          <p:cNvPicPr>
            <a:picLocks noChangeAspect="1" noChangeArrowheads="1" noCrop="1"/>
          </p:cNvPicPr>
          <p:nvPr/>
        </p:nvPicPr>
        <p:blipFill>
          <a:blip r:embed="rId4"/>
          <a:srcRect/>
          <a:stretch>
            <a:fillRect/>
          </a:stretch>
        </p:blipFill>
        <p:spPr bwMode="auto">
          <a:xfrm>
            <a:off x="4267200" y="6386513"/>
            <a:ext cx="576263" cy="471487"/>
          </a:xfrm>
          <a:prstGeom prst="rect">
            <a:avLst/>
          </a:prstGeom>
          <a:noFill/>
          <a:ln w="9525">
            <a:noFill/>
            <a:miter lim="800000"/>
            <a:headEnd/>
            <a:tailEnd/>
          </a:ln>
        </p:spPr>
      </p:pic>
      <p:pic>
        <p:nvPicPr>
          <p:cNvPr id="12298" name="Picture 10" descr="Picture1bup"/>
          <p:cNvPicPr>
            <a:picLocks noChangeAspect="1" noChangeArrowheads="1" noCrop="1"/>
          </p:cNvPicPr>
          <p:nvPr/>
        </p:nvPicPr>
        <p:blipFill>
          <a:blip r:embed="rId4"/>
          <a:srcRect/>
          <a:stretch>
            <a:fillRect/>
          </a:stretch>
        </p:blipFill>
        <p:spPr bwMode="auto">
          <a:xfrm>
            <a:off x="4648200" y="6386513"/>
            <a:ext cx="576263" cy="471487"/>
          </a:xfrm>
          <a:prstGeom prst="rect">
            <a:avLst/>
          </a:prstGeom>
          <a:noFill/>
          <a:ln w="9525">
            <a:noFill/>
            <a:miter lim="800000"/>
            <a:headEnd/>
            <a:tailEnd/>
          </a:ln>
        </p:spPr>
      </p:pic>
      <p:sp>
        <p:nvSpPr>
          <p:cNvPr id="12299" name="Line 11"/>
          <p:cNvSpPr>
            <a:spLocks noChangeShapeType="1"/>
          </p:cNvSpPr>
          <p:nvPr/>
        </p:nvSpPr>
        <p:spPr bwMode="auto">
          <a:xfrm>
            <a:off x="609600" y="3886200"/>
            <a:ext cx="0" cy="2286000"/>
          </a:xfrm>
          <a:prstGeom prst="line">
            <a:avLst/>
          </a:prstGeom>
          <a:noFill/>
          <a:ln w="9525">
            <a:solidFill>
              <a:schemeClr val="tx1"/>
            </a:solidFill>
            <a:round/>
            <a:headEnd/>
            <a:tailEnd/>
          </a:ln>
        </p:spPr>
        <p:txBody>
          <a:bodyPr/>
          <a:lstStyle/>
          <a:p>
            <a:endParaRPr lang="en-US"/>
          </a:p>
        </p:txBody>
      </p:sp>
      <p:sp>
        <p:nvSpPr>
          <p:cNvPr id="12300" name="Line 12"/>
          <p:cNvSpPr>
            <a:spLocks noChangeShapeType="1"/>
          </p:cNvSpPr>
          <p:nvPr/>
        </p:nvSpPr>
        <p:spPr bwMode="auto">
          <a:xfrm>
            <a:off x="304800" y="3505200"/>
            <a:ext cx="0" cy="2514600"/>
          </a:xfrm>
          <a:prstGeom prst="line">
            <a:avLst/>
          </a:prstGeom>
          <a:noFill/>
          <a:ln w="9525">
            <a:solidFill>
              <a:schemeClr val="tx1"/>
            </a:solidFill>
            <a:round/>
            <a:headEnd/>
            <a:tailEnd/>
          </a:ln>
        </p:spPr>
        <p:txBody>
          <a:bodyPr/>
          <a:lstStyle/>
          <a:p>
            <a:endParaRPr lang="en-US"/>
          </a:p>
        </p:txBody>
      </p:sp>
      <p:sp>
        <p:nvSpPr>
          <p:cNvPr id="63501" name="Oval 13"/>
          <p:cNvSpPr>
            <a:spLocks noChangeArrowheads="1"/>
          </p:cNvSpPr>
          <p:nvPr/>
        </p:nvSpPr>
        <p:spPr bwMode="auto">
          <a:xfrm flipV="1">
            <a:off x="304800" y="5562600"/>
            <a:ext cx="304800" cy="341313"/>
          </a:xfrm>
          <a:prstGeom prst="ellipse">
            <a:avLst/>
          </a:prstGeom>
          <a:solidFill>
            <a:srgbClr val="0099FF"/>
          </a:solidFill>
          <a:ln w="9525" algn="ctr">
            <a:solidFill>
              <a:schemeClr val="tx1"/>
            </a:solidFill>
            <a:round/>
            <a:headEnd/>
            <a:tailEnd/>
          </a:ln>
        </p:spPr>
        <p:txBody>
          <a:bodyPr wrap="none" anchor="ctr"/>
          <a:lstStyle/>
          <a:p>
            <a:endParaRPr lang="en-US">
              <a:latin typeface="Arial" charset="0"/>
            </a:endParaRPr>
          </a:p>
        </p:txBody>
      </p:sp>
      <p:sp>
        <p:nvSpPr>
          <p:cNvPr id="63502" name="Oval 14"/>
          <p:cNvSpPr>
            <a:spLocks noChangeArrowheads="1"/>
          </p:cNvSpPr>
          <p:nvPr/>
        </p:nvSpPr>
        <p:spPr bwMode="auto">
          <a:xfrm flipV="1">
            <a:off x="304800" y="5181600"/>
            <a:ext cx="304800" cy="341313"/>
          </a:xfrm>
          <a:prstGeom prst="ellipse">
            <a:avLst/>
          </a:prstGeom>
          <a:solidFill>
            <a:srgbClr val="0099FF"/>
          </a:solidFill>
          <a:ln w="9525" algn="ctr">
            <a:solidFill>
              <a:schemeClr val="tx1"/>
            </a:solidFill>
            <a:round/>
            <a:headEnd/>
            <a:tailEnd/>
          </a:ln>
        </p:spPr>
        <p:txBody>
          <a:bodyPr wrap="none" anchor="ctr"/>
          <a:lstStyle/>
          <a:p>
            <a:endParaRPr lang="en-US">
              <a:latin typeface="Arial" charset="0"/>
            </a:endParaRPr>
          </a:p>
        </p:txBody>
      </p:sp>
      <p:sp>
        <p:nvSpPr>
          <p:cNvPr id="63503" name="Oval 15"/>
          <p:cNvSpPr>
            <a:spLocks noChangeArrowheads="1"/>
          </p:cNvSpPr>
          <p:nvPr/>
        </p:nvSpPr>
        <p:spPr bwMode="auto">
          <a:xfrm flipV="1">
            <a:off x="304800" y="4800600"/>
            <a:ext cx="304800" cy="341313"/>
          </a:xfrm>
          <a:prstGeom prst="ellipse">
            <a:avLst/>
          </a:prstGeom>
          <a:solidFill>
            <a:srgbClr val="0099FF"/>
          </a:solidFill>
          <a:ln w="9525" algn="ctr">
            <a:solidFill>
              <a:schemeClr val="tx1"/>
            </a:solidFill>
            <a:round/>
            <a:headEnd/>
            <a:tailEnd/>
          </a:ln>
        </p:spPr>
        <p:txBody>
          <a:bodyPr wrap="none" anchor="ctr"/>
          <a:lstStyle/>
          <a:p>
            <a:endParaRPr lang="en-US">
              <a:latin typeface="Arial" charset="0"/>
            </a:endParaRPr>
          </a:p>
        </p:txBody>
      </p:sp>
      <p:sp>
        <p:nvSpPr>
          <p:cNvPr id="12304" name="Line 17"/>
          <p:cNvSpPr>
            <a:spLocks noChangeShapeType="1"/>
          </p:cNvSpPr>
          <p:nvPr/>
        </p:nvSpPr>
        <p:spPr bwMode="auto">
          <a:xfrm>
            <a:off x="914400" y="6477000"/>
            <a:ext cx="2819400" cy="0"/>
          </a:xfrm>
          <a:prstGeom prst="line">
            <a:avLst/>
          </a:prstGeom>
          <a:noFill/>
          <a:ln w="9525">
            <a:solidFill>
              <a:schemeClr val="tx1"/>
            </a:solidFill>
            <a:round/>
            <a:headEnd/>
            <a:tailEnd/>
          </a:ln>
        </p:spPr>
        <p:txBody>
          <a:bodyPr/>
          <a:lstStyle/>
          <a:p>
            <a:endParaRPr lang="en-US"/>
          </a:p>
        </p:txBody>
      </p:sp>
      <p:sp>
        <p:nvSpPr>
          <p:cNvPr id="12305" name="Line 18"/>
          <p:cNvSpPr>
            <a:spLocks noChangeShapeType="1"/>
          </p:cNvSpPr>
          <p:nvPr/>
        </p:nvSpPr>
        <p:spPr bwMode="auto">
          <a:xfrm>
            <a:off x="914400" y="6629400"/>
            <a:ext cx="2819400" cy="0"/>
          </a:xfrm>
          <a:prstGeom prst="line">
            <a:avLst/>
          </a:prstGeom>
          <a:noFill/>
          <a:ln w="9525">
            <a:solidFill>
              <a:schemeClr val="tx1"/>
            </a:solidFill>
            <a:round/>
            <a:headEnd/>
            <a:tailEnd/>
          </a:ln>
        </p:spPr>
        <p:txBody>
          <a:bodyPr/>
          <a:lstStyle/>
          <a:p>
            <a:endParaRPr lang="en-US"/>
          </a:p>
        </p:txBody>
      </p:sp>
      <p:sp>
        <p:nvSpPr>
          <p:cNvPr id="12306" name="Oval 19"/>
          <p:cNvSpPr>
            <a:spLocks noChangeArrowheads="1"/>
          </p:cNvSpPr>
          <p:nvPr/>
        </p:nvSpPr>
        <p:spPr bwMode="auto">
          <a:xfrm flipV="1">
            <a:off x="1066800" y="6477000"/>
            <a:ext cx="152400" cy="152400"/>
          </a:xfrm>
          <a:prstGeom prst="ellipse">
            <a:avLst/>
          </a:prstGeom>
          <a:solidFill>
            <a:srgbClr val="0099FF"/>
          </a:solidFill>
          <a:ln w="9525" algn="ctr">
            <a:solidFill>
              <a:schemeClr val="tx1"/>
            </a:solidFill>
            <a:round/>
            <a:headEnd/>
            <a:tailEnd/>
          </a:ln>
        </p:spPr>
        <p:txBody>
          <a:bodyPr wrap="none" anchor="ctr"/>
          <a:lstStyle/>
          <a:p>
            <a:endParaRPr lang="en-US">
              <a:latin typeface="Arial" charset="0"/>
            </a:endParaRPr>
          </a:p>
        </p:txBody>
      </p:sp>
      <p:sp>
        <p:nvSpPr>
          <p:cNvPr id="12307" name="Oval 20"/>
          <p:cNvSpPr>
            <a:spLocks noChangeArrowheads="1"/>
          </p:cNvSpPr>
          <p:nvPr/>
        </p:nvSpPr>
        <p:spPr bwMode="auto">
          <a:xfrm flipV="1">
            <a:off x="1295400" y="6477000"/>
            <a:ext cx="152400" cy="152400"/>
          </a:xfrm>
          <a:prstGeom prst="ellipse">
            <a:avLst/>
          </a:prstGeom>
          <a:solidFill>
            <a:srgbClr val="0099FF"/>
          </a:solidFill>
          <a:ln w="9525" algn="ctr">
            <a:solidFill>
              <a:schemeClr val="tx1"/>
            </a:solidFill>
            <a:round/>
            <a:headEnd/>
            <a:tailEnd/>
          </a:ln>
        </p:spPr>
        <p:txBody>
          <a:bodyPr wrap="none" anchor="ctr"/>
          <a:lstStyle/>
          <a:p>
            <a:endParaRPr lang="en-US">
              <a:latin typeface="Arial" charset="0"/>
            </a:endParaRPr>
          </a:p>
        </p:txBody>
      </p:sp>
      <p:sp>
        <p:nvSpPr>
          <p:cNvPr id="12308" name="Oval 21"/>
          <p:cNvSpPr>
            <a:spLocks noChangeArrowheads="1"/>
          </p:cNvSpPr>
          <p:nvPr/>
        </p:nvSpPr>
        <p:spPr bwMode="auto">
          <a:xfrm flipV="1">
            <a:off x="1524000" y="6477000"/>
            <a:ext cx="152400" cy="152400"/>
          </a:xfrm>
          <a:prstGeom prst="ellipse">
            <a:avLst/>
          </a:prstGeom>
          <a:solidFill>
            <a:srgbClr val="0099FF"/>
          </a:solidFill>
          <a:ln w="9525" algn="ctr">
            <a:solidFill>
              <a:schemeClr val="tx1"/>
            </a:solidFill>
            <a:round/>
            <a:headEnd/>
            <a:tailEnd/>
          </a:ln>
        </p:spPr>
        <p:txBody>
          <a:bodyPr wrap="none" anchor="ctr"/>
          <a:lstStyle/>
          <a:p>
            <a:endParaRPr lang="en-US">
              <a:latin typeface="Arial" charset="0"/>
            </a:endParaRPr>
          </a:p>
        </p:txBody>
      </p:sp>
      <p:sp>
        <p:nvSpPr>
          <p:cNvPr id="12309" name="Oval 22"/>
          <p:cNvSpPr>
            <a:spLocks noChangeArrowheads="1"/>
          </p:cNvSpPr>
          <p:nvPr/>
        </p:nvSpPr>
        <p:spPr bwMode="auto">
          <a:xfrm flipV="1">
            <a:off x="1752600" y="6477000"/>
            <a:ext cx="152400" cy="152400"/>
          </a:xfrm>
          <a:prstGeom prst="ellipse">
            <a:avLst/>
          </a:prstGeom>
          <a:solidFill>
            <a:srgbClr val="0099FF"/>
          </a:solidFill>
          <a:ln w="9525" algn="ctr">
            <a:solidFill>
              <a:schemeClr val="tx1"/>
            </a:solidFill>
            <a:round/>
            <a:headEnd/>
            <a:tailEnd/>
          </a:ln>
        </p:spPr>
        <p:txBody>
          <a:bodyPr wrap="none" anchor="ctr"/>
          <a:lstStyle/>
          <a:p>
            <a:endParaRPr lang="en-US">
              <a:latin typeface="Arial" charset="0"/>
            </a:endParaRPr>
          </a:p>
        </p:txBody>
      </p:sp>
      <p:sp>
        <p:nvSpPr>
          <p:cNvPr id="12310" name="AutoShape 23" descr="VIETNAMC"/>
          <p:cNvSpPr>
            <a:spLocks noChangeArrowheads="1"/>
          </p:cNvSpPr>
          <p:nvPr/>
        </p:nvSpPr>
        <p:spPr bwMode="auto">
          <a:xfrm>
            <a:off x="3505200" y="5943600"/>
            <a:ext cx="576263" cy="647700"/>
          </a:xfrm>
          <a:prstGeom prst="star4">
            <a:avLst>
              <a:gd name="adj" fmla="val 12500"/>
            </a:avLst>
          </a:prstGeom>
          <a:blipFill dpi="0" rotWithShape="1">
            <a:blip r:embed="rId2"/>
            <a:srcRect/>
            <a:stretch>
              <a:fillRect/>
            </a:stretch>
          </a:blipFill>
          <a:ln w="9525">
            <a:solidFill>
              <a:schemeClr val="tx1"/>
            </a:solidFill>
            <a:miter lim="800000"/>
            <a:headEnd/>
            <a:tailEnd/>
          </a:ln>
        </p:spPr>
        <p:txBody>
          <a:bodyPr wrap="none" anchor="ctr"/>
          <a:lstStyle/>
          <a:p>
            <a:endParaRPr lang="en-US">
              <a:latin typeface="Arial" charset="0"/>
            </a:endParaRPr>
          </a:p>
        </p:txBody>
      </p:sp>
      <p:sp>
        <p:nvSpPr>
          <p:cNvPr id="63512" name="AutoShape 24" descr="VIETNAMC"/>
          <p:cNvSpPr>
            <a:spLocks noChangeArrowheads="1"/>
          </p:cNvSpPr>
          <p:nvPr/>
        </p:nvSpPr>
        <p:spPr bwMode="auto">
          <a:xfrm>
            <a:off x="3505200" y="6210300"/>
            <a:ext cx="576263" cy="647700"/>
          </a:xfrm>
          <a:prstGeom prst="star4">
            <a:avLst>
              <a:gd name="adj" fmla="val 12500"/>
            </a:avLst>
          </a:prstGeom>
          <a:blipFill dpi="0" rotWithShape="1">
            <a:blip r:embed="rId2"/>
            <a:srcRect/>
            <a:stretch>
              <a:fillRect/>
            </a:stretch>
          </a:blipFill>
          <a:ln w="9525">
            <a:solidFill>
              <a:schemeClr val="tx1"/>
            </a:solidFill>
            <a:miter lim="800000"/>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p:cTn id="7" dur="500" fill="hold"/>
                                        <p:tgtEl>
                                          <p:spTgt spid="6349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349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3491">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63491">
                                            <p:txEl>
                                              <p:pRg st="1" end="1"/>
                                            </p:txEl>
                                          </p:spTgt>
                                        </p:tgtEl>
                                        <p:attrNameLst>
                                          <p:attrName>style.visibility</p:attrName>
                                        </p:attrNameLst>
                                      </p:cBhvr>
                                      <p:to>
                                        <p:strVal val="visible"/>
                                      </p:to>
                                    </p:set>
                                    <p:anim calcmode="lin" valueType="num">
                                      <p:cBhvr>
                                        <p:cTn id="12" dur="500" fill="hold"/>
                                        <p:tgtEl>
                                          <p:spTgt spid="63491">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63491">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63491">
                                            <p:txEl>
                                              <p:pRg st="1" end="1"/>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63491">
                                            <p:txEl>
                                              <p:pRg st="2" end="2"/>
                                            </p:txEl>
                                          </p:spTgt>
                                        </p:tgtEl>
                                        <p:attrNameLst>
                                          <p:attrName>style.visibility</p:attrName>
                                        </p:attrNameLst>
                                      </p:cBhvr>
                                      <p:to>
                                        <p:strVal val="visible"/>
                                      </p:to>
                                    </p:set>
                                    <p:anim calcmode="lin" valueType="num">
                                      <p:cBhvr>
                                        <p:cTn id="17" dur="500" fill="hold"/>
                                        <p:tgtEl>
                                          <p:spTgt spid="63491">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63491">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63491">
                                            <p:txEl>
                                              <p:pRg st="2" end="2"/>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63491">
                                            <p:txEl>
                                              <p:pRg st="3" end="3"/>
                                            </p:txEl>
                                          </p:spTgt>
                                        </p:tgtEl>
                                        <p:attrNameLst>
                                          <p:attrName>style.visibility</p:attrName>
                                        </p:attrNameLst>
                                      </p:cBhvr>
                                      <p:to>
                                        <p:strVal val="visible"/>
                                      </p:to>
                                    </p:set>
                                    <p:anim calcmode="lin" valueType="num">
                                      <p:cBhvr>
                                        <p:cTn id="22" dur="500" fill="hold"/>
                                        <p:tgtEl>
                                          <p:spTgt spid="63491">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63491">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63491">
                                            <p:txEl>
                                              <p:pRg st="3" end="3"/>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63491">
                                            <p:txEl>
                                              <p:pRg st="4" end="4"/>
                                            </p:txEl>
                                          </p:spTgt>
                                        </p:tgtEl>
                                        <p:attrNameLst>
                                          <p:attrName>style.visibility</p:attrName>
                                        </p:attrNameLst>
                                      </p:cBhvr>
                                      <p:to>
                                        <p:strVal val="visible"/>
                                      </p:to>
                                    </p:set>
                                    <p:anim calcmode="lin" valueType="num">
                                      <p:cBhvr>
                                        <p:cTn id="27" dur="500" fill="hold"/>
                                        <p:tgtEl>
                                          <p:spTgt spid="63491">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63491">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63491">
                                            <p:txEl>
                                              <p:pRg st="4" end="4"/>
                                            </p:txEl>
                                          </p:spTgt>
                                        </p:tgtEl>
                                      </p:cBhvr>
                                    </p:animEffect>
                                  </p:childTnLst>
                                </p:cTn>
                              </p:par>
                              <p:par>
                                <p:cTn id="30" presetID="53" presetClass="entr" presetSubtype="0" fill="hold" nodeType="withEffect">
                                  <p:stCondLst>
                                    <p:cond delay="0"/>
                                  </p:stCondLst>
                                  <p:childTnLst>
                                    <p:set>
                                      <p:cBhvr>
                                        <p:cTn id="31" dur="1" fill="hold">
                                          <p:stCondLst>
                                            <p:cond delay="0"/>
                                          </p:stCondLst>
                                        </p:cTn>
                                        <p:tgtEl>
                                          <p:spTgt spid="63491">
                                            <p:txEl>
                                              <p:pRg st="5" end="5"/>
                                            </p:txEl>
                                          </p:spTgt>
                                        </p:tgtEl>
                                        <p:attrNameLst>
                                          <p:attrName>style.visibility</p:attrName>
                                        </p:attrNameLst>
                                      </p:cBhvr>
                                      <p:to>
                                        <p:strVal val="visible"/>
                                      </p:to>
                                    </p:set>
                                    <p:anim calcmode="lin" valueType="num">
                                      <p:cBhvr>
                                        <p:cTn id="32" dur="500" fill="hold"/>
                                        <p:tgtEl>
                                          <p:spTgt spid="63491">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63491">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63491">
                                            <p:txEl>
                                              <p:pRg st="5" end="5"/>
                                            </p:txEl>
                                          </p:spTgt>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63496"/>
                                        </p:tgtEl>
                                        <p:attrNameLst>
                                          <p:attrName>style.visibility</p:attrName>
                                        </p:attrNameLst>
                                      </p:cBhvr>
                                      <p:to>
                                        <p:strVal val="visible"/>
                                      </p:to>
                                    </p:set>
                                    <p:animEffect transition="in" filter="circle(in)">
                                      <p:cBhvr>
                                        <p:cTn id="37" dur="2000"/>
                                        <p:tgtEl>
                                          <p:spTgt spid="63496"/>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63493"/>
                                        </p:tgtEl>
                                        <p:attrNameLst>
                                          <p:attrName>style.visibility</p:attrName>
                                        </p:attrNameLst>
                                      </p:cBhvr>
                                      <p:to>
                                        <p:strVal val="visible"/>
                                      </p:to>
                                    </p:set>
                                    <p:animEffect transition="in" filter="circle(in)">
                                      <p:cBhvr>
                                        <p:cTn id="40" dur="2000"/>
                                        <p:tgtEl>
                                          <p:spTgt spid="63493"/>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63512"/>
                                        </p:tgtEl>
                                        <p:attrNameLst>
                                          <p:attrName>style.visibility</p:attrName>
                                        </p:attrNameLst>
                                      </p:cBhvr>
                                      <p:to>
                                        <p:strVal val="visible"/>
                                      </p:to>
                                    </p:set>
                                    <p:animEffect transition="in" filter="circle(in)">
                                      <p:cBhvr>
                                        <p:cTn id="43" dur="2000"/>
                                        <p:tgtEl>
                                          <p:spTgt spid="63512"/>
                                        </p:tgtEl>
                                      </p:cBhvr>
                                    </p:animEffect>
                                  </p:childTnLst>
                                </p:cTn>
                              </p:par>
                              <p:par>
                                <p:cTn id="44" presetID="53" presetClass="entr" presetSubtype="0" fill="hold" grpId="0" nodeType="withEffect">
                                  <p:stCondLst>
                                    <p:cond delay="0"/>
                                  </p:stCondLst>
                                  <p:childTnLst>
                                    <p:set>
                                      <p:cBhvr>
                                        <p:cTn id="45" dur="1" fill="hold">
                                          <p:stCondLst>
                                            <p:cond delay="0"/>
                                          </p:stCondLst>
                                        </p:cTn>
                                        <p:tgtEl>
                                          <p:spTgt spid="63503"/>
                                        </p:tgtEl>
                                        <p:attrNameLst>
                                          <p:attrName>style.visibility</p:attrName>
                                        </p:attrNameLst>
                                      </p:cBhvr>
                                      <p:to>
                                        <p:strVal val="visible"/>
                                      </p:to>
                                    </p:set>
                                    <p:anim calcmode="lin" valueType="num">
                                      <p:cBhvr>
                                        <p:cTn id="46" dur="500" fill="hold"/>
                                        <p:tgtEl>
                                          <p:spTgt spid="63503"/>
                                        </p:tgtEl>
                                        <p:attrNameLst>
                                          <p:attrName>ppt_w</p:attrName>
                                        </p:attrNameLst>
                                      </p:cBhvr>
                                      <p:tavLst>
                                        <p:tav tm="0">
                                          <p:val>
                                            <p:fltVal val="0"/>
                                          </p:val>
                                        </p:tav>
                                        <p:tav tm="100000">
                                          <p:val>
                                            <p:strVal val="#ppt_w"/>
                                          </p:val>
                                        </p:tav>
                                      </p:tavLst>
                                    </p:anim>
                                    <p:anim calcmode="lin" valueType="num">
                                      <p:cBhvr>
                                        <p:cTn id="47" dur="500" fill="hold"/>
                                        <p:tgtEl>
                                          <p:spTgt spid="63503"/>
                                        </p:tgtEl>
                                        <p:attrNameLst>
                                          <p:attrName>ppt_h</p:attrName>
                                        </p:attrNameLst>
                                      </p:cBhvr>
                                      <p:tavLst>
                                        <p:tav tm="0">
                                          <p:val>
                                            <p:fltVal val="0"/>
                                          </p:val>
                                        </p:tav>
                                        <p:tav tm="100000">
                                          <p:val>
                                            <p:strVal val="#ppt_h"/>
                                          </p:val>
                                        </p:tav>
                                      </p:tavLst>
                                    </p:anim>
                                    <p:animEffect transition="in" filter="fade">
                                      <p:cBhvr>
                                        <p:cTn id="48" dur="500"/>
                                        <p:tgtEl>
                                          <p:spTgt spid="63503"/>
                                        </p:tgtEl>
                                      </p:cBhvr>
                                    </p:animEffect>
                                  </p:childTnLst>
                                </p:cTn>
                              </p:par>
                              <p:par>
                                <p:cTn id="49" presetID="12" presetClass="entr" presetSubtype="4" fill="hold" grpId="0" nodeType="withEffect">
                                  <p:stCondLst>
                                    <p:cond delay="0"/>
                                  </p:stCondLst>
                                  <p:childTnLst>
                                    <p:set>
                                      <p:cBhvr>
                                        <p:cTn id="50" dur="1" fill="hold">
                                          <p:stCondLst>
                                            <p:cond delay="0"/>
                                          </p:stCondLst>
                                        </p:cTn>
                                        <p:tgtEl>
                                          <p:spTgt spid="63502"/>
                                        </p:tgtEl>
                                        <p:attrNameLst>
                                          <p:attrName>style.visibility</p:attrName>
                                        </p:attrNameLst>
                                      </p:cBhvr>
                                      <p:to>
                                        <p:strVal val="visible"/>
                                      </p:to>
                                    </p:set>
                                    <p:animEffect transition="in" filter="slide(fromBottom)">
                                      <p:cBhvr>
                                        <p:cTn id="51" dur="500"/>
                                        <p:tgtEl>
                                          <p:spTgt spid="63502"/>
                                        </p:tgtEl>
                                      </p:cBhvr>
                                    </p:animEffect>
                                  </p:childTnLst>
                                </p:cTn>
                              </p:par>
                              <p:par>
                                <p:cTn id="52" presetID="53" presetClass="entr" presetSubtype="0" fill="hold" grpId="0" nodeType="withEffect">
                                  <p:stCondLst>
                                    <p:cond delay="0"/>
                                  </p:stCondLst>
                                  <p:childTnLst>
                                    <p:set>
                                      <p:cBhvr>
                                        <p:cTn id="53" dur="1" fill="hold">
                                          <p:stCondLst>
                                            <p:cond delay="0"/>
                                          </p:stCondLst>
                                        </p:cTn>
                                        <p:tgtEl>
                                          <p:spTgt spid="63501"/>
                                        </p:tgtEl>
                                        <p:attrNameLst>
                                          <p:attrName>style.visibility</p:attrName>
                                        </p:attrNameLst>
                                      </p:cBhvr>
                                      <p:to>
                                        <p:strVal val="visible"/>
                                      </p:to>
                                    </p:set>
                                    <p:anim calcmode="lin" valueType="num">
                                      <p:cBhvr>
                                        <p:cTn id="54" dur="500" fill="hold"/>
                                        <p:tgtEl>
                                          <p:spTgt spid="63501"/>
                                        </p:tgtEl>
                                        <p:attrNameLst>
                                          <p:attrName>ppt_w</p:attrName>
                                        </p:attrNameLst>
                                      </p:cBhvr>
                                      <p:tavLst>
                                        <p:tav tm="0">
                                          <p:val>
                                            <p:fltVal val="0"/>
                                          </p:val>
                                        </p:tav>
                                        <p:tav tm="100000">
                                          <p:val>
                                            <p:strVal val="#ppt_w"/>
                                          </p:val>
                                        </p:tav>
                                      </p:tavLst>
                                    </p:anim>
                                    <p:anim calcmode="lin" valueType="num">
                                      <p:cBhvr>
                                        <p:cTn id="55" dur="500" fill="hold"/>
                                        <p:tgtEl>
                                          <p:spTgt spid="63501"/>
                                        </p:tgtEl>
                                        <p:attrNameLst>
                                          <p:attrName>ppt_h</p:attrName>
                                        </p:attrNameLst>
                                      </p:cBhvr>
                                      <p:tavLst>
                                        <p:tav tm="0">
                                          <p:val>
                                            <p:fltVal val="0"/>
                                          </p:val>
                                        </p:tav>
                                        <p:tav tm="100000">
                                          <p:val>
                                            <p:strVal val="#ppt_h"/>
                                          </p:val>
                                        </p:tav>
                                      </p:tavLst>
                                    </p:anim>
                                    <p:animEffect transition="in" filter="fade">
                                      <p:cBhvr>
                                        <p:cTn id="56" dur="500"/>
                                        <p:tgtEl>
                                          <p:spTgt spid="635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animBg="1"/>
      <p:bldP spid="63496" grpId="0" animBg="1"/>
      <p:bldP spid="63501" grpId="0" animBg="1"/>
      <p:bldP spid="63502" grpId="0" animBg="1"/>
      <p:bldP spid="63503" grpId="0" animBg="1"/>
      <p:bldP spid="635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457200" y="2667000"/>
            <a:ext cx="8229600" cy="3962400"/>
          </a:xfrm>
        </p:spPr>
        <p:txBody>
          <a:bodyPr/>
          <a:lstStyle/>
          <a:p>
            <a:pPr eaLnBrk="1" hangingPunct="1"/>
            <a:endParaRPr lang="en-US" smtClean="0"/>
          </a:p>
        </p:txBody>
      </p:sp>
      <p:sp>
        <p:nvSpPr>
          <p:cNvPr id="13315" name="Rectangle 7"/>
          <p:cNvSpPr>
            <a:spLocks noGrp="1" noChangeArrowheads="1"/>
          </p:cNvSpPr>
          <p:nvPr>
            <p:ph type="title"/>
          </p:nvPr>
        </p:nvSpPr>
        <p:spPr/>
        <p:txBody>
          <a:bodyPr/>
          <a:lstStyle/>
          <a:p>
            <a:pPr eaLnBrk="1" hangingPunct="1"/>
            <a:endParaRPr lang="en-US" smtClean="0"/>
          </a:p>
        </p:txBody>
      </p:sp>
      <p:pic>
        <p:nvPicPr>
          <p:cNvPr id="13316" name="Picture 8" descr="BD21495_"/>
          <p:cNvPicPr>
            <a:picLocks noChangeAspect="1" noChangeArrowheads="1"/>
          </p:cNvPicPr>
          <p:nvPr/>
        </p:nvPicPr>
        <p:blipFill>
          <a:blip r:embed="rId2"/>
          <a:srcRect/>
          <a:stretch>
            <a:fillRect/>
          </a:stretch>
        </p:blipFill>
        <p:spPr bwMode="auto">
          <a:xfrm>
            <a:off x="0" y="381000"/>
            <a:ext cx="9144000" cy="8763000"/>
          </a:xfrm>
          <a:prstGeom prst="rect">
            <a:avLst/>
          </a:prstGeom>
          <a:noFill/>
          <a:ln w="9525">
            <a:noFill/>
            <a:miter lim="800000"/>
            <a:headEnd/>
            <a:tailEnd/>
          </a:ln>
        </p:spPr>
      </p:pic>
      <p:pic>
        <p:nvPicPr>
          <p:cNvPr id="13317" name="Picture 9" descr="BD10267_"/>
          <p:cNvPicPr>
            <a:picLocks noChangeAspect="1" noChangeArrowheads="1"/>
          </p:cNvPicPr>
          <p:nvPr/>
        </p:nvPicPr>
        <p:blipFill>
          <a:blip r:embed="rId3"/>
          <a:srcRect/>
          <a:stretch>
            <a:fillRect/>
          </a:stretch>
        </p:blipFill>
        <p:spPr bwMode="auto">
          <a:xfrm>
            <a:off x="0" y="0"/>
            <a:ext cx="838200" cy="6796088"/>
          </a:xfrm>
          <a:prstGeom prst="rect">
            <a:avLst/>
          </a:prstGeom>
          <a:noFill/>
          <a:ln w="9525">
            <a:noFill/>
            <a:miter lim="800000"/>
            <a:headEnd/>
            <a:tailEnd/>
          </a:ln>
        </p:spPr>
      </p:pic>
      <p:pic>
        <p:nvPicPr>
          <p:cNvPr id="13318" name="Picture 10" descr="BD10267_"/>
          <p:cNvPicPr>
            <a:picLocks noChangeAspect="1" noChangeArrowheads="1"/>
          </p:cNvPicPr>
          <p:nvPr/>
        </p:nvPicPr>
        <p:blipFill>
          <a:blip r:embed="rId3"/>
          <a:srcRect/>
          <a:stretch>
            <a:fillRect/>
          </a:stretch>
        </p:blipFill>
        <p:spPr bwMode="auto">
          <a:xfrm>
            <a:off x="0" y="0"/>
            <a:ext cx="685800" cy="6796088"/>
          </a:xfrm>
          <a:prstGeom prst="rect">
            <a:avLst/>
          </a:prstGeom>
          <a:noFill/>
          <a:ln w="9525">
            <a:noFill/>
            <a:miter lim="800000"/>
            <a:headEnd/>
            <a:tailEnd/>
          </a:ln>
        </p:spPr>
      </p:pic>
      <p:pic>
        <p:nvPicPr>
          <p:cNvPr id="13319" name="Picture 11" descr="BD10267_"/>
          <p:cNvPicPr>
            <a:picLocks noChangeAspect="1" noChangeArrowheads="1"/>
          </p:cNvPicPr>
          <p:nvPr/>
        </p:nvPicPr>
        <p:blipFill>
          <a:blip r:embed="rId3"/>
          <a:srcRect/>
          <a:stretch>
            <a:fillRect/>
          </a:stretch>
        </p:blipFill>
        <p:spPr bwMode="auto">
          <a:xfrm>
            <a:off x="152400" y="152400"/>
            <a:ext cx="685800" cy="6796088"/>
          </a:xfrm>
          <a:prstGeom prst="rect">
            <a:avLst/>
          </a:prstGeom>
          <a:noFill/>
          <a:ln w="9525">
            <a:noFill/>
            <a:miter lim="800000"/>
            <a:headEnd/>
            <a:tailEnd/>
          </a:ln>
        </p:spPr>
      </p:pic>
      <p:pic>
        <p:nvPicPr>
          <p:cNvPr id="13320" name="Picture 12" descr="BD10267_"/>
          <p:cNvPicPr>
            <a:picLocks noChangeAspect="1" noChangeArrowheads="1"/>
          </p:cNvPicPr>
          <p:nvPr/>
        </p:nvPicPr>
        <p:blipFill>
          <a:blip r:embed="rId3"/>
          <a:srcRect/>
          <a:stretch>
            <a:fillRect/>
          </a:stretch>
        </p:blipFill>
        <p:spPr bwMode="auto">
          <a:xfrm>
            <a:off x="0" y="0"/>
            <a:ext cx="762000" cy="7100888"/>
          </a:xfrm>
          <a:prstGeom prst="rect">
            <a:avLst/>
          </a:prstGeom>
          <a:noFill/>
          <a:ln w="9525">
            <a:noFill/>
            <a:miter lim="800000"/>
            <a:headEnd/>
            <a:tailEnd/>
          </a:ln>
        </p:spPr>
      </p:pic>
      <p:pic>
        <p:nvPicPr>
          <p:cNvPr id="13321" name="Picture 13" descr="BD10267_"/>
          <p:cNvPicPr>
            <a:picLocks noChangeAspect="1" noChangeArrowheads="1"/>
          </p:cNvPicPr>
          <p:nvPr/>
        </p:nvPicPr>
        <p:blipFill>
          <a:blip r:embed="rId4"/>
          <a:srcRect/>
          <a:stretch>
            <a:fillRect/>
          </a:stretch>
        </p:blipFill>
        <p:spPr bwMode="auto">
          <a:xfrm>
            <a:off x="8515350" y="-381000"/>
            <a:ext cx="628650" cy="7239000"/>
          </a:xfrm>
          <a:prstGeom prst="rect">
            <a:avLst/>
          </a:prstGeom>
          <a:noFill/>
          <a:ln w="9525">
            <a:noFill/>
            <a:miter lim="800000"/>
            <a:headEnd/>
            <a:tailEnd/>
          </a:ln>
        </p:spPr>
      </p:pic>
      <p:pic>
        <p:nvPicPr>
          <p:cNvPr id="13322" name="Picture 16" descr="j0304933"/>
          <p:cNvPicPr>
            <a:picLocks noChangeAspect="1" noChangeArrowheads="1"/>
          </p:cNvPicPr>
          <p:nvPr/>
        </p:nvPicPr>
        <p:blipFill>
          <a:blip r:embed="rId5"/>
          <a:srcRect/>
          <a:stretch>
            <a:fillRect/>
          </a:stretch>
        </p:blipFill>
        <p:spPr bwMode="auto">
          <a:xfrm>
            <a:off x="914400" y="5189538"/>
            <a:ext cx="3581400" cy="1668462"/>
          </a:xfrm>
          <a:prstGeom prst="rect">
            <a:avLst/>
          </a:prstGeom>
          <a:noFill/>
          <a:ln w="9525">
            <a:noFill/>
            <a:miter lim="800000"/>
            <a:headEnd/>
            <a:tailEnd/>
          </a:ln>
        </p:spPr>
      </p:pic>
      <p:sp>
        <p:nvSpPr>
          <p:cNvPr id="13323" name="Rectangle 18"/>
          <p:cNvSpPr>
            <a:spLocks noChangeArrowheads="1"/>
          </p:cNvSpPr>
          <p:nvPr/>
        </p:nvSpPr>
        <p:spPr bwMode="auto">
          <a:xfrm>
            <a:off x="457200" y="304800"/>
            <a:ext cx="8686800" cy="954088"/>
          </a:xfrm>
          <a:prstGeom prst="rect">
            <a:avLst/>
          </a:prstGeom>
          <a:noFill/>
          <a:ln w="38100">
            <a:solidFill>
              <a:schemeClr val="tx1"/>
            </a:solidFill>
            <a:miter lim="800000"/>
            <a:headEnd/>
            <a:tailEnd/>
          </a:ln>
        </p:spPr>
        <p:txBody>
          <a:bodyPr>
            <a:spAutoFit/>
          </a:bodyPr>
          <a:lstStyle/>
          <a:p>
            <a:r>
              <a:rPr lang="en-US" sz="2800" b="1">
                <a:solidFill>
                  <a:srgbClr val="FF00FF"/>
                </a:solidFill>
                <a:latin typeface="Arial" charset="0"/>
              </a:rPr>
              <a:t/>
            </a:r>
            <a:br>
              <a:rPr lang="en-US" sz="2800" b="1">
                <a:solidFill>
                  <a:srgbClr val="FF00FF"/>
                </a:solidFill>
                <a:latin typeface="Arial" charset="0"/>
              </a:rPr>
            </a:br>
            <a:r>
              <a:rPr lang="en-US" sz="2800" b="1">
                <a:solidFill>
                  <a:srgbClr val="FF0000"/>
                </a:solidFill>
                <a:latin typeface="Arial" charset="0"/>
              </a:rPr>
              <a:t>                   </a:t>
            </a:r>
            <a:r>
              <a:rPr lang="en-US" sz="2800" b="1" u="sng">
                <a:solidFill>
                  <a:srgbClr val="FF0000"/>
                </a:solidFill>
                <a:latin typeface="Arial" charset="0"/>
              </a:rPr>
              <a:t>Tập đọc</a:t>
            </a:r>
            <a:endParaRPr lang="en-US" sz="2800" b="1">
              <a:solidFill>
                <a:schemeClr val="tx2"/>
              </a:solidFill>
              <a:latin typeface="Arial" charset="0"/>
            </a:endParaRPr>
          </a:p>
        </p:txBody>
      </p:sp>
      <p:sp>
        <p:nvSpPr>
          <p:cNvPr id="13324" name="WordArt 19"/>
          <p:cNvSpPr>
            <a:spLocks noChangeArrowheads="1" noChangeShapeType="1" noTextEdit="1"/>
          </p:cNvSpPr>
          <p:nvPr/>
        </p:nvSpPr>
        <p:spPr bwMode="auto">
          <a:xfrm>
            <a:off x="3048000" y="1295400"/>
            <a:ext cx="2590800" cy="4572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Quả tim khỉ</a:t>
            </a:r>
          </a:p>
        </p:txBody>
      </p:sp>
      <p:sp>
        <p:nvSpPr>
          <p:cNvPr id="13325" name="Text Box 20"/>
          <p:cNvSpPr txBox="1">
            <a:spLocks noChangeArrowheads="1"/>
          </p:cNvSpPr>
          <p:nvPr/>
        </p:nvSpPr>
        <p:spPr bwMode="auto">
          <a:xfrm>
            <a:off x="1371600" y="3200400"/>
            <a:ext cx="2514600" cy="366713"/>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13326" name="Text Box 21"/>
          <p:cNvSpPr txBox="1">
            <a:spLocks noChangeArrowheads="1"/>
          </p:cNvSpPr>
          <p:nvPr/>
        </p:nvSpPr>
        <p:spPr bwMode="auto">
          <a:xfrm>
            <a:off x="1143000" y="2209800"/>
            <a:ext cx="2667000" cy="519113"/>
          </a:xfrm>
          <a:prstGeom prst="rect">
            <a:avLst/>
          </a:prstGeom>
          <a:noFill/>
          <a:ln w="9525">
            <a:noFill/>
            <a:miter lim="800000"/>
            <a:headEnd/>
            <a:tailEnd/>
          </a:ln>
        </p:spPr>
        <p:txBody>
          <a:bodyPr>
            <a:spAutoFit/>
          </a:bodyPr>
          <a:lstStyle/>
          <a:p>
            <a:pPr>
              <a:spcBef>
                <a:spcPct val="50000"/>
              </a:spcBef>
            </a:pPr>
            <a:r>
              <a:rPr lang="en-US" sz="2800" b="1">
                <a:solidFill>
                  <a:srgbClr val="FF0000"/>
                </a:solidFill>
                <a:latin typeface="Arial" charset="0"/>
              </a:rPr>
              <a:t>       Luyện đọc</a:t>
            </a:r>
          </a:p>
        </p:txBody>
      </p:sp>
      <p:sp>
        <p:nvSpPr>
          <p:cNvPr id="13327" name="Rectangle 22"/>
          <p:cNvSpPr>
            <a:spLocks noChangeArrowheads="1"/>
          </p:cNvSpPr>
          <p:nvPr/>
        </p:nvSpPr>
        <p:spPr bwMode="auto">
          <a:xfrm>
            <a:off x="990600" y="2895600"/>
            <a:ext cx="3581400" cy="2892425"/>
          </a:xfrm>
          <a:prstGeom prst="rect">
            <a:avLst/>
          </a:prstGeom>
          <a:noFill/>
          <a:ln w="9525">
            <a:noFill/>
            <a:miter lim="800000"/>
            <a:headEnd/>
            <a:tailEnd/>
          </a:ln>
        </p:spPr>
        <p:txBody>
          <a:bodyPr>
            <a:spAutoFit/>
          </a:bodyPr>
          <a:lstStyle/>
          <a:p>
            <a:pPr>
              <a:spcBef>
                <a:spcPct val="50000"/>
              </a:spcBef>
            </a:pPr>
            <a:r>
              <a:rPr lang="en-US" sz="2800" b="1">
                <a:solidFill>
                  <a:srgbClr val="0000FF"/>
                </a:solidFill>
                <a:latin typeface="Arial" charset="0"/>
              </a:rPr>
              <a:t>ven sông, quẫy mạnh,</a:t>
            </a:r>
            <a:r>
              <a:rPr lang="en-US">
                <a:latin typeface="Arial" charset="0"/>
              </a:rPr>
              <a:t> </a:t>
            </a:r>
            <a:r>
              <a:rPr lang="en-US" sz="2800" b="1">
                <a:solidFill>
                  <a:srgbClr val="0000FF"/>
                </a:solidFill>
                <a:latin typeface="Arial" charset="0"/>
              </a:rPr>
              <a:t>sần sùi, lưỡi cưa sắc, nhọn hoắt, hoảng sợ, giả dối, tẽn tò.</a:t>
            </a:r>
          </a:p>
          <a:p>
            <a:pPr>
              <a:spcBef>
                <a:spcPct val="50000"/>
              </a:spcBef>
            </a:pPr>
            <a:endParaRPr lang="en-US" sz="2800" b="1">
              <a:solidFill>
                <a:srgbClr val="0000FF"/>
              </a:solidFill>
              <a:latin typeface="Arial" charset="0"/>
            </a:endParaRPr>
          </a:p>
        </p:txBody>
      </p:sp>
      <p:sp>
        <p:nvSpPr>
          <p:cNvPr id="13328" name="Line 23"/>
          <p:cNvSpPr>
            <a:spLocks noChangeShapeType="1"/>
          </p:cNvSpPr>
          <p:nvPr/>
        </p:nvSpPr>
        <p:spPr bwMode="auto">
          <a:xfrm>
            <a:off x="4724400" y="2590800"/>
            <a:ext cx="0" cy="3276600"/>
          </a:xfrm>
          <a:prstGeom prst="line">
            <a:avLst/>
          </a:prstGeom>
          <a:noFill/>
          <a:ln w="57150">
            <a:solidFill>
              <a:srgbClr val="FF0000"/>
            </a:solidFill>
            <a:round/>
            <a:headEnd/>
            <a:tailEnd/>
          </a:ln>
        </p:spPr>
        <p:txBody>
          <a:bodyPr/>
          <a:lstStyle/>
          <a:p>
            <a:endParaRPr lang="en-US"/>
          </a:p>
        </p:txBody>
      </p:sp>
      <p:sp>
        <p:nvSpPr>
          <p:cNvPr id="13329" name="Rectangle 24"/>
          <p:cNvSpPr>
            <a:spLocks noChangeArrowheads="1"/>
          </p:cNvSpPr>
          <p:nvPr/>
        </p:nvSpPr>
        <p:spPr bwMode="auto">
          <a:xfrm>
            <a:off x="5791200" y="2209800"/>
            <a:ext cx="2514600" cy="519113"/>
          </a:xfrm>
          <a:prstGeom prst="rect">
            <a:avLst/>
          </a:prstGeom>
          <a:noFill/>
          <a:ln w="9525">
            <a:noFill/>
            <a:miter lim="800000"/>
            <a:headEnd/>
            <a:tailEnd/>
          </a:ln>
        </p:spPr>
        <p:txBody>
          <a:bodyPr>
            <a:spAutoFit/>
          </a:bodyPr>
          <a:lstStyle/>
          <a:p>
            <a:r>
              <a:rPr lang="en-US" sz="2800" b="1">
                <a:solidFill>
                  <a:srgbClr val="FF0000"/>
                </a:solidFill>
                <a:latin typeface="Arial" charset="0"/>
              </a:rPr>
              <a:t>Tìm hiểu bài</a:t>
            </a:r>
          </a:p>
        </p:txBody>
      </p:sp>
      <p:sp>
        <p:nvSpPr>
          <p:cNvPr id="127001" name="Text Box 25"/>
          <p:cNvSpPr txBox="1">
            <a:spLocks noChangeArrowheads="1"/>
          </p:cNvSpPr>
          <p:nvPr/>
        </p:nvSpPr>
        <p:spPr bwMode="auto">
          <a:xfrm>
            <a:off x="4876800" y="2895600"/>
            <a:ext cx="4114800" cy="2014538"/>
          </a:xfrm>
          <a:prstGeom prst="rect">
            <a:avLst/>
          </a:prstGeom>
          <a:noFill/>
          <a:ln w="9525">
            <a:noFill/>
            <a:miter lim="800000"/>
            <a:headEnd/>
            <a:tailEnd/>
          </a:ln>
        </p:spPr>
        <p:txBody>
          <a:bodyPr>
            <a:spAutoFit/>
          </a:bodyPr>
          <a:lstStyle/>
          <a:p>
            <a:pPr>
              <a:spcBef>
                <a:spcPct val="50000"/>
              </a:spcBef>
              <a:buFontTx/>
              <a:buChar char="-"/>
            </a:pPr>
            <a:r>
              <a:rPr lang="en-US" sz="2800">
                <a:solidFill>
                  <a:schemeClr val="tx2"/>
                </a:solidFill>
                <a:latin typeface="Arial" charset="0"/>
              </a:rPr>
              <a:t> trườn</a:t>
            </a:r>
            <a:r>
              <a:rPr lang="en-US" sz="2800">
                <a:solidFill>
                  <a:srgbClr val="0000FF"/>
                </a:solidFill>
                <a:latin typeface="Arial" charset="0"/>
              </a:rPr>
              <a:t>:</a:t>
            </a:r>
            <a:r>
              <a:rPr lang="en-US" sz="2800">
                <a:latin typeface="Arial" charset="0"/>
              </a:rPr>
              <a:t> </a:t>
            </a:r>
          </a:p>
          <a:p>
            <a:pPr>
              <a:spcBef>
                <a:spcPct val="50000"/>
              </a:spcBef>
            </a:pPr>
            <a:r>
              <a:rPr lang="en-US" sz="2800">
                <a:solidFill>
                  <a:srgbClr val="0000FF"/>
                </a:solidFill>
                <a:latin typeface="Arial" charset="0"/>
              </a:rPr>
              <a:t>Trườn là cách di chuyển mà thân mình, bụng luôn sát đất.</a:t>
            </a:r>
          </a:p>
        </p:txBody>
      </p:sp>
      <p:sp>
        <p:nvSpPr>
          <p:cNvPr id="13331" name="Text Box 26"/>
          <p:cNvSpPr txBox="1">
            <a:spLocks noChangeArrowheads="1"/>
          </p:cNvSpPr>
          <p:nvPr/>
        </p:nvSpPr>
        <p:spPr bwMode="auto">
          <a:xfrm>
            <a:off x="5029200" y="4343400"/>
            <a:ext cx="3200400" cy="366713"/>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127003" name="Text Box 27"/>
          <p:cNvSpPr txBox="1">
            <a:spLocks noChangeArrowheads="1"/>
          </p:cNvSpPr>
          <p:nvPr/>
        </p:nvSpPr>
        <p:spPr bwMode="auto">
          <a:xfrm>
            <a:off x="4953000" y="4876800"/>
            <a:ext cx="3276600" cy="519113"/>
          </a:xfrm>
          <a:prstGeom prst="rect">
            <a:avLst/>
          </a:prstGeom>
          <a:noFill/>
          <a:ln w="9525">
            <a:noFill/>
            <a:miter lim="800000"/>
            <a:headEnd/>
            <a:tailEnd/>
          </a:ln>
        </p:spPr>
        <p:txBody>
          <a:bodyPr>
            <a:spAutoFit/>
          </a:bodyPr>
          <a:lstStyle/>
          <a:p>
            <a:pPr>
              <a:spcBef>
                <a:spcPct val="50000"/>
              </a:spcBef>
            </a:pPr>
            <a:r>
              <a:rPr lang="en-US" sz="2800">
                <a:latin typeface="Arial" charset="0"/>
              </a:rPr>
              <a:t>- hoảng sợ:</a:t>
            </a:r>
          </a:p>
        </p:txBody>
      </p:sp>
      <p:sp>
        <p:nvSpPr>
          <p:cNvPr id="127004" name="Text Box 28"/>
          <p:cNvSpPr txBox="1">
            <a:spLocks noChangeArrowheads="1"/>
          </p:cNvSpPr>
          <p:nvPr/>
        </p:nvSpPr>
        <p:spPr bwMode="auto">
          <a:xfrm>
            <a:off x="5105400" y="5486400"/>
            <a:ext cx="3581400" cy="1816100"/>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Hoảng sợ là</a:t>
            </a:r>
            <a:r>
              <a:rPr lang="en-US">
                <a:latin typeface="Arial" charset="0"/>
              </a:rPr>
              <a:t> </a:t>
            </a:r>
            <a:r>
              <a:rPr lang="en-US" sz="2800">
                <a:solidFill>
                  <a:srgbClr val="0000FF"/>
                </a:solidFill>
                <a:latin typeface="Arial" charset="0"/>
              </a:rPr>
              <a:t>ở trạng thái</a:t>
            </a:r>
            <a:r>
              <a:rPr lang="en-US">
                <a:latin typeface="Arial" charset="0"/>
              </a:rPr>
              <a:t> </a:t>
            </a:r>
            <a:r>
              <a:rPr lang="en-US" sz="2800">
                <a:solidFill>
                  <a:srgbClr val="0000FF"/>
                </a:solidFill>
                <a:latin typeface="Arial" charset="0"/>
              </a:rPr>
              <a:t>mất tự chủ, sợ hãi trước đe doạ bất ngờ.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27001">
                                            <p:txEl>
                                              <p:pRg st="0" end="0"/>
                                            </p:txEl>
                                          </p:spTgt>
                                        </p:tgtEl>
                                        <p:attrNameLst>
                                          <p:attrName>style.visibility</p:attrName>
                                        </p:attrNameLst>
                                      </p:cBhvr>
                                      <p:to>
                                        <p:strVal val="visible"/>
                                      </p:to>
                                    </p:set>
                                    <p:anim calcmode="lin" valueType="num">
                                      <p:cBhvr>
                                        <p:cTn id="7" dur="1000" fill="hold"/>
                                        <p:tgtEl>
                                          <p:spTgt spid="12700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2700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2700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127001">
                                            <p:txEl>
                                              <p:pRg st="1" end="1"/>
                                            </p:txEl>
                                          </p:spTgt>
                                        </p:tgtEl>
                                        <p:attrNameLst>
                                          <p:attrName>style.visibility</p:attrName>
                                        </p:attrNameLst>
                                      </p:cBhvr>
                                      <p:to>
                                        <p:strVal val="visible"/>
                                      </p:to>
                                    </p:set>
                                    <p:anim calcmode="lin" valueType="num">
                                      <p:cBhvr>
                                        <p:cTn id="14" dur="500" fill="hold"/>
                                        <p:tgtEl>
                                          <p:spTgt spid="127001">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127001">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12700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4" fill="hold" nodeType="clickEffect">
                                  <p:stCondLst>
                                    <p:cond delay="0"/>
                                  </p:stCondLst>
                                  <p:childTnLst>
                                    <p:set>
                                      <p:cBhvr>
                                        <p:cTn id="20" dur="1" fill="hold">
                                          <p:stCondLst>
                                            <p:cond delay="0"/>
                                          </p:stCondLst>
                                        </p:cTn>
                                        <p:tgtEl>
                                          <p:spTgt spid="127003">
                                            <p:txEl>
                                              <p:pRg st="0" end="0"/>
                                            </p:txEl>
                                          </p:spTgt>
                                        </p:tgtEl>
                                        <p:attrNameLst>
                                          <p:attrName>style.visibility</p:attrName>
                                        </p:attrNameLst>
                                      </p:cBhvr>
                                      <p:to>
                                        <p:strVal val="visible"/>
                                      </p:to>
                                    </p:set>
                                    <p:animEffect transition="in" filter="slide(fromBottom)">
                                      <p:cBhvr>
                                        <p:cTn id="21" dur="500"/>
                                        <p:tgtEl>
                                          <p:spTgt spid="127003">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0" fill="hold" nodeType="clickEffect">
                                  <p:stCondLst>
                                    <p:cond delay="0"/>
                                  </p:stCondLst>
                                  <p:childTnLst>
                                    <p:set>
                                      <p:cBhvr>
                                        <p:cTn id="25" dur="1" fill="hold">
                                          <p:stCondLst>
                                            <p:cond delay="0"/>
                                          </p:stCondLst>
                                        </p:cTn>
                                        <p:tgtEl>
                                          <p:spTgt spid="127004">
                                            <p:txEl>
                                              <p:pRg st="0" end="0"/>
                                            </p:txEl>
                                          </p:spTgt>
                                        </p:tgtEl>
                                        <p:attrNameLst>
                                          <p:attrName>style.visibility</p:attrName>
                                        </p:attrNameLst>
                                      </p:cBhvr>
                                      <p:to>
                                        <p:strVal val="visible"/>
                                      </p:to>
                                    </p:set>
                                    <p:anim calcmode="lin" valueType="num">
                                      <p:cBhvr>
                                        <p:cTn id="26" dur="500" fill="hold"/>
                                        <p:tgtEl>
                                          <p:spTgt spid="127004">
                                            <p:txEl>
                                              <p:pRg st="0" end="0"/>
                                            </p:txEl>
                                          </p:spTgt>
                                        </p:tgtEl>
                                        <p:attrNameLst>
                                          <p:attrName>ppt_w</p:attrName>
                                        </p:attrNameLst>
                                      </p:cBhvr>
                                      <p:tavLst>
                                        <p:tav tm="0">
                                          <p:val>
                                            <p:fltVal val="0"/>
                                          </p:val>
                                        </p:tav>
                                        <p:tav tm="100000">
                                          <p:val>
                                            <p:strVal val="#ppt_w"/>
                                          </p:val>
                                        </p:tav>
                                      </p:tavLst>
                                    </p:anim>
                                    <p:anim calcmode="lin" valueType="num">
                                      <p:cBhvr>
                                        <p:cTn id="27" dur="500" fill="hold"/>
                                        <p:tgtEl>
                                          <p:spTgt spid="127004">
                                            <p:txEl>
                                              <p:pRg st="0" end="0"/>
                                            </p:txEl>
                                          </p:spTgt>
                                        </p:tgtEl>
                                        <p:attrNameLst>
                                          <p:attrName>ppt_h</p:attrName>
                                        </p:attrNameLst>
                                      </p:cBhvr>
                                      <p:tavLst>
                                        <p:tav tm="0">
                                          <p:val>
                                            <p:fltVal val="0"/>
                                          </p:val>
                                        </p:tav>
                                        <p:tav tm="100000">
                                          <p:val>
                                            <p:strVal val="#ppt_h"/>
                                          </p:val>
                                        </p:tav>
                                      </p:tavLst>
                                    </p:anim>
                                    <p:animEffect transition="in" filter="fade">
                                      <p:cBhvr>
                                        <p:cTn id="28" dur="500"/>
                                        <p:tgtEl>
                                          <p:spTgt spid="12700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l" eaLnBrk="1" hangingPunct="1"/>
            <a:r>
              <a:rPr lang="en-US" sz="2800" b="1" smtClean="0">
                <a:solidFill>
                  <a:srgbClr val="FF00FF"/>
                </a:solidFill>
              </a:rPr>
              <a:t/>
            </a:r>
            <a:br>
              <a:rPr lang="en-US" sz="2800" b="1" smtClean="0">
                <a:solidFill>
                  <a:srgbClr val="FF00FF"/>
                </a:solidFill>
              </a:rPr>
            </a:br>
            <a:r>
              <a:rPr lang="en-US" sz="2800" b="1" smtClean="0">
                <a:solidFill>
                  <a:srgbClr val="FF0000"/>
                </a:solidFill>
              </a:rPr>
              <a:t>                                </a:t>
            </a:r>
            <a:r>
              <a:rPr lang="en-US" sz="2800" b="1" u="sng" smtClean="0">
                <a:solidFill>
                  <a:srgbClr val="FF0000"/>
                </a:solidFill>
              </a:rPr>
              <a:t>Tập đọc</a:t>
            </a:r>
            <a:r>
              <a:rPr lang="en-US" sz="2800" b="1" smtClean="0">
                <a:solidFill>
                  <a:srgbClr val="FF0000"/>
                </a:solidFill>
              </a:rPr>
              <a:t>             </a:t>
            </a:r>
            <a:r>
              <a:rPr lang="en-US" sz="2800" b="1" smtClean="0"/>
              <a:t/>
            </a:r>
            <a:br>
              <a:rPr lang="en-US" sz="2800" b="1" smtClean="0"/>
            </a:br>
            <a:r>
              <a:rPr lang="en-US" sz="2800" b="1" smtClean="0"/>
              <a:t>                             Quả tim khỉ</a:t>
            </a:r>
          </a:p>
        </p:txBody>
      </p:sp>
      <p:sp>
        <p:nvSpPr>
          <p:cNvPr id="14339" name="Rectangle 3"/>
          <p:cNvSpPr>
            <a:spLocks noGrp="1" noChangeArrowheads="1"/>
          </p:cNvSpPr>
          <p:nvPr>
            <p:ph type="body" idx="1"/>
          </p:nvPr>
        </p:nvSpPr>
        <p:spPr/>
        <p:txBody>
          <a:bodyPr/>
          <a:lstStyle/>
          <a:p>
            <a:pPr eaLnBrk="1" hangingPunct="1">
              <a:spcBef>
                <a:spcPct val="50000"/>
              </a:spcBef>
              <a:buFontTx/>
              <a:buNone/>
            </a:pPr>
            <a:endParaRPr lang="en-US" smtClean="0">
              <a:solidFill>
                <a:srgbClr val="0000FF"/>
              </a:solidFill>
            </a:endParaRPr>
          </a:p>
          <a:p>
            <a:pPr eaLnBrk="1" hangingPunct="1">
              <a:spcBef>
                <a:spcPct val="50000"/>
              </a:spcBef>
              <a:buFontTx/>
              <a:buNone/>
            </a:pPr>
            <a:endParaRPr lang="en-US" smtClean="0">
              <a:solidFill>
                <a:srgbClr val="0000FF"/>
              </a:solidFill>
            </a:endParaRPr>
          </a:p>
          <a:p>
            <a:pPr eaLnBrk="1" hangingPunct="1"/>
            <a:endParaRPr lang="en-US" smtClean="0"/>
          </a:p>
        </p:txBody>
      </p:sp>
      <p:sp>
        <p:nvSpPr>
          <p:cNvPr id="68612" name="AutoShape 4"/>
          <p:cNvSpPr>
            <a:spLocks noChangeArrowheads="1"/>
          </p:cNvSpPr>
          <p:nvPr/>
        </p:nvSpPr>
        <p:spPr bwMode="auto">
          <a:xfrm>
            <a:off x="0" y="2209800"/>
            <a:ext cx="8991600" cy="2286000"/>
          </a:xfrm>
          <a:prstGeom prst="cloudCallout">
            <a:avLst>
              <a:gd name="adj1" fmla="val -35505"/>
              <a:gd name="adj2" fmla="val -74792"/>
            </a:avLst>
          </a:prstGeom>
          <a:solidFill>
            <a:srgbClr val="FFFF99"/>
          </a:solidFill>
          <a:ln w="38100">
            <a:solidFill>
              <a:srgbClr val="FF0000"/>
            </a:solidFill>
            <a:round/>
            <a:headEnd/>
            <a:tailEnd/>
          </a:ln>
        </p:spPr>
        <p:txBody>
          <a:bodyPr/>
          <a:lstStyle/>
          <a:p>
            <a:r>
              <a:rPr lang="en-US" sz="2800">
                <a:solidFill>
                  <a:srgbClr val="0000FF"/>
                </a:solidFill>
                <a:latin typeface="Arial" charset="0"/>
              </a:rPr>
              <a:t>    Luyện đọc đoạn trong nhóm: Nhóm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8612"/>
                                        </p:tgtEl>
                                        <p:attrNameLst>
                                          <p:attrName>style.visibility</p:attrName>
                                        </p:attrNameLst>
                                      </p:cBhvr>
                                      <p:to>
                                        <p:strVal val="visible"/>
                                      </p:to>
                                    </p:set>
                                    <p:animEffect transition="in" filter="slide(fromBottom)">
                                      <p:cBhvr>
                                        <p:cTn id="7" dur="500"/>
                                        <p:tgtEl>
                                          <p:spTgt spid="686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FF00FF"/>
            </a:gs>
            <a:gs pos="100000">
              <a:schemeClr val="bg1"/>
            </a:gs>
          </a:gsLst>
          <a:lin ang="5400000" scaled="1"/>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381000"/>
            <a:ext cx="8153400" cy="1676400"/>
          </a:xfrm>
        </p:spPr>
        <p:txBody>
          <a:bodyPr/>
          <a:lstStyle/>
          <a:p>
            <a:pPr algn="l" eaLnBrk="1" hangingPunct="1"/>
            <a:r>
              <a:rPr lang="en-US" sz="2800" b="1" smtClean="0">
                <a:solidFill>
                  <a:srgbClr val="FF00FF"/>
                </a:solidFill>
              </a:rPr>
              <a:t/>
            </a:r>
            <a:br>
              <a:rPr lang="en-US" sz="2800" b="1" smtClean="0">
                <a:solidFill>
                  <a:srgbClr val="FF00FF"/>
                </a:solidFill>
              </a:rPr>
            </a:br>
            <a:r>
              <a:rPr lang="en-US" sz="2800" b="1" smtClean="0">
                <a:solidFill>
                  <a:srgbClr val="FF0000"/>
                </a:solidFill>
              </a:rPr>
              <a:t>                                </a:t>
            </a:r>
            <a:r>
              <a:rPr lang="en-US" sz="2800" b="1" u="sng" smtClean="0">
                <a:solidFill>
                  <a:schemeClr val="hlink"/>
                </a:solidFill>
              </a:rPr>
              <a:t>Tập đọc</a:t>
            </a:r>
            <a:r>
              <a:rPr lang="en-US" sz="2800" b="1" smtClean="0">
                <a:solidFill>
                  <a:srgbClr val="FF0000"/>
                </a:solidFill>
              </a:rPr>
              <a:t>              </a:t>
            </a:r>
            <a:r>
              <a:rPr lang="en-US" sz="2800" b="1" smtClean="0"/>
              <a:t/>
            </a:r>
            <a:br>
              <a:rPr lang="en-US" sz="2800" b="1" smtClean="0"/>
            </a:br>
            <a:r>
              <a:rPr lang="en-US" sz="2800" b="1" smtClean="0"/>
              <a:t>                             Quả tim khỉ</a:t>
            </a:r>
          </a:p>
        </p:txBody>
      </p:sp>
      <p:sp>
        <p:nvSpPr>
          <p:cNvPr id="67588" name="Oval 4"/>
          <p:cNvSpPr>
            <a:spLocks noChangeArrowheads="1"/>
          </p:cNvSpPr>
          <p:nvPr/>
        </p:nvSpPr>
        <p:spPr bwMode="auto">
          <a:xfrm>
            <a:off x="2590800" y="2514600"/>
            <a:ext cx="3886200" cy="2667000"/>
          </a:xfrm>
          <a:prstGeom prst="ellipse">
            <a:avLst/>
          </a:prstGeom>
          <a:solidFill>
            <a:schemeClr val="accent1"/>
          </a:solidFill>
          <a:ln w="9525">
            <a:solidFill>
              <a:schemeClr val="tx1"/>
            </a:solidFill>
            <a:round/>
            <a:headEnd/>
            <a:tailEnd/>
          </a:ln>
        </p:spPr>
        <p:txBody>
          <a:bodyPr wrap="none" anchor="ctr"/>
          <a:lstStyle/>
          <a:p>
            <a:pPr algn="ctr"/>
            <a:r>
              <a:rPr lang="en-US" sz="4000">
                <a:latin typeface="Arial" charset="0"/>
              </a:rPr>
              <a:t>S/50</a:t>
            </a:r>
          </a:p>
        </p:txBody>
      </p:sp>
      <p:pic>
        <p:nvPicPr>
          <p:cNvPr id="15364" name="Picture 5" descr="Copy of blumen-pflanzen042[1]"/>
          <p:cNvPicPr>
            <a:picLocks noChangeAspect="1" noChangeArrowheads="1" noCrop="1"/>
          </p:cNvPicPr>
          <p:nvPr/>
        </p:nvPicPr>
        <p:blipFill>
          <a:blip r:embed="rId2"/>
          <a:srcRect/>
          <a:stretch>
            <a:fillRect/>
          </a:stretch>
        </p:blipFill>
        <p:spPr bwMode="auto">
          <a:xfrm>
            <a:off x="4038600" y="5429250"/>
            <a:ext cx="1428750" cy="1428750"/>
          </a:xfrm>
          <a:prstGeom prst="rect">
            <a:avLst/>
          </a:prstGeom>
          <a:noFill/>
          <a:ln w="9525">
            <a:noFill/>
            <a:miter lim="800000"/>
            <a:headEnd/>
            <a:tailEnd/>
          </a:ln>
        </p:spPr>
      </p:pic>
      <p:pic>
        <p:nvPicPr>
          <p:cNvPr id="15365" name="Picture 6" descr="Copy of blumen-pflanzen042[1]"/>
          <p:cNvPicPr>
            <a:picLocks noChangeAspect="1" noChangeArrowheads="1" noCrop="1"/>
          </p:cNvPicPr>
          <p:nvPr/>
        </p:nvPicPr>
        <p:blipFill>
          <a:blip r:embed="rId2"/>
          <a:srcRect/>
          <a:stretch>
            <a:fillRect/>
          </a:stretch>
        </p:blipFill>
        <p:spPr bwMode="auto">
          <a:xfrm>
            <a:off x="2590800" y="5429250"/>
            <a:ext cx="1428750" cy="1428750"/>
          </a:xfrm>
          <a:prstGeom prst="rect">
            <a:avLst/>
          </a:prstGeom>
          <a:noFill/>
          <a:ln w="9525">
            <a:noFill/>
            <a:miter lim="800000"/>
            <a:headEnd/>
            <a:tailEnd/>
          </a:ln>
        </p:spPr>
      </p:pic>
      <p:pic>
        <p:nvPicPr>
          <p:cNvPr id="15366" name="Picture 7" descr="Copy of blumen-pflanzen042[1]"/>
          <p:cNvPicPr>
            <a:picLocks noChangeAspect="1" noChangeArrowheads="1" noCrop="1"/>
          </p:cNvPicPr>
          <p:nvPr/>
        </p:nvPicPr>
        <p:blipFill>
          <a:blip r:embed="rId2"/>
          <a:srcRect/>
          <a:stretch>
            <a:fillRect/>
          </a:stretch>
        </p:blipFill>
        <p:spPr bwMode="auto">
          <a:xfrm>
            <a:off x="1295400" y="5429250"/>
            <a:ext cx="1428750" cy="1428750"/>
          </a:xfrm>
          <a:prstGeom prst="rect">
            <a:avLst/>
          </a:prstGeom>
          <a:noFill/>
          <a:ln w="9525">
            <a:noFill/>
            <a:miter lim="800000"/>
            <a:headEnd/>
            <a:tailEnd/>
          </a:ln>
        </p:spPr>
      </p:pic>
      <p:pic>
        <p:nvPicPr>
          <p:cNvPr id="15367" name="Picture 8" descr="Copy of blumen-pflanzen042[1]"/>
          <p:cNvPicPr>
            <a:picLocks noChangeAspect="1" noChangeArrowheads="1" noCrop="1"/>
          </p:cNvPicPr>
          <p:nvPr/>
        </p:nvPicPr>
        <p:blipFill>
          <a:blip r:embed="rId2"/>
          <a:srcRect/>
          <a:stretch>
            <a:fillRect/>
          </a:stretch>
        </p:blipFill>
        <p:spPr bwMode="auto">
          <a:xfrm>
            <a:off x="0" y="5429250"/>
            <a:ext cx="1428750" cy="1428750"/>
          </a:xfrm>
          <a:prstGeom prst="rect">
            <a:avLst/>
          </a:prstGeom>
          <a:noFill/>
          <a:ln w="9525">
            <a:noFill/>
            <a:miter lim="800000"/>
            <a:headEnd/>
            <a:tailEnd/>
          </a:ln>
        </p:spPr>
      </p:pic>
      <p:pic>
        <p:nvPicPr>
          <p:cNvPr id="15368" name="Picture 9" descr="Copy of blumen-pflanzen042[1]"/>
          <p:cNvPicPr>
            <a:picLocks noChangeAspect="1" noChangeArrowheads="1" noCrop="1"/>
          </p:cNvPicPr>
          <p:nvPr/>
        </p:nvPicPr>
        <p:blipFill>
          <a:blip r:embed="rId2"/>
          <a:srcRect/>
          <a:stretch>
            <a:fillRect/>
          </a:stretch>
        </p:blipFill>
        <p:spPr bwMode="auto">
          <a:xfrm>
            <a:off x="8001000" y="5429250"/>
            <a:ext cx="1428750" cy="1428750"/>
          </a:xfrm>
          <a:prstGeom prst="rect">
            <a:avLst/>
          </a:prstGeom>
          <a:noFill/>
          <a:ln w="9525">
            <a:noFill/>
            <a:miter lim="800000"/>
            <a:headEnd/>
            <a:tailEnd/>
          </a:ln>
        </p:spPr>
      </p:pic>
      <p:pic>
        <p:nvPicPr>
          <p:cNvPr id="15369" name="Picture 10" descr="Copy of blumen-pflanzen042[1]"/>
          <p:cNvPicPr>
            <a:picLocks noChangeAspect="1" noChangeArrowheads="1" noCrop="1"/>
          </p:cNvPicPr>
          <p:nvPr/>
        </p:nvPicPr>
        <p:blipFill>
          <a:blip r:embed="rId2"/>
          <a:srcRect/>
          <a:stretch>
            <a:fillRect/>
          </a:stretch>
        </p:blipFill>
        <p:spPr bwMode="auto">
          <a:xfrm>
            <a:off x="6705600" y="5429250"/>
            <a:ext cx="1428750" cy="1428750"/>
          </a:xfrm>
          <a:prstGeom prst="rect">
            <a:avLst/>
          </a:prstGeom>
          <a:noFill/>
          <a:ln w="9525">
            <a:noFill/>
            <a:miter lim="800000"/>
            <a:headEnd/>
            <a:tailEnd/>
          </a:ln>
        </p:spPr>
      </p:pic>
      <p:pic>
        <p:nvPicPr>
          <p:cNvPr id="15370" name="Picture 11" descr="Copy of blumen-pflanzen042[1]"/>
          <p:cNvPicPr>
            <a:picLocks noChangeAspect="1" noChangeArrowheads="1" noCrop="1"/>
          </p:cNvPicPr>
          <p:nvPr/>
        </p:nvPicPr>
        <p:blipFill>
          <a:blip r:embed="rId2"/>
          <a:srcRect/>
          <a:stretch>
            <a:fillRect/>
          </a:stretch>
        </p:blipFill>
        <p:spPr bwMode="auto">
          <a:xfrm>
            <a:off x="5410200" y="5429250"/>
            <a:ext cx="1428750" cy="14287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7588"/>
                                        </p:tgtEl>
                                        <p:attrNameLst>
                                          <p:attrName>style.visibility</p:attrName>
                                        </p:attrNameLst>
                                      </p:cBhvr>
                                      <p:to>
                                        <p:strVal val="visible"/>
                                      </p:to>
                                    </p:set>
                                    <p:anim calcmode="lin" valueType="num">
                                      <p:cBhvr>
                                        <p:cTn id="7" dur="500" fill="hold"/>
                                        <p:tgtEl>
                                          <p:spTgt spid="67588"/>
                                        </p:tgtEl>
                                        <p:attrNameLst>
                                          <p:attrName>ppt_w</p:attrName>
                                        </p:attrNameLst>
                                      </p:cBhvr>
                                      <p:tavLst>
                                        <p:tav tm="0">
                                          <p:val>
                                            <p:fltVal val="0"/>
                                          </p:val>
                                        </p:tav>
                                        <p:tav tm="100000">
                                          <p:val>
                                            <p:strVal val="#ppt_w"/>
                                          </p:val>
                                        </p:tav>
                                      </p:tavLst>
                                    </p:anim>
                                    <p:anim calcmode="lin" valueType="num">
                                      <p:cBhvr>
                                        <p:cTn id="8" dur="500" fill="hold"/>
                                        <p:tgtEl>
                                          <p:spTgt spid="67588"/>
                                        </p:tgtEl>
                                        <p:attrNameLst>
                                          <p:attrName>ppt_h</p:attrName>
                                        </p:attrNameLst>
                                      </p:cBhvr>
                                      <p:tavLst>
                                        <p:tav tm="0">
                                          <p:val>
                                            <p:fltVal val="0"/>
                                          </p:val>
                                        </p:tav>
                                        <p:tav tm="100000">
                                          <p:val>
                                            <p:strVal val="#ppt_h"/>
                                          </p:val>
                                        </p:tav>
                                      </p:tavLst>
                                    </p:anim>
                                    <p:animEffect transition="in" filter="fade">
                                      <p:cBhvr>
                                        <p:cTn id="9" dur="500"/>
                                        <p:tgtEl>
                                          <p:spTgt spid="675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2800" b="1" smtClean="0">
                <a:solidFill>
                  <a:srgbClr val="FF00FF"/>
                </a:solidFill>
              </a:rPr>
              <a:t/>
            </a:r>
            <a:br>
              <a:rPr lang="en-US" sz="2800" b="1" smtClean="0">
                <a:solidFill>
                  <a:srgbClr val="FF00FF"/>
                </a:solidFill>
              </a:rPr>
            </a:br>
            <a:r>
              <a:rPr lang="en-US" sz="2800" b="1" smtClean="0">
                <a:solidFill>
                  <a:srgbClr val="FF0000"/>
                </a:solidFill>
              </a:rPr>
              <a:t>               Tập đọc          </a:t>
            </a:r>
            <a:r>
              <a:rPr lang="en-US" sz="2800" b="1" smtClean="0"/>
              <a:t/>
            </a:r>
            <a:br>
              <a:rPr lang="en-US" sz="2800" b="1" smtClean="0"/>
            </a:br>
            <a:r>
              <a:rPr lang="en-US" sz="2800" b="1" smtClean="0"/>
              <a:t>Quả tim khỉ</a:t>
            </a:r>
          </a:p>
        </p:txBody>
      </p:sp>
      <p:sp>
        <p:nvSpPr>
          <p:cNvPr id="16387" name="AutoShape 4"/>
          <p:cNvSpPr>
            <a:spLocks noChangeArrowheads="1"/>
          </p:cNvSpPr>
          <p:nvPr>
            <p:ph type="body" idx="1"/>
          </p:nvPr>
        </p:nvSpPr>
        <p:spPr>
          <a:xfrm>
            <a:off x="1676400" y="1905000"/>
            <a:ext cx="4800600" cy="2209800"/>
          </a:xfrm>
          <a:prstGeom prst="cloudCallout">
            <a:avLst>
              <a:gd name="adj1" fmla="val -48977"/>
              <a:gd name="adj2" fmla="val 57329"/>
            </a:avLst>
          </a:prstGeom>
          <a:solidFill>
            <a:srgbClr val="FFFF99"/>
          </a:solidFill>
          <a:ln w="38100">
            <a:solidFill>
              <a:srgbClr val="FF0000"/>
            </a:solidFill>
            <a:round/>
          </a:ln>
        </p:spPr>
        <p:txBody>
          <a:bodyPr/>
          <a:lstStyle/>
          <a:p>
            <a:pPr algn="ctr" eaLnBrk="1" hangingPunct="1">
              <a:buFontTx/>
              <a:buNone/>
            </a:pPr>
            <a:r>
              <a:rPr lang="en-US" smtClean="0"/>
              <a:t>Thi đọc</a:t>
            </a:r>
          </a:p>
        </p:txBody>
      </p:sp>
      <p:pic>
        <p:nvPicPr>
          <p:cNvPr id="16388" name="Picture 5" descr="BUTTON~4"/>
          <p:cNvPicPr>
            <a:picLocks noChangeAspect="1" noChangeArrowheads="1" noCrop="1"/>
          </p:cNvPicPr>
          <p:nvPr/>
        </p:nvPicPr>
        <p:blipFill>
          <a:blip r:embed="rId3"/>
          <a:srcRect/>
          <a:stretch>
            <a:fillRect/>
          </a:stretch>
        </p:blipFill>
        <p:spPr bwMode="auto">
          <a:xfrm>
            <a:off x="533400" y="5638800"/>
            <a:ext cx="609600" cy="533400"/>
          </a:xfrm>
          <a:prstGeom prst="rect">
            <a:avLst/>
          </a:prstGeom>
          <a:noFill/>
          <a:ln w="9525">
            <a:noFill/>
            <a:miter lim="800000"/>
            <a:headEnd/>
            <a:tailEnd/>
          </a:ln>
        </p:spPr>
      </p:pic>
      <p:pic>
        <p:nvPicPr>
          <p:cNvPr id="16389" name="Picture 6" descr="j0115876"/>
          <p:cNvPicPr>
            <a:picLocks noChangeAspect="1" noChangeArrowheads="1"/>
          </p:cNvPicPr>
          <p:nvPr/>
        </p:nvPicPr>
        <p:blipFill>
          <a:blip r:embed="rId4"/>
          <a:srcRect/>
          <a:stretch>
            <a:fillRect/>
          </a:stretch>
        </p:blipFill>
        <p:spPr bwMode="auto">
          <a:xfrm>
            <a:off x="0" y="6048375"/>
            <a:ext cx="8991600" cy="809625"/>
          </a:xfrm>
          <a:prstGeom prst="rect">
            <a:avLst/>
          </a:prstGeom>
          <a:noFill/>
          <a:ln w="9525">
            <a:noFill/>
            <a:miter lim="800000"/>
            <a:headEnd/>
            <a:tailEnd/>
          </a:ln>
        </p:spPr>
      </p:pic>
      <p:pic>
        <p:nvPicPr>
          <p:cNvPr id="16390" name="Picture 7" descr="j0115876"/>
          <p:cNvPicPr>
            <a:picLocks noChangeAspect="1" noChangeArrowheads="1"/>
          </p:cNvPicPr>
          <p:nvPr/>
        </p:nvPicPr>
        <p:blipFill>
          <a:blip r:embed="rId5"/>
          <a:srcRect/>
          <a:stretch>
            <a:fillRect/>
          </a:stretch>
        </p:blipFill>
        <p:spPr bwMode="auto">
          <a:xfrm>
            <a:off x="0" y="0"/>
            <a:ext cx="809625" cy="6858000"/>
          </a:xfrm>
          <a:prstGeom prst="rect">
            <a:avLst/>
          </a:prstGeom>
          <a:noFill/>
          <a:ln w="9525">
            <a:noFill/>
            <a:miter lim="800000"/>
            <a:headEnd/>
            <a:tailEnd/>
          </a:ln>
        </p:spPr>
      </p:pic>
      <p:pic>
        <p:nvPicPr>
          <p:cNvPr id="69640" name="Picture 8" descr="j0293240"/>
          <p:cNvPicPr>
            <a:picLocks noChangeAspect="1" noChangeArrowheads="1"/>
          </p:cNvPicPr>
          <p:nvPr/>
        </p:nvPicPr>
        <p:blipFill>
          <a:blip r:embed="rId6"/>
          <a:srcRect/>
          <a:stretch>
            <a:fillRect/>
          </a:stretch>
        </p:blipFill>
        <p:spPr bwMode="auto">
          <a:xfrm>
            <a:off x="990600" y="5105400"/>
            <a:ext cx="990600" cy="1066800"/>
          </a:xfrm>
          <a:prstGeom prst="rect">
            <a:avLst/>
          </a:prstGeom>
          <a:noFill/>
          <a:ln w="9525">
            <a:noFill/>
            <a:miter lim="800000"/>
            <a:headEnd/>
            <a:tailEnd/>
          </a:ln>
        </p:spPr>
      </p:pic>
      <p:pic>
        <p:nvPicPr>
          <p:cNvPr id="69641" name="Picture 9" descr="blackbear5_ridingbicycle_md_wht"/>
          <p:cNvPicPr>
            <a:picLocks noChangeAspect="1" noChangeArrowheads="1" noCrop="1"/>
          </p:cNvPicPr>
          <p:nvPr/>
        </p:nvPicPr>
        <p:blipFill>
          <a:blip r:embed="rId7"/>
          <a:srcRect/>
          <a:stretch>
            <a:fillRect/>
          </a:stretch>
        </p:blipFill>
        <p:spPr bwMode="auto">
          <a:xfrm>
            <a:off x="7010400" y="2590800"/>
            <a:ext cx="1657350" cy="1828800"/>
          </a:xfrm>
          <a:prstGeom prst="rect">
            <a:avLst/>
          </a:prstGeom>
          <a:noFill/>
          <a:ln w="9525">
            <a:noFill/>
            <a:miter lim="800000"/>
            <a:headEnd/>
            <a:tailEnd/>
          </a:ln>
        </p:spPr>
      </p:pic>
      <p:pic>
        <p:nvPicPr>
          <p:cNvPr id="69644" name="Picture 12" descr="blackbear5_ridingbicycle_md_wht"/>
          <p:cNvPicPr>
            <a:picLocks noChangeAspect="1" noChangeArrowheads="1" noCrop="1"/>
          </p:cNvPicPr>
          <p:nvPr/>
        </p:nvPicPr>
        <p:blipFill>
          <a:blip r:embed="rId7"/>
          <a:srcRect/>
          <a:stretch>
            <a:fillRect/>
          </a:stretch>
        </p:blipFill>
        <p:spPr bwMode="auto">
          <a:xfrm>
            <a:off x="7162800" y="4419600"/>
            <a:ext cx="1657350" cy="1828800"/>
          </a:xfrm>
          <a:prstGeom prst="rect">
            <a:avLst/>
          </a:prstGeom>
          <a:noFill/>
          <a:ln w="9525">
            <a:noFill/>
            <a:miter lim="800000"/>
            <a:headEnd/>
            <a:tailEnd/>
          </a:ln>
        </p:spPr>
      </p:pic>
      <p:pic>
        <p:nvPicPr>
          <p:cNvPr id="69645" name="Picture 13" descr="blackbear5_ridingbicycle_md_wht"/>
          <p:cNvPicPr>
            <a:picLocks noChangeAspect="1" noChangeArrowheads="1" noCrop="1"/>
          </p:cNvPicPr>
          <p:nvPr/>
        </p:nvPicPr>
        <p:blipFill>
          <a:blip r:embed="rId7"/>
          <a:srcRect/>
          <a:stretch>
            <a:fillRect/>
          </a:stretch>
        </p:blipFill>
        <p:spPr bwMode="auto">
          <a:xfrm>
            <a:off x="5105400" y="3962400"/>
            <a:ext cx="1981200" cy="1981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69641"/>
                                        </p:tgtEl>
                                        <p:attrNameLst>
                                          <p:attrName>style.visibility</p:attrName>
                                        </p:attrNameLst>
                                      </p:cBhvr>
                                      <p:to>
                                        <p:strVal val="visible"/>
                                      </p:to>
                                    </p:set>
                                    <p:animEffect transition="in" filter="slide(fromBottom)">
                                      <p:cBhvr>
                                        <p:cTn id="7" dur="500"/>
                                        <p:tgtEl>
                                          <p:spTgt spid="69641"/>
                                        </p:tgtEl>
                                      </p:cBhvr>
                                    </p:animEffect>
                                  </p:childTnLst>
                                </p:cTn>
                              </p:par>
                              <p:par>
                                <p:cTn id="8" presetID="12" presetClass="entr" presetSubtype="4" fill="hold" nodeType="withEffect">
                                  <p:stCondLst>
                                    <p:cond delay="0"/>
                                  </p:stCondLst>
                                  <p:childTnLst>
                                    <p:set>
                                      <p:cBhvr>
                                        <p:cTn id="9" dur="1" fill="hold">
                                          <p:stCondLst>
                                            <p:cond delay="0"/>
                                          </p:stCondLst>
                                        </p:cTn>
                                        <p:tgtEl>
                                          <p:spTgt spid="69645"/>
                                        </p:tgtEl>
                                        <p:attrNameLst>
                                          <p:attrName>style.visibility</p:attrName>
                                        </p:attrNameLst>
                                      </p:cBhvr>
                                      <p:to>
                                        <p:strVal val="visible"/>
                                      </p:to>
                                    </p:set>
                                    <p:animEffect transition="in" filter="slide(fromBottom)">
                                      <p:cBhvr>
                                        <p:cTn id="10" dur="500"/>
                                        <p:tgtEl>
                                          <p:spTgt spid="69645"/>
                                        </p:tgtEl>
                                      </p:cBhvr>
                                    </p:animEffect>
                                  </p:childTnLst>
                                </p:cTn>
                              </p:par>
                              <p:par>
                                <p:cTn id="11" presetID="12" presetClass="entr" presetSubtype="4" fill="hold" nodeType="withEffect">
                                  <p:stCondLst>
                                    <p:cond delay="0"/>
                                  </p:stCondLst>
                                  <p:childTnLst>
                                    <p:set>
                                      <p:cBhvr>
                                        <p:cTn id="12" dur="1" fill="hold">
                                          <p:stCondLst>
                                            <p:cond delay="0"/>
                                          </p:stCondLst>
                                        </p:cTn>
                                        <p:tgtEl>
                                          <p:spTgt spid="69644"/>
                                        </p:tgtEl>
                                        <p:attrNameLst>
                                          <p:attrName>style.visibility</p:attrName>
                                        </p:attrNameLst>
                                      </p:cBhvr>
                                      <p:to>
                                        <p:strVal val="visible"/>
                                      </p:to>
                                    </p:set>
                                    <p:animEffect transition="in" filter="slide(fromBottom)">
                                      <p:cBhvr>
                                        <p:cTn id="13" dur="500"/>
                                        <p:tgtEl>
                                          <p:spTgt spid="6964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1" presetClass="entr" presetSubtype="0" fill="hold" nodeType="clickEffect">
                                  <p:stCondLst>
                                    <p:cond delay="0"/>
                                  </p:stCondLst>
                                  <p:iterate type="lt">
                                    <p:tmPct val="5000"/>
                                  </p:iterate>
                                  <p:childTnLst>
                                    <p:set>
                                      <p:cBhvr>
                                        <p:cTn id="17" dur="1" fill="hold">
                                          <p:stCondLst>
                                            <p:cond delay="0"/>
                                          </p:stCondLst>
                                        </p:cTn>
                                        <p:tgtEl>
                                          <p:spTgt spid="69640"/>
                                        </p:tgtEl>
                                        <p:attrNameLst>
                                          <p:attrName>style.visibility</p:attrName>
                                        </p:attrNameLst>
                                      </p:cBhvr>
                                      <p:to>
                                        <p:strVal val="visible"/>
                                      </p:to>
                                    </p:set>
                                    <p:anim calcmode="lin" valueType="num">
                                      <p:cBhvr>
                                        <p:cTn id="18" dur="1000" fill="hold"/>
                                        <p:tgtEl>
                                          <p:spTgt spid="69640"/>
                                        </p:tgtEl>
                                        <p:attrNameLst>
                                          <p:attrName>ppt_w</p:attrName>
                                        </p:attrNameLst>
                                      </p:cBhvr>
                                      <p:tavLst>
                                        <p:tav tm="0">
                                          <p:val>
                                            <p:fltVal val="0"/>
                                          </p:val>
                                        </p:tav>
                                        <p:tav tm="100000">
                                          <p:val>
                                            <p:strVal val="#ppt_w"/>
                                          </p:val>
                                        </p:tav>
                                      </p:tavLst>
                                    </p:anim>
                                    <p:anim calcmode="lin" valueType="num">
                                      <p:cBhvr>
                                        <p:cTn id="19" dur="1000" fill="hold"/>
                                        <p:tgtEl>
                                          <p:spTgt spid="69640"/>
                                        </p:tgtEl>
                                        <p:attrNameLst>
                                          <p:attrName>ppt_h</p:attrName>
                                        </p:attrNameLst>
                                      </p:cBhvr>
                                      <p:tavLst>
                                        <p:tav tm="0">
                                          <p:val>
                                            <p:fltVal val="0"/>
                                          </p:val>
                                        </p:tav>
                                        <p:tav tm="100000">
                                          <p:val>
                                            <p:strVal val="#ppt_h"/>
                                          </p:val>
                                        </p:tav>
                                      </p:tavLst>
                                    </p:anim>
                                    <p:anim calcmode="lin" valueType="num">
                                      <p:cBhvr>
                                        <p:cTn id="20" dur="1000" fill="hold"/>
                                        <p:tgtEl>
                                          <p:spTgt spid="69640"/>
                                        </p:tgtEl>
                                        <p:attrNameLst>
                                          <p:attrName>style.rotation</p:attrName>
                                        </p:attrNameLst>
                                      </p:cBhvr>
                                      <p:tavLst>
                                        <p:tav tm="0">
                                          <p:val>
                                            <p:fltVal val="90"/>
                                          </p:val>
                                        </p:tav>
                                        <p:tav tm="100000">
                                          <p:val>
                                            <p:fltVal val="0"/>
                                          </p:val>
                                        </p:tav>
                                      </p:tavLst>
                                    </p:anim>
                                    <p:animEffect transition="in" filter="fade">
                                      <p:cBhvr>
                                        <p:cTn id="21" dur="1000"/>
                                        <p:tgtEl>
                                          <p:spTgt spid="69640"/>
                                        </p:tgtEl>
                                      </p:cBhvr>
                                    </p:animEffect>
                                  </p:childTnLst>
                                  <p:subTnLst>
                                    <p:audio>
                                      <p:cMediaNode>
                                        <p:cTn display="0" masterRel="sameClick">
                                          <p:stCondLst>
                                            <p:cond evt="begin" delay="0">
                                              <p:tn val="16"/>
                                            </p:cond>
                                          </p:stCondLst>
                                          <p:endCondLst>
                                            <p:cond evt="onStopAudio" delay="0">
                                              <p:tgtEl>
                                                <p:sldTgt/>
                                              </p:tgtEl>
                                            </p:cond>
                                          </p:endCondLst>
                                        </p:cTn>
                                        <p:tgtEl>
                                          <p:sndTgt r:embed="rId2" name="applaus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FFFF"/>
            </a:gs>
            <a:gs pos="100000">
              <a:schemeClr val="bg1"/>
            </a:gs>
          </a:gsLst>
          <a:lin ang="5400000" scaled="1"/>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2800" b="1" smtClean="0">
                <a:solidFill>
                  <a:srgbClr val="FF00FF"/>
                </a:solidFill>
              </a:rPr>
              <a:t/>
            </a:r>
            <a:br>
              <a:rPr lang="en-US" sz="2800" b="1" smtClean="0">
                <a:solidFill>
                  <a:srgbClr val="FF00FF"/>
                </a:solidFill>
              </a:rPr>
            </a:br>
            <a:r>
              <a:rPr lang="en-US" sz="2800" b="1" smtClean="0">
                <a:solidFill>
                  <a:srgbClr val="FF00FF"/>
                </a:solidFill>
              </a:rPr>
              <a:t>                   </a:t>
            </a:r>
            <a:r>
              <a:rPr lang="en-US" sz="2800" b="1" u="sng" smtClean="0">
                <a:solidFill>
                  <a:srgbClr val="FF0000"/>
                </a:solidFill>
              </a:rPr>
              <a:t>Tập đọc</a:t>
            </a:r>
            <a:r>
              <a:rPr lang="en-US" sz="2800" b="1" smtClean="0">
                <a:solidFill>
                  <a:srgbClr val="FF0000"/>
                </a:solidFill>
              </a:rPr>
              <a:t>              </a:t>
            </a:r>
            <a:r>
              <a:rPr lang="en-US" sz="2800" b="1" smtClean="0"/>
              <a:t/>
            </a:r>
            <a:br>
              <a:rPr lang="en-US" sz="2800" b="1" smtClean="0"/>
            </a:br>
            <a:r>
              <a:rPr lang="en-US" sz="2800" b="1" smtClean="0"/>
              <a:t>Quả tim khỉ</a:t>
            </a:r>
          </a:p>
        </p:txBody>
      </p:sp>
      <p:sp>
        <p:nvSpPr>
          <p:cNvPr id="65539" name="Rectangle 3"/>
          <p:cNvSpPr>
            <a:spLocks noGrp="1" noChangeArrowheads="1"/>
          </p:cNvSpPr>
          <p:nvPr>
            <p:ph type="body" idx="1"/>
          </p:nvPr>
        </p:nvSpPr>
        <p:spPr>
          <a:xfrm>
            <a:off x="0" y="1600200"/>
            <a:ext cx="9144000" cy="5029200"/>
          </a:xfrm>
        </p:spPr>
        <p:txBody>
          <a:bodyPr/>
          <a:lstStyle/>
          <a:p>
            <a:pPr eaLnBrk="1" hangingPunct="1">
              <a:buFontTx/>
              <a:buNone/>
            </a:pPr>
            <a:r>
              <a:rPr lang="en-US" sz="2400" smtClean="0"/>
              <a:t>1. </a:t>
            </a:r>
            <a:r>
              <a:rPr lang="en-US" sz="2400" smtClean="0">
                <a:latin typeface="Times New Roman" pitchFamily="18" charset="0"/>
              </a:rPr>
              <a:t>Một ngày nắng </a:t>
            </a:r>
            <a:r>
              <a:rPr lang="en-US" sz="2400" smtClean="0"/>
              <a:t>đẹp</a:t>
            </a:r>
            <a:r>
              <a:rPr lang="en-US" sz="2400" smtClean="0">
                <a:latin typeface="Times New Roman" pitchFamily="18" charset="0"/>
              </a:rPr>
              <a:t>, đang leo trèo trên hàng dừa ven sông, Khỉ bỗng nghe một tiếng quẫy mạnh dưới nước. Một con vật da sần sùi, dài thượt, nhe hàm răng nhọn hoắt như một lưỡi cưa sắc, trường lên bãi cát.</a:t>
            </a:r>
          </a:p>
          <a:p>
            <a:pPr eaLnBrk="1" hangingPunct="1">
              <a:buFontTx/>
              <a:buNone/>
            </a:pPr>
            <a:r>
              <a:rPr lang="en-US" sz="2400" smtClean="0">
                <a:latin typeface="Times New Roman" pitchFamily="18" charset="0"/>
              </a:rPr>
              <a:t>    Nó nhìn khỉ bằng cặp mắt ti hí với hai hàng nước mắt chảy dài. Khỉ ngạc nhiên:</a:t>
            </a:r>
          </a:p>
          <a:p>
            <a:pPr eaLnBrk="1" hangingPunct="1">
              <a:buFontTx/>
              <a:buNone/>
            </a:pPr>
            <a:r>
              <a:rPr lang="en-US" sz="2400" smtClean="0">
                <a:latin typeface="Times New Roman" pitchFamily="18" charset="0"/>
              </a:rPr>
              <a:t>   - Bạn là ai ? Vì sao bạn khóc ?</a:t>
            </a:r>
          </a:p>
          <a:p>
            <a:pPr eaLnBrk="1" hangingPunct="1">
              <a:buFontTx/>
              <a:buNone/>
            </a:pPr>
            <a:r>
              <a:rPr lang="en-US" sz="2400" smtClean="0">
                <a:latin typeface="Times New Roman" pitchFamily="18" charset="0"/>
              </a:rPr>
              <a:t>   - Tôi là Cá Sấu. Tôi khóc vì chả ai chơi với tôi.</a:t>
            </a:r>
          </a:p>
          <a:p>
            <a:pPr eaLnBrk="1" hangingPunct="1">
              <a:buFontTx/>
              <a:buNone/>
            </a:pPr>
            <a:r>
              <a:rPr lang="en-US" sz="2400" smtClean="0">
                <a:latin typeface="Times New Roman" pitchFamily="18" charset="0"/>
              </a:rPr>
              <a:t>    Khỉ nghe vậy, mời Cá Sấu kết bạn.</a:t>
            </a:r>
          </a:p>
          <a:p>
            <a:pPr eaLnBrk="1" hangingPunct="1">
              <a:buFontTx/>
              <a:buNone/>
            </a:pPr>
            <a:r>
              <a:rPr lang="en-US" sz="2400" smtClean="0">
                <a:latin typeface="Times New Roman" pitchFamily="18" charset="0"/>
              </a:rPr>
              <a:t>    Từ đó, ngày nào Cá Sấu cũng đến, ăn những hoa quả mà Khỉ hái cho.</a:t>
            </a:r>
          </a:p>
          <a:p>
            <a:pPr eaLnBrk="1" hangingPunct="1"/>
            <a:endParaRPr lang="en-US" sz="2400" smtClean="0">
              <a:latin typeface="Times New Roman" pitchFamily="18" charset="0"/>
            </a:endParaRPr>
          </a:p>
          <a:p>
            <a:pPr eaLnBrk="1" hangingPunct="1"/>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calcmode="lin" valueType="num">
                                      <p:cBhvr>
                                        <p:cTn id="7" dur="1000" fill="hold"/>
                                        <p:tgtEl>
                                          <p:spTgt spid="6553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553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5539">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65539">
                                            <p:txEl>
                                              <p:pRg st="1" end="1"/>
                                            </p:txEl>
                                          </p:spTgt>
                                        </p:tgtEl>
                                        <p:attrNameLst>
                                          <p:attrName>style.visibility</p:attrName>
                                        </p:attrNameLst>
                                      </p:cBhvr>
                                      <p:to>
                                        <p:strVal val="visible"/>
                                      </p:to>
                                    </p:set>
                                    <p:anim calcmode="lin" valueType="num">
                                      <p:cBhvr>
                                        <p:cTn id="12" dur="1000" fill="hold"/>
                                        <p:tgtEl>
                                          <p:spTgt spid="65539">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65539">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65539">
                                            <p:txEl>
                                              <p:pRg st="1" end="1"/>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65539">
                                            <p:txEl>
                                              <p:pRg st="2" end="2"/>
                                            </p:txEl>
                                          </p:spTgt>
                                        </p:tgtEl>
                                        <p:attrNameLst>
                                          <p:attrName>style.visibility</p:attrName>
                                        </p:attrNameLst>
                                      </p:cBhvr>
                                      <p:to>
                                        <p:strVal val="visible"/>
                                      </p:to>
                                    </p:set>
                                    <p:anim calcmode="lin" valueType="num">
                                      <p:cBhvr>
                                        <p:cTn id="17" dur="1000" fill="hold"/>
                                        <p:tgtEl>
                                          <p:spTgt spid="65539">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65539">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65539">
                                            <p:txEl>
                                              <p:pRg st="2" end="2"/>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65539">
                                            <p:txEl>
                                              <p:pRg st="3" end="3"/>
                                            </p:txEl>
                                          </p:spTgt>
                                        </p:tgtEl>
                                        <p:attrNameLst>
                                          <p:attrName>style.visibility</p:attrName>
                                        </p:attrNameLst>
                                      </p:cBhvr>
                                      <p:to>
                                        <p:strVal val="visible"/>
                                      </p:to>
                                    </p:set>
                                    <p:anim calcmode="lin" valueType="num">
                                      <p:cBhvr>
                                        <p:cTn id="22" dur="1000" fill="hold"/>
                                        <p:tgtEl>
                                          <p:spTgt spid="65539">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65539">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65539">
                                            <p:txEl>
                                              <p:pRg st="3" end="3"/>
                                            </p:txEl>
                                          </p:spTgt>
                                        </p:tgtEl>
                                      </p:cBhvr>
                                    </p:animEffect>
                                  </p:childTnLst>
                                </p:cTn>
                              </p:par>
                              <p:par>
                                <p:cTn id="25" presetID="55" presetClass="entr" presetSubtype="0" fill="hold" nodeType="withEffect">
                                  <p:stCondLst>
                                    <p:cond delay="0"/>
                                  </p:stCondLst>
                                  <p:childTnLst>
                                    <p:set>
                                      <p:cBhvr>
                                        <p:cTn id="26" dur="1" fill="hold">
                                          <p:stCondLst>
                                            <p:cond delay="0"/>
                                          </p:stCondLst>
                                        </p:cTn>
                                        <p:tgtEl>
                                          <p:spTgt spid="65539">
                                            <p:txEl>
                                              <p:pRg st="4" end="4"/>
                                            </p:txEl>
                                          </p:spTgt>
                                        </p:tgtEl>
                                        <p:attrNameLst>
                                          <p:attrName>style.visibility</p:attrName>
                                        </p:attrNameLst>
                                      </p:cBhvr>
                                      <p:to>
                                        <p:strVal val="visible"/>
                                      </p:to>
                                    </p:set>
                                    <p:anim calcmode="lin" valueType="num">
                                      <p:cBhvr>
                                        <p:cTn id="27" dur="1000" fill="hold"/>
                                        <p:tgtEl>
                                          <p:spTgt spid="65539">
                                            <p:txEl>
                                              <p:pRg st="4" end="4"/>
                                            </p:txEl>
                                          </p:spTgt>
                                        </p:tgtEl>
                                        <p:attrNameLst>
                                          <p:attrName>ppt_w</p:attrName>
                                        </p:attrNameLst>
                                      </p:cBhvr>
                                      <p:tavLst>
                                        <p:tav tm="0">
                                          <p:val>
                                            <p:strVal val="#ppt_w*0.70"/>
                                          </p:val>
                                        </p:tav>
                                        <p:tav tm="100000">
                                          <p:val>
                                            <p:strVal val="#ppt_w"/>
                                          </p:val>
                                        </p:tav>
                                      </p:tavLst>
                                    </p:anim>
                                    <p:anim calcmode="lin" valueType="num">
                                      <p:cBhvr>
                                        <p:cTn id="28" dur="1000" fill="hold"/>
                                        <p:tgtEl>
                                          <p:spTgt spid="65539">
                                            <p:txEl>
                                              <p:pRg st="4" end="4"/>
                                            </p:txEl>
                                          </p:spTgt>
                                        </p:tgtEl>
                                        <p:attrNameLst>
                                          <p:attrName>ppt_h</p:attrName>
                                        </p:attrNameLst>
                                      </p:cBhvr>
                                      <p:tavLst>
                                        <p:tav tm="0">
                                          <p:val>
                                            <p:strVal val="#ppt_h"/>
                                          </p:val>
                                        </p:tav>
                                        <p:tav tm="100000">
                                          <p:val>
                                            <p:strVal val="#ppt_h"/>
                                          </p:val>
                                        </p:tav>
                                      </p:tavLst>
                                    </p:anim>
                                    <p:animEffect transition="in" filter="fade">
                                      <p:cBhvr>
                                        <p:cTn id="29" dur="1000"/>
                                        <p:tgtEl>
                                          <p:spTgt spid="65539">
                                            <p:txEl>
                                              <p:pRg st="4" end="4"/>
                                            </p:txEl>
                                          </p:spTgt>
                                        </p:tgtEl>
                                      </p:cBhvr>
                                    </p:animEffect>
                                  </p:childTnLst>
                                </p:cTn>
                              </p:par>
                              <p:par>
                                <p:cTn id="30" presetID="55" presetClass="entr" presetSubtype="0" fill="hold" nodeType="withEffect">
                                  <p:stCondLst>
                                    <p:cond delay="0"/>
                                  </p:stCondLst>
                                  <p:childTnLst>
                                    <p:set>
                                      <p:cBhvr>
                                        <p:cTn id="31" dur="1" fill="hold">
                                          <p:stCondLst>
                                            <p:cond delay="0"/>
                                          </p:stCondLst>
                                        </p:cTn>
                                        <p:tgtEl>
                                          <p:spTgt spid="65539">
                                            <p:txEl>
                                              <p:pRg st="5" end="5"/>
                                            </p:txEl>
                                          </p:spTgt>
                                        </p:tgtEl>
                                        <p:attrNameLst>
                                          <p:attrName>style.visibility</p:attrName>
                                        </p:attrNameLst>
                                      </p:cBhvr>
                                      <p:to>
                                        <p:strVal val="visible"/>
                                      </p:to>
                                    </p:set>
                                    <p:anim calcmode="lin" valueType="num">
                                      <p:cBhvr>
                                        <p:cTn id="32" dur="1000" fill="hold"/>
                                        <p:tgtEl>
                                          <p:spTgt spid="65539">
                                            <p:txEl>
                                              <p:pRg st="5" end="5"/>
                                            </p:txEl>
                                          </p:spTgt>
                                        </p:tgtEl>
                                        <p:attrNameLst>
                                          <p:attrName>ppt_w</p:attrName>
                                        </p:attrNameLst>
                                      </p:cBhvr>
                                      <p:tavLst>
                                        <p:tav tm="0">
                                          <p:val>
                                            <p:strVal val="#ppt_w*0.70"/>
                                          </p:val>
                                        </p:tav>
                                        <p:tav tm="100000">
                                          <p:val>
                                            <p:strVal val="#ppt_w"/>
                                          </p:val>
                                        </p:tav>
                                      </p:tavLst>
                                    </p:anim>
                                    <p:anim calcmode="lin" valueType="num">
                                      <p:cBhvr>
                                        <p:cTn id="33" dur="1000" fill="hold"/>
                                        <p:tgtEl>
                                          <p:spTgt spid="65539">
                                            <p:txEl>
                                              <p:pRg st="5" end="5"/>
                                            </p:txEl>
                                          </p:spTgt>
                                        </p:tgtEl>
                                        <p:attrNameLst>
                                          <p:attrName>ppt_h</p:attrName>
                                        </p:attrNameLst>
                                      </p:cBhvr>
                                      <p:tavLst>
                                        <p:tav tm="0">
                                          <p:val>
                                            <p:strVal val="#ppt_h"/>
                                          </p:val>
                                        </p:tav>
                                        <p:tav tm="100000">
                                          <p:val>
                                            <p:strVal val="#ppt_h"/>
                                          </p:val>
                                        </p:tav>
                                      </p:tavLst>
                                    </p:anim>
                                    <p:animEffect transition="in" filter="fade">
                                      <p:cBhvr>
                                        <p:cTn id="34" dur="1000"/>
                                        <p:tgtEl>
                                          <p:spTgt spid="655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accent2"/>
            </a:gs>
            <a:gs pos="100000">
              <a:srgbClr val="E9EAB4"/>
            </a:gs>
          </a:gsLst>
          <a:lin ang="5400000" scaled="1"/>
        </a:gra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eaLnBrk="1" hangingPunct="1"/>
            <a:r>
              <a:rPr lang="en-US" sz="3200" b="1" smtClean="0">
                <a:solidFill>
                  <a:srgbClr val="FF00FF"/>
                </a:solidFill>
              </a:rPr>
              <a:t/>
            </a:r>
            <a:br>
              <a:rPr lang="en-US" sz="3200" b="1" smtClean="0">
                <a:solidFill>
                  <a:srgbClr val="FF00FF"/>
                </a:solidFill>
              </a:rPr>
            </a:br>
            <a:r>
              <a:rPr lang="en-US" sz="3200" b="1" smtClean="0">
                <a:solidFill>
                  <a:srgbClr val="FF0000"/>
                </a:solidFill>
              </a:rPr>
              <a:t>                             </a:t>
            </a:r>
            <a:r>
              <a:rPr lang="en-US" sz="3200" b="1" u="sng" smtClean="0">
                <a:solidFill>
                  <a:srgbClr val="FF0000"/>
                </a:solidFill>
              </a:rPr>
              <a:t>Tập đọc</a:t>
            </a:r>
            <a:r>
              <a:rPr lang="en-US" sz="3200" b="1" smtClean="0">
                <a:solidFill>
                  <a:srgbClr val="FF0000"/>
                </a:solidFill>
              </a:rPr>
              <a:t>              </a:t>
            </a:r>
            <a:r>
              <a:rPr lang="en-US" sz="3200" b="1" smtClean="0"/>
              <a:t/>
            </a:r>
            <a:br>
              <a:rPr lang="en-US" sz="3200" b="1" smtClean="0"/>
            </a:br>
            <a:r>
              <a:rPr lang="en-US" sz="3200" b="1" smtClean="0"/>
              <a:t>                         Quả tim khỉ</a:t>
            </a:r>
          </a:p>
        </p:txBody>
      </p:sp>
      <p:sp>
        <p:nvSpPr>
          <p:cNvPr id="18435" name="Rectangle 3"/>
          <p:cNvSpPr>
            <a:spLocks noGrp="1" noChangeArrowheads="1"/>
          </p:cNvSpPr>
          <p:nvPr>
            <p:ph type="body" idx="1"/>
          </p:nvPr>
        </p:nvSpPr>
        <p:spPr>
          <a:xfrm>
            <a:off x="0" y="1752600"/>
            <a:ext cx="9144000" cy="5257800"/>
          </a:xfrm>
        </p:spPr>
        <p:txBody>
          <a:bodyPr/>
          <a:lstStyle/>
          <a:p>
            <a:pPr eaLnBrk="1" hangingPunct="1">
              <a:lnSpc>
                <a:spcPct val="90000"/>
              </a:lnSpc>
              <a:buFontTx/>
              <a:buNone/>
            </a:pPr>
            <a:r>
              <a:rPr lang="en-US" sz="2400" smtClean="0"/>
              <a:t>2. Một hôm, Cá Sấu mời Khỉ đến chơi nhà. Khỉ nhận lời, ngồi lên lưng Cá Sấu. Bơi đã xa bờ, Cá Sấu mới bảo:</a:t>
            </a:r>
          </a:p>
          <a:p>
            <a:pPr eaLnBrk="1" hangingPunct="1">
              <a:lnSpc>
                <a:spcPct val="90000"/>
              </a:lnSpc>
              <a:buFontTx/>
              <a:buChar char="-"/>
            </a:pPr>
            <a:r>
              <a:rPr lang="en-US" sz="2400" smtClean="0"/>
              <a:t>Vua của chúng tôi ốm nặng, phải ăn một quả tim khỉ mới khỏi. Tôi cần quả tim của bạn.</a:t>
            </a:r>
          </a:p>
          <a:p>
            <a:pPr eaLnBrk="1" hangingPunct="1">
              <a:lnSpc>
                <a:spcPct val="90000"/>
              </a:lnSpc>
              <a:buFontTx/>
              <a:buNone/>
            </a:pPr>
            <a:r>
              <a:rPr lang="en-US" sz="2400" smtClean="0"/>
              <a:t>   Khỉ nghe vậy hết sức hoảng sợ. Nhưng rồi trấn tĩnh lại, nó bảo:</a:t>
            </a:r>
          </a:p>
          <a:p>
            <a:pPr eaLnBrk="1" hangingPunct="1">
              <a:lnSpc>
                <a:spcPct val="90000"/>
              </a:lnSpc>
              <a:buFontTx/>
              <a:buChar char="-"/>
            </a:pPr>
            <a:r>
              <a:rPr lang="en-US" sz="2400" smtClean="0"/>
              <a:t>Chuyện quan trọng vậy mà bạn chẳng bảo trước. Quả tim tôi để ở nhà. Mau đưa tôi về, tôi sẽ lấy tim dâng lên vua của bạn.</a:t>
            </a:r>
          </a:p>
          <a:p>
            <a:pPr eaLnBrk="1" hangingPunct="1">
              <a:lnSpc>
                <a:spcPct val="90000"/>
              </a:lnSpc>
              <a:buFontTx/>
              <a:buNone/>
            </a:pPr>
            <a:r>
              <a:rPr lang="en-US" sz="2400" smtClean="0"/>
              <a:t>3. Cá Sấu tưởng thật, liền đưa Khỉ trở lại bờ. Tới nơi, Khỉ đu vút lên cành cây, mắng:</a:t>
            </a:r>
          </a:p>
          <a:p>
            <a:pPr eaLnBrk="1" hangingPunct="1">
              <a:lnSpc>
                <a:spcPct val="90000"/>
              </a:lnSpc>
              <a:buFontTx/>
              <a:buNone/>
            </a:pPr>
            <a:r>
              <a:rPr lang="en-US" sz="2400" smtClean="0"/>
              <a:t>    Con vật bội bạc kia ! Đi đi ! Chẳng ai thèm kết bạn với những kẻ giả dối như mi đâu.</a:t>
            </a:r>
          </a:p>
          <a:p>
            <a:pPr eaLnBrk="1" hangingPunct="1">
              <a:lnSpc>
                <a:spcPct val="90000"/>
              </a:lnSpc>
              <a:buFontTx/>
              <a:buNone/>
            </a:pPr>
            <a:r>
              <a:rPr lang="en-US" sz="2400" smtClean="0"/>
              <a:t>4. Cá Sấu tẽn tò, lặn sâu xuống nước, lủi mất.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00FF"/>
            </a:gs>
            <a:gs pos="100000">
              <a:schemeClr val="bg1"/>
            </a:gs>
          </a:gsLst>
          <a:lin ang="54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z="2800" b="1" smtClean="0">
                <a:solidFill>
                  <a:srgbClr val="FF00FF"/>
                </a:solidFill>
              </a:rPr>
              <a:t/>
            </a:r>
            <a:br>
              <a:rPr lang="en-US" sz="2800" b="1" smtClean="0">
                <a:solidFill>
                  <a:srgbClr val="FF00FF"/>
                </a:solidFill>
              </a:rPr>
            </a:br>
            <a:r>
              <a:rPr lang="en-US" sz="2800" b="1" smtClean="0">
                <a:solidFill>
                  <a:srgbClr val="FF00FF"/>
                </a:solidFill>
              </a:rPr>
              <a:t>                    </a:t>
            </a:r>
            <a:r>
              <a:rPr lang="en-US" sz="2800" b="1" u="sng" smtClean="0">
                <a:solidFill>
                  <a:srgbClr val="FF0000"/>
                </a:solidFill>
              </a:rPr>
              <a:t>Tập đọc</a:t>
            </a:r>
            <a:r>
              <a:rPr lang="en-US" sz="2800" b="1" smtClean="0">
                <a:solidFill>
                  <a:srgbClr val="FF0000"/>
                </a:solidFill>
              </a:rPr>
              <a:t>              </a:t>
            </a:r>
            <a:r>
              <a:rPr lang="en-US" sz="2800" b="1" smtClean="0"/>
              <a:t/>
            </a:r>
            <a:br>
              <a:rPr lang="en-US" sz="2800" b="1" smtClean="0"/>
            </a:br>
            <a:r>
              <a:rPr lang="en-US" sz="2800" b="1" smtClean="0">
                <a:solidFill>
                  <a:srgbClr val="990000"/>
                </a:solidFill>
              </a:rPr>
              <a:t>Quả tim khỉ</a:t>
            </a:r>
            <a:r>
              <a:rPr lang="en-US" sz="2800" b="1" smtClean="0"/>
              <a:t>  </a:t>
            </a:r>
          </a:p>
        </p:txBody>
      </p:sp>
      <p:sp>
        <p:nvSpPr>
          <p:cNvPr id="3075" name="Rectangle 3"/>
          <p:cNvSpPr>
            <a:spLocks noGrp="1" noChangeArrowheads="1"/>
          </p:cNvSpPr>
          <p:nvPr>
            <p:ph type="body" idx="1"/>
          </p:nvPr>
        </p:nvSpPr>
        <p:spPr>
          <a:xfrm>
            <a:off x="152400" y="1600200"/>
            <a:ext cx="8991600" cy="5029200"/>
          </a:xfrm>
        </p:spPr>
        <p:txBody>
          <a:bodyPr/>
          <a:lstStyle/>
          <a:p>
            <a:pPr eaLnBrk="1" hangingPunct="1">
              <a:buFontTx/>
              <a:buNone/>
            </a:pPr>
            <a:r>
              <a:rPr lang="en-US" sz="2400" smtClean="0"/>
              <a:t>2.</a:t>
            </a:r>
            <a:r>
              <a:rPr lang="en-US" sz="2400" smtClean="0">
                <a:solidFill>
                  <a:srgbClr val="006600"/>
                </a:solidFill>
              </a:rPr>
              <a:t> Một hôm, Cá Sấu mời Khỉ đến chơi nhà. Khỉ nhận lời, ngồi lên lưng Cá Sấu. Bơi đã xa bờ, Cá Sấu mới bảo:</a:t>
            </a:r>
          </a:p>
          <a:p>
            <a:pPr eaLnBrk="1" hangingPunct="1">
              <a:buFontTx/>
              <a:buChar char="-"/>
            </a:pPr>
            <a:r>
              <a:rPr lang="en-US" sz="2400" smtClean="0">
                <a:solidFill>
                  <a:srgbClr val="006600"/>
                </a:solidFill>
              </a:rPr>
              <a:t>Vua của chúng tôi ốm nặng, phải ăn một quả tim khỉ mới khỏi. Tôi cần quả tim của bạn.</a:t>
            </a:r>
          </a:p>
          <a:p>
            <a:pPr eaLnBrk="1" hangingPunct="1">
              <a:buFontTx/>
              <a:buNone/>
            </a:pPr>
            <a:r>
              <a:rPr lang="en-US" sz="2400" smtClean="0">
                <a:solidFill>
                  <a:srgbClr val="006600"/>
                </a:solidFill>
              </a:rPr>
              <a:t>   Khỉ nghe vậy hết sức hoảng sợ. Nhưng rồi trấn tĩnh lại, nó bảo:</a:t>
            </a:r>
          </a:p>
          <a:p>
            <a:pPr eaLnBrk="1" hangingPunct="1">
              <a:buFontTx/>
              <a:buChar char="-"/>
            </a:pPr>
            <a:r>
              <a:rPr lang="en-US" sz="2400" smtClean="0">
                <a:solidFill>
                  <a:srgbClr val="006600"/>
                </a:solidFill>
              </a:rPr>
              <a:t>Chuyện quan trọng vậy mà bạn chẳng bảo trước. Quả tim tôi để ở nhà. Mau đưa tôi về, tôi sẽ lấy tim dâng lên vua của bạn.</a:t>
            </a:r>
          </a:p>
          <a:p>
            <a:pPr eaLnBrk="1" hangingPunct="1">
              <a:buFontTx/>
              <a:buNone/>
            </a:pPr>
            <a:r>
              <a:rPr lang="en-US" sz="2400" smtClean="0"/>
              <a:t>3.</a:t>
            </a:r>
            <a:r>
              <a:rPr lang="en-US" sz="2400" smtClean="0">
                <a:solidFill>
                  <a:srgbClr val="006600"/>
                </a:solidFill>
              </a:rPr>
              <a:t> Cá Sấu tưởng thật, liền đưa Khỉ trở lại bờ. Tới nơi, Khỉ đu vút lên cành cây, mắng:</a:t>
            </a:r>
          </a:p>
          <a:p>
            <a:pPr eaLnBrk="1" hangingPunct="1">
              <a:buFontTx/>
              <a:buNone/>
            </a:pPr>
            <a:r>
              <a:rPr lang="en-US" sz="2400" smtClean="0">
                <a:solidFill>
                  <a:srgbClr val="006600"/>
                </a:solidFill>
              </a:rPr>
              <a:t>    - Con vật bội bạc kia ! Đi đi ! Chẳng ai thèm kết bạn với những kẻ giả dối như mi đâu.</a:t>
            </a:r>
          </a:p>
          <a:p>
            <a:pPr eaLnBrk="1" hangingPunct="1">
              <a:buFontTx/>
              <a:buNone/>
            </a:pPr>
            <a:r>
              <a:rPr lang="en-US" sz="2400" smtClean="0"/>
              <a:t>4.</a:t>
            </a:r>
            <a:r>
              <a:rPr lang="en-US" sz="2400" smtClean="0">
                <a:solidFill>
                  <a:srgbClr val="006600"/>
                </a:solidFill>
              </a:rPr>
              <a:t> Cá Sấu tẽn tò, lặn sâu xuống nước, lủi mất.</a:t>
            </a:r>
          </a:p>
          <a:p>
            <a:pPr eaLnBrk="1" hangingPunct="1">
              <a:buFontTx/>
              <a:buNone/>
            </a:pPr>
            <a:r>
              <a:rPr lang="en-US" sz="2400" smtClean="0">
                <a:solidFill>
                  <a:schemeClr val="bg1"/>
                </a:solidFill>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4" descr="BD21495_"/>
          <p:cNvPicPr>
            <a:picLocks noChangeAspect="1" noChangeArrowheads="1"/>
          </p:cNvPicPr>
          <p:nvPr/>
        </p:nvPicPr>
        <p:blipFill>
          <a:blip r:embed="rId2"/>
          <a:srcRect/>
          <a:stretch>
            <a:fillRect/>
          </a:stretch>
        </p:blipFill>
        <p:spPr bwMode="auto">
          <a:xfrm>
            <a:off x="0" y="-1752600"/>
            <a:ext cx="9144000" cy="8382000"/>
          </a:xfrm>
          <a:prstGeom prst="rect">
            <a:avLst/>
          </a:prstGeom>
          <a:noFill/>
          <a:ln w="9525">
            <a:noFill/>
            <a:miter lim="800000"/>
            <a:headEnd/>
            <a:tailEnd/>
          </a:ln>
        </p:spPr>
      </p:pic>
      <p:pic>
        <p:nvPicPr>
          <p:cNvPr id="4099" name="Picture 6" descr="BD14790_"/>
          <p:cNvPicPr>
            <a:picLocks noChangeAspect="1" noChangeArrowheads="1"/>
          </p:cNvPicPr>
          <p:nvPr/>
        </p:nvPicPr>
        <p:blipFill>
          <a:blip r:embed="rId3"/>
          <a:srcRect/>
          <a:stretch>
            <a:fillRect/>
          </a:stretch>
        </p:blipFill>
        <p:spPr bwMode="auto">
          <a:xfrm>
            <a:off x="0" y="6248400"/>
            <a:ext cx="9144000" cy="1219200"/>
          </a:xfrm>
          <a:prstGeom prst="rect">
            <a:avLst/>
          </a:prstGeom>
          <a:noFill/>
          <a:ln w="9525">
            <a:noFill/>
            <a:miter lim="800000"/>
            <a:headEnd/>
            <a:tailEnd/>
          </a:ln>
        </p:spPr>
      </p:pic>
      <p:sp>
        <p:nvSpPr>
          <p:cNvPr id="4100" name="Text Box 10"/>
          <p:cNvSpPr txBox="1">
            <a:spLocks noChangeArrowheads="1"/>
          </p:cNvSpPr>
          <p:nvPr/>
        </p:nvSpPr>
        <p:spPr bwMode="auto">
          <a:xfrm>
            <a:off x="1981200" y="2133600"/>
            <a:ext cx="5334000" cy="366713"/>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pic>
        <p:nvPicPr>
          <p:cNvPr id="4101" name="Picture 12" descr="BD10267_"/>
          <p:cNvPicPr>
            <a:picLocks noChangeAspect="1" noChangeArrowheads="1"/>
          </p:cNvPicPr>
          <p:nvPr/>
        </p:nvPicPr>
        <p:blipFill>
          <a:blip r:embed="rId4"/>
          <a:srcRect/>
          <a:stretch>
            <a:fillRect/>
          </a:stretch>
        </p:blipFill>
        <p:spPr bwMode="auto">
          <a:xfrm>
            <a:off x="0" y="0"/>
            <a:ext cx="685800" cy="6796088"/>
          </a:xfrm>
          <a:prstGeom prst="rect">
            <a:avLst/>
          </a:prstGeom>
          <a:noFill/>
          <a:ln w="9525">
            <a:noFill/>
            <a:miter lim="800000"/>
            <a:headEnd/>
            <a:tailEnd/>
          </a:ln>
        </p:spPr>
      </p:pic>
      <p:pic>
        <p:nvPicPr>
          <p:cNvPr id="4102" name="Picture 14" descr="BD10267_"/>
          <p:cNvPicPr>
            <a:picLocks noChangeAspect="1" noChangeArrowheads="1"/>
          </p:cNvPicPr>
          <p:nvPr/>
        </p:nvPicPr>
        <p:blipFill>
          <a:blip r:embed="rId5"/>
          <a:srcRect/>
          <a:stretch>
            <a:fillRect/>
          </a:stretch>
        </p:blipFill>
        <p:spPr bwMode="auto">
          <a:xfrm>
            <a:off x="0" y="0"/>
            <a:ext cx="8763000" cy="609600"/>
          </a:xfrm>
          <a:prstGeom prst="rect">
            <a:avLst/>
          </a:prstGeom>
          <a:noFill/>
          <a:ln w="9525">
            <a:noFill/>
            <a:miter lim="800000"/>
            <a:headEnd/>
            <a:tailEnd/>
          </a:ln>
        </p:spPr>
      </p:pic>
      <p:pic>
        <p:nvPicPr>
          <p:cNvPr id="4103" name="Picture 15" descr="BD21303_"/>
          <p:cNvPicPr>
            <a:picLocks noChangeAspect="1" noChangeArrowheads="1"/>
          </p:cNvPicPr>
          <p:nvPr/>
        </p:nvPicPr>
        <p:blipFill>
          <a:blip r:embed="rId6"/>
          <a:srcRect/>
          <a:stretch>
            <a:fillRect/>
          </a:stretch>
        </p:blipFill>
        <p:spPr bwMode="auto">
          <a:xfrm>
            <a:off x="0" y="0"/>
            <a:ext cx="9372600" cy="533400"/>
          </a:xfrm>
          <a:prstGeom prst="rect">
            <a:avLst/>
          </a:prstGeom>
          <a:noFill/>
          <a:ln w="9525">
            <a:noFill/>
            <a:miter lim="800000"/>
            <a:headEnd/>
            <a:tailEnd/>
          </a:ln>
        </p:spPr>
      </p:pic>
      <p:pic>
        <p:nvPicPr>
          <p:cNvPr id="4104" name="Picture 16" descr="BD10267_"/>
          <p:cNvPicPr>
            <a:picLocks noChangeAspect="1" noChangeArrowheads="1"/>
          </p:cNvPicPr>
          <p:nvPr/>
        </p:nvPicPr>
        <p:blipFill>
          <a:blip r:embed="rId5"/>
          <a:srcRect/>
          <a:stretch>
            <a:fillRect/>
          </a:stretch>
        </p:blipFill>
        <p:spPr bwMode="auto">
          <a:xfrm>
            <a:off x="8515350" y="-381000"/>
            <a:ext cx="628650" cy="7239000"/>
          </a:xfrm>
          <a:prstGeom prst="rect">
            <a:avLst/>
          </a:prstGeom>
          <a:noFill/>
          <a:ln w="9525">
            <a:noFill/>
            <a:miter lim="800000"/>
            <a:headEnd/>
            <a:tailEnd/>
          </a:ln>
        </p:spPr>
      </p:pic>
      <p:pic>
        <p:nvPicPr>
          <p:cNvPr id="4105" name="Picture 17" descr="BD10267_"/>
          <p:cNvPicPr>
            <a:picLocks noChangeAspect="1" noChangeArrowheads="1"/>
          </p:cNvPicPr>
          <p:nvPr/>
        </p:nvPicPr>
        <p:blipFill>
          <a:blip r:embed="rId5"/>
          <a:srcRect/>
          <a:stretch>
            <a:fillRect/>
          </a:stretch>
        </p:blipFill>
        <p:spPr bwMode="auto">
          <a:xfrm>
            <a:off x="0" y="6248400"/>
            <a:ext cx="9144000" cy="609600"/>
          </a:xfrm>
          <a:prstGeom prst="rect">
            <a:avLst/>
          </a:prstGeom>
          <a:noFill/>
          <a:ln w="9525">
            <a:noFill/>
            <a:miter lim="800000"/>
            <a:headEnd/>
            <a:tailEnd/>
          </a:ln>
        </p:spPr>
      </p:pic>
      <p:pic>
        <p:nvPicPr>
          <p:cNvPr id="4106" name="Picture 18" descr="BD21303_"/>
          <p:cNvPicPr>
            <a:picLocks noChangeAspect="1" noChangeArrowheads="1"/>
          </p:cNvPicPr>
          <p:nvPr/>
        </p:nvPicPr>
        <p:blipFill>
          <a:blip r:embed="rId6"/>
          <a:srcRect/>
          <a:stretch>
            <a:fillRect/>
          </a:stretch>
        </p:blipFill>
        <p:spPr bwMode="auto">
          <a:xfrm>
            <a:off x="0" y="6172200"/>
            <a:ext cx="9144000" cy="685800"/>
          </a:xfrm>
          <a:prstGeom prst="rect">
            <a:avLst/>
          </a:prstGeom>
          <a:noFill/>
          <a:ln w="9525">
            <a:noFill/>
            <a:miter lim="800000"/>
            <a:headEnd/>
            <a:tailEnd/>
          </a:ln>
        </p:spPr>
      </p:pic>
      <p:pic>
        <p:nvPicPr>
          <p:cNvPr id="4107" name="Picture 19" descr="j0304933"/>
          <p:cNvPicPr>
            <a:picLocks noChangeAspect="1" noChangeArrowheads="1"/>
          </p:cNvPicPr>
          <p:nvPr/>
        </p:nvPicPr>
        <p:blipFill>
          <a:blip r:embed="rId7"/>
          <a:srcRect/>
          <a:stretch>
            <a:fillRect/>
          </a:stretch>
        </p:blipFill>
        <p:spPr bwMode="auto">
          <a:xfrm>
            <a:off x="5334000" y="5037138"/>
            <a:ext cx="3962400" cy="1668462"/>
          </a:xfrm>
          <a:prstGeom prst="rect">
            <a:avLst/>
          </a:prstGeom>
          <a:noFill/>
          <a:ln w="9525">
            <a:noFill/>
            <a:miter lim="800000"/>
            <a:headEnd/>
            <a:tailEnd/>
          </a:ln>
        </p:spPr>
      </p:pic>
      <p:sp>
        <p:nvSpPr>
          <p:cNvPr id="4108" name="Line 21"/>
          <p:cNvSpPr>
            <a:spLocks noChangeShapeType="1"/>
          </p:cNvSpPr>
          <p:nvPr/>
        </p:nvSpPr>
        <p:spPr bwMode="auto">
          <a:xfrm>
            <a:off x="4724400" y="2590800"/>
            <a:ext cx="0" cy="3276600"/>
          </a:xfrm>
          <a:prstGeom prst="line">
            <a:avLst/>
          </a:prstGeom>
          <a:noFill/>
          <a:ln w="57150">
            <a:solidFill>
              <a:srgbClr val="FF0000"/>
            </a:solidFill>
            <a:round/>
            <a:headEnd/>
            <a:tailEnd/>
          </a:ln>
        </p:spPr>
        <p:txBody>
          <a:bodyPr/>
          <a:lstStyle/>
          <a:p>
            <a:endParaRPr lang="en-US"/>
          </a:p>
        </p:txBody>
      </p:sp>
      <p:sp>
        <p:nvSpPr>
          <p:cNvPr id="4109" name="Text Box 22"/>
          <p:cNvSpPr txBox="1">
            <a:spLocks noChangeArrowheads="1"/>
          </p:cNvSpPr>
          <p:nvPr/>
        </p:nvSpPr>
        <p:spPr bwMode="auto">
          <a:xfrm>
            <a:off x="1524000" y="2362200"/>
            <a:ext cx="2362200" cy="579438"/>
          </a:xfrm>
          <a:prstGeom prst="rect">
            <a:avLst/>
          </a:prstGeom>
          <a:noFill/>
          <a:ln w="9525">
            <a:noFill/>
            <a:miter lim="800000"/>
            <a:headEnd/>
            <a:tailEnd/>
          </a:ln>
        </p:spPr>
        <p:txBody>
          <a:bodyPr>
            <a:spAutoFit/>
          </a:bodyPr>
          <a:lstStyle/>
          <a:p>
            <a:pPr>
              <a:spcBef>
                <a:spcPct val="50000"/>
              </a:spcBef>
            </a:pPr>
            <a:r>
              <a:rPr lang="en-US" sz="3200" b="1">
                <a:solidFill>
                  <a:srgbClr val="FF0000"/>
                </a:solidFill>
                <a:latin typeface="Arial" charset="0"/>
              </a:rPr>
              <a:t>Luyện đọc</a:t>
            </a:r>
          </a:p>
        </p:txBody>
      </p:sp>
      <p:sp>
        <p:nvSpPr>
          <p:cNvPr id="4110" name="Text Box 23"/>
          <p:cNvSpPr txBox="1">
            <a:spLocks noChangeArrowheads="1"/>
          </p:cNvSpPr>
          <p:nvPr/>
        </p:nvSpPr>
        <p:spPr bwMode="auto">
          <a:xfrm>
            <a:off x="5486400" y="2328863"/>
            <a:ext cx="2514600" cy="1077912"/>
          </a:xfrm>
          <a:prstGeom prst="rect">
            <a:avLst/>
          </a:prstGeom>
          <a:noFill/>
          <a:ln w="9525">
            <a:noFill/>
            <a:miter lim="800000"/>
            <a:headEnd/>
            <a:tailEnd/>
          </a:ln>
        </p:spPr>
        <p:txBody>
          <a:bodyPr>
            <a:spAutoFit/>
          </a:bodyPr>
          <a:lstStyle/>
          <a:p>
            <a:pPr>
              <a:spcBef>
                <a:spcPct val="50000"/>
              </a:spcBef>
            </a:pPr>
            <a:r>
              <a:rPr lang="en-US" sz="3200" b="1">
                <a:solidFill>
                  <a:srgbClr val="FF0000"/>
                </a:solidFill>
                <a:latin typeface="Arial" charset="0"/>
              </a:rPr>
              <a:t>Tìm hiểu bài</a:t>
            </a:r>
          </a:p>
        </p:txBody>
      </p:sp>
      <p:sp>
        <p:nvSpPr>
          <p:cNvPr id="31768" name="Text Box 24"/>
          <p:cNvSpPr txBox="1">
            <a:spLocks noChangeArrowheads="1"/>
          </p:cNvSpPr>
          <p:nvPr/>
        </p:nvSpPr>
        <p:spPr bwMode="auto">
          <a:xfrm>
            <a:off x="685800" y="3124200"/>
            <a:ext cx="3962400" cy="5508625"/>
          </a:xfrm>
          <a:prstGeom prst="rect">
            <a:avLst/>
          </a:prstGeom>
          <a:noFill/>
          <a:ln w="9525">
            <a:noFill/>
            <a:miter lim="800000"/>
            <a:headEnd/>
            <a:tailEnd/>
          </a:ln>
        </p:spPr>
        <p:txBody>
          <a:bodyPr>
            <a:spAutoFit/>
          </a:bodyPr>
          <a:lstStyle/>
          <a:p>
            <a:pPr>
              <a:spcBef>
                <a:spcPct val="50000"/>
              </a:spcBef>
            </a:pPr>
            <a:r>
              <a:rPr lang="en-US" sz="3200" b="1">
                <a:solidFill>
                  <a:srgbClr val="0000FF"/>
                </a:solidFill>
                <a:latin typeface="Arial" charset="0"/>
              </a:rPr>
              <a:t>ven sông, quẫy mạnh, sần sùi, lưỡi cưa sắc, nhọn hoắt, hoảng sợ, giả dối, tẽn tò.</a:t>
            </a:r>
          </a:p>
          <a:p>
            <a:pPr>
              <a:spcBef>
                <a:spcPct val="50000"/>
              </a:spcBef>
            </a:pPr>
            <a:endParaRPr lang="en-US" sz="3200" b="1">
              <a:solidFill>
                <a:srgbClr val="0000FF"/>
              </a:solidFill>
              <a:latin typeface="Arial" charset="0"/>
            </a:endParaRPr>
          </a:p>
          <a:p>
            <a:pPr>
              <a:spcBef>
                <a:spcPct val="50000"/>
              </a:spcBef>
            </a:pPr>
            <a:endParaRPr lang="en-US" sz="3200" b="1">
              <a:solidFill>
                <a:srgbClr val="0000FF"/>
              </a:solidFill>
              <a:latin typeface="Arial" charset="0"/>
            </a:endParaRPr>
          </a:p>
          <a:p>
            <a:pPr>
              <a:spcBef>
                <a:spcPct val="50000"/>
              </a:spcBef>
            </a:pPr>
            <a:endParaRPr lang="en-US" sz="3200" b="1">
              <a:solidFill>
                <a:srgbClr val="0000FF"/>
              </a:solidFill>
              <a:latin typeface="Arial" charset="0"/>
            </a:endParaRPr>
          </a:p>
          <a:p>
            <a:pPr>
              <a:spcBef>
                <a:spcPct val="50000"/>
              </a:spcBef>
            </a:pPr>
            <a:endParaRPr lang="en-US" sz="3200" b="1">
              <a:solidFill>
                <a:srgbClr val="0000FF"/>
              </a:solidFill>
              <a:latin typeface="Arial" charset="0"/>
            </a:endParaRPr>
          </a:p>
        </p:txBody>
      </p:sp>
      <p:sp>
        <p:nvSpPr>
          <p:cNvPr id="4112" name="Text Box 37"/>
          <p:cNvSpPr txBox="1">
            <a:spLocks noChangeArrowheads="1"/>
          </p:cNvSpPr>
          <p:nvPr/>
        </p:nvSpPr>
        <p:spPr bwMode="auto">
          <a:xfrm>
            <a:off x="685800" y="533400"/>
            <a:ext cx="8458200" cy="1016000"/>
          </a:xfrm>
          <a:prstGeom prst="rect">
            <a:avLst/>
          </a:prstGeom>
          <a:noFill/>
          <a:ln w="38100">
            <a:solidFill>
              <a:srgbClr val="FF00FF"/>
            </a:solidFill>
            <a:miter lim="800000"/>
            <a:headEnd/>
            <a:tailEnd/>
          </a:ln>
        </p:spPr>
        <p:txBody>
          <a:bodyPr>
            <a:spAutoFit/>
          </a:bodyPr>
          <a:lstStyle/>
          <a:p>
            <a:pPr algn="ctr" eaLnBrk="0" hangingPunct="0"/>
            <a:r>
              <a:rPr lang="en-US" sz="2800" b="1" u="sng">
                <a:solidFill>
                  <a:srgbClr val="990000"/>
                </a:solidFill>
                <a:latin typeface="Arial" charset="0"/>
              </a:rPr>
              <a:t>TẬP ĐỌC</a:t>
            </a:r>
            <a:endParaRPr lang="en-US" sz="4400" b="1">
              <a:solidFill>
                <a:srgbClr val="990000"/>
              </a:solidFill>
              <a:latin typeface="Arial" charset="0"/>
            </a:endParaRPr>
          </a:p>
          <a:p>
            <a:pPr eaLnBrk="0" hangingPunct="0"/>
            <a:r>
              <a:rPr lang="en-US" sz="3200" b="1">
                <a:solidFill>
                  <a:schemeClr val="tx2"/>
                </a:solidFill>
                <a:latin typeface="Arial" charset="0"/>
              </a:rPr>
              <a:t>                       Quả tim khỉ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1768">
                                            <p:txEl>
                                              <p:pRg st="0" end="0"/>
                                            </p:txEl>
                                          </p:spTgt>
                                        </p:tgtEl>
                                        <p:attrNameLst>
                                          <p:attrName>style.visibility</p:attrName>
                                        </p:attrNameLst>
                                      </p:cBhvr>
                                      <p:to>
                                        <p:strVal val="visible"/>
                                      </p:to>
                                    </p:set>
                                    <p:animEffect transition="in" filter="diamond(in)">
                                      <p:cBhvr>
                                        <p:cTn id="7" dur="2000"/>
                                        <p:tgtEl>
                                          <p:spTgt spid="3176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2" descr="BD21495_"/>
          <p:cNvPicPr>
            <a:picLocks noChangeAspect="1" noChangeArrowheads="1"/>
          </p:cNvPicPr>
          <p:nvPr/>
        </p:nvPicPr>
        <p:blipFill>
          <a:blip r:embed="rId2"/>
          <a:srcRect/>
          <a:stretch>
            <a:fillRect/>
          </a:stretch>
        </p:blipFill>
        <p:spPr bwMode="auto">
          <a:xfrm>
            <a:off x="685800" y="-1828800"/>
            <a:ext cx="9144000" cy="8382000"/>
          </a:xfrm>
          <a:prstGeom prst="rect">
            <a:avLst/>
          </a:prstGeom>
          <a:noFill/>
          <a:ln w="9525">
            <a:noFill/>
            <a:miter lim="800000"/>
            <a:headEnd/>
            <a:tailEnd/>
          </a:ln>
        </p:spPr>
      </p:pic>
      <p:pic>
        <p:nvPicPr>
          <p:cNvPr id="5123" name="Picture 3" descr="BD14790_"/>
          <p:cNvPicPr>
            <a:picLocks noChangeAspect="1" noChangeArrowheads="1"/>
          </p:cNvPicPr>
          <p:nvPr/>
        </p:nvPicPr>
        <p:blipFill>
          <a:blip r:embed="rId3"/>
          <a:srcRect/>
          <a:stretch>
            <a:fillRect/>
          </a:stretch>
        </p:blipFill>
        <p:spPr bwMode="auto">
          <a:xfrm>
            <a:off x="0" y="6248400"/>
            <a:ext cx="9144000" cy="1219200"/>
          </a:xfrm>
          <a:prstGeom prst="rect">
            <a:avLst/>
          </a:prstGeom>
          <a:noFill/>
          <a:ln w="9525">
            <a:noFill/>
            <a:miter lim="800000"/>
            <a:headEnd/>
            <a:tailEnd/>
          </a:ln>
        </p:spPr>
      </p:pic>
      <p:pic>
        <p:nvPicPr>
          <p:cNvPr id="5124" name="Picture 5" descr="BD10267_"/>
          <p:cNvPicPr>
            <a:picLocks noChangeAspect="1" noChangeArrowheads="1"/>
          </p:cNvPicPr>
          <p:nvPr/>
        </p:nvPicPr>
        <p:blipFill>
          <a:blip r:embed="rId4"/>
          <a:srcRect/>
          <a:stretch>
            <a:fillRect/>
          </a:stretch>
        </p:blipFill>
        <p:spPr bwMode="auto">
          <a:xfrm>
            <a:off x="0" y="0"/>
            <a:ext cx="685800" cy="6796088"/>
          </a:xfrm>
          <a:prstGeom prst="rect">
            <a:avLst/>
          </a:prstGeom>
          <a:noFill/>
          <a:ln w="9525">
            <a:noFill/>
            <a:miter lim="800000"/>
            <a:headEnd/>
            <a:tailEnd/>
          </a:ln>
        </p:spPr>
      </p:pic>
      <p:pic>
        <p:nvPicPr>
          <p:cNvPr id="5125" name="Picture 6" descr="BD10267_"/>
          <p:cNvPicPr>
            <a:picLocks noChangeAspect="1" noChangeArrowheads="1"/>
          </p:cNvPicPr>
          <p:nvPr/>
        </p:nvPicPr>
        <p:blipFill>
          <a:blip r:embed="rId5"/>
          <a:srcRect/>
          <a:stretch>
            <a:fillRect/>
          </a:stretch>
        </p:blipFill>
        <p:spPr bwMode="auto">
          <a:xfrm>
            <a:off x="0" y="0"/>
            <a:ext cx="8763000" cy="609600"/>
          </a:xfrm>
          <a:prstGeom prst="rect">
            <a:avLst/>
          </a:prstGeom>
          <a:noFill/>
          <a:ln w="9525">
            <a:noFill/>
            <a:miter lim="800000"/>
            <a:headEnd/>
            <a:tailEnd/>
          </a:ln>
        </p:spPr>
      </p:pic>
      <p:pic>
        <p:nvPicPr>
          <p:cNvPr id="5126" name="Picture 7" descr="BD21303_"/>
          <p:cNvPicPr>
            <a:picLocks noChangeAspect="1" noChangeArrowheads="1"/>
          </p:cNvPicPr>
          <p:nvPr/>
        </p:nvPicPr>
        <p:blipFill>
          <a:blip r:embed="rId6"/>
          <a:srcRect/>
          <a:stretch>
            <a:fillRect/>
          </a:stretch>
        </p:blipFill>
        <p:spPr bwMode="auto">
          <a:xfrm>
            <a:off x="0" y="0"/>
            <a:ext cx="9372600" cy="533400"/>
          </a:xfrm>
          <a:prstGeom prst="rect">
            <a:avLst/>
          </a:prstGeom>
          <a:noFill/>
          <a:ln w="9525">
            <a:noFill/>
            <a:miter lim="800000"/>
            <a:headEnd/>
            <a:tailEnd/>
          </a:ln>
        </p:spPr>
      </p:pic>
      <p:pic>
        <p:nvPicPr>
          <p:cNvPr id="5127" name="Picture 8" descr="BD10267_"/>
          <p:cNvPicPr>
            <a:picLocks noChangeAspect="1" noChangeArrowheads="1"/>
          </p:cNvPicPr>
          <p:nvPr/>
        </p:nvPicPr>
        <p:blipFill>
          <a:blip r:embed="rId5"/>
          <a:srcRect/>
          <a:stretch>
            <a:fillRect/>
          </a:stretch>
        </p:blipFill>
        <p:spPr bwMode="auto">
          <a:xfrm>
            <a:off x="8515350" y="-381000"/>
            <a:ext cx="628650" cy="7239000"/>
          </a:xfrm>
          <a:prstGeom prst="rect">
            <a:avLst/>
          </a:prstGeom>
          <a:noFill/>
          <a:ln w="9525">
            <a:noFill/>
            <a:miter lim="800000"/>
            <a:headEnd/>
            <a:tailEnd/>
          </a:ln>
        </p:spPr>
      </p:pic>
      <p:pic>
        <p:nvPicPr>
          <p:cNvPr id="5128" name="Picture 9" descr="BD10267_"/>
          <p:cNvPicPr>
            <a:picLocks noChangeAspect="1" noChangeArrowheads="1"/>
          </p:cNvPicPr>
          <p:nvPr/>
        </p:nvPicPr>
        <p:blipFill>
          <a:blip r:embed="rId5"/>
          <a:srcRect/>
          <a:stretch>
            <a:fillRect/>
          </a:stretch>
        </p:blipFill>
        <p:spPr bwMode="auto">
          <a:xfrm>
            <a:off x="0" y="6248400"/>
            <a:ext cx="9144000" cy="609600"/>
          </a:xfrm>
          <a:prstGeom prst="rect">
            <a:avLst/>
          </a:prstGeom>
          <a:noFill/>
          <a:ln w="9525">
            <a:noFill/>
            <a:miter lim="800000"/>
            <a:headEnd/>
            <a:tailEnd/>
          </a:ln>
        </p:spPr>
      </p:pic>
      <p:pic>
        <p:nvPicPr>
          <p:cNvPr id="5129" name="Picture 10" descr="BD21303_"/>
          <p:cNvPicPr>
            <a:picLocks noChangeAspect="1" noChangeArrowheads="1"/>
          </p:cNvPicPr>
          <p:nvPr/>
        </p:nvPicPr>
        <p:blipFill>
          <a:blip r:embed="rId6"/>
          <a:srcRect/>
          <a:stretch>
            <a:fillRect/>
          </a:stretch>
        </p:blipFill>
        <p:spPr bwMode="auto">
          <a:xfrm>
            <a:off x="0" y="6172200"/>
            <a:ext cx="9144000" cy="685800"/>
          </a:xfrm>
          <a:prstGeom prst="rect">
            <a:avLst/>
          </a:prstGeom>
          <a:noFill/>
          <a:ln w="9525">
            <a:noFill/>
            <a:miter lim="800000"/>
            <a:headEnd/>
            <a:tailEnd/>
          </a:ln>
        </p:spPr>
      </p:pic>
      <p:pic>
        <p:nvPicPr>
          <p:cNvPr id="5130" name="Picture 11" descr="j0304933"/>
          <p:cNvPicPr>
            <a:picLocks noChangeAspect="1" noChangeArrowheads="1"/>
          </p:cNvPicPr>
          <p:nvPr/>
        </p:nvPicPr>
        <p:blipFill>
          <a:blip r:embed="rId7"/>
          <a:srcRect/>
          <a:stretch>
            <a:fillRect/>
          </a:stretch>
        </p:blipFill>
        <p:spPr bwMode="auto">
          <a:xfrm>
            <a:off x="5181600" y="5189538"/>
            <a:ext cx="3962400" cy="1668462"/>
          </a:xfrm>
          <a:prstGeom prst="rect">
            <a:avLst/>
          </a:prstGeom>
          <a:noFill/>
          <a:ln w="9525">
            <a:noFill/>
            <a:miter lim="800000"/>
            <a:headEnd/>
            <a:tailEnd/>
          </a:ln>
        </p:spPr>
      </p:pic>
      <p:sp>
        <p:nvSpPr>
          <p:cNvPr id="5131" name="Text Box 16"/>
          <p:cNvSpPr txBox="1">
            <a:spLocks noChangeArrowheads="1"/>
          </p:cNvSpPr>
          <p:nvPr/>
        </p:nvSpPr>
        <p:spPr bwMode="auto">
          <a:xfrm>
            <a:off x="685800" y="228600"/>
            <a:ext cx="8458200" cy="1016000"/>
          </a:xfrm>
          <a:prstGeom prst="rect">
            <a:avLst/>
          </a:prstGeom>
          <a:noFill/>
          <a:ln w="38100">
            <a:solidFill>
              <a:srgbClr val="FF00FF"/>
            </a:solidFill>
            <a:miter lim="800000"/>
            <a:headEnd/>
            <a:tailEnd/>
          </a:ln>
        </p:spPr>
        <p:txBody>
          <a:bodyPr>
            <a:spAutoFit/>
          </a:bodyPr>
          <a:lstStyle/>
          <a:p>
            <a:pPr algn="ctr" eaLnBrk="0" hangingPunct="0"/>
            <a:r>
              <a:rPr lang="en-US" sz="2800" b="1" u="sng">
                <a:solidFill>
                  <a:srgbClr val="990000"/>
                </a:solidFill>
                <a:latin typeface="Arial" charset="0"/>
              </a:rPr>
              <a:t>TẬP ĐỌC</a:t>
            </a:r>
            <a:endParaRPr lang="en-US" sz="4400" b="1">
              <a:solidFill>
                <a:srgbClr val="990000"/>
              </a:solidFill>
              <a:latin typeface="Arial" charset="0"/>
            </a:endParaRPr>
          </a:p>
          <a:p>
            <a:pPr eaLnBrk="0" hangingPunct="0"/>
            <a:r>
              <a:rPr lang="en-US" sz="3200" b="1">
                <a:solidFill>
                  <a:schemeClr val="tx2"/>
                </a:solidFill>
                <a:latin typeface="Arial" charset="0"/>
              </a:rPr>
              <a:t>                          Quả tim khỉ</a:t>
            </a:r>
          </a:p>
        </p:txBody>
      </p:sp>
      <p:sp>
        <p:nvSpPr>
          <p:cNvPr id="123921" name="Rectangle 17"/>
          <p:cNvSpPr>
            <a:spLocks noChangeArrowheads="1"/>
          </p:cNvSpPr>
          <p:nvPr/>
        </p:nvSpPr>
        <p:spPr bwMode="auto">
          <a:xfrm>
            <a:off x="762000" y="2286000"/>
            <a:ext cx="8077200" cy="2062163"/>
          </a:xfrm>
          <a:prstGeom prst="rect">
            <a:avLst/>
          </a:prstGeom>
          <a:noFill/>
          <a:ln w="9525">
            <a:noFill/>
            <a:miter lim="800000"/>
            <a:headEnd/>
            <a:tailEnd/>
          </a:ln>
        </p:spPr>
        <p:txBody>
          <a:bodyPr>
            <a:spAutoFit/>
          </a:bodyPr>
          <a:lstStyle/>
          <a:p>
            <a:r>
              <a:rPr lang="en-US" sz="3200">
                <a:solidFill>
                  <a:srgbClr val="0000FF"/>
                </a:solidFill>
                <a:latin typeface="Arial" charset="0"/>
              </a:rPr>
              <a:t>Một con vật da sần sùi , dài thượt , nhe hàm răng nhọn hoắt như một lưỡi cưa sắc, </a:t>
            </a:r>
          </a:p>
          <a:p>
            <a:r>
              <a:rPr lang="en-US" sz="3200">
                <a:solidFill>
                  <a:srgbClr val="0000FF"/>
                </a:solidFill>
                <a:latin typeface="Arial" charset="0"/>
              </a:rPr>
              <a:t>trườn lên bãi cát  . Nó nhìn Khỉ bằng cặp mắt ti hí  với  hai hàng nước mắt chảy dài.</a:t>
            </a:r>
          </a:p>
        </p:txBody>
      </p:sp>
      <p:sp>
        <p:nvSpPr>
          <p:cNvPr id="123928" name="Line 24"/>
          <p:cNvSpPr>
            <a:spLocks noChangeShapeType="1"/>
          </p:cNvSpPr>
          <p:nvPr/>
        </p:nvSpPr>
        <p:spPr bwMode="auto">
          <a:xfrm flipH="1">
            <a:off x="1524000" y="4267200"/>
            <a:ext cx="76200" cy="609600"/>
          </a:xfrm>
          <a:prstGeom prst="line">
            <a:avLst/>
          </a:prstGeom>
          <a:noFill/>
          <a:ln w="38100">
            <a:solidFill>
              <a:srgbClr val="990000"/>
            </a:solidFill>
            <a:round/>
            <a:headEnd/>
            <a:tailEnd/>
          </a:ln>
        </p:spPr>
        <p:txBody>
          <a:bodyPr/>
          <a:lstStyle/>
          <a:p>
            <a:endParaRPr lang="en-US"/>
          </a:p>
        </p:txBody>
      </p:sp>
      <p:sp>
        <p:nvSpPr>
          <p:cNvPr id="123929" name="Line 25"/>
          <p:cNvSpPr>
            <a:spLocks noChangeShapeType="1"/>
          </p:cNvSpPr>
          <p:nvPr/>
        </p:nvSpPr>
        <p:spPr bwMode="auto">
          <a:xfrm flipH="1">
            <a:off x="1600200" y="4267200"/>
            <a:ext cx="76200" cy="609600"/>
          </a:xfrm>
          <a:prstGeom prst="line">
            <a:avLst/>
          </a:prstGeom>
          <a:noFill/>
          <a:ln w="38100">
            <a:solidFill>
              <a:srgbClr val="990000"/>
            </a:solidFill>
            <a:round/>
            <a:headEnd/>
            <a:tailEnd/>
          </a:ln>
        </p:spPr>
        <p:txBody>
          <a:bodyPr/>
          <a:lstStyle/>
          <a:p>
            <a:endParaRPr lang="en-US"/>
          </a:p>
        </p:txBody>
      </p:sp>
      <p:sp>
        <p:nvSpPr>
          <p:cNvPr id="123930" name="Line 26"/>
          <p:cNvSpPr>
            <a:spLocks noChangeShapeType="1"/>
          </p:cNvSpPr>
          <p:nvPr/>
        </p:nvSpPr>
        <p:spPr bwMode="auto">
          <a:xfrm>
            <a:off x="5562600" y="2819400"/>
            <a:ext cx="1447800" cy="0"/>
          </a:xfrm>
          <a:prstGeom prst="line">
            <a:avLst/>
          </a:prstGeom>
          <a:noFill/>
          <a:ln w="38100">
            <a:solidFill>
              <a:srgbClr val="990000"/>
            </a:solidFill>
            <a:round/>
            <a:headEnd/>
            <a:tailEnd/>
          </a:ln>
        </p:spPr>
        <p:txBody>
          <a:bodyPr/>
          <a:lstStyle/>
          <a:p>
            <a:endParaRPr lang="en-US"/>
          </a:p>
        </p:txBody>
      </p:sp>
      <p:sp>
        <p:nvSpPr>
          <p:cNvPr id="123931" name="Line 27"/>
          <p:cNvSpPr>
            <a:spLocks noChangeShapeType="1"/>
          </p:cNvSpPr>
          <p:nvPr/>
        </p:nvSpPr>
        <p:spPr bwMode="auto">
          <a:xfrm>
            <a:off x="2895600" y="3200400"/>
            <a:ext cx="1447800" cy="0"/>
          </a:xfrm>
          <a:prstGeom prst="line">
            <a:avLst/>
          </a:prstGeom>
          <a:noFill/>
          <a:ln w="38100">
            <a:solidFill>
              <a:srgbClr val="990000"/>
            </a:solidFill>
            <a:round/>
            <a:headEnd/>
            <a:tailEnd/>
          </a:ln>
        </p:spPr>
        <p:txBody>
          <a:bodyPr/>
          <a:lstStyle/>
          <a:p>
            <a:endParaRPr lang="en-US"/>
          </a:p>
        </p:txBody>
      </p:sp>
      <p:sp>
        <p:nvSpPr>
          <p:cNvPr id="123933" name="Line 29"/>
          <p:cNvSpPr>
            <a:spLocks noChangeShapeType="1"/>
          </p:cNvSpPr>
          <p:nvPr/>
        </p:nvSpPr>
        <p:spPr bwMode="auto">
          <a:xfrm>
            <a:off x="914400" y="3733800"/>
            <a:ext cx="1676400" cy="0"/>
          </a:xfrm>
          <a:prstGeom prst="line">
            <a:avLst/>
          </a:prstGeom>
          <a:noFill/>
          <a:ln w="38100">
            <a:solidFill>
              <a:srgbClr val="990000"/>
            </a:solidFill>
            <a:round/>
            <a:headEnd/>
            <a:tailEnd/>
          </a:ln>
        </p:spPr>
        <p:txBody>
          <a:bodyPr/>
          <a:lstStyle/>
          <a:p>
            <a:endParaRPr lang="en-US"/>
          </a:p>
        </p:txBody>
      </p:sp>
      <p:sp>
        <p:nvSpPr>
          <p:cNvPr id="123934" name="Line 30"/>
          <p:cNvSpPr>
            <a:spLocks noChangeShapeType="1"/>
          </p:cNvSpPr>
          <p:nvPr/>
        </p:nvSpPr>
        <p:spPr bwMode="auto">
          <a:xfrm>
            <a:off x="1752600" y="4267200"/>
            <a:ext cx="762000" cy="0"/>
          </a:xfrm>
          <a:prstGeom prst="line">
            <a:avLst/>
          </a:prstGeom>
          <a:noFill/>
          <a:ln w="38100">
            <a:solidFill>
              <a:srgbClr val="990000"/>
            </a:solidFill>
            <a:round/>
            <a:headEnd/>
            <a:tailEnd/>
          </a:ln>
        </p:spPr>
        <p:txBody>
          <a:bodyPr/>
          <a:lstStyle/>
          <a:p>
            <a:endParaRPr lang="en-US"/>
          </a:p>
        </p:txBody>
      </p:sp>
      <p:sp>
        <p:nvSpPr>
          <p:cNvPr id="123935" name="Line 31"/>
          <p:cNvSpPr>
            <a:spLocks noChangeShapeType="1"/>
          </p:cNvSpPr>
          <p:nvPr/>
        </p:nvSpPr>
        <p:spPr bwMode="auto">
          <a:xfrm>
            <a:off x="3886200" y="2743200"/>
            <a:ext cx="1219200" cy="0"/>
          </a:xfrm>
          <a:prstGeom prst="line">
            <a:avLst/>
          </a:prstGeom>
          <a:noFill/>
          <a:ln w="38100">
            <a:solidFill>
              <a:srgbClr val="990000"/>
            </a:solidFill>
            <a:round/>
            <a:headEnd/>
            <a:tailEnd/>
          </a:ln>
        </p:spPr>
        <p:txBody>
          <a:bodyPr/>
          <a:lstStyle/>
          <a:p>
            <a:endParaRPr lang="en-US"/>
          </a:p>
        </p:txBody>
      </p:sp>
      <p:sp>
        <p:nvSpPr>
          <p:cNvPr id="123936" name="Line 32"/>
          <p:cNvSpPr>
            <a:spLocks noChangeShapeType="1"/>
          </p:cNvSpPr>
          <p:nvPr/>
        </p:nvSpPr>
        <p:spPr bwMode="auto">
          <a:xfrm>
            <a:off x="762000" y="4724400"/>
            <a:ext cx="609600" cy="0"/>
          </a:xfrm>
          <a:prstGeom prst="line">
            <a:avLst/>
          </a:prstGeom>
          <a:noFill/>
          <a:ln w="38100">
            <a:solidFill>
              <a:srgbClr val="990000"/>
            </a:solidFill>
            <a:round/>
            <a:headEnd/>
            <a:tailEnd/>
          </a:ln>
        </p:spPr>
        <p:txBody>
          <a:bodyPr/>
          <a:lstStyle/>
          <a:p>
            <a:endParaRPr lang="en-US"/>
          </a:p>
        </p:txBody>
      </p:sp>
      <p:sp>
        <p:nvSpPr>
          <p:cNvPr id="123943" name="Line 39"/>
          <p:cNvSpPr>
            <a:spLocks noChangeShapeType="1"/>
          </p:cNvSpPr>
          <p:nvPr/>
        </p:nvSpPr>
        <p:spPr bwMode="auto">
          <a:xfrm>
            <a:off x="7162800" y="4267200"/>
            <a:ext cx="685800" cy="0"/>
          </a:xfrm>
          <a:prstGeom prst="line">
            <a:avLst/>
          </a:prstGeom>
          <a:noFill/>
          <a:ln w="38100">
            <a:solidFill>
              <a:srgbClr val="990000"/>
            </a:solidFill>
            <a:round/>
            <a:headEnd/>
            <a:tailEnd/>
          </a:ln>
        </p:spPr>
        <p:txBody>
          <a:bodyPr/>
          <a:lstStyle/>
          <a:p>
            <a:endParaRPr lang="en-US"/>
          </a:p>
        </p:txBody>
      </p:sp>
      <p:sp>
        <p:nvSpPr>
          <p:cNvPr id="123944" name="Line 40"/>
          <p:cNvSpPr>
            <a:spLocks noChangeShapeType="1"/>
          </p:cNvSpPr>
          <p:nvPr/>
        </p:nvSpPr>
        <p:spPr bwMode="auto">
          <a:xfrm flipH="1">
            <a:off x="4038600" y="3276600"/>
            <a:ext cx="76200" cy="457200"/>
          </a:xfrm>
          <a:prstGeom prst="line">
            <a:avLst/>
          </a:prstGeom>
          <a:noFill/>
          <a:ln w="38100">
            <a:solidFill>
              <a:srgbClr val="990000"/>
            </a:solidFill>
            <a:round/>
            <a:headEnd/>
            <a:tailEnd/>
          </a:ln>
        </p:spPr>
        <p:txBody>
          <a:bodyPr/>
          <a:lstStyle/>
          <a:p>
            <a:endParaRPr lang="en-US"/>
          </a:p>
        </p:txBody>
      </p:sp>
      <p:sp>
        <p:nvSpPr>
          <p:cNvPr id="123945" name="Line 41"/>
          <p:cNvSpPr>
            <a:spLocks noChangeShapeType="1"/>
          </p:cNvSpPr>
          <p:nvPr/>
        </p:nvSpPr>
        <p:spPr bwMode="auto">
          <a:xfrm flipH="1">
            <a:off x="4114800" y="3276600"/>
            <a:ext cx="57150" cy="457200"/>
          </a:xfrm>
          <a:prstGeom prst="line">
            <a:avLst/>
          </a:prstGeom>
          <a:noFill/>
          <a:ln w="38100">
            <a:solidFill>
              <a:srgbClr val="990000"/>
            </a:solidFill>
            <a:round/>
            <a:headEnd/>
            <a:tailEnd/>
          </a:ln>
        </p:spPr>
        <p:txBody>
          <a:bodyPr/>
          <a:lstStyle/>
          <a:p>
            <a:endParaRPr lang="en-US"/>
          </a:p>
        </p:txBody>
      </p:sp>
      <p:sp>
        <p:nvSpPr>
          <p:cNvPr id="123946" name="Line 42"/>
          <p:cNvSpPr>
            <a:spLocks noChangeShapeType="1"/>
          </p:cNvSpPr>
          <p:nvPr/>
        </p:nvSpPr>
        <p:spPr bwMode="auto">
          <a:xfrm flipH="1">
            <a:off x="5181600" y="2209800"/>
            <a:ext cx="76200" cy="609600"/>
          </a:xfrm>
          <a:prstGeom prst="line">
            <a:avLst/>
          </a:prstGeom>
          <a:noFill/>
          <a:ln w="38100">
            <a:solidFill>
              <a:srgbClr val="990000"/>
            </a:solidFill>
            <a:round/>
            <a:headEnd/>
            <a:tailEnd/>
          </a:ln>
        </p:spPr>
        <p:txBody>
          <a:bodyPr/>
          <a:lstStyle/>
          <a:p>
            <a:endParaRPr lang="en-US"/>
          </a:p>
        </p:txBody>
      </p:sp>
      <p:sp>
        <p:nvSpPr>
          <p:cNvPr id="123949" name="Line 45"/>
          <p:cNvSpPr>
            <a:spLocks noChangeShapeType="1"/>
          </p:cNvSpPr>
          <p:nvPr/>
        </p:nvSpPr>
        <p:spPr bwMode="auto">
          <a:xfrm flipH="1">
            <a:off x="7315200" y="2133600"/>
            <a:ext cx="76200" cy="609600"/>
          </a:xfrm>
          <a:prstGeom prst="line">
            <a:avLst/>
          </a:prstGeom>
          <a:noFill/>
          <a:ln w="38100">
            <a:solidFill>
              <a:srgbClr val="990000"/>
            </a:solidFill>
            <a:round/>
            <a:headEnd/>
            <a:tailEnd/>
          </a:ln>
        </p:spPr>
        <p:txBody>
          <a:bodyPr/>
          <a:lstStyle/>
          <a:p>
            <a:endParaRPr lang="en-US"/>
          </a:p>
        </p:txBody>
      </p:sp>
      <p:sp>
        <p:nvSpPr>
          <p:cNvPr id="123950" name="Line 46"/>
          <p:cNvSpPr>
            <a:spLocks noChangeShapeType="1"/>
          </p:cNvSpPr>
          <p:nvPr/>
        </p:nvSpPr>
        <p:spPr bwMode="auto">
          <a:xfrm flipH="1">
            <a:off x="8534400" y="2819400"/>
            <a:ext cx="76200" cy="609600"/>
          </a:xfrm>
          <a:prstGeom prst="line">
            <a:avLst/>
          </a:prstGeom>
          <a:noFill/>
          <a:ln w="38100">
            <a:solidFill>
              <a:srgbClr val="990000"/>
            </a:solidFill>
            <a:round/>
            <a:headEnd/>
            <a:tailEnd/>
          </a:ln>
        </p:spPr>
        <p:txBody>
          <a:bodyPr/>
          <a:lstStyle/>
          <a:p>
            <a:endParaRPr lang="en-US"/>
          </a:p>
        </p:txBody>
      </p:sp>
      <p:sp>
        <p:nvSpPr>
          <p:cNvPr id="123952" name="Line 48"/>
          <p:cNvSpPr>
            <a:spLocks noChangeShapeType="1"/>
          </p:cNvSpPr>
          <p:nvPr/>
        </p:nvSpPr>
        <p:spPr bwMode="auto">
          <a:xfrm flipH="1">
            <a:off x="2590800" y="3810000"/>
            <a:ext cx="76200" cy="609600"/>
          </a:xfrm>
          <a:prstGeom prst="line">
            <a:avLst/>
          </a:prstGeom>
          <a:noFill/>
          <a:ln w="38100">
            <a:solidFill>
              <a:srgbClr val="990000"/>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23921"/>
                                        </p:tgtEl>
                                        <p:attrNameLst>
                                          <p:attrName>style.visibility</p:attrName>
                                        </p:attrNameLst>
                                      </p:cBhvr>
                                      <p:to>
                                        <p:strVal val="visible"/>
                                      </p:to>
                                    </p:set>
                                    <p:anim calcmode="lin" valueType="num">
                                      <p:cBhvr>
                                        <p:cTn id="7" dur="500" fill="hold"/>
                                        <p:tgtEl>
                                          <p:spTgt spid="123921"/>
                                        </p:tgtEl>
                                        <p:attrNameLst>
                                          <p:attrName>ppt_w</p:attrName>
                                        </p:attrNameLst>
                                      </p:cBhvr>
                                      <p:tavLst>
                                        <p:tav tm="0">
                                          <p:val>
                                            <p:fltVal val="0"/>
                                          </p:val>
                                        </p:tav>
                                        <p:tav tm="100000">
                                          <p:val>
                                            <p:strVal val="#ppt_w"/>
                                          </p:val>
                                        </p:tav>
                                      </p:tavLst>
                                    </p:anim>
                                    <p:anim calcmode="lin" valueType="num">
                                      <p:cBhvr>
                                        <p:cTn id="8" dur="500" fill="hold"/>
                                        <p:tgtEl>
                                          <p:spTgt spid="123921"/>
                                        </p:tgtEl>
                                        <p:attrNameLst>
                                          <p:attrName>ppt_h</p:attrName>
                                        </p:attrNameLst>
                                      </p:cBhvr>
                                      <p:tavLst>
                                        <p:tav tm="0">
                                          <p:val>
                                            <p:fltVal val="0"/>
                                          </p:val>
                                        </p:tav>
                                        <p:tav tm="100000">
                                          <p:val>
                                            <p:strVal val="#ppt_h"/>
                                          </p:val>
                                        </p:tav>
                                      </p:tavLst>
                                    </p:anim>
                                    <p:animEffect transition="in" filter="fade">
                                      <p:cBhvr>
                                        <p:cTn id="9" dur="500"/>
                                        <p:tgtEl>
                                          <p:spTgt spid="12392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123935"/>
                                        </p:tgtEl>
                                        <p:attrNameLst>
                                          <p:attrName>style.visibility</p:attrName>
                                        </p:attrNameLst>
                                      </p:cBhvr>
                                      <p:to>
                                        <p:strVal val="visible"/>
                                      </p:to>
                                    </p:set>
                                    <p:animEffect transition="in" filter="slide(fromBottom)">
                                      <p:cBhvr>
                                        <p:cTn id="14" dur="500"/>
                                        <p:tgtEl>
                                          <p:spTgt spid="12393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23930"/>
                                        </p:tgtEl>
                                        <p:attrNameLst>
                                          <p:attrName>style.visibility</p:attrName>
                                        </p:attrNameLst>
                                      </p:cBhvr>
                                      <p:to>
                                        <p:strVal val="visible"/>
                                      </p:to>
                                    </p:set>
                                    <p:animEffect transition="in" filter="slide(fromBottom)">
                                      <p:cBhvr>
                                        <p:cTn id="19" dur="500"/>
                                        <p:tgtEl>
                                          <p:spTgt spid="12393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123931"/>
                                        </p:tgtEl>
                                        <p:attrNameLst>
                                          <p:attrName>style.visibility</p:attrName>
                                        </p:attrNameLst>
                                      </p:cBhvr>
                                      <p:to>
                                        <p:strVal val="visible"/>
                                      </p:to>
                                    </p:set>
                                    <p:animEffect transition="in" filter="slide(fromBottom)">
                                      <p:cBhvr>
                                        <p:cTn id="24" dur="500"/>
                                        <p:tgtEl>
                                          <p:spTgt spid="12393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123933"/>
                                        </p:tgtEl>
                                        <p:attrNameLst>
                                          <p:attrName>style.visibility</p:attrName>
                                        </p:attrNameLst>
                                      </p:cBhvr>
                                      <p:to>
                                        <p:strVal val="visible"/>
                                      </p:to>
                                    </p:set>
                                    <p:animEffect transition="in" filter="slide(fromBottom)">
                                      <p:cBhvr>
                                        <p:cTn id="29" dur="500"/>
                                        <p:tgtEl>
                                          <p:spTgt spid="12393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123934"/>
                                        </p:tgtEl>
                                        <p:attrNameLst>
                                          <p:attrName>style.visibility</p:attrName>
                                        </p:attrNameLst>
                                      </p:cBhvr>
                                      <p:to>
                                        <p:strVal val="visible"/>
                                      </p:to>
                                    </p:set>
                                    <p:animEffect transition="in" filter="slide(fromBottom)">
                                      <p:cBhvr>
                                        <p:cTn id="34" dur="500"/>
                                        <p:tgtEl>
                                          <p:spTgt spid="12393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123943"/>
                                        </p:tgtEl>
                                        <p:attrNameLst>
                                          <p:attrName>style.visibility</p:attrName>
                                        </p:attrNameLst>
                                      </p:cBhvr>
                                      <p:to>
                                        <p:strVal val="visible"/>
                                      </p:to>
                                    </p:set>
                                    <p:animEffect transition="in" filter="slide(fromBottom)">
                                      <p:cBhvr>
                                        <p:cTn id="39" dur="500"/>
                                        <p:tgtEl>
                                          <p:spTgt spid="12394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4" fill="hold" grpId="0" nodeType="clickEffect">
                                  <p:stCondLst>
                                    <p:cond delay="0"/>
                                  </p:stCondLst>
                                  <p:childTnLst>
                                    <p:set>
                                      <p:cBhvr>
                                        <p:cTn id="43" dur="1" fill="hold">
                                          <p:stCondLst>
                                            <p:cond delay="0"/>
                                          </p:stCondLst>
                                        </p:cTn>
                                        <p:tgtEl>
                                          <p:spTgt spid="123936"/>
                                        </p:tgtEl>
                                        <p:attrNameLst>
                                          <p:attrName>style.visibility</p:attrName>
                                        </p:attrNameLst>
                                      </p:cBhvr>
                                      <p:to>
                                        <p:strVal val="visible"/>
                                      </p:to>
                                    </p:set>
                                    <p:animEffect transition="in" filter="slide(fromBottom)">
                                      <p:cBhvr>
                                        <p:cTn id="44" dur="500"/>
                                        <p:tgtEl>
                                          <p:spTgt spid="12393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8" presetClass="entr" presetSubtype="12" fill="hold" grpId="0" nodeType="clickEffect">
                                  <p:stCondLst>
                                    <p:cond delay="0"/>
                                  </p:stCondLst>
                                  <p:childTnLst>
                                    <p:set>
                                      <p:cBhvr>
                                        <p:cTn id="48" dur="1" fill="hold">
                                          <p:stCondLst>
                                            <p:cond delay="0"/>
                                          </p:stCondLst>
                                        </p:cTn>
                                        <p:tgtEl>
                                          <p:spTgt spid="123946"/>
                                        </p:tgtEl>
                                        <p:attrNameLst>
                                          <p:attrName>style.visibility</p:attrName>
                                        </p:attrNameLst>
                                      </p:cBhvr>
                                      <p:to>
                                        <p:strVal val="visible"/>
                                      </p:to>
                                    </p:set>
                                    <p:animEffect transition="in" filter="strips(downLeft)">
                                      <p:cBhvr>
                                        <p:cTn id="49" dur="500"/>
                                        <p:tgtEl>
                                          <p:spTgt spid="123946"/>
                                        </p:tgtEl>
                                      </p:cBhvr>
                                    </p:animEffect>
                                  </p:childTnLst>
                                </p:cTn>
                              </p:par>
                              <p:par>
                                <p:cTn id="50" presetID="24" presetClass="entr" presetSubtype="0" fill="hold" grpId="0" nodeType="withEffect">
                                  <p:stCondLst>
                                    <p:cond delay="0"/>
                                  </p:stCondLst>
                                  <p:childTnLst>
                                    <p:set>
                                      <p:cBhvr>
                                        <p:cTn id="51" dur="1" fill="hold">
                                          <p:stCondLst>
                                            <p:cond delay="0"/>
                                          </p:stCondLst>
                                        </p:cTn>
                                        <p:tgtEl>
                                          <p:spTgt spid="123949"/>
                                        </p:tgtEl>
                                        <p:attrNameLst>
                                          <p:attrName>style.visibility</p:attrName>
                                        </p:attrNameLst>
                                      </p:cBhvr>
                                      <p:to>
                                        <p:strVal val="visible"/>
                                      </p:to>
                                    </p:set>
                                    <p:anim to="" calcmode="lin" valueType="num">
                                      <p:cBhvr>
                                        <p:cTn id="52" dur="1" fill="hold"/>
                                        <p:tgtEl>
                                          <p:spTgt spid="123949"/>
                                        </p:tgtEl>
                                        <p:attrNameLst>
                                          <p:attrName/>
                                        </p:attrNameLst>
                                      </p:cBhvr>
                                    </p:anim>
                                  </p:childTnLst>
                                </p:cTn>
                              </p:par>
                              <p:par>
                                <p:cTn id="53" presetID="24" presetClass="entr" presetSubtype="0" fill="hold" grpId="0" nodeType="withEffect">
                                  <p:stCondLst>
                                    <p:cond delay="0"/>
                                  </p:stCondLst>
                                  <p:childTnLst>
                                    <p:set>
                                      <p:cBhvr>
                                        <p:cTn id="54" dur="1" fill="hold">
                                          <p:stCondLst>
                                            <p:cond delay="0"/>
                                          </p:stCondLst>
                                        </p:cTn>
                                        <p:tgtEl>
                                          <p:spTgt spid="123944"/>
                                        </p:tgtEl>
                                        <p:attrNameLst>
                                          <p:attrName>style.visibility</p:attrName>
                                        </p:attrNameLst>
                                      </p:cBhvr>
                                      <p:to>
                                        <p:strVal val="visible"/>
                                      </p:to>
                                    </p:set>
                                    <p:anim to="" calcmode="lin" valueType="num">
                                      <p:cBhvr>
                                        <p:cTn id="55" dur="1" fill="hold"/>
                                        <p:tgtEl>
                                          <p:spTgt spid="123944"/>
                                        </p:tgtEl>
                                        <p:attrNameLst>
                                          <p:attrName/>
                                        </p:attrNameLst>
                                      </p:cBhvr>
                                    </p:anim>
                                  </p:childTnLst>
                                </p:cTn>
                              </p:par>
                              <p:par>
                                <p:cTn id="56" presetID="24" presetClass="entr" presetSubtype="0" fill="hold" grpId="0" nodeType="withEffect">
                                  <p:stCondLst>
                                    <p:cond delay="0"/>
                                  </p:stCondLst>
                                  <p:childTnLst>
                                    <p:set>
                                      <p:cBhvr>
                                        <p:cTn id="57" dur="1" fill="hold">
                                          <p:stCondLst>
                                            <p:cond delay="0"/>
                                          </p:stCondLst>
                                        </p:cTn>
                                        <p:tgtEl>
                                          <p:spTgt spid="123952"/>
                                        </p:tgtEl>
                                        <p:attrNameLst>
                                          <p:attrName>style.visibility</p:attrName>
                                        </p:attrNameLst>
                                      </p:cBhvr>
                                      <p:to>
                                        <p:strVal val="visible"/>
                                      </p:to>
                                    </p:set>
                                    <p:anim to="" calcmode="lin" valueType="num">
                                      <p:cBhvr>
                                        <p:cTn id="58" dur="1" fill="hold"/>
                                        <p:tgtEl>
                                          <p:spTgt spid="123952"/>
                                        </p:tgtEl>
                                        <p:attrNameLst>
                                          <p:attrName/>
                                        </p:attrNameLst>
                                      </p:cBhvr>
                                    </p:anim>
                                  </p:childTnLst>
                                </p:cTn>
                              </p:par>
                              <p:par>
                                <p:cTn id="59" presetID="24" presetClass="entr" presetSubtype="0" fill="hold" grpId="0" nodeType="withEffect">
                                  <p:stCondLst>
                                    <p:cond delay="0"/>
                                  </p:stCondLst>
                                  <p:childTnLst>
                                    <p:set>
                                      <p:cBhvr>
                                        <p:cTn id="60" dur="1" fill="hold">
                                          <p:stCondLst>
                                            <p:cond delay="0"/>
                                          </p:stCondLst>
                                        </p:cTn>
                                        <p:tgtEl>
                                          <p:spTgt spid="123945"/>
                                        </p:tgtEl>
                                        <p:attrNameLst>
                                          <p:attrName>style.visibility</p:attrName>
                                        </p:attrNameLst>
                                      </p:cBhvr>
                                      <p:to>
                                        <p:strVal val="visible"/>
                                      </p:to>
                                    </p:set>
                                    <p:anim to="" calcmode="lin" valueType="num">
                                      <p:cBhvr>
                                        <p:cTn id="61" dur="1" fill="hold"/>
                                        <p:tgtEl>
                                          <p:spTgt spid="123945"/>
                                        </p:tgtEl>
                                        <p:attrNameLst>
                                          <p:attrName/>
                                        </p:attrNameLst>
                                      </p:cBhvr>
                                    </p:anim>
                                  </p:childTnLst>
                                </p:cTn>
                              </p:par>
                              <p:par>
                                <p:cTn id="62" presetID="24" presetClass="entr" presetSubtype="0" fill="hold" grpId="0" nodeType="withEffect">
                                  <p:stCondLst>
                                    <p:cond delay="0"/>
                                  </p:stCondLst>
                                  <p:childTnLst>
                                    <p:set>
                                      <p:cBhvr>
                                        <p:cTn id="63" dur="1" fill="hold">
                                          <p:stCondLst>
                                            <p:cond delay="0"/>
                                          </p:stCondLst>
                                        </p:cTn>
                                        <p:tgtEl>
                                          <p:spTgt spid="123928"/>
                                        </p:tgtEl>
                                        <p:attrNameLst>
                                          <p:attrName>style.visibility</p:attrName>
                                        </p:attrNameLst>
                                      </p:cBhvr>
                                      <p:to>
                                        <p:strVal val="visible"/>
                                      </p:to>
                                    </p:set>
                                    <p:anim to="" calcmode="lin" valueType="num">
                                      <p:cBhvr>
                                        <p:cTn id="64" dur="1" fill="hold"/>
                                        <p:tgtEl>
                                          <p:spTgt spid="123928"/>
                                        </p:tgtEl>
                                        <p:attrNameLst>
                                          <p:attrName/>
                                        </p:attrNameLst>
                                      </p:cBhvr>
                                    </p:anim>
                                  </p:childTnLst>
                                </p:cTn>
                              </p:par>
                              <p:par>
                                <p:cTn id="65" presetID="24" presetClass="entr" presetSubtype="0" fill="hold" grpId="0" nodeType="withEffect">
                                  <p:stCondLst>
                                    <p:cond delay="0"/>
                                  </p:stCondLst>
                                  <p:childTnLst>
                                    <p:set>
                                      <p:cBhvr>
                                        <p:cTn id="66" dur="1" fill="hold">
                                          <p:stCondLst>
                                            <p:cond delay="0"/>
                                          </p:stCondLst>
                                        </p:cTn>
                                        <p:tgtEl>
                                          <p:spTgt spid="123929"/>
                                        </p:tgtEl>
                                        <p:attrNameLst>
                                          <p:attrName>style.visibility</p:attrName>
                                        </p:attrNameLst>
                                      </p:cBhvr>
                                      <p:to>
                                        <p:strVal val="visible"/>
                                      </p:to>
                                    </p:set>
                                    <p:anim to="" calcmode="lin" valueType="num">
                                      <p:cBhvr>
                                        <p:cTn id="67" dur="1" fill="hold"/>
                                        <p:tgtEl>
                                          <p:spTgt spid="123929"/>
                                        </p:tgtEl>
                                        <p:attrNameLst>
                                          <p:attrName/>
                                        </p:attrNameLst>
                                      </p:cBhvr>
                                    </p:anim>
                                  </p:childTnLst>
                                </p:cTn>
                              </p:par>
                              <p:par>
                                <p:cTn id="68" presetID="24" presetClass="entr" presetSubtype="0" fill="hold" grpId="0" nodeType="withEffect">
                                  <p:stCondLst>
                                    <p:cond delay="0"/>
                                  </p:stCondLst>
                                  <p:childTnLst>
                                    <p:set>
                                      <p:cBhvr>
                                        <p:cTn id="69" dur="1" fill="hold">
                                          <p:stCondLst>
                                            <p:cond delay="0"/>
                                          </p:stCondLst>
                                        </p:cTn>
                                        <p:tgtEl>
                                          <p:spTgt spid="123950"/>
                                        </p:tgtEl>
                                        <p:attrNameLst>
                                          <p:attrName>style.visibility</p:attrName>
                                        </p:attrNameLst>
                                      </p:cBhvr>
                                      <p:to>
                                        <p:strVal val="visible"/>
                                      </p:to>
                                    </p:set>
                                    <p:anim to="" calcmode="lin" valueType="num">
                                      <p:cBhvr>
                                        <p:cTn id="70" dur="1" fill="hold"/>
                                        <p:tgtEl>
                                          <p:spTgt spid="12395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21" grpId="0"/>
      <p:bldP spid="123928" grpId="0" animBg="1"/>
      <p:bldP spid="123929" grpId="0" animBg="1"/>
      <p:bldP spid="123930" grpId="0" animBg="1"/>
      <p:bldP spid="123931" grpId="0" animBg="1"/>
      <p:bldP spid="123933" grpId="0" animBg="1"/>
      <p:bldP spid="123934" grpId="0" animBg="1"/>
      <p:bldP spid="123935" grpId="0" animBg="1"/>
      <p:bldP spid="123936" grpId="0" animBg="1"/>
      <p:bldP spid="123943" grpId="0" animBg="1"/>
      <p:bldP spid="123944" grpId="0" animBg="1"/>
      <p:bldP spid="123945" grpId="0" animBg="1"/>
      <p:bldP spid="123946" grpId="0" animBg="1"/>
      <p:bldP spid="123949" grpId="0" animBg="1"/>
      <p:bldP spid="123950" grpId="0" animBg="1"/>
      <p:bldP spid="12395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FF0000"/>
            </a:gs>
          </a:gsLst>
          <a:lin ang="5400000" scaled="1"/>
        </a:gra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l" eaLnBrk="1" hangingPunct="1"/>
            <a:r>
              <a:rPr lang="en-US" sz="3200" b="1" smtClean="0">
                <a:solidFill>
                  <a:srgbClr val="FF00FF"/>
                </a:solidFill>
              </a:rPr>
              <a:t/>
            </a:r>
            <a:br>
              <a:rPr lang="en-US" sz="3200" b="1" smtClean="0">
                <a:solidFill>
                  <a:srgbClr val="FF00FF"/>
                </a:solidFill>
              </a:rPr>
            </a:br>
            <a:r>
              <a:rPr lang="en-US" sz="3200" b="1" smtClean="0">
                <a:solidFill>
                  <a:srgbClr val="FF0000"/>
                </a:solidFill>
              </a:rPr>
              <a:t>                    </a:t>
            </a:r>
            <a:r>
              <a:rPr lang="en-US" sz="3200" b="1" u="sng" smtClean="0">
                <a:solidFill>
                  <a:srgbClr val="FF0000"/>
                </a:solidFill>
              </a:rPr>
              <a:t>Tập đọc</a:t>
            </a:r>
            <a:r>
              <a:rPr lang="en-US" sz="3200" b="1" smtClean="0">
                <a:solidFill>
                  <a:srgbClr val="FF0000"/>
                </a:solidFill>
              </a:rPr>
              <a:t>          </a:t>
            </a:r>
            <a:r>
              <a:rPr lang="en-US" sz="3200" b="1" smtClean="0"/>
              <a:t/>
            </a:r>
            <a:br>
              <a:rPr lang="en-US" sz="3200" b="1" smtClean="0"/>
            </a:br>
            <a:r>
              <a:rPr lang="en-US" sz="3200" b="1" smtClean="0"/>
              <a:t>                    Quả tim khỉ</a:t>
            </a:r>
          </a:p>
        </p:txBody>
      </p:sp>
      <p:sp>
        <p:nvSpPr>
          <p:cNvPr id="6147" name="Rectangle 3"/>
          <p:cNvSpPr>
            <a:spLocks noGrp="1" noChangeArrowheads="1"/>
          </p:cNvSpPr>
          <p:nvPr>
            <p:ph type="body" idx="1"/>
          </p:nvPr>
        </p:nvSpPr>
        <p:spPr/>
        <p:txBody>
          <a:bodyPr/>
          <a:lstStyle/>
          <a:p>
            <a:pPr eaLnBrk="1" hangingPunct="1">
              <a:lnSpc>
                <a:spcPct val="80000"/>
              </a:lnSpc>
              <a:buFontTx/>
              <a:buNone/>
            </a:pPr>
            <a:r>
              <a:rPr lang="en-US" sz="2400" smtClean="0"/>
              <a:t>1</a:t>
            </a:r>
            <a:r>
              <a:rPr lang="en-US" sz="1600" smtClean="0"/>
              <a:t>. </a:t>
            </a:r>
            <a:r>
              <a:rPr lang="en-US" sz="2800" smtClean="0"/>
              <a:t>Một ngày nắng đẹp, đang leo trèo trên hàng dừa ven sông, Khỉ bỗng nghe một tiếng quẫy mạnh dưới nước. Một con vật da sần sùi, dài thượt, nhe hàm răng nhọn hoắt như một lưỡi cưa sắc, trườn lên bãi cát.</a:t>
            </a:r>
          </a:p>
          <a:p>
            <a:pPr eaLnBrk="1" hangingPunct="1">
              <a:lnSpc>
                <a:spcPct val="80000"/>
              </a:lnSpc>
              <a:buFontTx/>
              <a:buNone/>
            </a:pPr>
            <a:r>
              <a:rPr lang="en-US" sz="2800" smtClean="0"/>
              <a:t>    Nó nhìn khỉ bằng cặp mắt ti hí với hai hàng nước mắt chảy dài. Khỉ ngạc nhiên:</a:t>
            </a:r>
          </a:p>
          <a:p>
            <a:pPr eaLnBrk="1" hangingPunct="1">
              <a:lnSpc>
                <a:spcPct val="80000"/>
              </a:lnSpc>
              <a:buFontTx/>
              <a:buNone/>
            </a:pPr>
            <a:r>
              <a:rPr lang="en-US" sz="2800" smtClean="0"/>
              <a:t>   - Bạn là ai ? Vì sao bạn khóc ?</a:t>
            </a:r>
          </a:p>
          <a:p>
            <a:pPr eaLnBrk="1" hangingPunct="1">
              <a:lnSpc>
                <a:spcPct val="80000"/>
              </a:lnSpc>
              <a:buFontTx/>
              <a:buNone/>
            </a:pPr>
            <a:r>
              <a:rPr lang="en-US" sz="2800" smtClean="0"/>
              <a:t>   - Tôi là Cá Sấu. Tôi khóc vì chả ai chơi với tôi.</a:t>
            </a:r>
          </a:p>
          <a:p>
            <a:pPr eaLnBrk="1" hangingPunct="1">
              <a:lnSpc>
                <a:spcPct val="80000"/>
              </a:lnSpc>
              <a:buFontTx/>
              <a:buNone/>
            </a:pPr>
            <a:r>
              <a:rPr lang="en-US" sz="2800" smtClean="0"/>
              <a:t>    Khỉ nghe vậy, mời Cá Sấu kết bạn.</a:t>
            </a:r>
          </a:p>
          <a:p>
            <a:pPr eaLnBrk="1" hangingPunct="1">
              <a:lnSpc>
                <a:spcPct val="80000"/>
              </a:lnSpc>
              <a:buFontTx/>
              <a:buNone/>
            </a:pPr>
            <a:r>
              <a:rPr lang="en-US" sz="2800" smtClean="0"/>
              <a:t>    Từ đó, ngày nào Cá Sấu cũng đến, ăn những hoa quả mà Khỉ hái cho.</a:t>
            </a:r>
          </a:p>
          <a:p>
            <a:pPr eaLnBrk="1" hangingPunct="1">
              <a:lnSpc>
                <a:spcPct val="80000"/>
              </a:lnSpc>
              <a:buFontTx/>
              <a:buNone/>
            </a:pPr>
            <a:endParaRPr lang="en-US" smtClean="0"/>
          </a:p>
          <a:p>
            <a:pPr eaLnBrk="1" hangingPunct="1">
              <a:lnSpc>
                <a:spcPct val="80000"/>
              </a:lnSpc>
              <a:buFontTx/>
              <a:buNone/>
            </a:pPr>
            <a:endParaRPr lang="en-US"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FFFF"/>
            </a:gs>
          </a:gsLst>
          <a:lin ang="5400000" scaled="1"/>
        </a:gra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l" eaLnBrk="1" hangingPunct="1"/>
            <a:r>
              <a:rPr lang="en-US" sz="3200" b="1" smtClean="0">
                <a:solidFill>
                  <a:srgbClr val="FF00FF"/>
                </a:solidFill>
              </a:rPr>
              <a:t/>
            </a:r>
            <a:br>
              <a:rPr lang="en-US" sz="3200" b="1" smtClean="0">
                <a:solidFill>
                  <a:srgbClr val="FF00FF"/>
                </a:solidFill>
              </a:rPr>
            </a:br>
            <a:r>
              <a:rPr lang="en-US" sz="3200" b="1" smtClean="0">
                <a:solidFill>
                  <a:srgbClr val="FF0000"/>
                </a:solidFill>
              </a:rPr>
              <a:t>                     </a:t>
            </a:r>
            <a:r>
              <a:rPr lang="en-US" sz="3200" b="1" u="sng" smtClean="0">
                <a:solidFill>
                  <a:srgbClr val="FF0000"/>
                </a:solidFill>
              </a:rPr>
              <a:t>Tập đọc</a:t>
            </a:r>
            <a:r>
              <a:rPr lang="en-US" sz="3200" b="1" smtClean="0">
                <a:solidFill>
                  <a:srgbClr val="FF0000"/>
                </a:solidFill>
              </a:rPr>
              <a:t>          </a:t>
            </a:r>
            <a:r>
              <a:rPr lang="en-US" sz="3200" b="1" smtClean="0"/>
              <a:t/>
            </a:r>
            <a:br>
              <a:rPr lang="en-US" sz="3200" b="1" smtClean="0"/>
            </a:br>
            <a:r>
              <a:rPr lang="en-US" sz="3200" b="1" smtClean="0"/>
              <a:t>                     Quả tim khỉ</a:t>
            </a:r>
          </a:p>
        </p:txBody>
      </p:sp>
      <p:sp>
        <p:nvSpPr>
          <p:cNvPr id="7171" name="Rectangle 3"/>
          <p:cNvSpPr>
            <a:spLocks noGrp="1" noChangeArrowheads="1"/>
          </p:cNvSpPr>
          <p:nvPr>
            <p:ph type="body" idx="1"/>
          </p:nvPr>
        </p:nvSpPr>
        <p:spPr/>
        <p:txBody>
          <a:bodyPr/>
          <a:lstStyle/>
          <a:p>
            <a:pPr eaLnBrk="1" hangingPunct="1">
              <a:buFontTx/>
              <a:buNone/>
            </a:pPr>
            <a:r>
              <a:rPr lang="en-US" sz="2800" smtClean="0"/>
              <a:t>2.</a:t>
            </a:r>
            <a:r>
              <a:rPr lang="en-US" sz="900" smtClean="0"/>
              <a:t> </a:t>
            </a:r>
            <a:r>
              <a:rPr lang="en-US" sz="2800" smtClean="0"/>
              <a:t>Một hôm, Cá Sấu mời Khỉ đến chơi nhà. Khỉ nhận lời, ngồi lên lưng Cá Sấu. Bơi đã xa bờ, Cá Sấu mới bảo:</a:t>
            </a:r>
          </a:p>
          <a:p>
            <a:pPr eaLnBrk="1" hangingPunct="1">
              <a:buFontTx/>
              <a:buChar char="-"/>
            </a:pPr>
            <a:r>
              <a:rPr lang="en-US" sz="2800" smtClean="0"/>
              <a:t>Vua của chúng tôi ốm nặng, phải ăn một quả tim khỉ mới khỏi. Tôi cần quả tim của bạn.</a:t>
            </a:r>
          </a:p>
          <a:p>
            <a:pPr eaLnBrk="1" hangingPunct="1">
              <a:buFontTx/>
              <a:buNone/>
            </a:pPr>
            <a:r>
              <a:rPr lang="en-US" sz="2800" smtClean="0"/>
              <a:t>   Khỉ nghe vậy hết sức hoảng sợ. Nhưng rồi trấn tĩnh lại, nó bảo:</a:t>
            </a:r>
          </a:p>
          <a:p>
            <a:pPr eaLnBrk="1" hangingPunct="1">
              <a:buFontTx/>
              <a:buChar char="-"/>
            </a:pPr>
            <a:r>
              <a:rPr lang="en-US" sz="2800" smtClean="0"/>
              <a:t>Chuyện quan trọng vậy mà bạn chẳng bảo trước. Quả tim tôi để ở nhà. Mau đưa tôi về, tôi sẽ lấy tim dâng lên vua của bạn.</a:t>
            </a:r>
          </a:p>
          <a:p>
            <a:pPr eaLnBrk="1" hangingPunct="1">
              <a:buFontTx/>
              <a:buNone/>
            </a:pPr>
            <a:endParaRPr lang="en-US" sz="2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FFFF"/>
            </a:gs>
            <a:gs pos="100000">
              <a:schemeClr val="accent1"/>
            </a:gs>
          </a:gsLst>
          <a:lin ang="5400000" scaled="1"/>
        </a:gra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3200" b="1" smtClean="0">
                <a:solidFill>
                  <a:srgbClr val="FF00FF"/>
                </a:solidFill>
              </a:rPr>
              <a:t/>
            </a:r>
            <a:br>
              <a:rPr lang="en-US" sz="3200" b="1" smtClean="0">
                <a:solidFill>
                  <a:srgbClr val="FF00FF"/>
                </a:solidFill>
              </a:rPr>
            </a:br>
            <a:r>
              <a:rPr lang="en-US" sz="3200" b="1" smtClean="0">
                <a:solidFill>
                  <a:srgbClr val="FF0000"/>
                </a:solidFill>
              </a:rPr>
              <a:t>               </a:t>
            </a:r>
            <a:r>
              <a:rPr lang="en-US" sz="3200" b="1" u="sng" smtClean="0">
                <a:solidFill>
                  <a:srgbClr val="FF0000"/>
                </a:solidFill>
              </a:rPr>
              <a:t>Tập đọc</a:t>
            </a:r>
            <a:r>
              <a:rPr lang="en-US" sz="3200" b="1" smtClean="0">
                <a:solidFill>
                  <a:srgbClr val="FF0000"/>
                </a:solidFill>
              </a:rPr>
              <a:t>          </a:t>
            </a:r>
            <a:r>
              <a:rPr lang="en-US" sz="3200" b="1" smtClean="0"/>
              <a:t/>
            </a:r>
            <a:br>
              <a:rPr lang="en-US" sz="3200" b="1" smtClean="0"/>
            </a:br>
            <a:r>
              <a:rPr lang="en-US" sz="3200" b="1" smtClean="0"/>
              <a:t>Quả tim khỉ</a:t>
            </a:r>
          </a:p>
        </p:txBody>
      </p:sp>
      <p:sp>
        <p:nvSpPr>
          <p:cNvPr id="8195" name="Rectangle 3"/>
          <p:cNvSpPr>
            <a:spLocks noGrp="1" noChangeArrowheads="1"/>
          </p:cNvSpPr>
          <p:nvPr>
            <p:ph type="body" idx="1"/>
          </p:nvPr>
        </p:nvSpPr>
        <p:spPr/>
        <p:txBody>
          <a:bodyPr/>
          <a:lstStyle/>
          <a:p>
            <a:pPr eaLnBrk="1" hangingPunct="1">
              <a:buFontTx/>
              <a:buNone/>
            </a:pPr>
            <a:r>
              <a:rPr lang="en-US" smtClean="0"/>
              <a:t>3. Cá Sấu tưởng thật, liền đưa Khỉ trở lại bờ. Tới nơi, Khỉ đu vút lên cành cây, mắng:</a:t>
            </a:r>
          </a:p>
          <a:p>
            <a:pPr eaLnBrk="1" hangingPunct="1">
              <a:buFontTx/>
              <a:buNone/>
            </a:pPr>
            <a:r>
              <a:rPr lang="en-US" smtClean="0"/>
              <a:t>    - Con vật bội bạc kia ! Đi đi ! Chẳng ai thèm kết bạn với những kẻ giả dối như mi đâu.</a:t>
            </a:r>
          </a:p>
          <a:p>
            <a:pPr eaLnBrk="1" hangingPunct="1">
              <a:buFontTx/>
              <a:buNone/>
            </a:pPr>
            <a:r>
              <a:rPr lang="en-US" smtClean="0"/>
              <a:t>    Cá Sấu tẽn tò, lặn sâu xuống nước, lủi mất.</a:t>
            </a:r>
          </a:p>
          <a:p>
            <a:pPr eaLnBrk="1" hangingPunct="1">
              <a:buFontTx/>
              <a:buNone/>
            </a:pPr>
            <a:endParaRPr lang="en-US" smtClean="0"/>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folHlink"/>
            </a:gs>
            <a:gs pos="100000">
              <a:srgbClr val="E9EAB4"/>
            </a:gs>
          </a:gsLst>
          <a:lin ang="5400000" scaled="1"/>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304800"/>
            <a:ext cx="8534400" cy="1828800"/>
          </a:xfrm>
        </p:spPr>
        <p:txBody>
          <a:bodyPr/>
          <a:lstStyle/>
          <a:p>
            <a:pPr algn="l" eaLnBrk="1" hangingPunct="1"/>
            <a:r>
              <a:rPr lang="en-US" sz="4000" b="1" smtClean="0">
                <a:solidFill>
                  <a:srgbClr val="66FF33"/>
                </a:solidFill>
              </a:rPr>
              <a:t/>
            </a:r>
            <a:br>
              <a:rPr lang="en-US" sz="4000" b="1" smtClean="0">
                <a:solidFill>
                  <a:srgbClr val="66FF33"/>
                </a:solidFill>
              </a:rPr>
            </a:br>
            <a:r>
              <a:rPr lang="en-US" sz="4000" b="1" smtClean="0">
                <a:solidFill>
                  <a:srgbClr val="A50021"/>
                </a:solidFill>
              </a:rPr>
              <a:t/>
            </a:r>
            <a:br>
              <a:rPr lang="en-US" sz="4000" b="1" smtClean="0">
                <a:solidFill>
                  <a:srgbClr val="A50021"/>
                </a:solidFill>
              </a:rPr>
            </a:br>
            <a:r>
              <a:rPr lang="en-US" sz="4000" b="1" smtClean="0">
                <a:solidFill>
                  <a:srgbClr val="A50021"/>
                </a:solidFill>
              </a:rPr>
              <a:t>                       </a:t>
            </a:r>
            <a:r>
              <a:rPr lang="en-US" sz="4000" b="1" u="sng" smtClean="0">
                <a:solidFill>
                  <a:srgbClr val="A50021"/>
                </a:solidFill>
              </a:rPr>
              <a:t>Tập đọc</a:t>
            </a:r>
            <a:r>
              <a:rPr lang="en-US" sz="4000" b="1" smtClean="0">
                <a:solidFill>
                  <a:srgbClr val="66FF33"/>
                </a:solidFill>
              </a:rPr>
              <a:t> </a:t>
            </a:r>
            <a:r>
              <a:rPr lang="en-US" sz="4000" smtClean="0"/>
              <a:t>               </a:t>
            </a:r>
            <a:br>
              <a:rPr lang="en-US" sz="4000" smtClean="0"/>
            </a:br>
            <a:r>
              <a:rPr lang="en-US" sz="4000" smtClean="0"/>
              <a:t>                    </a:t>
            </a:r>
            <a:r>
              <a:rPr lang="en-US" sz="4000" smtClean="0">
                <a:solidFill>
                  <a:srgbClr val="A50021"/>
                </a:solidFill>
              </a:rPr>
              <a:t>Quả tim khỉ</a:t>
            </a:r>
            <a:br>
              <a:rPr lang="en-US" sz="4000" smtClean="0">
                <a:solidFill>
                  <a:srgbClr val="A50021"/>
                </a:solidFill>
              </a:rPr>
            </a:br>
            <a:endParaRPr lang="en-US" sz="4000" smtClean="0">
              <a:solidFill>
                <a:srgbClr val="A50021"/>
              </a:solidFill>
            </a:endParaRPr>
          </a:p>
        </p:txBody>
      </p:sp>
      <p:sp>
        <p:nvSpPr>
          <p:cNvPr id="60419" name="Rectangle 3"/>
          <p:cNvSpPr>
            <a:spLocks noGrp="1" noChangeArrowheads="1"/>
          </p:cNvSpPr>
          <p:nvPr>
            <p:ph type="body" idx="1"/>
          </p:nvPr>
        </p:nvSpPr>
        <p:spPr>
          <a:xfrm>
            <a:off x="0" y="2743200"/>
            <a:ext cx="9144000" cy="3535363"/>
          </a:xfrm>
        </p:spPr>
        <p:txBody>
          <a:bodyPr/>
          <a:lstStyle/>
          <a:p>
            <a:pPr eaLnBrk="1" hangingPunct="1">
              <a:buFontTx/>
              <a:buNone/>
            </a:pPr>
            <a:r>
              <a:rPr lang="en-US" sz="2800" smtClean="0"/>
              <a:t>  </a:t>
            </a:r>
            <a:r>
              <a:rPr lang="en-US" sz="2800" b="1" smtClean="0">
                <a:solidFill>
                  <a:srgbClr val="0000FF"/>
                </a:solidFill>
              </a:rPr>
              <a:t>Đoạn 1:</a:t>
            </a:r>
            <a:r>
              <a:rPr lang="en-US" sz="2800" smtClean="0">
                <a:solidFill>
                  <a:srgbClr val="A50021"/>
                </a:solidFill>
              </a:rPr>
              <a:t> </a:t>
            </a:r>
            <a:r>
              <a:rPr lang="en-US" sz="2800" smtClean="0">
                <a:solidFill>
                  <a:schemeClr val="tx2"/>
                </a:solidFill>
              </a:rPr>
              <a:t>Gi</a:t>
            </a:r>
            <a:r>
              <a:rPr lang="en-US" smtClean="0"/>
              <a:t>ọng của người </a:t>
            </a:r>
            <a:r>
              <a:rPr lang="en-US" sz="2800" smtClean="0"/>
              <a:t>dẫn chuyện</a:t>
            </a:r>
            <a:r>
              <a:rPr lang="en-US" smtClean="0"/>
              <a:t> đọc</a:t>
            </a:r>
            <a:r>
              <a:rPr lang="en-US" sz="2800" smtClean="0"/>
              <a:t> vui vẻ; Giọng Khỉ: chân thật hồn nhiên; Giọng Cá Sấu: buồn bã, tủi thân.</a:t>
            </a:r>
          </a:p>
          <a:p>
            <a:pPr eaLnBrk="1" hangingPunct="1">
              <a:buFontTx/>
              <a:buNone/>
            </a:pPr>
            <a:r>
              <a:rPr lang="en-US" sz="2800" smtClean="0">
                <a:solidFill>
                  <a:srgbClr val="A50021"/>
                </a:solidFill>
              </a:rPr>
              <a:t>  </a:t>
            </a:r>
            <a:r>
              <a:rPr lang="en-US" sz="2800" b="1" smtClean="0">
                <a:solidFill>
                  <a:srgbClr val="0000FF"/>
                </a:solidFill>
              </a:rPr>
              <a:t>Đoạn 2:</a:t>
            </a:r>
            <a:r>
              <a:rPr lang="en-US" sz="2800" smtClean="0">
                <a:solidFill>
                  <a:srgbClr val="A50021"/>
                </a:solidFill>
              </a:rPr>
              <a:t> </a:t>
            </a:r>
            <a:r>
              <a:rPr lang="en-US" sz="2800" smtClean="0"/>
              <a:t>Giọng nguời d</a:t>
            </a:r>
            <a:r>
              <a:rPr lang="en-US" smtClean="0"/>
              <a:t>ẫn</a:t>
            </a:r>
            <a:r>
              <a:rPr lang="en-US" sz="2800" smtClean="0"/>
              <a:t> chuyện hồi hộp; Giọng Khỉ: bình tĩnh, khôn ngoan khi nói với Cá Sấu ở giữa sông;</a:t>
            </a:r>
          </a:p>
          <a:p>
            <a:pPr eaLnBrk="1" hangingPunct="1">
              <a:buFontTx/>
              <a:buNone/>
            </a:pPr>
            <a:r>
              <a:rPr lang="en-US" sz="2800" smtClean="0"/>
              <a:t>  Giọng Cá Sấu: giả dối.</a:t>
            </a:r>
          </a:p>
          <a:p>
            <a:pPr eaLnBrk="1" hangingPunct="1">
              <a:buFontTx/>
              <a:buNone/>
            </a:pPr>
            <a:r>
              <a:rPr lang="en-US" sz="2800" smtClean="0">
                <a:solidFill>
                  <a:srgbClr val="A50021"/>
                </a:solidFill>
              </a:rPr>
              <a:t>  </a:t>
            </a:r>
            <a:r>
              <a:rPr lang="en-US" sz="2800" b="1" smtClean="0">
                <a:solidFill>
                  <a:srgbClr val="0000FF"/>
                </a:solidFill>
              </a:rPr>
              <a:t>Đoạn 3:</a:t>
            </a:r>
            <a:r>
              <a:rPr lang="en-US" sz="2800" smtClean="0">
                <a:solidFill>
                  <a:srgbClr val="A50021"/>
                </a:solidFill>
              </a:rPr>
              <a:t> </a:t>
            </a:r>
            <a:r>
              <a:rPr lang="en-US" sz="2800" smtClean="0"/>
              <a:t>Giọng ngưòi dẫn chuyện hả hê; Giọng Khỉ: phẫn nộ khi mắng Cá Sấu.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 calcmode="lin" valueType="num">
                                      <p:cBhvr>
                                        <p:cTn id="7"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04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nodeType="clickEffect">
                                  <p:stCondLst>
                                    <p:cond delay="0"/>
                                  </p:stCondLst>
                                  <p:childTnLst>
                                    <p:set>
                                      <p:cBhvr>
                                        <p:cTn id="13" dur="1" fill="hold">
                                          <p:stCondLst>
                                            <p:cond delay="0"/>
                                          </p:stCondLst>
                                        </p:cTn>
                                        <p:tgtEl>
                                          <p:spTgt spid="60419">
                                            <p:txEl>
                                              <p:pRg st="1" end="1"/>
                                            </p:txEl>
                                          </p:spTgt>
                                        </p:tgtEl>
                                        <p:attrNameLst>
                                          <p:attrName>style.visibility</p:attrName>
                                        </p:attrNameLst>
                                      </p:cBhvr>
                                      <p:to>
                                        <p:strVal val="visible"/>
                                      </p:to>
                                    </p:set>
                                    <p:animEffect transition="in" filter="slide(fromBottom)">
                                      <p:cBhvr>
                                        <p:cTn id="14" dur="500"/>
                                        <p:tgtEl>
                                          <p:spTgt spid="60419">
                                            <p:txEl>
                                              <p:pRg st="1" end="1"/>
                                            </p:txEl>
                                          </p:spTgt>
                                        </p:tgtEl>
                                      </p:cBhvr>
                                    </p:animEffect>
                                  </p:childTnLst>
                                </p:cTn>
                              </p:par>
                              <p:par>
                                <p:cTn id="15" presetID="12" presetClass="entr" presetSubtype="4" fill="hold" nodeType="withEffect">
                                  <p:stCondLst>
                                    <p:cond delay="0"/>
                                  </p:stCondLst>
                                  <p:childTnLst>
                                    <p:set>
                                      <p:cBhvr>
                                        <p:cTn id="16" dur="1" fill="hold">
                                          <p:stCondLst>
                                            <p:cond delay="0"/>
                                          </p:stCondLst>
                                        </p:cTn>
                                        <p:tgtEl>
                                          <p:spTgt spid="60419">
                                            <p:txEl>
                                              <p:pRg st="2" end="2"/>
                                            </p:txEl>
                                          </p:spTgt>
                                        </p:tgtEl>
                                        <p:attrNameLst>
                                          <p:attrName>style.visibility</p:attrName>
                                        </p:attrNameLst>
                                      </p:cBhvr>
                                      <p:to>
                                        <p:strVal val="visible"/>
                                      </p:to>
                                    </p:set>
                                    <p:animEffect transition="in" filter="slide(fromBottom)">
                                      <p:cBhvr>
                                        <p:cTn id="17" dur="500"/>
                                        <p:tgtEl>
                                          <p:spTgt spid="604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60419">
                                            <p:txEl>
                                              <p:pRg st="3" end="3"/>
                                            </p:txEl>
                                          </p:spTgt>
                                        </p:tgtEl>
                                        <p:attrNameLst>
                                          <p:attrName>style.visibility</p:attrName>
                                        </p:attrNameLst>
                                      </p:cBhvr>
                                      <p:to>
                                        <p:strVal val="visible"/>
                                      </p:to>
                                    </p:set>
                                    <p:animEffect transition="in" filter="slide(fromBottom)">
                                      <p:cBhvr>
                                        <p:cTn id="22" dur="500"/>
                                        <p:tgtEl>
                                          <p:spTgt spid="604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accent1"/>
            </a:gs>
            <a:gs pos="100000">
              <a:srgbClr val="00FFFF"/>
            </a:gs>
          </a:gsLst>
          <a:lin ang="5400000" scaled="1"/>
        </a:gra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04800"/>
            <a:ext cx="8229600" cy="1600200"/>
          </a:xfrm>
        </p:spPr>
        <p:txBody>
          <a:bodyPr/>
          <a:lstStyle/>
          <a:p>
            <a:pPr algn="l" eaLnBrk="1" hangingPunct="1"/>
            <a:r>
              <a:rPr lang="en-US" sz="3200" b="1" smtClean="0">
                <a:solidFill>
                  <a:srgbClr val="FF00FF"/>
                </a:solidFill>
              </a:rPr>
              <a:t/>
            </a:r>
            <a:br>
              <a:rPr lang="en-US" sz="3200" b="1" smtClean="0">
                <a:solidFill>
                  <a:srgbClr val="FF00FF"/>
                </a:solidFill>
              </a:rPr>
            </a:br>
            <a:r>
              <a:rPr lang="en-US" sz="3200" b="1" smtClean="0">
                <a:solidFill>
                  <a:srgbClr val="FF0000"/>
                </a:solidFill>
              </a:rPr>
              <a:t>                     </a:t>
            </a:r>
            <a:r>
              <a:rPr lang="en-US" sz="3200" b="1" u="sng" smtClean="0">
                <a:solidFill>
                  <a:srgbClr val="FF0000"/>
                </a:solidFill>
              </a:rPr>
              <a:t>Tập đọc</a:t>
            </a:r>
            <a:r>
              <a:rPr lang="en-US" sz="3200" b="1" smtClean="0">
                <a:solidFill>
                  <a:srgbClr val="FF0000"/>
                </a:solidFill>
              </a:rPr>
              <a:t>          </a:t>
            </a:r>
            <a:r>
              <a:rPr lang="en-US" sz="3200" b="1" smtClean="0"/>
              <a:t/>
            </a:r>
            <a:br>
              <a:rPr lang="en-US" sz="3200" b="1" smtClean="0"/>
            </a:br>
            <a:r>
              <a:rPr lang="en-US" sz="3200" b="1" smtClean="0"/>
              <a:t>                     Quả tim khỉ</a:t>
            </a:r>
          </a:p>
        </p:txBody>
      </p:sp>
      <p:sp>
        <p:nvSpPr>
          <p:cNvPr id="61443" name="Rectangle 3"/>
          <p:cNvSpPr>
            <a:spLocks noGrp="1" noChangeArrowheads="1"/>
          </p:cNvSpPr>
          <p:nvPr>
            <p:ph type="body" idx="1"/>
          </p:nvPr>
        </p:nvSpPr>
        <p:spPr>
          <a:xfrm>
            <a:off x="685800" y="1981200"/>
            <a:ext cx="7696200" cy="4648200"/>
          </a:xfrm>
        </p:spPr>
        <p:txBody>
          <a:bodyPr/>
          <a:lstStyle/>
          <a:p>
            <a:pPr eaLnBrk="1" hangingPunct="1">
              <a:lnSpc>
                <a:spcPct val="80000"/>
              </a:lnSpc>
              <a:buFontTx/>
              <a:buNone/>
            </a:pPr>
            <a:r>
              <a:rPr lang="en-US" sz="2400" smtClean="0"/>
              <a:t>1</a:t>
            </a:r>
            <a:r>
              <a:rPr lang="en-US" sz="1600" smtClean="0"/>
              <a:t>. </a:t>
            </a:r>
            <a:r>
              <a:rPr lang="en-US" sz="2800" smtClean="0"/>
              <a:t>Một ngày nắng đẹp, đang leo trèo trên hàng dừa ven sông, Khỉ bỗng nghe một tiếng quẫy mạnh dưới nước. Một con vật da sần sùi, dài thượt, nhe hàm răng nhọn hoắt như một lưỡi cưa sắc, trườn lên bãi cát.</a:t>
            </a:r>
          </a:p>
          <a:p>
            <a:pPr eaLnBrk="1" hangingPunct="1">
              <a:lnSpc>
                <a:spcPct val="80000"/>
              </a:lnSpc>
              <a:buFontTx/>
              <a:buNone/>
            </a:pPr>
            <a:r>
              <a:rPr lang="en-US" sz="2800" smtClean="0"/>
              <a:t>    Nó nhìn khỉ bằng cặp mắt ti hí với hai hàng nước mắt chảy dài. Khỉ ngạc nhiên:</a:t>
            </a:r>
          </a:p>
          <a:p>
            <a:pPr eaLnBrk="1" hangingPunct="1">
              <a:lnSpc>
                <a:spcPct val="80000"/>
              </a:lnSpc>
              <a:buFontTx/>
              <a:buNone/>
            </a:pPr>
            <a:r>
              <a:rPr lang="en-US" sz="2800" smtClean="0"/>
              <a:t>   - Bạn là ai ? Vì sao bạn khóc ?</a:t>
            </a:r>
          </a:p>
          <a:p>
            <a:pPr eaLnBrk="1" hangingPunct="1">
              <a:lnSpc>
                <a:spcPct val="80000"/>
              </a:lnSpc>
              <a:buFontTx/>
              <a:buNone/>
            </a:pPr>
            <a:r>
              <a:rPr lang="en-US" sz="2800" smtClean="0"/>
              <a:t>   - Tôi là Cá Sấu. Tôi khóc vì chả ai chơi với tôi.</a:t>
            </a:r>
          </a:p>
          <a:p>
            <a:pPr eaLnBrk="1" hangingPunct="1">
              <a:lnSpc>
                <a:spcPct val="80000"/>
              </a:lnSpc>
              <a:buFontTx/>
              <a:buNone/>
            </a:pPr>
            <a:r>
              <a:rPr lang="en-US" sz="2800" smtClean="0"/>
              <a:t>    Khỉ nghe vậy, mời Cá Sấu kết bạn.</a:t>
            </a:r>
          </a:p>
          <a:p>
            <a:pPr eaLnBrk="1" hangingPunct="1">
              <a:lnSpc>
                <a:spcPct val="80000"/>
              </a:lnSpc>
              <a:buFontTx/>
              <a:buNone/>
            </a:pPr>
            <a:r>
              <a:rPr lang="en-US" sz="2800" smtClean="0"/>
              <a:t>    Từ đó, ngày nào Cá Sấu cũng đến, ăn những hoa quả mà Khỉ hái cho.</a:t>
            </a:r>
          </a:p>
          <a:p>
            <a:pPr eaLnBrk="1" hangingPunct="1">
              <a:lnSpc>
                <a:spcPct val="80000"/>
              </a:lnSpc>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wedge">
                                      <p:cBhvr>
                                        <p:cTn id="7" dur="2000"/>
                                        <p:tgtEl>
                                          <p:spTgt spid="61443">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61443">
                                            <p:txEl>
                                              <p:pRg st="1" end="1"/>
                                            </p:txEl>
                                          </p:spTgt>
                                        </p:tgtEl>
                                        <p:attrNameLst>
                                          <p:attrName>style.visibility</p:attrName>
                                        </p:attrNameLst>
                                      </p:cBhvr>
                                      <p:to>
                                        <p:strVal val="visible"/>
                                      </p:to>
                                    </p:set>
                                    <p:animEffect transition="in" filter="wedge">
                                      <p:cBhvr>
                                        <p:cTn id="10" dur="2000"/>
                                        <p:tgtEl>
                                          <p:spTgt spid="61443">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61443">
                                            <p:txEl>
                                              <p:pRg st="2" end="2"/>
                                            </p:txEl>
                                          </p:spTgt>
                                        </p:tgtEl>
                                        <p:attrNameLst>
                                          <p:attrName>style.visibility</p:attrName>
                                        </p:attrNameLst>
                                      </p:cBhvr>
                                      <p:to>
                                        <p:strVal val="visible"/>
                                      </p:to>
                                    </p:set>
                                    <p:animEffect transition="in" filter="wedge">
                                      <p:cBhvr>
                                        <p:cTn id="13" dur="2000"/>
                                        <p:tgtEl>
                                          <p:spTgt spid="61443">
                                            <p:txEl>
                                              <p:pRg st="2" end="2"/>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61443">
                                            <p:txEl>
                                              <p:pRg st="3" end="3"/>
                                            </p:txEl>
                                          </p:spTgt>
                                        </p:tgtEl>
                                        <p:attrNameLst>
                                          <p:attrName>style.visibility</p:attrName>
                                        </p:attrNameLst>
                                      </p:cBhvr>
                                      <p:to>
                                        <p:strVal val="visible"/>
                                      </p:to>
                                    </p:set>
                                    <p:animEffect transition="in" filter="wedge">
                                      <p:cBhvr>
                                        <p:cTn id="16" dur="2000"/>
                                        <p:tgtEl>
                                          <p:spTgt spid="61443">
                                            <p:txEl>
                                              <p:pRg st="3" end="3"/>
                                            </p:txEl>
                                          </p:spTgt>
                                        </p:tgtEl>
                                      </p:cBhvr>
                                    </p:animEffect>
                                  </p:childTnLst>
                                </p:cTn>
                              </p:par>
                              <p:par>
                                <p:cTn id="17" presetID="20" presetClass="entr" presetSubtype="0" fill="hold" nodeType="withEffect">
                                  <p:stCondLst>
                                    <p:cond delay="0"/>
                                  </p:stCondLst>
                                  <p:childTnLst>
                                    <p:set>
                                      <p:cBhvr>
                                        <p:cTn id="18" dur="1" fill="hold">
                                          <p:stCondLst>
                                            <p:cond delay="0"/>
                                          </p:stCondLst>
                                        </p:cTn>
                                        <p:tgtEl>
                                          <p:spTgt spid="61443">
                                            <p:txEl>
                                              <p:pRg st="4" end="4"/>
                                            </p:txEl>
                                          </p:spTgt>
                                        </p:tgtEl>
                                        <p:attrNameLst>
                                          <p:attrName>style.visibility</p:attrName>
                                        </p:attrNameLst>
                                      </p:cBhvr>
                                      <p:to>
                                        <p:strVal val="visible"/>
                                      </p:to>
                                    </p:set>
                                    <p:animEffect transition="in" filter="wedge">
                                      <p:cBhvr>
                                        <p:cTn id="19" dur="2000"/>
                                        <p:tgtEl>
                                          <p:spTgt spid="61443">
                                            <p:txEl>
                                              <p:pRg st="4" end="4"/>
                                            </p:txEl>
                                          </p:spTgt>
                                        </p:tgtEl>
                                      </p:cBhvr>
                                    </p:animEffect>
                                  </p:childTnLst>
                                </p:cTn>
                              </p:par>
                              <p:par>
                                <p:cTn id="20" presetID="20" presetClass="entr" presetSubtype="0" fill="hold" nodeType="withEffect">
                                  <p:stCondLst>
                                    <p:cond delay="0"/>
                                  </p:stCondLst>
                                  <p:childTnLst>
                                    <p:set>
                                      <p:cBhvr>
                                        <p:cTn id="21" dur="1" fill="hold">
                                          <p:stCondLst>
                                            <p:cond delay="0"/>
                                          </p:stCondLst>
                                        </p:cTn>
                                        <p:tgtEl>
                                          <p:spTgt spid="61443">
                                            <p:txEl>
                                              <p:pRg st="5" end="5"/>
                                            </p:txEl>
                                          </p:spTgt>
                                        </p:tgtEl>
                                        <p:attrNameLst>
                                          <p:attrName>style.visibility</p:attrName>
                                        </p:attrNameLst>
                                      </p:cBhvr>
                                      <p:to>
                                        <p:strVal val="visible"/>
                                      </p:to>
                                    </p:set>
                                    <p:animEffect transition="in" filter="wedge">
                                      <p:cBhvr>
                                        <p:cTn id="22" dur="2000"/>
                                        <p:tgtEl>
                                          <p:spTgt spid="614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2062</TotalTime>
  <Words>1540</Words>
  <Application>Microsoft Office PowerPoint</Application>
  <PresentationFormat>On-screen Show (4:3)</PresentationFormat>
  <Paragraphs>104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Comic Sans MS</vt:lpstr>
      <vt:lpstr>Arial</vt:lpstr>
      <vt:lpstr>Calibri</vt:lpstr>
      <vt:lpstr>Times New Roman</vt:lpstr>
      <vt:lpstr>Default Design</vt:lpstr>
      <vt:lpstr>Slide 1</vt:lpstr>
      <vt:lpstr>                     Tập đọc               Quả tim khỉ  </vt:lpstr>
      <vt:lpstr>Slide 3</vt:lpstr>
      <vt:lpstr>Slide 4</vt:lpstr>
      <vt:lpstr>                     Tập đọc                               Quả tim khỉ</vt:lpstr>
      <vt:lpstr>                      Tập đọc                                Quả tim khỉ</vt:lpstr>
      <vt:lpstr>                Tập đọc           Quả tim khỉ</vt:lpstr>
      <vt:lpstr>                         Tập đọc                                     Quả tim khỉ </vt:lpstr>
      <vt:lpstr>                      Tập đọc                                Quả tim khỉ</vt:lpstr>
      <vt:lpstr>                              Tập đọc                       </vt:lpstr>
      <vt:lpstr>                                Tập đọc</vt:lpstr>
      <vt:lpstr>Slide 12</vt:lpstr>
      <vt:lpstr>                                 Tập đọc                                           Quả tim khỉ</vt:lpstr>
      <vt:lpstr>                                 Tập đọc                                            Quả tim khỉ</vt:lpstr>
      <vt:lpstr>                Tập đọc           Quả tim khỉ</vt:lpstr>
      <vt:lpstr>                    Tập đọc               Quả tim khỉ</vt:lpstr>
      <vt:lpstr>                              Tập đọc                                        Quả tim khỉ</vt:lpstr>
    </vt:vector>
  </TitlesOfParts>
  <Company>164A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xp sp2 Full</dc:creator>
  <cp:lastModifiedBy>CSTeam</cp:lastModifiedBy>
  <cp:revision>104</cp:revision>
  <dcterms:created xsi:type="dcterms:W3CDTF">2008-12-15T15:00:55Z</dcterms:created>
  <dcterms:modified xsi:type="dcterms:W3CDTF">2016-06-29T09:26:11Z</dcterms:modified>
</cp:coreProperties>
</file>