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sldIdLst>
    <p:sldId id="275" r:id="rId2"/>
    <p:sldId id="276" r:id="rId3"/>
    <p:sldId id="277" r:id="rId4"/>
    <p:sldId id="279" r:id="rId5"/>
    <p:sldId id="281" r:id="rId6"/>
    <p:sldId id="282" r:id="rId7"/>
    <p:sldId id="280" r:id="rId8"/>
    <p:sldId id="269" r:id="rId9"/>
    <p:sldId id="278" r:id="rId10"/>
  </p:sldIdLst>
  <p:sldSz cx="9144000" cy="6858000" type="screen4x3"/>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00"/>
    <a:srgbClr val="FFFF00"/>
    <a:srgbClr val="99CC00"/>
    <a:srgbClr val="6600FF"/>
    <a:srgbClr val="0000CC"/>
    <a:srgbClr val="9900FF"/>
    <a:srgbClr val="0058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81" autoAdjust="0"/>
  </p:normalViewPr>
  <p:slideViewPr>
    <p:cSldViewPr>
      <p:cViewPr varScale="1">
        <p:scale>
          <a:sx n="41" d="100"/>
          <a:sy n="41" d="100"/>
        </p:scale>
        <p:origin x="-13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09E3B5A-6D74-42BB-A1AE-E673FB9125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4714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714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2A21893B-63F9-49A4-827B-50D325453D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82EDB9F-0335-4462-A9C1-8DC2B6B225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4F16C21-7057-4B34-A942-54A4ACD559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7F94F98-00A4-40C6-A1B7-01FAD64B2E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7572735-2A88-4F5E-9D10-E733F12B82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6DE28CE-C575-43BF-B8F7-EB98264C24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4CD13E6-D266-4432-AC5B-8F79FB0B76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76D127D2-185D-4CCB-8C9E-D79D480CB8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48C97965-650F-42A6-B0E0-D07E15CBC7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CD2F2BE5-0935-45D3-830A-644A292264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CEB448B-B1F4-4961-99F6-1C2B49B15E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28734F-21FE-4EF2-B3C8-CBF244A10A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608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608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608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8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8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609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610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610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610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4610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4611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612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612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612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2E03659-7645-455E-B0AF-53EA51B2C4AE}" type="slidenum">
              <a:rPr lang="en-US"/>
              <a:pPr>
                <a:defRPr/>
              </a:pPr>
              <a:t>‹#›</a:t>
            </a:fld>
            <a:endParaRPr lang="en-US"/>
          </a:p>
        </p:txBody>
      </p:sp>
      <p:sp>
        <p:nvSpPr>
          <p:cNvPr id="4612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oleObject" Target="../embeddings/oleObject2.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jpeg"/><Relationship Id="rId5" Type="http://schemas.openxmlformats.org/officeDocument/2006/relationships/oleObject" Target="../embeddings/oleObject3.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srcRect/>
          <a:stretch>
            <a:fillRect/>
          </a:stretch>
        </p:blipFill>
        <p:spPr bwMode="auto">
          <a:xfrm>
            <a:off x="533400" y="1524000"/>
            <a:ext cx="8229600" cy="5143500"/>
          </a:xfrm>
          <a:prstGeom prst="rect">
            <a:avLst/>
          </a:prstGeom>
          <a:noFill/>
          <a:ln w="9525">
            <a:noFill/>
            <a:miter lim="800000"/>
            <a:headEnd/>
            <a:tailEnd/>
          </a:ln>
        </p:spPr>
      </p:pic>
      <p:sp>
        <p:nvSpPr>
          <p:cNvPr id="35846" name="Text Box 6"/>
          <p:cNvSpPr txBox="1">
            <a:spLocks noChangeArrowheads="1"/>
          </p:cNvSpPr>
          <p:nvPr/>
        </p:nvSpPr>
        <p:spPr bwMode="auto">
          <a:xfrm>
            <a:off x="3733800" y="685800"/>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1066800" y="1906588"/>
            <a:ext cx="6934200" cy="4875212"/>
          </a:xfrm>
          <a:prstGeom prst="rect">
            <a:avLst/>
          </a:prstGeom>
          <a:noFill/>
          <a:ln w="9525">
            <a:noFill/>
            <a:miter lim="800000"/>
            <a:headEnd/>
            <a:tailEnd/>
          </a:ln>
        </p:spPr>
      </p:pic>
      <p:sp>
        <p:nvSpPr>
          <p:cNvPr id="36870" name="Text Box 6"/>
          <p:cNvSpPr txBox="1">
            <a:spLocks noChangeArrowheads="1"/>
          </p:cNvSpPr>
          <p:nvPr/>
        </p:nvSpPr>
        <p:spPr bwMode="auto">
          <a:xfrm>
            <a:off x="3895725" y="319088"/>
            <a:ext cx="3419475" cy="51911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800" b="1" u="sng">
                <a:solidFill>
                  <a:srgbClr val="FFFF00"/>
                </a:solidFill>
                <a:effectLst>
                  <a:outerShdw blurRad="38100" dist="38100" dir="2700000" algn="tl">
                    <a:srgbClr val="000000"/>
                  </a:outerShdw>
                </a:effectLst>
                <a:latin typeface="Arial"/>
              </a:rPr>
              <a:t>Tập </a:t>
            </a:r>
            <a:r>
              <a:rPr lang="vi-VN" sz="2800" b="1" u="sng">
                <a:solidFill>
                  <a:srgbClr val="FFFF00"/>
                </a:solidFill>
                <a:effectLst>
                  <a:outerShdw blurRad="38100" dist="38100" dir="2700000" algn="tl">
                    <a:srgbClr val="000000"/>
                  </a:outerShdw>
                </a:effectLst>
                <a:latin typeface="Arial"/>
              </a:rPr>
              <a:t>đ</a:t>
            </a:r>
            <a:r>
              <a:rPr lang="en-US" sz="2800" b="1" u="sng">
                <a:solidFill>
                  <a:srgbClr val="FFFF00"/>
                </a:solidFill>
                <a:effectLst>
                  <a:outerShdw blurRad="38100" dist="38100" dir="2700000" algn="tl">
                    <a:srgbClr val="000000"/>
                  </a:outerShdw>
                </a:effectLst>
                <a:latin typeface="Arial"/>
              </a:rPr>
              <a:t>ọc</a:t>
            </a:r>
            <a:r>
              <a:rPr lang="en-US" sz="2800" b="1" u="sng">
                <a:solidFill>
                  <a:srgbClr val="FFFF00"/>
                </a:solidFill>
                <a:effectLst>
                  <a:outerShdw blurRad="38100" dist="38100" dir="2700000" algn="tl">
                    <a:srgbClr val="000000"/>
                  </a:outerShdw>
                </a:effectLst>
                <a:latin typeface="Arial"/>
              </a:rPr>
              <a:t>:</a:t>
            </a:r>
          </a:p>
        </p:txBody>
      </p:sp>
      <p:sp>
        <p:nvSpPr>
          <p:cNvPr id="36871" name="Text Box 7"/>
          <p:cNvSpPr txBox="1">
            <a:spLocks noChangeArrowheads="1"/>
          </p:cNvSpPr>
          <p:nvPr/>
        </p:nvSpPr>
        <p:spPr bwMode="auto">
          <a:xfrm>
            <a:off x="1524000" y="838200"/>
            <a:ext cx="5943600" cy="1054100"/>
          </a:xfrm>
          <a:prstGeom prst="rect">
            <a:avLst/>
          </a:prstGeom>
          <a:noFill/>
          <a:ln w="9525">
            <a:noFill/>
            <a:miter lim="800000"/>
            <a:headEnd/>
            <a:tailEnd/>
          </a:ln>
        </p:spPr>
        <p:txBody>
          <a:bodyPr>
            <a:spAutoFit/>
          </a:bodyPr>
          <a:lstStyle/>
          <a:p>
            <a:pPr eaLnBrk="1" hangingPunct="1">
              <a:spcBef>
                <a:spcPct val="50000"/>
              </a:spcBef>
            </a:pPr>
            <a:r>
              <a:rPr lang="en-US" sz="3600">
                <a:solidFill>
                  <a:schemeClr val="bg1"/>
                </a:solidFill>
                <a:latin typeface="Arial" charset="0"/>
              </a:rPr>
              <a:t>        </a:t>
            </a:r>
            <a:r>
              <a:rPr lang="en-US" sz="3600">
                <a:latin typeface="Arial" charset="0"/>
              </a:rPr>
              <a:t>Sơn Tinh, Thuỷ Tinh</a:t>
            </a:r>
          </a:p>
          <a:p>
            <a:pPr eaLnBrk="1" hangingPunct="1">
              <a:spcBef>
                <a:spcPct val="50000"/>
              </a:spcBef>
            </a:pPr>
            <a:r>
              <a:rPr lang="en-US">
                <a:latin typeface="Arial" charset="0"/>
              </a:rPr>
              <a:t>                                    </a:t>
            </a:r>
            <a:r>
              <a:rPr lang="en-US">
                <a:solidFill>
                  <a:srgbClr val="FFFF00"/>
                </a:solidFill>
                <a:latin typeface="Arial" charset="0"/>
              </a:rPr>
              <a:t>(Theo TRUYỆN CỔ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 calcmode="lin" valueType="num">
                                      <p:cBhvr>
                                        <p:cTn id="12" dur="500" fill="hold"/>
                                        <p:tgtEl>
                                          <p:spTgt spid="36871"/>
                                        </p:tgtEl>
                                        <p:attrNameLst>
                                          <p:attrName>ppt_w</p:attrName>
                                        </p:attrNameLst>
                                      </p:cBhvr>
                                      <p:tavLst>
                                        <p:tav tm="0">
                                          <p:val>
                                            <p:fltVal val="0"/>
                                          </p:val>
                                        </p:tav>
                                        <p:tav tm="100000">
                                          <p:val>
                                            <p:strVal val="#ppt_w"/>
                                          </p:val>
                                        </p:tav>
                                      </p:tavLst>
                                    </p:anim>
                                    <p:anim calcmode="lin" valueType="num">
                                      <p:cBhvr>
                                        <p:cTn id="13" dur="500" fill="hold"/>
                                        <p:tgtEl>
                                          <p:spTgt spid="368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3895725" y="319088"/>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
        <p:nvSpPr>
          <p:cNvPr id="5123" name="Text Box 6"/>
          <p:cNvSpPr txBox="1">
            <a:spLocks noChangeArrowheads="1"/>
          </p:cNvSpPr>
          <p:nvPr/>
        </p:nvSpPr>
        <p:spPr bwMode="auto">
          <a:xfrm>
            <a:off x="1828800" y="622300"/>
            <a:ext cx="5943600" cy="1054100"/>
          </a:xfrm>
          <a:prstGeom prst="rect">
            <a:avLst/>
          </a:prstGeom>
          <a:noFill/>
          <a:ln w="9525">
            <a:noFill/>
            <a:miter lim="800000"/>
            <a:headEnd/>
            <a:tailEnd/>
          </a:ln>
        </p:spPr>
        <p:txBody>
          <a:bodyPr>
            <a:spAutoFit/>
          </a:bodyPr>
          <a:lstStyle/>
          <a:p>
            <a:pPr eaLnBrk="1" hangingPunct="1">
              <a:spcBef>
                <a:spcPct val="50000"/>
              </a:spcBef>
            </a:pPr>
            <a:r>
              <a:rPr lang="en-US" sz="3600">
                <a:solidFill>
                  <a:schemeClr val="bg1"/>
                </a:solidFill>
                <a:latin typeface="Arial" charset="0"/>
              </a:rPr>
              <a:t>        </a:t>
            </a:r>
            <a:r>
              <a:rPr lang="en-US" sz="2800">
                <a:latin typeface="Arial" charset="0"/>
              </a:rPr>
              <a:t>Sơn Tinh, Thuỷ Tinh (Tiết 1)</a:t>
            </a:r>
          </a:p>
          <a:p>
            <a:pPr eaLnBrk="1" hangingPunct="1">
              <a:spcBef>
                <a:spcPct val="50000"/>
              </a:spcBef>
            </a:pPr>
            <a:r>
              <a:rPr lang="en-US">
                <a:latin typeface="Arial" charset="0"/>
              </a:rPr>
              <a:t>                                    </a:t>
            </a:r>
            <a:r>
              <a:rPr lang="en-US" b="1">
                <a:solidFill>
                  <a:srgbClr val="FFFF00"/>
                </a:solidFill>
                <a:latin typeface="Arial" charset="0"/>
              </a:rPr>
              <a:t>(Theo TRUYỆN CỔ VIỆT NAM)</a:t>
            </a:r>
          </a:p>
        </p:txBody>
      </p:sp>
      <p:sp>
        <p:nvSpPr>
          <p:cNvPr id="37895" name="Line 7"/>
          <p:cNvSpPr>
            <a:spLocks noChangeShapeType="1"/>
          </p:cNvSpPr>
          <p:nvPr/>
        </p:nvSpPr>
        <p:spPr bwMode="auto">
          <a:xfrm>
            <a:off x="5029200" y="1905000"/>
            <a:ext cx="0" cy="4876800"/>
          </a:xfrm>
          <a:prstGeom prst="line">
            <a:avLst/>
          </a:prstGeom>
          <a:noFill/>
          <a:ln w="57150">
            <a:solidFill>
              <a:srgbClr val="FF0000"/>
            </a:solidFill>
            <a:round/>
            <a:headEnd/>
            <a:tailEnd/>
          </a:ln>
        </p:spPr>
        <p:txBody>
          <a:bodyPr/>
          <a:lstStyle/>
          <a:p>
            <a:endParaRPr lang="en-US"/>
          </a:p>
        </p:txBody>
      </p:sp>
      <p:sp>
        <p:nvSpPr>
          <p:cNvPr id="37896" name="Text Box 8"/>
          <p:cNvSpPr txBox="1">
            <a:spLocks noChangeArrowheads="1"/>
          </p:cNvSpPr>
          <p:nvPr/>
        </p:nvSpPr>
        <p:spPr bwMode="auto">
          <a:xfrm>
            <a:off x="1219200" y="1676400"/>
            <a:ext cx="2590800" cy="579438"/>
          </a:xfrm>
          <a:prstGeom prst="rect">
            <a:avLst/>
          </a:prstGeom>
          <a:noFill/>
          <a:ln w="9525">
            <a:noFill/>
            <a:miter lim="800000"/>
            <a:headEnd/>
            <a:tailEnd/>
          </a:ln>
        </p:spPr>
        <p:txBody>
          <a:bodyPr>
            <a:spAutoFit/>
          </a:bodyPr>
          <a:lstStyle/>
          <a:p>
            <a:pPr eaLnBrk="1" hangingPunct="1">
              <a:spcBef>
                <a:spcPct val="50000"/>
              </a:spcBef>
            </a:pPr>
            <a:r>
              <a:rPr lang="en-US" sz="3200" u="sng">
                <a:solidFill>
                  <a:srgbClr val="FF0000"/>
                </a:solidFill>
                <a:latin typeface="Arial" charset="0"/>
              </a:rPr>
              <a:t>Luyện </a:t>
            </a:r>
            <a:r>
              <a:rPr lang="vi-VN" sz="3200" u="sng">
                <a:solidFill>
                  <a:srgbClr val="FF0000"/>
                </a:solidFill>
                <a:latin typeface="Arial" charset="0"/>
              </a:rPr>
              <a:t>đ</a:t>
            </a:r>
            <a:r>
              <a:rPr lang="en-US" sz="3200" u="sng">
                <a:solidFill>
                  <a:srgbClr val="FF0000"/>
                </a:solidFill>
                <a:latin typeface="Arial" charset="0"/>
              </a:rPr>
              <a:t>ọc</a:t>
            </a:r>
          </a:p>
        </p:txBody>
      </p:sp>
      <p:sp>
        <p:nvSpPr>
          <p:cNvPr id="37897" name="Text Box 9"/>
          <p:cNvSpPr txBox="1">
            <a:spLocks noChangeArrowheads="1"/>
          </p:cNvSpPr>
          <p:nvPr/>
        </p:nvSpPr>
        <p:spPr bwMode="auto">
          <a:xfrm>
            <a:off x="5791200" y="1706563"/>
            <a:ext cx="2590800" cy="579437"/>
          </a:xfrm>
          <a:prstGeom prst="rect">
            <a:avLst/>
          </a:prstGeom>
          <a:noFill/>
          <a:ln w="9525">
            <a:noFill/>
            <a:miter lim="800000"/>
            <a:headEnd/>
            <a:tailEnd/>
          </a:ln>
        </p:spPr>
        <p:txBody>
          <a:bodyPr>
            <a:spAutoFit/>
          </a:bodyPr>
          <a:lstStyle/>
          <a:p>
            <a:pPr eaLnBrk="1" hangingPunct="1">
              <a:spcBef>
                <a:spcPct val="50000"/>
              </a:spcBef>
            </a:pPr>
            <a:r>
              <a:rPr lang="en-US" sz="3200" u="sng">
                <a:solidFill>
                  <a:srgbClr val="FF0000"/>
                </a:solidFill>
                <a:latin typeface="Arial" charset="0"/>
              </a:rPr>
              <a:t>Từ ngữ</a:t>
            </a:r>
          </a:p>
        </p:txBody>
      </p:sp>
      <p:sp>
        <p:nvSpPr>
          <p:cNvPr id="37898" name="Text Box 10"/>
          <p:cNvSpPr txBox="1">
            <a:spLocks noChangeArrowheads="1"/>
          </p:cNvSpPr>
          <p:nvPr/>
        </p:nvSpPr>
        <p:spPr bwMode="auto">
          <a:xfrm>
            <a:off x="76200" y="2406650"/>
            <a:ext cx="4343400" cy="1108075"/>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Tuyệt trần, lễ vật, nệp bánh chưng, tức giận, cuồn cuộn, dãy  núi</a:t>
            </a:r>
          </a:p>
        </p:txBody>
      </p:sp>
      <p:sp>
        <p:nvSpPr>
          <p:cNvPr id="37899" name="Text Box 11"/>
          <p:cNvSpPr txBox="1">
            <a:spLocks noChangeArrowheads="1"/>
          </p:cNvSpPr>
          <p:nvPr/>
        </p:nvSpPr>
        <p:spPr bwMode="auto">
          <a:xfrm>
            <a:off x="76200" y="3246438"/>
            <a:ext cx="4876800" cy="1108075"/>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Một người là Sơn Tinh, chúa miền non  cao, còn người kia là Thuỷ Tinh, vua vùng nước thẳm.</a:t>
            </a:r>
          </a:p>
        </p:txBody>
      </p:sp>
      <p:sp>
        <p:nvSpPr>
          <p:cNvPr id="37900" name="Text Box 12"/>
          <p:cNvSpPr txBox="1">
            <a:spLocks noChangeArrowheads="1"/>
          </p:cNvSpPr>
          <p:nvPr/>
        </p:nvSpPr>
        <p:spPr bwMode="auto">
          <a:xfrm>
            <a:off x="76200" y="4341813"/>
            <a:ext cx="4800600" cy="1446212"/>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Hãy đem đủ một trăm ván cơm nếp,    hai trăm nệp bánh chưng,  voi chín ngà,  gà chín cựa,  ngựa chín hồng mao.</a:t>
            </a:r>
          </a:p>
        </p:txBody>
      </p:sp>
      <p:sp>
        <p:nvSpPr>
          <p:cNvPr id="37901" name="Text Box 13"/>
          <p:cNvSpPr txBox="1">
            <a:spLocks noChangeArrowheads="1"/>
          </p:cNvSpPr>
          <p:nvPr/>
        </p:nvSpPr>
        <p:spPr bwMode="auto">
          <a:xfrm>
            <a:off x="0" y="5410200"/>
            <a:ext cx="4953000" cy="1446213"/>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Từ đó,  năm nào Thuỷ Tinh cũng dâng nước đánh Sơn Tinh, gây lũ lụt khắp nơi nhưng lần nào Thuỷ Tinh cũng chịu thua.</a:t>
            </a:r>
          </a:p>
        </p:txBody>
      </p:sp>
      <p:sp>
        <p:nvSpPr>
          <p:cNvPr id="37902" name="Line 14"/>
          <p:cNvSpPr>
            <a:spLocks noChangeShapeType="1"/>
          </p:cNvSpPr>
          <p:nvPr/>
        </p:nvSpPr>
        <p:spPr bwMode="auto">
          <a:xfrm flipH="1">
            <a:off x="2971800" y="3352800"/>
            <a:ext cx="152400" cy="304800"/>
          </a:xfrm>
          <a:prstGeom prst="line">
            <a:avLst/>
          </a:prstGeom>
          <a:noFill/>
          <a:ln w="28575">
            <a:solidFill>
              <a:srgbClr val="FF0000"/>
            </a:solidFill>
            <a:round/>
            <a:headEnd/>
            <a:tailEnd/>
          </a:ln>
        </p:spPr>
        <p:txBody>
          <a:bodyPr/>
          <a:lstStyle/>
          <a:p>
            <a:endParaRPr lang="en-US"/>
          </a:p>
        </p:txBody>
      </p:sp>
      <p:sp>
        <p:nvSpPr>
          <p:cNvPr id="37903" name="Line 15"/>
          <p:cNvSpPr>
            <a:spLocks noChangeShapeType="1"/>
          </p:cNvSpPr>
          <p:nvPr/>
        </p:nvSpPr>
        <p:spPr bwMode="auto">
          <a:xfrm flipH="1">
            <a:off x="609600" y="3657600"/>
            <a:ext cx="152400" cy="304800"/>
          </a:xfrm>
          <a:prstGeom prst="line">
            <a:avLst/>
          </a:prstGeom>
          <a:noFill/>
          <a:ln w="28575">
            <a:solidFill>
              <a:srgbClr val="FF0000"/>
            </a:solidFill>
            <a:round/>
            <a:headEnd/>
            <a:tailEnd/>
          </a:ln>
        </p:spPr>
        <p:txBody>
          <a:bodyPr/>
          <a:lstStyle/>
          <a:p>
            <a:endParaRPr lang="en-US"/>
          </a:p>
        </p:txBody>
      </p:sp>
      <p:sp>
        <p:nvSpPr>
          <p:cNvPr id="37904" name="Line 16"/>
          <p:cNvSpPr>
            <a:spLocks noChangeShapeType="1"/>
          </p:cNvSpPr>
          <p:nvPr/>
        </p:nvSpPr>
        <p:spPr bwMode="auto">
          <a:xfrm flipH="1">
            <a:off x="3810000" y="3657600"/>
            <a:ext cx="152400" cy="304800"/>
          </a:xfrm>
          <a:prstGeom prst="line">
            <a:avLst/>
          </a:prstGeom>
          <a:noFill/>
          <a:ln w="28575">
            <a:solidFill>
              <a:srgbClr val="FF0000"/>
            </a:solidFill>
            <a:round/>
            <a:headEnd/>
            <a:tailEnd/>
          </a:ln>
        </p:spPr>
        <p:txBody>
          <a:bodyPr/>
          <a:lstStyle/>
          <a:p>
            <a:endParaRPr lang="en-US"/>
          </a:p>
        </p:txBody>
      </p:sp>
      <p:grpSp>
        <p:nvGrpSpPr>
          <p:cNvPr id="2" name="Group 19"/>
          <p:cNvGrpSpPr>
            <a:grpSpLocks/>
          </p:cNvGrpSpPr>
          <p:nvPr/>
        </p:nvGrpSpPr>
        <p:grpSpPr bwMode="auto">
          <a:xfrm>
            <a:off x="1981200" y="4038600"/>
            <a:ext cx="228600" cy="304800"/>
            <a:chOff x="1248" y="2544"/>
            <a:chExt cx="144" cy="192"/>
          </a:xfrm>
        </p:grpSpPr>
        <p:sp>
          <p:nvSpPr>
            <p:cNvPr id="5168" name="Line 17"/>
            <p:cNvSpPr>
              <a:spLocks noChangeShapeType="1"/>
            </p:cNvSpPr>
            <p:nvPr/>
          </p:nvSpPr>
          <p:spPr bwMode="auto">
            <a:xfrm flipH="1">
              <a:off x="1248" y="2544"/>
              <a:ext cx="96" cy="192"/>
            </a:xfrm>
            <a:prstGeom prst="line">
              <a:avLst/>
            </a:prstGeom>
            <a:noFill/>
            <a:ln w="28575">
              <a:solidFill>
                <a:srgbClr val="FF0000"/>
              </a:solidFill>
              <a:round/>
              <a:headEnd/>
              <a:tailEnd/>
            </a:ln>
          </p:spPr>
          <p:txBody>
            <a:bodyPr/>
            <a:lstStyle/>
            <a:p>
              <a:endParaRPr lang="en-US"/>
            </a:p>
          </p:txBody>
        </p:sp>
        <p:sp>
          <p:nvSpPr>
            <p:cNvPr id="5169" name="Line 18"/>
            <p:cNvSpPr>
              <a:spLocks noChangeShapeType="1"/>
            </p:cNvSpPr>
            <p:nvPr/>
          </p:nvSpPr>
          <p:spPr bwMode="auto">
            <a:xfrm flipH="1">
              <a:off x="1296" y="2544"/>
              <a:ext cx="96" cy="192"/>
            </a:xfrm>
            <a:prstGeom prst="line">
              <a:avLst/>
            </a:prstGeom>
            <a:noFill/>
            <a:ln w="28575">
              <a:solidFill>
                <a:srgbClr val="FF0000"/>
              </a:solidFill>
              <a:round/>
              <a:headEnd/>
              <a:tailEnd/>
            </a:ln>
          </p:spPr>
          <p:txBody>
            <a:bodyPr/>
            <a:lstStyle/>
            <a:p>
              <a:endParaRPr lang="en-US"/>
            </a:p>
          </p:txBody>
        </p:sp>
      </p:grpSp>
      <p:sp>
        <p:nvSpPr>
          <p:cNvPr id="37908" name="Line 20"/>
          <p:cNvSpPr>
            <a:spLocks noChangeShapeType="1"/>
          </p:cNvSpPr>
          <p:nvPr/>
        </p:nvSpPr>
        <p:spPr bwMode="auto">
          <a:xfrm flipH="1">
            <a:off x="4419600" y="4419600"/>
            <a:ext cx="152400" cy="304800"/>
          </a:xfrm>
          <a:prstGeom prst="line">
            <a:avLst/>
          </a:prstGeom>
          <a:noFill/>
          <a:ln w="28575">
            <a:solidFill>
              <a:srgbClr val="FF0000"/>
            </a:solidFill>
            <a:round/>
            <a:headEnd/>
            <a:tailEnd/>
          </a:ln>
        </p:spPr>
        <p:txBody>
          <a:bodyPr/>
          <a:lstStyle/>
          <a:p>
            <a:endParaRPr lang="en-US"/>
          </a:p>
        </p:txBody>
      </p:sp>
      <p:sp>
        <p:nvSpPr>
          <p:cNvPr id="37909" name="Line 21"/>
          <p:cNvSpPr>
            <a:spLocks noChangeShapeType="1"/>
          </p:cNvSpPr>
          <p:nvPr/>
        </p:nvSpPr>
        <p:spPr bwMode="auto">
          <a:xfrm flipH="1">
            <a:off x="3048000" y="4724400"/>
            <a:ext cx="152400" cy="304800"/>
          </a:xfrm>
          <a:prstGeom prst="line">
            <a:avLst/>
          </a:prstGeom>
          <a:noFill/>
          <a:ln w="28575">
            <a:solidFill>
              <a:srgbClr val="FF0000"/>
            </a:solidFill>
            <a:round/>
            <a:headEnd/>
            <a:tailEnd/>
          </a:ln>
        </p:spPr>
        <p:txBody>
          <a:bodyPr/>
          <a:lstStyle/>
          <a:p>
            <a:endParaRPr lang="en-US"/>
          </a:p>
        </p:txBody>
      </p:sp>
      <p:sp>
        <p:nvSpPr>
          <p:cNvPr id="37910" name="Line 22"/>
          <p:cNvSpPr>
            <a:spLocks noChangeShapeType="1"/>
          </p:cNvSpPr>
          <p:nvPr/>
        </p:nvSpPr>
        <p:spPr bwMode="auto">
          <a:xfrm flipH="1">
            <a:off x="4648200" y="4724400"/>
            <a:ext cx="152400" cy="304800"/>
          </a:xfrm>
          <a:prstGeom prst="line">
            <a:avLst/>
          </a:prstGeom>
          <a:noFill/>
          <a:ln w="28575">
            <a:solidFill>
              <a:srgbClr val="FF0000"/>
            </a:solidFill>
            <a:round/>
            <a:headEnd/>
            <a:tailEnd/>
          </a:ln>
        </p:spPr>
        <p:txBody>
          <a:bodyPr/>
          <a:lstStyle/>
          <a:p>
            <a:endParaRPr lang="en-US"/>
          </a:p>
        </p:txBody>
      </p:sp>
      <p:sp>
        <p:nvSpPr>
          <p:cNvPr id="37911" name="Line 23"/>
          <p:cNvSpPr>
            <a:spLocks noChangeShapeType="1"/>
          </p:cNvSpPr>
          <p:nvPr/>
        </p:nvSpPr>
        <p:spPr bwMode="auto">
          <a:xfrm flipH="1">
            <a:off x="1524000" y="5105400"/>
            <a:ext cx="152400" cy="304800"/>
          </a:xfrm>
          <a:prstGeom prst="line">
            <a:avLst/>
          </a:prstGeom>
          <a:noFill/>
          <a:ln w="28575">
            <a:solidFill>
              <a:srgbClr val="FF0000"/>
            </a:solidFill>
            <a:round/>
            <a:headEnd/>
            <a:tailEnd/>
          </a:ln>
        </p:spPr>
        <p:txBody>
          <a:bodyPr/>
          <a:lstStyle/>
          <a:p>
            <a:endParaRPr lang="en-US"/>
          </a:p>
        </p:txBody>
      </p:sp>
      <p:grpSp>
        <p:nvGrpSpPr>
          <p:cNvPr id="3" name="Group 24"/>
          <p:cNvGrpSpPr>
            <a:grpSpLocks/>
          </p:cNvGrpSpPr>
          <p:nvPr/>
        </p:nvGrpSpPr>
        <p:grpSpPr bwMode="auto">
          <a:xfrm>
            <a:off x="4038600" y="5105400"/>
            <a:ext cx="228600" cy="304800"/>
            <a:chOff x="1248" y="2544"/>
            <a:chExt cx="144" cy="192"/>
          </a:xfrm>
        </p:grpSpPr>
        <p:sp>
          <p:nvSpPr>
            <p:cNvPr id="5166" name="Line 25"/>
            <p:cNvSpPr>
              <a:spLocks noChangeShapeType="1"/>
            </p:cNvSpPr>
            <p:nvPr/>
          </p:nvSpPr>
          <p:spPr bwMode="auto">
            <a:xfrm flipH="1">
              <a:off x="1248" y="2544"/>
              <a:ext cx="96" cy="192"/>
            </a:xfrm>
            <a:prstGeom prst="line">
              <a:avLst/>
            </a:prstGeom>
            <a:noFill/>
            <a:ln w="28575">
              <a:solidFill>
                <a:srgbClr val="FF0000"/>
              </a:solidFill>
              <a:round/>
              <a:headEnd/>
              <a:tailEnd/>
            </a:ln>
          </p:spPr>
          <p:txBody>
            <a:bodyPr/>
            <a:lstStyle/>
            <a:p>
              <a:endParaRPr lang="en-US"/>
            </a:p>
          </p:txBody>
        </p:sp>
        <p:sp>
          <p:nvSpPr>
            <p:cNvPr id="5167" name="Line 26"/>
            <p:cNvSpPr>
              <a:spLocks noChangeShapeType="1"/>
            </p:cNvSpPr>
            <p:nvPr/>
          </p:nvSpPr>
          <p:spPr bwMode="auto">
            <a:xfrm flipH="1">
              <a:off x="1296" y="2544"/>
              <a:ext cx="96" cy="192"/>
            </a:xfrm>
            <a:prstGeom prst="line">
              <a:avLst/>
            </a:prstGeom>
            <a:noFill/>
            <a:ln w="28575">
              <a:solidFill>
                <a:srgbClr val="FF0000"/>
              </a:solidFill>
              <a:round/>
              <a:headEnd/>
              <a:tailEnd/>
            </a:ln>
          </p:spPr>
          <p:txBody>
            <a:bodyPr/>
            <a:lstStyle/>
            <a:p>
              <a:endParaRPr lang="en-US"/>
            </a:p>
          </p:txBody>
        </p:sp>
      </p:grpSp>
      <p:grpSp>
        <p:nvGrpSpPr>
          <p:cNvPr id="4" name="Group 27"/>
          <p:cNvGrpSpPr>
            <a:grpSpLocks/>
          </p:cNvGrpSpPr>
          <p:nvPr/>
        </p:nvGrpSpPr>
        <p:grpSpPr bwMode="auto">
          <a:xfrm>
            <a:off x="4724400" y="6172200"/>
            <a:ext cx="228600" cy="304800"/>
            <a:chOff x="1248" y="2544"/>
            <a:chExt cx="144" cy="192"/>
          </a:xfrm>
        </p:grpSpPr>
        <p:sp>
          <p:nvSpPr>
            <p:cNvPr id="5164" name="Line 28"/>
            <p:cNvSpPr>
              <a:spLocks noChangeShapeType="1"/>
            </p:cNvSpPr>
            <p:nvPr/>
          </p:nvSpPr>
          <p:spPr bwMode="auto">
            <a:xfrm flipH="1">
              <a:off x="1248" y="2544"/>
              <a:ext cx="96" cy="192"/>
            </a:xfrm>
            <a:prstGeom prst="line">
              <a:avLst/>
            </a:prstGeom>
            <a:noFill/>
            <a:ln w="28575">
              <a:solidFill>
                <a:srgbClr val="FF0000"/>
              </a:solidFill>
              <a:round/>
              <a:headEnd/>
              <a:tailEnd/>
            </a:ln>
          </p:spPr>
          <p:txBody>
            <a:bodyPr/>
            <a:lstStyle/>
            <a:p>
              <a:endParaRPr lang="en-US"/>
            </a:p>
          </p:txBody>
        </p:sp>
        <p:sp>
          <p:nvSpPr>
            <p:cNvPr id="5165" name="Line 29"/>
            <p:cNvSpPr>
              <a:spLocks noChangeShapeType="1"/>
            </p:cNvSpPr>
            <p:nvPr/>
          </p:nvSpPr>
          <p:spPr bwMode="auto">
            <a:xfrm flipH="1">
              <a:off x="1296" y="2544"/>
              <a:ext cx="96" cy="192"/>
            </a:xfrm>
            <a:prstGeom prst="line">
              <a:avLst/>
            </a:prstGeom>
            <a:noFill/>
            <a:ln w="28575">
              <a:solidFill>
                <a:srgbClr val="FF0000"/>
              </a:solidFill>
              <a:round/>
              <a:headEnd/>
              <a:tailEnd/>
            </a:ln>
          </p:spPr>
          <p:txBody>
            <a:bodyPr/>
            <a:lstStyle/>
            <a:p>
              <a:endParaRPr lang="en-US"/>
            </a:p>
          </p:txBody>
        </p:sp>
      </p:grpSp>
      <p:sp>
        <p:nvSpPr>
          <p:cNvPr id="37918" name="Line 30"/>
          <p:cNvSpPr>
            <a:spLocks noChangeShapeType="1"/>
          </p:cNvSpPr>
          <p:nvPr/>
        </p:nvSpPr>
        <p:spPr bwMode="auto">
          <a:xfrm flipH="1">
            <a:off x="1143000" y="5486400"/>
            <a:ext cx="152400" cy="304800"/>
          </a:xfrm>
          <a:prstGeom prst="line">
            <a:avLst/>
          </a:prstGeom>
          <a:noFill/>
          <a:ln w="28575">
            <a:solidFill>
              <a:srgbClr val="FF0000"/>
            </a:solidFill>
            <a:round/>
            <a:headEnd/>
            <a:tailEnd/>
          </a:ln>
        </p:spPr>
        <p:txBody>
          <a:bodyPr/>
          <a:lstStyle/>
          <a:p>
            <a:endParaRPr lang="en-US"/>
          </a:p>
        </p:txBody>
      </p:sp>
      <p:sp>
        <p:nvSpPr>
          <p:cNvPr id="37919" name="Line 31"/>
          <p:cNvSpPr>
            <a:spLocks noChangeShapeType="1"/>
          </p:cNvSpPr>
          <p:nvPr/>
        </p:nvSpPr>
        <p:spPr bwMode="auto">
          <a:xfrm flipH="1">
            <a:off x="2438400" y="5791200"/>
            <a:ext cx="152400" cy="304800"/>
          </a:xfrm>
          <a:prstGeom prst="line">
            <a:avLst/>
          </a:prstGeom>
          <a:noFill/>
          <a:ln w="28575">
            <a:solidFill>
              <a:srgbClr val="FF0000"/>
            </a:solidFill>
            <a:round/>
            <a:headEnd/>
            <a:tailEnd/>
          </a:ln>
        </p:spPr>
        <p:txBody>
          <a:bodyPr/>
          <a:lstStyle/>
          <a:p>
            <a:endParaRPr lang="en-US"/>
          </a:p>
        </p:txBody>
      </p:sp>
      <p:sp>
        <p:nvSpPr>
          <p:cNvPr id="37920" name="Line 32"/>
          <p:cNvSpPr>
            <a:spLocks noChangeShapeType="1"/>
          </p:cNvSpPr>
          <p:nvPr/>
        </p:nvSpPr>
        <p:spPr bwMode="auto">
          <a:xfrm flipH="1">
            <a:off x="4648200" y="5791200"/>
            <a:ext cx="152400" cy="304800"/>
          </a:xfrm>
          <a:prstGeom prst="line">
            <a:avLst/>
          </a:prstGeom>
          <a:noFill/>
          <a:ln w="28575">
            <a:solidFill>
              <a:srgbClr val="FF0000"/>
            </a:solidFill>
            <a:round/>
            <a:headEnd/>
            <a:tailEnd/>
          </a:ln>
        </p:spPr>
        <p:txBody>
          <a:bodyPr/>
          <a:lstStyle/>
          <a:p>
            <a:endParaRPr lang="en-US"/>
          </a:p>
        </p:txBody>
      </p:sp>
      <p:sp>
        <p:nvSpPr>
          <p:cNvPr id="37921" name="Line 33"/>
          <p:cNvSpPr>
            <a:spLocks noChangeShapeType="1"/>
          </p:cNvSpPr>
          <p:nvPr/>
        </p:nvSpPr>
        <p:spPr bwMode="auto">
          <a:xfrm>
            <a:off x="1981200" y="3629025"/>
            <a:ext cx="914400" cy="0"/>
          </a:xfrm>
          <a:prstGeom prst="line">
            <a:avLst/>
          </a:prstGeom>
          <a:noFill/>
          <a:ln w="28575">
            <a:solidFill>
              <a:srgbClr val="FFFF00"/>
            </a:solidFill>
            <a:round/>
            <a:headEnd/>
            <a:tailEnd/>
          </a:ln>
        </p:spPr>
        <p:txBody>
          <a:bodyPr/>
          <a:lstStyle/>
          <a:p>
            <a:endParaRPr lang="en-US"/>
          </a:p>
        </p:txBody>
      </p:sp>
      <p:sp>
        <p:nvSpPr>
          <p:cNvPr id="37922" name="Line 34"/>
          <p:cNvSpPr>
            <a:spLocks noChangeShapeType="1"/>
          </p:cNvSpPr>
          <p:nvPr/>
        </p:nvSpPr>
        <p:spPr bwMode="auto">
          <a:xfrm>
            <a:off x="3124200" y="3609975"/>
            <a:ext cx="457200" cy="0"/>
          </a:xfrm>
          <a:prstGeom prst="line">
            <a:avLst/>
          </a:prstGeom>
          <a:noFill/>
          <a:ln w="28575">
            <a:solidFill>
              <a:srgbClr val="FFFF00"/>
            </a:solidFill>
            <a:round/>
            <a:headEnd/>
            <a:tailEnd/>
          </a:ln>
        </p:spPr>
        <p:txBody>
          <a:bodyPr/>
          <a:lstStyle/>
          <a:p>
            <a:endParaRPr lang="en-US"/>
          </a:p>
        </p:txBody>
      </p:sp>
      <p:sp>
        <p:nvSpPr>
          <p:cNvPr id="37923" name="Line 35"/>
          <p:cNvSpPr>
            <a:spLocks noChangeShapeType="1"/>
          </p:cNvSpPr>
          <p:nvPr/>
        </p:nvSpPr>
        <p:spPr bwMode="auto">
          <a:xfrm>
            <a:off x="2605088" y="3948113"/>
            <a:ext cx="1143000" cy="0"/>
          </a:xfrm>
          <a:prstGeom prst="line">
            <a:avLst/>
          </a:prstGeom>
          <a:noFill/>
          <a:ln w="28575">
            <a:solidFill>
              <a:srgbClr val="FFFF00"/>
            </a:solidFill>
            <a:round/>
            <a:headEnd/>
            <a:tailEnd/>
          </a:ln>
        </p:spPr>
        <p:txBody>
          <a:bodyPr/>
          <a:lstStyle/>
          <a:p>
            <a:endParaRPr lang="en-US"/>
          </a:p>
        </p:txBody>
      </p:sp>
      <p:sp>
        <p:nvSpPr>
          <p:cNvPr id="37924" name="Line 36"/>
          <p:cNvSpPr>
            <a:spLocks noChangeShapeType="1"/>
          </p:cNvSpPr>
          <p:nvPr/>
        </p:nvSpPr>
        <p:spPr bwMode="auto">
          <a:xfrm>
            <a:off x="3933825" y="3948113"/>
            <a:ext cx="304800" cy="0"/>
          </a:xfrm>
          <a:prstGeom prst="line">
            <a:avLst/>
          </a:prstGeom>
          <a:noFill/>
          <a:ln w="28575">
            <a:solidFill>
              <a:srgbClr val="FFFF00"/>
            </a:solidFill>
            <a:round/>
            <a:headEnd/>
            <a:tailEnd/>
          </a:ln>
        </p:spPr>
        <p:txBody>
          <a:bodyPr/>
          <a:lstStyle/>
          <a:p>
            <a:endParaRPr lang="en-US"/>
          </a:p>
        </p:txBody>
      </p:sp>
      <p:sp>
        <p:nvSpPr>
          <p:cNvPr id="37925" name="Line 37"/>
          <p:cNvSpPr>
            <a:spLocks noChangeShapeType="1"/>
          </p:cNvSpPr>
          <p:nvPr/>
        </p:nvSpPr>
        <p:spPr bwMode="auto">
          <a:xfrm>
            <a:off x="1828800" y="4691063"/>
            <a:ext cx="2514600" cy="0"/>
          </a:xfrm>
          <a:prstGeom prst="line">
            <a:avLst/>
          </a:prstGeom>
          <a:noFill/>
          <a:ln w="28575">
            <a:solidFill>
              <a:srgbClr val="FFFF00"/>
            </a:solidFill>
            <a:round/>
            <a:headEnd/>
            <a:tailEnd/>
          </a:ln>
        </p:spPr>
        <p:txBody>
          <a:bodyPr/>
          <a:lstStyle/>
          <a:p>
            <a:endParaRPr lang="en-US"/>
          </a:p>
        </p:txBody>
      </p:sp>
      <p:sp>
        <p:nvSpPr>
          <p:cNvPr id="37926" name="Line 38"/>
          <p:cNvSpPr>
            <a:spLocks noChangeShapeType="1"/>
          </p:cNvSpPr>
          <p:nvPr/>
        </p:nvSpPr>
        <p:spPr bwMode="auto">
          <a:xfrm>
            <a:off x="157163" y="5043488"/>
            <a:ext cx="2743200" cy="0"/>
          </a:xfrm>
          <a:prstGeom prst="line">
            <a:avLst/>
          </a:prstGeom>
          <a:noFill/>
          <a:ln w="28575">
            <a:solidFill>
              <a:srgbClr val="FFFF00"/>
            </a:solidFill>
            <a:round/>
            <a:headEnd/>
            <a:tailEnd/>
          </a:ln>
        </p:spPr>
        <p:txBody>
          <a:bodyPr/>
          <a:lstStyle/>
          <a:p>
            <a:endParaRPr lang="en-US"/>
          </a:p>
        </p:txBody>
      </p:sp>
      <p:sp>
        <p:nvSpPr>
          <p:cNvPr id="37937" name="Line 49"/>
          <p:cNvSpPr>
            <a:spLocks noChangeShapeType="1"/>
          </p:cNvSpPr>
          <p:nvPr/>
        </p:nvSpPr>
        <p:spPr bwMode="auto">
          <a:xfrm>
            <a:off x="3581400" y="5029200"/>
            <a:ext cx="914400" cy="0"/>
          </a:xfrm>
          <a:prstGeom prst="line">
            <a:avLst/>
          </a:prstGeom>
          <a:noFill/>
          <a:ln w="28575">
            <a:solidFill>
              <a:srgbClr val="FFFF00"/>
            </a:solidFill>
            <a:round/>
            <a:headEnd/>
            <a:tailEnd/>
          </a:ln>
        </p:spPr>
        <p:txBody>
          <a:bodyPr/>
          <a:lstStyle/>
          <a:p>
            <a:endParaRPr lang="en-US"/>
          </a:p>
        </p:txBody>
      </p:sp>
      <p:sp>
        <p:nvSpPr>
          <p:cNvPr id="37938" name="Line 50"/>
          <p:cNvSpPr>
            <a:spLocks noChangeShapeType="1"/>
          </p:cNvSpPr>
          <p:nvPr/>
        </p:nvSpPr>
        <p:spPr bwMode="auto">
          <a:xfrm>
            <a:off x="533400" y="5353050"/>
            <a:ext cx="914400" cy="0"/>
          </a:xfrm>
          <a:prstGeom prst="line">
            <a:avLst/>
          </a:prstGeom>
          <a:noFill/>
          <a:ln w="28575">
            <a:solidFill>
              <a:srgbClr val="FFFF00"/>
            </a:solidFill>
            <a:round/>
            <a:headEnd/>
            <a:tailEnd/>
          </a:ln>
        </p:spPr>
        <p:txBody>
          <a:bodyPr/>
          <a:lstStyle/>
          <a:p>
            <a:endParaRPr lang="en-US"/>
          </a:p>
        </p:txBody>
      </p:sp>
      <p:sp>
        <p:nvSpPr>
          <p:cNvPr id="37939" name="Line 51"/>
          <p:cNvSpPr>
            <a:spLocks noChangeShapeType="1"/>
          </p:cNvSpPr>
          <p:nvPr/>
        </p:nvSpPr>
        <p:spPr bwMode="auto">
          <a:xfrm flipV="1">
            <a:off x="2286000" y="5362575"/>
            <a:ext cx="1676400" cy="14288"/>
          </a:xfrm>
          <a:prstGeom prst="line">
            <a:avLst/>
          </a:prstGeom>
          <a:noFill/>
          <a:ln w="28575">
            <a:solidFill>
              <a:srgbClr val="FFFF00"/>
            </a:solidFill>
            <a:round/>
            <a:headEnd/>
            <a:tailEnd/>
          </a:ln>
        </p:spPr>
        <p:txBody>
          <a:bodyPr/>
          <a:lstStyle/>
          <a:p>
            <a:endParaRPr lang="en-US"/>
          </a:p>
        </p:txBody>
      </p:sp>
      <p:sp>
        <p:nvSpPr>
          <p:cNvPr id="37940" name="Line 52"/>
          <p:cNvSpPr>
            <a:spLocks noChangeShapeType="1"/>
          </p:cNvSpPr>
          <p:nvPr/>
        </p:nvSpPr>
        <p:spPr bwMode="auto">
          <a:xfrm>
            <a:off x="3048000" y="6096000"/>
            <a:ext cx="1524000" cy="0"/>
          </a:xfrm>
          <a:prstGeom prst="line">
            <a:avLst/>
          </a:prstGeom>
          <a:noFill/>
          <a:ln w="28575">
            <a:solidFill>
              <a:srgbClr val="FFFF00"/>
            </a:solidFill>
            <a:round/>
            <a:headEnd/>
            <a:tailEnd/>
          </a:ln>
        </p:spPr>
        <p:txBody>
          <a:bodyPr/>
          <a:lstStyle/>
          <a:p>
            <a:endParaRPr lang="en-US"/>
          </a:p>
        </p:txBody>
      </p:sp>
      <p:sp>
        <p:nvSpPr>
          <p:cNvPr id="37941" name="Line 53"/>
          <p:cNvSpPr>
            <a:spLocks noChangeShapeType="1"/>
          </p:cNvSpPr>
          <p:nvPr/>
        </p:nvSpPr>
        <p:spPr bwMode="auto">
          <a:xfrm>
            <a:off x="3657600" y="6415088"/>
            <a:ext cx="990600" cy="0"/>
          </a:xfrm>
          <a:prstGeom prst="line">
            <a:avLst/>
          </a:prstGeom>
          <a:noFill/>
          <a:ln w="28575">
            <a:solidFill>
              <a:srgbClr val="FFFF00"/>
            </a:solidFill>
            <a:round/>
            <a:headEnd/>
            <a:tailEnd/>
          </a:ln>
        </p:spPr>
        <p:txBody>
          <a:bodyPr/>
          <a:lstStyle/>
          <a:p>
            <a:endParaRPr lang="en-US"/>
          </a:p>
        </p:txBody>
      </p:sp>
      <p:sp>
        <p:nvSpPr>
          <p:cNvPr id="37942" name="Text Box 54"/>
          <p:cNvSpPr txBox="1">
            <a:spLocks noChangeArrowheads="1"/>
          </p:cNvSpPr>
          <p:nvPr/>
        </p:nvSpPr>
        <p:spPr bwMode="auto">
          <a:xfrm>
            <a:off x="6107113" y="2286000"/>
            <a:ext cx="16002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kén</a:t>
            </a:r>
          </a:p>
        </p:txBody>
      </p:sp>
      <p:sp>
        <p:nvSpPr>
          <p:cNvPr id="37943" name="Text Box 55"/>
          <p:cNvSpPr txBox="1">
            <a:spLocks noChangeArrowheads="1"/>
          </p:cNvSpPr>
          <p:nvPr/>
        </p:nvSpPr>
        <p:spPr bwMode="auto">
          <a:xfrm>
            <a:off x="6019800" y="2882900"/>
            <a:ext cx="20574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cầu hôn</a:t>
            </a:r>
          </a:p>
        </p:txBody>
      </p:sp>
      <p:sp>
        <p:nvSpPr>
          <p:cNvPr id="37944" name="Text Box 56"/>
          <p:cNvSpPr txBox="1">
            <a:spLocks noChangeArrowheads="1"/>
          </p:cNvSpPr>
          <p:nvPr/>
        </p:nvSpPr>
        <p:spPr bwMode="auto">
          <a:xfrm>
            <a:off x="6030913" y="3548063"/>
            <a:ext cx="13716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lễ vật </a:t>
            </a:r>
          </a:p>
        </p:txBody>
      </p:sp>
      <p:sp>
        <p:nvSpPr>
          <p:cNvPr id="37945" name="Text Box 57"/>
          <p:cNvSpPr txBox="1">
            <a:spLocks noChangeArrowheads="1"/>
          </p:cNvSpPr>
          <p:nvPr/>
        </p:nvSpPr>
        <p:spPr bwMode="auto">
          <a:xfrm>
            <a:off x="6019800" y="4038600"/>
            <a:ext cx="16002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ván</a:t>
            </a:r>
          </a:p>
        </p:txBody>
      </p:sp>
      <p:sp>
        <p:nvSpPr>
          <p:cNvPr id="37946" name="Text Box 58"/>
          <p:cNvSpPr txBox="1">
            <a:spLocks noChangeArrowheads="1"/>
          </p:cNvSpPr>
          <p:nvPr/>
        </p:nvSpPr>
        <p:spPr bwMode="auto">
          <a:xfrm>
            <a:off x="6019800" y="4495800"/>
            <a:ext cx="2370138"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Nệp (</a:t>
            </a:r>
            <a:r>
              <a:rPr lang="vi-VN" sz="3200" b="1">
                <a:solidFill>
                  <a:srgbClr val="FFFF00"/>
                </a:solidFill>
                <a:latin typeface="Arial" charset="0"/>
                <a:cs typeface="Arial" charset="0"/>
              </a:rPr>
              <a:t>đ</a:t>
            </a:r>
            <a:r>
              <a:rPr lang="en-US" sz="3200" b="1">
                <a:solidFill>
                  <a:srgbClr val="FFFF00"/>
                </a:solidFill>
                <a:latin typeface="Arial" charset="0"/>
                <a:cs typeface="Arial" charset="0"/>
              </a:rPr>
              <a:t>ệp)</a:t>
            </a:r>
          </a:p>
        </p:txBody>
      </p:sp>
      <p:sp>
        <p:nvSpPr>
          <p:cNvPr id="37947" name="Text Box 59"/>
          <p:cNvSpPr txBox="1">
            <a:spLocks noChangeArrowheads="1"/>
          </p:cNvSpPr>
          <p:nvPr/>
        </p:nvSpPr>
        <p:spPr bwMode="auto">
          <a:xfrm>
            <a:off x="6019800" y="5105400"/>
            <a:ext cx="1074738"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ngà</a:t>
            </a:r>
          </a:p>
        </p:txBody>
      </p:sp>
      <p:sp>
        <p:nvSpPr>
          <p:cNvPr id="37948" name="Text Box 60"/>
          <p:cNvSpPr txBox="1">
            <a:spLocks noChangeArrowheads="1"/>
          </p:cNvSpPr>
          <p:nvPr/>
        </p:nvSpPr>
        <p:spPr bwMode="auto">
          <a:xfrm>
            <a:off x="6019800" y="5715000"/>
            <a:ext cx="107473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cựa</a:t>
            </a:r>
          </a:p>
        </p:txBody>
      </p:sp>
      <p:sp>
        <p:nvSpPr>
          <p:cNvPr id="37949" name="Text Box 61"/>
          <p:cNvSpPr txBox="1">
            <a:spLocks noChangeArrowheads="1"/>
          </p:cNvSpPr>
          <p:nvPr/>
        </p:nvSpPr>
        <p:spPr bwMode="auto">
          <a:xfrm>
            <a:off x="5943600" y="6278563"/>
            <a:ext cx="21336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hồng mao</a:t>
            </a:r>
          </a:p>
        </p:txBody>
      </p:sp>
      <p:sp>
        <p:nvSpPr>
          <p:cNvPr id="37951" name="Text Box 63"/>
          <p:cNvSpPr txBox="1">
            <a:spLocks noChangeArrowheads="1"/>
          </p:cNvSpPr>
          <p:nvPr/>
        </p:nvSpPr>
        <p:spPr bwMode="auto">
          <a:xfrm>
            <a:off x="3886200" y="319088"/>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p:cTn id="7" dur="500" fill="hold"/>
                                        <p:tgtEl>
                                          <p:spTgt spid="37896"/>
                                        </p:tgtEl>
                                        <p:attrNameLst>
                                          <p:attrName>ppt_w</p:attrName>
                                        </p:attrNameLst>
                                      </p:cBhvr>
                                      <p:tavLst>
                                        <p:tav tm="0">
                                          <p:val>
                                            <p:fltVal val="0"/>
                                          </p:val>
                                        </p:tav>
                                        <p:tav tm="100000">
                                          <p:val>
                                            <p:strVal val="#ppt_w"/>
                                          </p:val>
                                        </p:tav>
                                      </p:tavLst>
                                    </p:anim>
                                    <p:anim calcmode="lin" valueType="num">
                                      <p:cBhvr>
                                        <p:cTn id="8" dur="500" fill="hold"/>
                                        <p:tgtEl>
                                          <p:spTgt spid="3789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7895"/>
                                        </p:tgtEl>
                                        <p:attrNameLst>
                                          <p:attrName>style.visibility</p:attrName>
                                        </p:attrNameLst>
                                      </p:cBhvr>
                                      <p:to>
                                        <p:strVal val="visible"/>
                                      </p:to>
                                    </p:set>
                                    <p:anim calcmode="lin" valueType="num">
                                      <p:cBhvr>
                                        <p:cTn id="11" dur="500" fill="hold"/>
                                        <p:tgtEl>
                                          <p:spTgt spid="37895"/>
                                        </p:tgtEl>
                                        <p:attrNameLst>
                                          <p:attrName>ppt_w</p:attrName>
                                        </p:attrNameLst>
                                      </p:cBhvr>
                                      <p:tavLst>
                                        <p:tav tm="0">
                                          <p:val>
                                            <p:fltVal val="0"/>
                                          </p:val>
                                        </p:tav>
                                        <p:tav tm="100000">
                                          <p:val>
                                            <p:strVal val="#ppt_w"/>
                                          </p:val>
                                        </p:tav>
                                      </p:tavLst>
                                    </p:anim>
                                    <p:anim calcmode="lin" valueType="num">
                                      <p:cBhvr>
                                        <p:cTn id="12" dur="500" fill="hold"/>
                                        <p:tgtEl>
                                          <p:spTgt spid="3789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7897"/>
                                        </p:tgtEl>
                                        <p:attrNameLst>
                                          <p:attrName>style.visibility</p:attrName>
                                        </p:attrNameLst>
                                      </p:cBhvr>
                                      <p:to>
                                        <p:strVal val="visible"/>
                                      </p:to>
                                    </p:set>
                                    <p:anim calcmode="lin" valueType="num">
                                      <p:cBhvr>
                                        <p:cTn id="15" dur="500" fill="hold"/>
                                        <p:tgtEl>
                                          <p:spTgt spid="37897"/>
                                        </p:tgtEl>
                                        <p:attrNameLst>
                                          <p:attrName>ppt_w</p:attrName>
                                        </p:attrNameLst>
                                      </p:cBhvr>
                                      <p:tavLst>
                                        <p:tav tm="0">
                                          <p:val>
                                            <p:fltVal val="0"/>
                                          </p:val>
                                        </p:tav>
                                        <p:tav tm="100000">
                                          <p:val>
                                            <p:strVal val="#ppt_w"/>
                                          </p:val>
                                        </p:tav>
                                      </p:tavLst>
                                    </p:anim>
                                    <p:anim calcmode="lin" valueType="num">
                                      <p:cBhvr>
                                        <p:cTn id="16" dur="500" fill="hold"/>
                                        <p:tgtEl>
                                          <p:spTgt spid="37897"/>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7898">
                                            <p:txEl>
                                              <p:pRg st="0" end="0"/>
                                            </p:txEl>
                                          </p:spTgt>
                                        </p:tgtEl>
                                        <p:attrNameLst>
                                          <p:attrName>style.visibility</p:attrName>
                                        </p:attrNameLst>
                                      </p:cBhvr>
                                      <p:to>
                                        <p:strVal val="visible"/>
                                      </p:to>
                                    </p:set>
                                    <p:anim calcmode="lin" valueType="num">
                                      <p:cBhvr>
                                        <p:cTn id="21" dur="500" fill="hold"/>
                                        <p:tgtEl>
                                          <p:spTgt spid="3789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78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37942"/>
                                        </p:tgtEl>
                                        <p:attrNameLst>
                                          <p:attrName>style.visibility</p:attrName>
                                        </p:attrNameLst>
                                      </p:cBhvr>
                                      <p:to>
                                        <p:strVal val="visible"/>
                                      </p:to>
                                    </p:set>
                                    <p:anim from="(-#ppt_w/2)" to="(#ppt_x)" calcmode="lin" valueType="num">
                                      <p:cBhvr>
                                        <p:cTn id="27" dur="600" fill="hold">
                                          <p:stCondLst>
                                            <p:cond delay="0"/>
                                          </p:stCondLst>
                                        </p:cTn>
                                        <p:tgtEl>
                                          <p:spTgt spid="37942"/>
                                        </p:tgtEl>
                                        <p:attrNameLst>
                                          <p:attrName>ppt_x</p:attrName>
                                        </p:attrNameLst>
                                      </p:cBhvr>
                                    </p:anim>
                                    <p:anim from="0" to="-1.0" calcmode="lin" valueType="num">
                                      <p:cBhvr>
                                        <p:cTn id="28" dur="200" decel="50000" autoRev="1" fill="hold">
                                          <p:stCondLst>
                                            <p:cond delay="600"/>
                                          </p:stCondLst>
                                        </p:cTn>
                                        <p:tgtEl>
                                          <p:spTgt spid="37942"/>
                                        </p:tgtEl>
                                        <p:attrNameLst>
                                          <p:attrName>xshear</p:attrName>
                                        </p:attrNameLst>
                                      </p:cBhvr>
                                    </p:anim>
                                    <p:animScale>
                                      <p:cBhvr>
                                        <p:cTn id="29" dur="200" decel="100000" autoRev="1" fill="hold">
                                          <p:stCondLst>
                                            <p:cond delay="600"/>
                                          </p:stCondLst>
                                        </p:cTn>
                                        <p:tgtEl>
                                          <p:spTgt spid="37942"/>
                                        </p:tgtEl>
                                      </p:cBhvr>
                                      <p:from x="100000" y="100000"/>
                                      <p:to x="80000" y="100000"/>
                                    </p:animScale>
                                    <p:anim by="(#ppt_h/3+#ppt_w*0.1)" calcmode="lin" valueType="num">
                                      <p:cBhvr additive="sum">
                                        <p:cTn id="30" dur="200" decel="100000" autoRev="1" fill="hold">
                                          <p:stCondLst>
                                            <p:cond delay="600"/>
                                          </p:stCondLst>
                                        </p:cTn>
                                        <p:tgtEl>
                                          <p:spTgt spid="37942"/>
                                        </p:tgtEl>
                                        <p:attrNameLst>
                                          <p:attrName>ppt_x</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943"/>
                                        </p:tgtEl>
                                        <p:attrNameLst>
                                          <p:attrName>style.visibility</p:attrName>
                                        </p:attrNameLst>
                                      </p:cBhvr>
                                      <p:to>
                                        <p:strVal val="visible"/>
                                      </p:to>
                                    </p:set>
                                    <p:anim calcmode="lin" valueType="num">
                                      <p:cBhvr>
                                        <p:cTn id="35" dur="500" fill="hold"/>
                                        <p:tgtEl>
                                          <p:spTgt spid="37943"/>
                                        </p:tgtEl>
                                        <p:attrNameLst>
                                          <p:attrName>ppt_w</p:attrName>
                                        </p:attrNameLst>
                                      </p:cBhvr>
                                      <p:tavLst>
                                        <p:tav tm="0">
                                          <p:val>
                                            <p:fltVal val="0"/>
                                          </p:val>
                                        </p:tav>
                                        <p:tav tm="100000">
                                          <p:val>
                                            <p:strVal val="#ppt_w"/>
                                          </p:val>
                                        </p:tav>
                                      </p:tavLst>
                                    </p:anim>
                                    <p:anim calcmode="lin" valueType="num">
                                      <p:cBhvr>
                                        <p:cTn id="36" dur="500" fill="hold"/>
                                        <p:tgtEl>
                                          <p:spTgt spid="37943"/>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7899"/>
                                        </p:tgtEl>
                                        <p:attrNameLst>
                                          <p:attrName>style.visibility</p:attrName>
                                        </p:attrNameLst>
                                      </p:cBhvr>
                                      <p:to>
                                        <p:strVal val="visible"/>
                                      </p:to>
                                    </p:set>
                                    <p:anim calcmode="lin" valueType="num">
                                      <p:cBhvr>
                                        <p:cTn id="41" dur="500" fill="hold"/>
                                        <p:tgtEl>
                                          <p:spTgt spid="37899"/>
                                        </p:tgtEl>
                                        <p:attrNameLst>
                                          <p:attrName>ppt_w</p:attrName>
                                        </p:attrNameLst>
                                      </p:cBhvr>
                                      <p:tavLst>
                                        <p:tav tm="0">
                                          <p:val>
                                            <p:fltVal val="0"/>
                                          </p:val>
                                        </p:tav>
                                        <p:tav tm="100000">
                                          <p:val>
                                            <p:strVal val="#ppt_w"/>
                                          </p:val>
                                        </p:tav>
                                      </p:tavLst>
                                    </p:anim>
                                    <p:anim calcmode="lin" valueType="num">
                                      <p:cBhvr>
                                        <p:cTn id="42" dur="500" fill="hold"/>
                                        <p:tgtEl>
                                          <p:spTgt spid="37899"/>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7902"/>
                                        </p:tgtEl>
                                        <p:attrNameLst>
                                          <p:attrName>style.visibility</p:attrName>
                                        </p:attrNameLst>
                                      </p:cBhvr>
                                      <p:to>
                                        <p:strVal val="visible"/>
                                      </p:to>
                                    </p:set>
                                    <p:anim from="(-#ppt_w/2)" to="(#ppt_x)" calcmode="lin" valueType="num">
                                      <p:cBhvr>
                                        <p:cTn id="47" dur="600" fill="hold">
                                          <p:stCondLst>
                                            <p:cond delay="0"/>
                                          </p:stCondLst>
                                        </p:cTn>
                                        <p:tgtEl>
                                          <p:spTgt spid="37902"/>
                                        </p:tgtEl>
                                        <p:attrNameLst>
                                          <p:attrName>ppt_x</p:attrName>
                                        </p:attrNameLst>
                                      </p:cBhvr>
                                    </p:anim>
                                    <p:anim from="0" to="-1.0" calcmode="lin" valueType="num">
                                      <p:cBhvr>
                                        <p:cTn id="48" dur="200" decel="50000" autoRev="1" fill="hold">
                                          <p:stCondLst>
                                            <p:cond delay="600"/>
                                          </p:stCondLst>
                                        </p:cTn>
                                        <p:tgtEl>
                                          <p:spTgt spid="37902"/>
                                        </p:tgtEl>
                                        <p:attrNameLst>
                                          <p:attrName>xshear</p:attrName>
                                        </p:attrNameLst>
                                      </p:cBhvr>
                                    </p:anim>
                                    <p:animScale>
                                      <p:cBhvr>
                                        <p:cTn id="49" dur="200" decel="100000" autoRev="1" fill="hold">
                                          <p:stCondLst>
                                            <p:cond delay="600"/>
                                          </p:stCondLst>
                                        </p:cTn>
                                        <p:tgtEl>
                                          <p:spTgt spid="37902"/>
                                        </p:tgtEl>
                                      </p:cBhvr>
                                      <p:from x="100000" y="100000"/>
                                      <p:to x="80000" y="100000"/>
                                    </p:animScale>
                                    <p:anim by="(#ppt_h/3+#ppt_w*0.1)" calcmode="lin" valueType="num">
                                      <p:cBhvr additive="sum">
                                        <p:cTn id="50" dur="200" decel="100000" autoRev="1" fill="hold">
                                          <p:stCondLst>
                                            <p:cond delay="600"/>
                                          </p:stCondLst>
                                        </p:cTn>
                                        <p:tgtEl>
                                          <p:spTgt spid="37902"/>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7903"/>
                                        </p:tgtEl>
                                        <p:attrNameLst>
                                          <p:attrName>style.visibility</p:attrName>
                                        </p:attrNameLst>
                                      </p:cBhvr>
                                      <p:to>
                                        <p:strVal val="visible"/>
                                      </p:to>
                                    </p:set>
                                    <p:anim calcmode="lin" valueType="num">
                                      <p:cBhvr>
                                        <p:cTn id="55" dur="1000" fill="hold"/>
                                        <p:tgtEl>
                                          <p:spTgt spid="37903"/>
                                        </p:tgtEl>
                                        <p:attrNameLst>
                                          <p:attrName>ppt_w</p:attrName>
                                        </p:attrNameLst>
                                      </p:cBhvr>
                                      <p:tavLst>
                                        <p:tav tm="0">
                                          <p:val>
                                            <p:fltVal val="0"/>
                                          </p:val>
                                        </p:tav>
                                        <p:tav tm="100000">
                                          <p:val>
                                            <p:strVal val="#ppt_w"/>
                                          </p:val>
                                        </p:tav>
                                      </p:tavLst>
                                    </p:anim>
                                    <p:anim calcmode="lin" valueType="num">
                                      <p:cBhvr>
                                        <p:cTn id="56" dur="1000" fill="hold"/>
                                        <p:tgtEl>
                                          <p:spTgt spid="37903"/>
                                        </p:tgtEl>
                                        <p:attrNameLst>
                                          <p:attrName>ppt_h</p:attrName>
                                        </p:attrNameLst>
                                      </p:cBhvr>
                                      <p:tavLst>
                                        <p:tav tm="0">
                                          <p:val>
                                            <p:fltVal val="0"/>
                                          </p:val>
                                        </p:tav>
                                        <p:tav tm="100000">
                                          <p:val>
                                            <p:strVal val="#ppt_h"/>
                                          </p:val>
                                        </p:tav>
                                      </p:tavLst>
                                    </p:anim>
                                    <p:anim calcmode="lin" valueType="num">
                                      <p:cBhvr>
                                        <p:cTn id="57" dur="1000" fill="hold"/>
                                        <p:tgtEl>
                                          <p:spTgt spid="3790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79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7904"/>
                                        </p:tgtEl>
                                        <p:attrNameLst>
                                          <p:attrName>style.visibility</p:attrName>
                                        </p:attrNameLst>
                                      </p:cBhvr>
                                      <p:to>
                                        <p:strVal val="visible"/>
                                      </p:to>
                                    </p:set>
                                    <p:anim calcmode="lin" valueType="num">
                                      <p:cBhvr>
                                        <p:cTn id="63" dur="1000" fill="hold"/>
                                        <p:tgtEl>
                                          <p:spTgt spid="37904"/>
                                        </p:tgtEl>
                                        <p:attrNameLst>
                                          <p:attrName>ppt_w</p:attrName>
                                        </p:attrNameLst>
                                      </p:cBhvr>
                                      <p:tavLst>
                                        <p:tav tm="0">
                                          <p:val>
                                            <p:fltVal val="0"/>
                                          </p:val>
                                        </p:tav>
                                        <p:tav tm="100000">
                                          <p:val>
                                            <p:strVal val="#ppt_w"/>
                                          </p:val>
                                        </p:tav>
                                      </p:tavLst>
                                    </p:anim>
                                    <p:anim calcmode="lin" valueType="num">
                                      <p:cBhvr>
                                        <p:cTn id="64" dur="1000" fill="hold"/>
                                        <p:tgtEl>
                                          <p:spTgt spid="37904"/>
                                        </p:tgtEl>
                                        <p:attrNameLst>
                                          <p:attrName>ppt_h</p:attrName>
                                        </p:attrNameLst>
                                      </p:cBhvr>
                                      <p:tavLst>
                                        <p:tav tm="0">
                                          <p:val>
                                            <p:fltVal val="0"/>
                                          </p:val>
                                        </p:tav>
                                        <p:tav tm="100000">
                                          <p:val>
                                            <p:strVal val="#ppt_h"/>
                                          </p:val>
                                        </p:tav>
                                      </p:tavLst>
                                    </p:anim>
                                    <p:anim calcmode="lin" valueType="num">
                                      <p:cBhvr>
                                        <p:cTn id="65" dur="1000" fill="hold"/>
                                        <p:tgtEl>
                                          <p:spTgt spid="3790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79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fltVal val="0"/>
                                          </p:val>
                                        </p:tav>
                                        <p:tav tm="100000">
                                          <p:val>
                                            <p:strVal val="#ppt_w"/>
                                          </p:val>
                                        </p:tav>
                                      </p:tavLst>
                                    </p:anim>
                                    <p:anim calcmode="lin" valueType="num">
                                      <p:cBhvr>
                                        <p:cTn id="72" dur="1000" fill="hold"/>
                                        <p:tgtEl>
                                          <p:spTgt spid="2"/>
                                        </p:tgtEl>
                                        <p:attrNameLst>
                                          <p:attrName>ppt_h</p:attrName>
                                        </p:attrNameLst>
                                      </p:cBhvr>
                                      <p:tavLst>
                                        <p:tav tm="0">
                                          <p:val>
                                            <p:fltVal val="0"/>
                                          </p:val>
                                        </p:tav>
                                        <p:tav tm="100000">
                                          <p:val>
                                            <p:strVal val="#ppt_h"/>
                                          </p:val>
                                        </p:tav>
                                      </p:tavLst>
                                    </p:anim>
                                    <p:anim calcmode="lin" valueType="num">
                                      <p:cBhvr>
                                        <p:cTn id="7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921"/>
                                        </p:tgtEl>
                                        <p:attrNameLst>
                                          <p:attrName>style.visibility</p:attrName>
                                        </p:attrNameLst>
                                      </p:cBhvr>
                                      <p:to>
                                        <p:strVal val="visible"/>
                                      </p:to>
                                    </p:set>
                                    <p:anim calcmode="lin" valueType="num">
                                      <p:cBhvr additive="base">
                                        <p:cTn id="79" dur="500" fill="hold"/>
                                        <p:tgtEl>
                                          <p:spTgt spid="37921"/>
                                        </p:tgtEl>
                                        <p:attrNameLst>
                                          <p:attrName>ppt_x</p:attrName>
                                        </p:attrNameLst>
                                      </p:cBhvr>
                                      <p:tavLst>
                                        <p:tav tm="0">
                                          <p:val>
                                            <p:strVal val="#ppt_x"/>
                                          </p:val>
                                        </p:tav>
                                        <p:tav tm="100000">
                                          <p:val>
                                            <p:strVal val="#ppt_x"/>
                                          </p:val>
                                        </p:tav>
                                      </p:tavLst>
                                    </p:anim>
                                    <p:anim calcmode="lin" valueType="num">
                                      <p:cBhvr additive="base">
                                        <p:cTn id="80" dur="500" fill="hold"/>
                                        <p:tgtEl>
                                          <p:spTgt spid="379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7922"/>
                                        </p:tgtEl>
                                        <p:attrNameLst>
                                          <p:attrName>style.visibility</p:attrName>
                                        </p:attrNameLst>
                                      </p:cBhvr>
                                      <p:to>
                                        <p:strVal val="visible"/>
                                      </p:to>
                                    </p:set>
                                    <p:anim calcmode="lin" valueType="num">
                                      <p:cBhvr additive="base">
                                        <p:cTn id="83" dur="500" fill="hold"/>
                                        <p:tgtEl>
                                          <p:spTgt spid="37922"/>
                                        </p:tgtEl>
                                        <p:attrNameLst>
                                          <p:attrName>ppt_x</p:attrName>
                                        </p:attrNameLst>
                                      </p:cBhvr>
                                      <p:tavLst>
                                        <p:tav tm="0">
                                          <p:val>
                                            <p:strVal val="#ppt_x"/>
                                          </p:val>
                                        </p:tav>
                                        <p:tav tm="100000">
                                          <p:val>
                                            <p:strVal val="#ppt_x"/>
                                          </p:val>
                                        </p:tav>
                                      </p:tavLst>
                                    </p:anim>
                                    <p:anim calcmode="lin" valueType="num">
                                      <p:cBhvr additive="base">
                                        <p:cTn id="84" dur="500" fill="hold"/>
                                        <p:tgtEl>
                                          <p:spTgt spid="379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923"/>
                                        </p:tgtEl>
                                        <p:attrNameLst>
                                          <p:attrName>style.visibility</p:attrName>
                                        </p:attrNameLst>
                                      </p:cBhvr>
                                      <p:to>
                                        <p:strVal val="visible"/>
                                      </p:to>
                                    </p:set>
                                    <p:anim calcmode="lin" valueType="num">
                                      <p:cBhvr additive="base">
                                        <p:cTn id="87" dur="500" fill="hold"/>
                                        <p:tgtEl>
                                          <p:spTgt spid="37923"/>
                                        </p:tgtEl>
                                        <p:attrNameLst>
                                          <p:attrName>ppt_x</p:attrName>
                                        </p:attrNameLst>
                                      </p:cBhvr>
                                      <p:tavLst>
                                        <p:tav tm="0">
                                          <p:val>
                                            <p:strVal val="#ppt_x"/>
                                          </p:val>
                                        </p:tav>
                                        <p:tav tm="100000">
                                          <p:val>
                                            <p:strVal val="#ppt_x"/>
                                          </p:val>
                                        </p:tav>
                                      </p:tavLst>
                                    </p:anim>
                                    <p:anim calcmode="lin" valueType="num">
                                      <p:cBhvr additive="base">
                                        <p:cTn id="88" dur="500" fill="hold"/>
                                        <p:tgtEl>
                                          <p:spTgt spid="3792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7924"/>
                                        </p:tgtEl>
                                        <p:attrNameLst>
                                          <p:attrName>style.visibility</p:attrName>
                                        </p:attrNameLst>
                                      </p:cBhvr>
                                      <p:to>
                                        <p:strVal val="visible"/>
                                      </p:to>
                                    </p:set>
                                    <p:anim calcmode="lin" valueType="num">
                                      <p:cBhvr additive="base">
                                        <p:cTn id="91" dur="500" fill="hold"/>
                                        <p:tgtEl>
                                          <p:spTgt spid="37924"/>
                                        </p:tgtEl>
                                        <p:attrNameLst>
                                          <p:attrName>ppt_x</p:attrName>
                                        </p:attrNameLst>
                                      </p:cBhvr>
                                      <p:tavLst>
                                        <p:tav tm="0">
                                          <p:val>
                                            <p:strVal val="#ppt_x"/>
                                          </p:val>
                                        </p:tav>
                                        <p:tav tm="100000">
                                          <p:val>
                                            <p:strVal val="#ppt_x"/>
                                          </p:val>
                                        </p:tav>
                                      </p:tavLst>
                                    </p:anim>
                                    <p:anim calcmode="lin" valueType="num">
                                      <p:cBhvr additive="base">
                                        <p:cTn id="92" dur="500" fill="hold"/>
                                        <p:tgtEl>
                                          <p:spTgt spid="37924"/>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37944"/>
                                        </p:tgtEl>
                                        <p:attrNameLst>
                                          <p:attrName>style.visibility</p:attrName>
                                        </p:attrNameLst>
                                      </p:cBhvr>
                                      <p:to>
                                        <p:strVal val="visible"/>
                                      </p:to>
                                    </p:set>
                                    <p:anim calcmode="lin" valueType="num">
                                      <p:cBhvr>
                                        <p:cTn id="97" dur="500" fill="hold"/>
                                        <p:tgtEl>
                                          <p:spTgt spid="37944"/>
                                        </p:tgtEl>
                                        <p:attrNameLst>
                                          <p:attrName>ppt_w</p:attrName>
                                        </p:attrNameLst>
                                      </p:cBhvr>
                                      <p:tavLst>
                                        <p:tav tm="0">
                                          <p:val>
                                            <p:fltVal val="0"/>
                                          </p:val>
                                        </p:tav>
                                        <p:tav tm="100000">
                                          <p:val>
                                            <p:strVal val="#ppt_w"/>
                                          </p:val>
                                        </p:tav>
                                      </p:tavLst>
                                    </p:anim>
                                    <p:anim calcmode="lin" valueType="num">
                                      <p:cBhvr>
                                        <p:cTn id="98" dur="500" fill="hold"/>
                                        <p:tgtEl>
                                          <p:spTgt spid="37944"/>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37945"/>
                                        </p:tgtEl>
                                        <p:attrNameLst>
                                          <p:attrName>style.visibility</p:attrName>
                                        </p:attrNameLst>
                                      </p:cBhvr>
                                      <p:to>
                                        <p:strVal val="visible"/>
                                      </p:to>
                                    </p:set>
                                    <p:anim calcmode="lin" valueType="num">
                                      <p:cBhvr>
                                        <p:cTn id="103" dur="500" fill="hold"/>
                                        <p:tgtEl>
                                          <p:spTgt spid="37945"/>
                                        </p:tgtEl>
                                        <p:attrNameLst>
                                          <p:attrName>ppt_w</p:attrName>
                                        </p:attrNameLst>
                                      </p:cBhvr>
                                      <p:tavLst>
                                        <p:tav tm="0">
                                          <p:val>
                                            <p:fltVal val="0"/>
                                          </p:val>
                                        </p:tav>
                                        <p:tav tm="100000">
                                          <p:val>
                                            <p:strVal val="#ppt_w"/>
                                          </p:val>
                                        </p:tav>
                                      </p:tavLst>
                                    </p:anim>
                                    <p:anim calcmode="lin" valueType="num">
                                      <p:cBhvr>
                                        <p:cTn id="104" dur="500" fill="hold"/>
                                        <p:tgtEl>
                                          <p:spTgt spid="37945"/>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nodeType="clickEffect">
                                  <p:stCondLst>
                                    <p:cond delay="0"/>
                                  </p:stCondLst>
                                  <p:childTnLst>
                                    <p:set>
                                      <p:cBhvr>
                                        <p:cTn id="108" dur="1" fill="hold">
                                          <p:stCondLst>
                                            <p:cond delay="0"/>
                                          </p:stCondLst>
                                        </p:cTn>
                                        <p:tgtEl>
                                          <p:spTgt spid="37946">
                                            <p:txEl>
                                              <p:pRg st="0" end="0"/>
                                            </p:txEl>
                                          </p:spTgt>
                                        </p:tgtEl>
                                        <p:attrNameLst>
                                          <p:attrName>style.visibility</p:attrName>
                                        </p:attrNameLst>
                                      </p:cBhvr>
                                      <p:to>
                                        <p:strVal val="visible"/>
                                      </p:to>
                                    </p:set>
                                    <p:anim calcmode="lin" valueType="num">
                                      <p:cBhvr>
                                        <p:cTn id="109" dur="500" fill="hold"/>
                                        <p:tgtEl>
                                          <p:spTgt spid="37946">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3794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37947"/>
                                        </p:tgtEl>
                                        <p:attrNameLst>
                                          <p:attrName>style.visibility</p:attrName>
                                        </p:attrNameLst>
                                      </p:cBhvr>
                                      <p:to>
                                        <p:strVal val="visible"/>
                                      </p:to>
                                    </p:set>
                                    <p:anim calcmode="lin" valueType="num">
                                      <p:cBhvr>
                                        <p:cTn id="115" dur="500" fill="hold"/>
                                        <p:tgtEl>
                                          <p:spTgt spid="37947"/>
                                        </p:tgtEl>
                                        <p:attrNameLst>
                                          <p:attrName>ppt_w</p:attrName>
                                        </p:attrNameLst>
                                      </p:cBhvr>
                                      <p:tavLst>
                                        <p:tav tm="0">
                                          <p:val>
                                            <p:fltVal val="0"/>
                                          </p:val>
                                        </p:tav>
                                        <p:tav tm="100000">
                                          <p:val>
                                            <p:strVal val="#ppt_w"/>
                                          </p:val>
                                        </p:tav>
                                      </p:tavLst>
                                    </p:anim>
                                    <p:anim calcmode="lin" valueType="num">
                                      <p:cBhvr>
                                        <p:cTn id="116" dur="500" fill="hold"/>
                                        <p:tgtEl>
                                          <p:spTgt spid="37947"/>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37948"/>
                                        </p:tgtEl>
                                        <p:attrNameLst>
                                          <p:attrName>style.visibility</p:attrName>
                                        </p:attrNameLst>
                                      </p:cBhvr>
                                      <p:to>
                                        <p:strVal val="visible"/>
                                      </p:to>
                                    </p:set>
                                    <p:anim calcmode="lin" valueType="num">
                                      <p:cBhvr>
                                        <p:cTn id="121" dur="500" fill="hold"/>
                                        <p:tgtEl>
                                          <p:spTgt spid="37948"/>
                                        </p:tgtEl>
                                        <p:attrNameLst>
                                          <p:attrName>ppt_w</p:attrName>
                                        </p:attrNameLst>
                                      </p:cBhvr>
                                      <p:tavLst>
                                        <p:tav tm="0">
                                          <p:val>
                                            <p:fltVal val="0"/>
                                          </p:val>
                                        </p:tav>
                                        <p:tav tm="100000">
                                          <p:val>
                                            <p:strVal val="#ppt_w"/>
                                          </p:val>
                                        </p:tav>
                                      </p:tavLst>
                                    </p:anim>
                                    <p:anim calcmode="lin" valueType="num">
                                      <p:cBhvr>
                                        <p:cTn id="122" dur="500" fill="hold"/>
                                        <p:tgtEl>
                                          <p:spTgt spid="37948"/>
                                        </p:tgtEl>
                                        <p:attrNameLst>
                                          <p:attrName>ppt_h</p:attrName>
                                        </p:attrNameLst>
                                      </p:cBhvr>
                                      <p:tavLst>
                                        <p:tav tm="0">
                                          <p:val>
                                            <p:fltVal val="0"/>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37949"/>
                                        </p:tgtEl>
                                        <p:attrNameLst>
                                          <p:attrName>style.visibility</p:attrName>
                                        </p:attrNameLst>
                                      </p:cBhvr>
                                      <p:to>
                                        <p:strVal val="visible"/>
                                      </p:to>
                                    </p:set>
                                    <p:anim calcmode="lin" valueType="num">
                                      <p:cBhvr>
                                        <p:cTn id="127" dur="500" fill="hold"/>
                                        <p:tgtEl>
                                          <p:spTgt spid="37949"/>
                                        </p:tgtEl>
                                        <p:attrNameLst>
                                          <p:attrName>ppt_w</p:attrName>
                                        </p:attrNameLst>
                                      </p:cBhvr>
                                      <p:tavLst>
                                        <p:tav tm="0">
                                          <p:val>
                                            <p:fltVal val="0"/>
                                          </p:val>
                                        </p:tav>
                                        <p:tav tm="100000">
                                          <p:val>
                                            <p:strVal val="#ppt_w"/>
                                          </p:val>
                                        </p:tav>
                                      </p:tavLst>
                                    </p:anim>
                                    <p:anim calcmode="lin" valueType="num">
                                      <p:cBhvr>
                                        <p:cTn id="128" dur="500" fill="hold"/>
                                        <p:tgtEl>
                                          <p:spTgt spid="37949"/>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37900"/>
                                        </p:tgtEl>
                                        <p:attrNameLst>
                                          <p:attrName>style.visibility</p:attrName>
                                        </p:attrNameLst>
                                      </p:cBhvr>
                                      <p:to>
                                        <p:strVal val="visible"/>
                                      </p:to>
                                    </p:set>
                                    <p:anim calcmode="lin" valueType="num">
                                      <p:cBhvr>
                                        <p:cTn id="133" dur="500" fill="hold"/>
                                        <p:tgtEl>
                                          <p:spTgt spid="37900"/>
                                        </p:tgtEl>
                                        <p:attrNameLst>
                                          <p:attrName>ppt_w</p:attrName>
                                        </p:attrNameLst>
                                      </p:cBhvr>
                                      <p:tavLst>
                                        <p:tav tm="0">
                                          <p:val>
                                            <p:fltVal val="0"/>
                                          </p:val>
                                        </p:tav>
                                        <p:tav tm="100000">
                                          <p:val>
                                            <p:strVal val="#ppt_w"/>
                                          </p:val>
                                        </p:tav>
                                      </p:tavLst>
                                    </p:anim>
                                    <p:anim calcmode="lin" valueType="num">
                                      <p:cBhvr>
                                        <p:cTn id="134" dur="500" fill="hold"/>
                                        <p:tgtEl>
                                          <p:spTgt spid="37900"/>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37908"/>
                                        </p:tgtEl>
                                        <p:attrNameLst>
                                          <p:attrName>style.visibility</p:attrName>
                                        </p:attrNameLst>
                                      </p:cBhvr>
                                      <p:to>
                                        <p:strVal val="visible"/>
                                      </p:to>
                                    </p:set>
                                    <p:anim calcmode="lin" valueType="num">
                                      <p:cBhvr>
                                        <p:cTn id="139" dur="500" fill="hold"/>
                                        <p:tgtEl>
                                          <p:spTgt spid="37908"/>
                                        </p:tgtEl>
                                        <p:attrNameLst>
                                          <p:attrName>ppt_w</p:attrName>
                                        </p:attrNameLst>
                                      </p:cBhvr>
                                      <p:tavLst>
                                        <p:tav tm="0">
                                          <p:val>
                                            <p:fltVal val="0"/>
                                          </p:val>
                                        </p:tav>
                                        <p:tav tm="100000">
                                          <p:val>
                                            <p:strVal val="#ppt_w"/>
                                          </p:val>
                                        </p:tav>
                                      </p:tavLst>
                                    </p:anim>
                                    <p:anim calcmode="lin" valueType="num">
                                      <p:cBhvr>
                                        <p:cTn id="140" dur="500" fill="hold"/>
                                        <p:tgtEl>
                                          <p:spTgt spid="37908"/>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37909"/>
                                        </p:tgtEl>
                                        <p:attrNameLst>
                                          <p:attrName>style.visibility</p:attrName>
                                        </p:attrNameLst>
                                      </p:cBhvr>
                                      <p:to>
                                        <p:strVal val="visible"/>
                                      </p:to>
                                    </p:set>
                                    <p:anim calcmode="lin" valueType="num">
                                      <p:cBhvr>
                                        <p:cTn id="145" dur="500" fill="hold"/>
                                        <p:tgtEl>
                                          <p:spTgt spid="37909"/>
                                        </p:tgtEl>
                                        <p:attrNameLst>
                                          <p:attrName>ppt_w</p:attrName>
                                        </p:attrNameLst>
                                      </p:cBhvr>
                                      <p:tavLst>
                                        <p:tav tm="0">
                                          <p:val>
                                            <p:fltVal val="0"/>
                                          </p:val>
                                        </p:tav>
                                        <p:tav tm="100000">
                                          <p:val>
                                            <p:strVal val="#ppt_w"/>
                                          </p:val>
                                        </p:tav>
                                      </p:tavLst>
                                    </p:anim>
                                    <p:anim calcmode="lin" valueType="num">
                                      <p:cBhvr>
                                        <p:cTn id="146" dur="500" fill="hold"/>
                                        <p:tgtEl>
                                          <p:spTgt spid="37909"/>
                                        </p:tgtEl>
                                        <p:attrNameLst>
                                          <p:attrName>ppt_h</p:attrName>
                                        </p:attrNameLst>
                                      </p:cBhvr>
                                      <p:tavLst>
                                        <p:tav tm="0">
                                          <p:val>
                                            <p:fltVal val="0"/>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37910"/>
                                        </p:tgtEl>
                                        <p:attrNameLst>
                                          <p:attrName>style.visibility</p:attrName>
                                        </p:attrNameLst>
                                      </p:cBhvr>
                                      <p:to>
                                        <p:strVal val="visible"/>
                                      </p:to>
                                    </p:set>
                                    <p:anim calcmode="lin" valueType="num">
                                      <p:cBhvr>
                                        <p:cTn id="151" dur="500" fill="hold"/>
                                        <p:tgtEl>
                                          <p:spTgt spid="37910"/>
                                        </p:tgtEl>
                                        <p:attrNameLst>
                                          <p:attrName>ppt_w</p:attrName>
                                        </p:attrNameLst>
                                      </p:cBhvr>
                                      <p:tavLst>
                                        <p:tav tm="0">
                                          <p:val>
                                            <p:fltVal val="0"/>
                                          </p:val>
                                        </p:tav>
                                        <p:tav tm="100000">
                                          <p:val>
                                            <p:strVal val="#ppt_w"/>
                                          </p:val>
                                        </p:tav>
                                      </p:tavLst>
                                    </p:anim>
                                    <p:anim calcmode="lin" valueType="num">
                                      <p:cBhvr>
                                        <p:cTn id="152" dur="500" fill="hold"/>
                                        <p:tgtEl>
                                          <p:spTgt spid="37910"/>
                                        </p:tgtEl>
                                        <p:attrNameLst>
                                          <p:attrName>ppt_h</p:attrName>
                                        </p:attrNameLst>
                                      </p:cBhvr>
                                      <p:tavLst>
                                        <p:tav tm="0">
                                          <p:val>
                                            <p:fltVal val="0"/>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37911"/>
                                        </p:tgtEl>
                                        <p:attrNameLst>
                                          <p:attrName>style.visibility</p:attrName>
                                        </p:attrNameLst>
                                      </p:cBhvr>
                                      <p:to>
                                        <p:strVal val="visible"/>
                                      </p:to>
                                    </p:set>
                                    <p:anim calcmode="lin" valueType="num">
                                      <p:cBhvr>
                                        <p:cTn id="157" dur="500" fill="hold"/>
                                        <p:tgtEl>
                                          <p:spTgt spid="37911"/>
                                        </p:tgtEl>
                                        <p:attrNameLst>
                                          <p:attrName>ppt_w</p:attrName>
                                        </p:attrNameLst>
                                      </p:cBhvr>
                                      <p:tavLst>
                                        <p:tav tm="0">
                                          <p:val>
                                            <p:fltVal val="0"/>
                                          </p:val>
                                        </p:tav>
                                        <p:tav tm="100000">
                                          <p:val>
                                            <p:strVal val="#ppt_w"/>
                                          </p:val>
                                        </p:tav>
                                      </p:tavLst>
                                    </p:anim>
                                    <p:anim calcmode="lin" valueType="num">
                                      <p:cBhvr>
                                        <p:cTn id="158" dur="500" fill="hold"/>
                                        <p:tgtEl>
                                          <p:spTgt spid="37911"/>
                                        </p:tgtEl>
                                        <p:attrNameLst>
                                          <p:attrName>ppt_h</p:attrName>
                                        </p:attrNameLst>
                                      </p:cBhvr>
                                      <p:tavLst>
                                        <p:tav tm="0">
                                          <p:val>
                                            <p:fltVal val="0"/>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16" fill="hold" nodeType="clickEffect">
                                  <p:stCondLst>
                                    <p:cond delay="0"/>
                                  </p:stCondLst>
                                  <p:childTnLst>
                                    <p:set>
                                      <p:cBhvr>
                                        <p:cTn id="162" dur="1" fill="hold">
                                          <p:stCondLst>
                                            <p:cond delay="0"/>
                                          </p:stCondLst>
                                        </p:cTn>
                                        <p:tgtEl>
                                          <p:spTgt spid="3"/>
                                        </p:tgtEl>
                                        <p:attrNameLst>
                                          <p:attrName>style.visibility</p:attrName>
                                        </p:attrNameLst>
                                      </p:cBhvr>
                                      <p:to>
                                        <p:strVal val="visible"/>
                                      </p:to>
                                    </p:set>
                                    <p:anim calcmode="lin" valueType="num">
                                      <p:cBhvr>
                                        <p:cTn id="163" dur="500" fill="hold"/>
                                        <p:tgtEl>
                                          <p:spTgt spid="3"/>
                                        </p:tgtEl>
                                        <p:attrNameLst>
                                          <p:attrName>ppt_w</p:attrName>
                                        </p:attrNameLst>
                                      </p:cBhvr>
                                      <p:tavLst>
                                        <p:tav tm="0">
                                          <p:val>
                                            <p:fltVal val="0"/>
                                          </p:val>
                                        </p:tav>
                                        <p:tav tm="100000">
                                          <p:val>
                                            <p:strVal val="#ppt_w"/>
                                          </p:val>
                                        </p:tav>
                                      </p:tavLst>
                                    </p:anim>
                                    <p:anim calcmode="lin" valueType="num">
                                      <p:cBhvr>
                                        <p:cTn id="16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7925"/>
                                        </p:tgtEl>
                                        <p:attrNameLst>
                                          <p:attrName>style.visibility</p:attrName>
                                        </p:attrNameLst>
                                      </p:cBhvr>
                                      <p:to>
                                        <p:strVal val="visible"/>
                                      </p:to>
                                    </p:set>
                                    <p:anim calcmode="lin" valueType="num">
                                      <p:cBhvr additive="base">
                                        <p:cTn id="169" dur="500" fill="hold"/>
                                        <p:tgtEl>
                                          <p:spTgt spid="37925"/>
                                        </p:tgtEl>
                                        <p:attrNameLst>
                                          <p:attrName>ppt_x</p:attrName>
                                        </p:attrNameLst>
                                      </p:cBhvr>
                                      <p:tavLst>
                                        <p:tav tm="0">
                                          <p:val>
                                            <p:strVal val="#ppt_x"/>
                                          </p:val>
                                        </p:tav>
                                        <p:tav tm="100000">
                                          <p:val>
                                            <p:strVal val="#ppt_x"/>
                                          </p:val>
                                        </p:tav>
                                      </p:tavLst>
                                    </p:anim>
                                    <p:anim calcmode="lin" valueType="num">
                                      <p:cBhvr additive="base">
                                        <p:cTn id="170" dur="500" fill="hold"/>
                                        <p:tgtEl>
                                          <p:spTgt spid="37925"/>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37926"/>
                                        </p:tgtEl>
                                        <p:attrNameLst>
                                          <p:attrName>style.visibility</p:attrName>
                                        </p:attrNameLst>
                                      </p:cBhvr>
                                      <p:to>
                                        <p:strVal val="visible"/>
                                      </p:to>
                                    </p:set>
                                    <p:anim calcmode="lin" valueType="num">
                                      <p:cBhvr additive="base">
                                        <p:cTn id="173" dur="500" fill="hold"/>
                                        <p:tgtEl>
                                          <p:spTgt spid="37926"/>
                                        </p:tgtEl>
                                        <p:attrNameLst>
                                          <p:attrName>ppt_x</p:attrName>
                                        </p:attrNameLst>
                                      </p:cBhvr>
                                      <p:tavLst>
                                        <p:tav tm="0">
                                          <p:val>
                                            <p:strVal val="#ppt_x"/>
                                          </p:val>
                                        </p:tav>
                                        <p:tav tm="100000">
                                          <p:val>
                                            <p:strVal val="#ppt_x"/>
                                          </p:val>
                                        </p:tav>
                                      </p:tavLst>
                                    </p:anim>
                                    <p:anim calcmode="lin" valueType="num">
                                      <p:cBhvr additive="base">
                                        <p:cTn id="174" dur="500" fill="hold"/>
                                        <p:tgtEl>
                                          <p:spTgt spid="37926"/>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37937"/>
                                        </p:tgtEl>
                                        <p:attrNameLst>
                                          <p:attrName>style.visibility</p:attrName>
                                        </p:attrNameLst>
                                      </p:cBhvr>
                                      <p:to>
                                        <p:strVal val="visible"/>
                                      </p:to>
                                    </p:set>
                                    <p:anim calcmode="lin" valueType="num">
                                      <p:cBhvr additive="base">
                                        <p:cTn id="177" dur="500" fill="hold"/>
                                        <p:tgtEl>
                                          <p:spTgt spid="37937"/>
                                        </p:tgtEl>
                                        <p:attrNameLst>
                                          <p:attrName>ppt_x</p:attrName>
                                        </p:attrNameLst>
                                      </p:cBhvr>
                                      <p:tavLst>
                                        <p:tav tm="0">
                                          <p:val>
                                            <p:strVal val="#ppt_x"/>
                                          </p:val>
                                        </p:tav>
                                        <p:tav tm="100000">
                                          <p:val>
                                            <p:strVal val="#ppt_x"/>
                                          </p:val>
                                        </p:tav>
                                      </p:tavLst>
                                    </p:anim>
                                    <p:anim calcmode="lin" valueType="num">
                                      <p:cBhvr additive="base">
                                        <p:cTn id="178" dur="500" fill="hold"/>
                                        <p:tgtEl>
                                          <p:spTgt spid="37937"/>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37938"/>
                                        </p:tgtEl>
                                        <p:attrNameLst>
                                          <p:attrName>style.visibility</p:attrName>
                                        </p:attrNameLst>
                                      </p:cBhvr>
                                      <p:to>
                                        <p:strVal val="visible"/>
                                      </p:to>
                                    </p:set>
                                    <p:anim calcmode="lin" valueType="num">
                                      <p:cBhvr additive="base">
                                        <p:cTn id="181" dur="500" fill="hold"/>
                                        <p:tgtEl>
                                          <p:spTgt spid="37938"/>
                                        </p:tgtEl>
                                        <p:attrNameLst>
                                          <p:attrName>ppt_x</p:attrName>
                                        </p:attrNameLst>
                                      </p:cBhvr>
                                      <p:tavLst>
                                        <p:tav tm="0">
                                          <p:val>
                                            <p:strVal val="#ppt_x"/>
                                          </p:val>
                                        </p:tav>
                                        <p:tav tm="100000">
                                          <p:val>
                                            <p:strVal val="#ppt_x"/>
                                          </p:val>
                                        </p:tav>
                                      </p:tavLst>
                                    </p:anim>
                                    <p:anim calcmode="lin" valueType="num">
                                      <p:cBhvr additive="base">
                                        <p:cTn id="182" dur="500" fill="hold"/>
                                        <p:tgtEl>
                                          <p:spTgt spid="37938"/>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37939"/>
                                        </p:tgtEl>
                                        <p:attrNameLst>
                                          <p:attrName>style.visibility</p:attrName>
                                        </p:attrNameLst>
                                      </p:cBhvr>
                                      <p:to>
                                        <p:strVal val="visible"/>
                                      </p:to>
                                    </p:set>
                                    <p:anim calcmode="lin" valueType="num">
                                      <p:cBhvr additive="base">
                                        <p:cTn id="185" dur="500" fill="hold"/>
                                        <p:tgtEl>
                                          <p:spTgt spid="37939"/>
                                        </p:tgtEl>
                                        <p:attrNameLst>
                                          <p:attrName>ppt_x</p:attrName>
                                        </p:attrNameLst>
                                      </p:cBhvr>
                                      <p:tavLst>
                                        <p:tav tm="0">
                                          <p:val>
                                            <p:strVal val="#ppt_x"/>
                                          </p:val>
                                        </p:tav>
                                        <p:tav tm="100000">
                                          <p:val>
                                            <p:strVal val="#ppt_x"/>
                                          </p:val>
                                        </p:tav>
                                      </p:tavLst>
                                    </p:anim>
                                    <p:anim calcmode="lin" valueType="num">
                                      <p:cBhvr additive="base">
                                        <p:cTn id="186" dur="500" fill="hold"/>
                                        <p:tgtEl>
                                          <p:spTgt spid="37939"/>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3" presetClass="entr" presetSubtype="16" fill="hold" grpId="0" nodeType="clickEffect">
                                  <p:stCondLst>
                                    <p:cond delay="0"/>
                                  </p:stCondLst>
                                  <p:childTnLst>
                                    <p:set>
                                      <p:cBhvr>
                                        <p:cTn id="190" dur="1" fill="hold">
                                          <p:stCondLst>
                                            <p:cond delay="0"/>
                                          </p:stCondLst>
                                        </p:cTn>
                                        <p:tgtEl>
                                          <p:spTgt spid="37901"/>
                                        </p:tgtEl>
                                        <p:attrNameLst>
                                          <p:attrName>style.visibility</p:attrName>
                                        </p:attrNameLst>
                                      </p:cBhvr>
                                      <p:to>
                                        <p:strVal val="visible"/>
                                      </p:to>
                                    </p:set>
                                    <p:anim calcmode="lin" valueType="num">
                                      <p:cBhvr>
                                        <p:cTn id="191" dur="500" fill="hold"/>
                                        <p:tgtEl>
                                          <p:spTgt spid="37901"/>
                                        </p:tgtEl>
                                        <p:attrNameLst>
                                          <p:attrName>ppt_w</p:attrName>
                                        </p:attrNameLst>
                                      </p:cBhvr>
                                      <p:tavLst>
                                        <p:tav tm="0">
                                          <p:val>
                                            <p:fltVal val="0"/>
                                          </p:val>
                                        </p:tav>
                                        <p:tav tm="100000">
                                          <p:val>
                                            <p:strVal val="#ppt_w"/>
                                          </p:val>
                                        </p:tav>
                                      </p:tavLst>
                                    </p:anim>
                                    <p:anim calcmode="lin" valueType="num">
                                      <p:cBhvr>
                                        <p:cTn id="192" dur="500" fill="hold"/>
                                        <p:tgtEl>
                                          <p:spTgt spid="37901"/>
                                        </p:tgtEl>
                                        <p:attrNameLst>
                                          <p:attrName>ppt_h</p:attrName>
                                        </p:attrNameLst>
                                      </p:cBhvr>
                                      <p:tavLst>
                                        <p:tav tm="0">
                                          <p:val>
                                            <p:fltVal val="0"/>
                                          </p:val>
                                        </p:tav>
                                        <p:tav tm="100000">
                                          <p:val>
                                            <p:strVal val="#ppt_h"/>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37918"/>
                                        </p:tgtEl>
                                        <p:attrNameLst>
                                          <p:attrName>style.visibility</p:attrName>
                                        </p:attrNameLst>
                                      </p:cBhvr>
                                      <p:to>
                                        <p:strVal val="visible"/>
                                      </p:to>
                                    </p:set>
                                    <p:anim calcmode="lin" valueType="num">
                                      <p:cBhvr additive="base">
                                        <p:cTn id="197" dur="500" fill="hold"/>
                                        <p:tgtEl>
                                          <p:spTgt spid="37918"/>
                                        </p:tgtEl>
                                        <p:attrNameLst>
                                          <p:attrName>ppt_x</p:attrName>
                                        </p:attrNameLst>
                                      </p:cBhvr>
                                      <p:tavLst>
                                        <p:tav tm="0">
                                          <p:val>
                                            <p:strVal val="#ppt_x"/>
                                          </p:val>
                                        </p:tav>
                                        <p:tav tm="100000">
                                          <p:val>
                                            <p:strVal val="#ppt_x"/>
                                          </p:val>
                                        </p:tav>
                                      </p:tavLst>
                                    </p:anim>
                                    <p:anim calcmode="lin" valueType="num">
                                      <p:cBhvr additive="base">
                                        <p:cTn id="198" dur="500" fill="hold"/>
                                        <p:tgtEl>
                                          <p:spTgt spid="37918"/>
                                        </p:tgtEl>
                                        <p:attrNameLst>
                                          <p:attrName>ppt_y</p:attrName>
                                        </p:attrNameLst>
                                      </p:cBhvr>
                                      <p:tavLst>
                                        <p:tav tm="0">
                                          <p:val>
                                            <p:strVal val="1+#ppt_h/2"/>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5" presetClass="entr" presetSubtype="0" fill="hold" grpId="0" nodeType="clickEffect">
                                  <p:stCondLst>
                                    <p:cond delay="0"/>
                                  </p:stCondLst>
                                  <p:childTnLst>
                                    <p:set>
                                      <p:cBhvr>
                                        <p:cTn id="202" dur="1" fill="hold">
                                          <p:stCondLst>
                                            <p:cond delay="0"/>
                                          </p:stCondLst>
                                        </p:cTn>
                                        <p:tgtEl>
                                          <p:spTgt spid="37919"/>
                                        </p:tgtEl>
                                        <p:attrNameLst>
                                          <p:attrName>style.visibility</p:attrName>
                                        </p:attrNameLst>
                                      </p:cBhvr>
                                      <p:to>
                                        <p:strVal val="visible"/>
                                      </p:to>
                                    </p:set>
                                    <p:anim calcmode="lin" valueType="num">
                                      <p:cBhvr>
                                        <p:cTn id="203" dur="1000" fill="hold"/>
                                        <p:tgtEl>
                                          <p:spTgt spid="37919"/>
                                        </p:tgtEl>
                                        <p:attrNameLst>
                                          <p:attrName>ppt_w</p:attrName>
                                        </p:attrNameLst>
                                      </p:cBhvr>
                                      <p:tavLst>
                                        <p:tav tm="0">
                                          <p:val>
                                            <p:fltVal val="0"/>
                                          </p:val>
                                        </p:tav>
                                        <p:tav tm="100000">
                                          <p:val>
                                            <p:strVal val="#ppt_w"/>
                                          </p:val>
                                        </p:tav>
                                      </p:tavLst>
                                    </p:anim>
                                    <p:anim calcmode="lin" valueType="num">
                                      <p:cBhvr>
                                        <p:cTn id="204" dur="1000" fill="hold"/>
                                        <p:tgtEl>
                                          <p:spTgt spid="37919"/>
                                        </p:tgtEl>
                                        <p:attrNameLst>
                                          <p:attrName>ppt_h</p:attrName>
                                        </p:attrNameLst>
                                      </p:cBhvr>
                                      <p:tavLst>
                                        <p:tav tm="0">
                                          <p:val>
                                            <p:fltVal val="0"/>
                                          </p:val>
                                        </p:tav>
                                        <p:tav tm="100000">
                                          <p:val>
                                            <p:strVal val="#ppt_h"/>
                                          </p:val>
                                        </p:tav>
                                      </p:tavLst>
                                    </p:anim>
                                    <p:anim calcmode="lin" valueType="num">
                                      <p:cBhvr>
                                        <p:cTn id="205" dur="1000" fill="hold"/>
                                        <p:tgtEl>
                                          <p:spTgt spid="37919"/>
                                        </p:tgtEl>
                                        <p:attrNameLst>
                                          <p:attrName>ppt_x</p:attrName>
                                        </p:attrNameLst>
                                      </p:cBhvr>
                                      <p:tavLst>
                                        <p:tav tm="0" fmla="#ppt_x+(cos(-2*pi*(1-$))*-#ppt_x-sin(-2*pi*(1-$))*(1-#ppt_y))*(1-$)">
                                          <p:val>
                                            <p:fltVal val="0"/>
                                          </p:val>
                                        </p:tav>
                                        <p:tav tm="100000">
                                          <p:val>
                                            <p:fltVal val="1"/>
                                          </p:val>
                                        </p:tav>
                                      </p:tavLst>
                                    </p:anim>
                                    <p:anim calcmode="lin" valueType="num">
                                      <p:cBhvr>
                                        <p:cTn id="206" dur="1000" fill="hold"/>
                                        <p:tgtEl>
                                          <p:spTgt spid="379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5" presetClass="entr" presetSubtype="0" fill="hold" grpId="0" nodeType="clickEffect">
                                  <p:stCondLst>
                                    <p:cond delay="0"/>
                                  </p:stCondLst>
                                  <p:childTnLst>
                                    <p:set>
                                      <p:cBhvr>
                                        <p:cTn id="210" dur="1" fill="hold">
                                          <p:stCondLst>
                                            <p:cond delay="0"/>
                                          </p:stCondLst>
                                        </p:cTn>
                                        <p:tgtEl>
                                          <p:spTgt spid="37920"/>
                                        </p:tgtEl>
                                        <p:attrNameLst>
                                          <p:attrName>style.visibility</p:attrName>
                                        </p:attrNameLst>
                                      </p:cBhvr>
                                      <p:to>
                                        <p:strVal val="visible"/>
                                      </p:to>
                                    </p:set>
                                    <p:anim calcmode="lin" valueType="num">
                                      <p:cBhvr>
                                        <p:cTn id="211" dur="1000" fill="hold"/>
                                        <p:tgtEl>
                                          <p:spTgt spid="37920"/>
                                        </p:tgtEl>
                                        <p:attrNameLst>
                                          <p:attrName>ppt_w</p:attrName>
                                        </p:attrNameLst>
                                      </p:cBhvr>
                                      <p:tavLst>
                                        <p:tav tm="0">
                                          <p:val>
                                            <p:fltVal val="0"/>
                                          </p:val>
                                        </p:tav>
                                        <p:tav tm="100000">
                                          <p:val>
                                            <p:strVal val="#ppt_w"/>
                                          </p:val>
                                        </p:tav>
                                      </p:tavLst>
                                    </p:anim>
                                    <p:anim calcmode="lin" valueType="num">
                                      <p:cBhvr>
                                        <p:cTn id="212" dur="1000" fill="hold"/>
                                        <p:tgtEl>
                                          <p:spTgt spid="37920"/>
                                        </p:tgtEl>
                                        <p:attrNameLst>
                                          <p:attrName>ppt_h</p:attrName>
                                        </p:attrNameLst>
                                      </p:cBhvr>
                                      <p:tavLst>
                                        <p:tav tm="0">
                                          <p:val>
                                            <p:fltVal val="0"/>
                                          </p:val>
                                        </p:tav>
                                        <p:tav tm="100000">
                                          <p:val>
                                            <p:strVal val="#ppt_h"/>
                                          </p:val>
                                        </p:tav>
                                      </p:tavLst>
                                    </p:anim>
                                    <p:anim calcmode="lin" valueType="num">
                                      <p:cBhvr>
                                        <p:cTn id="213" dur="1000" fill="hold"/>
                                        <p:tgtEl>
                                          <p:spTgt spid="37920"/>
                                        </p:tgtEl>
                                        <p:attrNameLst>
                                          <p:attrName>ppt_x</p:attrName>
                                        </p:attrNameLst>
                                      </p:cBhvr>
                                      <p:tavLst>
                                        <p:tav tm="0" fmla="#ppt_x+(cos(-2*pi*(1-$))*-#ppt_x-sin(-2*pi*(1-$))*(1-#ppt_y))*(1-$)">
                                          <p:val>
                                            <p:fltVal val="0"/>
                                          </p:val>
                                        </p:tav>
                                        <p:tav tm="100000">
                                          <p:val>
                                            <p:fltVal val="1"/>
                                          </p:val>
                                        </p:tav>
                                      </p:tavLst>
                                    </p:anim>
                                    <p:anim calcmode="lin" valueType="num">
                                      <p:cBhvr>
                                        <p:cTn id="214" dur="1000" fill="hold"/>
                                        <p:tgtEl>
                                          <p:spTgt spid="379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5" presetClass="entr" presetSubtype="0" fill="hold" nodeType="clickEffect">
                                  <p:stCondLst>
                                    <p:cond delay="0"/>
                                  </p:stCondLst>
                                  <p:childTnLst>
                                    <p:set>
                                      <p:cBhvr>
                                        <p:cTn id="218" dur="1" fill="hold">
                                          <p:stCondLst>
                                            <p:cond delay="0"/>
                                          </p:stCondLst>
                                        </p:cTn>
                                        <p:tgtEl>
                                          <p:spTgt spid="4"/>
                                        </p:tgtEl>
                                        <p:attrNameLst>
                                          <p:attrName>style.visibility</p:attrName>
                                        </p:attrNameLst>
                                      </p:cBhvr>
                                      <p:to>
                                        <p:strVal val="visible"/>
                                      </p:to>
                                    </p:set>
                                    <p:anim calcmode="lin" valueType="num">
                                      <p:cBhvr>
                                        <p:cTn id="219" dur="1000" fill="hold"/>
                                        <p:tgtEl>
                                          <p:spTgt spid="4"/>
                                        </p:tgtEl>
                                        <p:attrNameLst>
                                          <p:attrName>ppt_w</p:attrName>
                                        </p:attrNameLst>
                                      </p:cBhvr>
                                      <p:tavLst>
                                        <p:tav tm="0">
                                          <p:val>
                                            <p:fltVal val="0"/>
                                          </p:val>
                                        </p:tav>
                                        <p:tav tm="100000">
                                          <p:val>
                                            <p:strVal val="#ppt_w"/>
                                          </p:val>
                                        </p:tav>
                                      </p:tavLst>
                                    </p:anim>
                                    <p:anim calcmode="lin" valueType="num">
                                      <p:cBhvr>
                                        <p:cTn id="220" dur="1000" fill="hold"/>
                                        <p:tgtEl>
                                          <p:spTgt spid="4"/>
                                        </p:tgtEl>
                                        <p:attrNameLst>
                                          <p:attrName>ppt_h</p:attrName>
                                        </p:attrNameLst>
                                      </p:cBhvr>
                                      <p:tavLst>
                                        <p:tav tm="0">
                                          <p:val>
                                            <p:fltVal val="0"/>
                                          </p:val>
                                        </p:tav>
                                        <p:tav tm="100000">
                                          <p:val>
                                            <p:strVal val="#ppt_h"/>
                                          </p:val>
                                        </p:tav>
                                      </p:tavLst>
                                    </p:anim>
                                    <p:anim calcmode="lin" valueType="num">
                                      <p:cBhvr>
                                        <p:cTn id="2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37940"/>
                                        </p:tgtEl>
                                        <p:attrNameLst>
                                          <p:attrName>style.visibility</p:attrName>
                                        </p:attrNameLst>
                                      </p:cBhvr>
                                      <p:to>
                                        <p:strVal val="visible"/>
                                      </p:to>
                                    </p:set>
                                    <p:anim calcmode="lin" valueType="num">
                                      <p:cBhvr additive="base">
                                        <p:cTn id="227" dur="500" fill="hold"/>
                                        <p:tgtEl>
                                          <p:spTgt spid="37940"/>
                                        </p:tgtEl>
                                        <p:attrNameLst>
                                          <p:attrName>ppt_x</p:attrName>
                                        </p:attrNameLst>
                                      </p:cBhvr>
                                      <p:tavLst>
                                        <p:tav tm="0">
                                          <p:val>
                                            <p:strVal val="#ppt_x"/>
                                          </p:val>
                                        </p:tav>
                                        <p:tav tm="100000">
                                          <p:val>
                                            <p:strVal val="#ppt_x"/>
                                          </p:val>
                                        </p:tav>
                                      </p:tavLst>
                                    </p:anim>
                                    <p:anim calcmode="lin" valueType="num">
                                      <p:cBhvr additive="base">
                                        <p:cTn id="228" dur="500" fill="hold"/>
                                        <p:tgtEl>
                                          <p:spTgt spid="3794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37941"/>
                                        </p:tgtEl>
                                        <p:attrNameLst>
                                          <p:attrName>style.visibility</p:attrName>
                                        </p:attrNameLst>
                                      </p:cBhvr>
                                      <p:to>
                                        <p:strVal val="visible"/>
                                      </p:to>
                                    </p:set>
                                    <p:anim calcmode="lin" valueType="num">
                                      <p:cBhvr additive="base">
                                        <p:cTn id="231" dur="500" fill="hold"/>
                                        <p:tgtEl>
                                          <p:spTgt spid="37941"/>
                                        </p:tgtEl>
                                        <p:attrNameLst>
                                          <p:attrName>ppt_x</p:attrName>
                                        </p:attrNameLst>
                                      </p:cBhvr>
                                      <p:tavLst>
                                        <p:tav tm="0">
                                          <p:val>
                                            <p:strVal val="#ppt_x"/>
                                          </p:val>
                                        </p:tav>
                                        <p:tav tm="100000">
                                          <p:val>
                                            <p:strVal val="#ppt_x"/>
                                          </p:val>
                                        </p:tav>
                                      </p:tavLst>
                                    </p:anim>
                                    <p:anim calcmode="lin" valueType="num">
                                      <p:cBhvr additive="base">
                                        <p:cTn id="232" dur="500" fill="hold"/>
                                        <p:tgtEl>
                                          <p:spTgt spid="37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p:bldP spid="37897" grpId="0"/>
      <p:bldP spid="37899" grpId="0"/>
      <p:bldP spid="37900" grpId="0"/>
      <p:bldP spid="37901" grpId="0"/>
      <p:bldP spid="37902" grpId="0" animBg="1"/>
      <p:bldP spid="37903" grpId="0" animBg="1"/>
      <p:bldP spid="37904" grpId="0" animBg="1"/>
      <p:bldP spid="37908" grpId="0" animBg="1"/>
      <p:bldP spid="37909" grpId="0" animBg="1"/>
      <p:bldP spid="37910" grpId="0" animBg="1"/>
      <p:bldP spid="37911" grpId="0" animBg="1"/>
      <p:bldP spid="37918" grpId="0" animBg="1"/>
      <p:bldP spid="37919" grpId="0" animBg="1"/>
      <p:bldP spid="37920" grpId="0" animBg="1"/>
      <p:bldP spid="37921" grpId="0" animBg="1"/>
      <p:bldP spid="37922" grpId="0" animBg="1"/>
      <p:bldP spid="37923" grpId="0" animBg="1"/>
      <p:bldP spid="37924" grpId="0" animBg="1"/>
      <p:bldP spid="37925" grpId="0" animBg="1"/>
      <p:bldP spid="37926" grpId="0" animBg="1"/>
      <p:bldP spid="37937" grpId="0" animBg="1"/>
      <p:bldP spid="37938" grpId="0" animBg="1"/>
      <p:bldP spid="37939" grpId="0" animBg="1"/>
      <p:bldP spid="37940" grpId="0" animBg="1"/>
      <p:bldP spid="37941" grpId="0" animBg="1"/>
      <p:bldP spid="37942" grpId="0"/>
      <p:bldP spid="37943" grpId="0"/>
      <p:bldP spid="37944" grpId="0"/>
      <p:bldP spid="37945" grpId="0"/>
      <p:bldP spid="37947" grpId="0"/>
      <p:bldP spid="37948" grpId="0"/>
      <p:bldP spid="379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nergybliss"/>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000000"/>
            </a:solidFill>
            <a:miter lim="800000"/>
            <a:headEnd/>
            <a:tailEnd/>
          </a:ln>
        </p:spPr>
      </p:pic>
      <p:pic>
        <p:nvPicPr>
          <p:cNvPr id="6147" name="Picture 3" descr="22"/>
          <p:cNvPicPr>
            <a:picLocks noChangeAspect="1" noChangeArrowheads="1"/>
          </p:cNvPicPr>
          <p:nvPr/>
        </p:nvPicPr>
        <p:blipFill>
          <a:blip r:embed="rId4"/>
          <a:srcRect/>
          <a:stretch>
            <a:fillRect/>
          </a:stretch>
        </p:blipFill>
        <p:spPr bwMode="auto">
          <a:xfrm>
            <a:off x="0" y="6172200"/>
            <a:ext cx="685800" cy="685800"/>
          </a:xfrm>
          <a:prstGeom prst="rect">
            <a:avLst/>
          </a:prstGeom>
          <a:noFill/>
          <a:ln w="9525">
            <a:noFill/>
            <a:miter lim="800000"/>
            <a:headEnd/>
            <a:tailEnd/>
          </a:ln>
        </p:spPr>
      </p:pic>
      <p:pic>
        <p:nvPicPr>
          <p:cNvPr id="6148" name="Picture 4" descr="22"/>
          <p:cNvPicPr>
            <a:picLocks noChangeAspect="1" noChangeArrowheads="1"/>
          </p:cNvPicPr>
          <p:nvPr/>
        </p:nvPicPr>
        <p:blipFill>
          <a:blip r:embed="rId4"/>
          <a:srcRect/>
          <a:stretch>
            <a:fillRect/>
          </a:stretch>
        </p:blipFill>
        <p:spPr bwMode="auto">
          <a:xfrm>
            <a:off x="457200" y="6172200"/>
            <a:ext cx="685800" cy="685800"/>
          </a:xfrm>
          <a:prstGeom prst="rect">
            <a:avLst/>
          </a:prstGeom>
          <a:noFill/>
          <a:ln w="9525">
            <a:noFill/>
            <a:miter lim="800000"/>
            <a:headEnd/>
            <a:tailEnd/>
          </a:ln>
        </p:spPr>
      </p:pic>
      <p:pic>
        <p:nvPicPr>
          <p:cNvPr id="6149" name="Picture 5" descr="22"/>
          <p:cNvPicPr>
            <a:picLocks noChangeAspect="1" noChangeArrowheads="1"/>
          </p:cNvPicPr>
          <p:nvPr/>
        </p:nvPicPr>
        <p:blipFill>
          <a:blip r:embed="rId4"/>
          <a:srcRect/>
          <a:stretch>
            <a:fillRect/>
          </a:stretch>
        </p:blipFill>
        <p:spPr bwMode="auto">
          <a:xfrm>
            <a:off x="1295400" y="6172200"/>
            <a:ext cx="685800" cy="685800"/>
          </a:xfrm>
          <a:prstGeom prst="rect">
            <a:avLst/>
          </a:prstGeom>
          <a:noFill/>
          <a:ln w="9525">
            <a:noFill/>
            <a:miter lim="800000"/>
            <a:headEnd/>
            <a:tailEnd/>
          </a:ln>
        </p:spPr>
      </p:pic>
      <p:pic>
        <p:nvPicPr>
          <p:cNvPr id="6150" name="Picture 6" descr="22"/>
          <p:cNvPicPr>
            <a:picLocks noChangeAspect="1" noChangeArrowheads="1"/>
          </p:cNvPicPr>
          <p:nvPr/>
        </p:nvPicPr>
        <p:blipFill>
          <a:blip r:embed="rId4"/>
          <a:srcRect/>
          <a:stretch>
            <a:fillRect/>
          </a:stretch>
        </p:blipFill>
        <p:spPr bwMode="auto">
          <a:xfrm>
            <a:off x="838200" y="6172200"/>
            <a:ext cx="685800" cy="685800"/>
          </a:xfrm>
          <a:prstGeom prst="rect">
            <a:avLst/>
          </a:prstGeom>
          <a:noFill/>
          <a:ln w="9525">
            <a:noFill/>
            <a:miter lim="800000"/>
            <a:headEnd/>
            <a:tailEnd/>
          </a:ln>
        </p:spPr>
      </p:pic>
      <p:pic>
        <p:nvPicPr>
          <p:cNvPr id="6151" name="Picture 7" descr="22"/>
          <p:cNvPicPr>
            <a:picLocks noChangeAspect="1" noChangeArrowheads="1"/>
          </p:cNvPicPr>
          <p:nvPr/>
        </p:nvPicPr>
        <p:blipFill>
          <a:blip r:embed="rId4"/>
          <a:srcRect/>
          <a:stretch>
            <a:fillRect/>
          </a:stretch>
        </p:blipFill>
        <p:spPr bwMode="auto">
          <a:xfrm>
            <a:off x="1752600" y="6172200"/>
            <a:ext cx="685800" cy="685800"/>
          </a:xfrm>
          <a:prstGeom prst="rect">
            <a:avLst/>
          </a:prstGeom>
          <a:noFill/>
          <a:ln w="9525">
            <a:noFill/>
            <a:miter lim="800000"/>
            <a:headEnd/>
            <a:tailEnd/>
          </a:ln>
        </p:spPr>
      </p:pic>
      <p:pic>
        <p:nvPicPr>
          <p:cNvPr id="6152" name="Picture 8" descr="22"/>
          <p:cNvPicPr>
            <a:picLocks noChangeAspect="1" noChangeArrowheads="1"/>
          </p:cNvPicPr>
          <p:nvPr/>
        </p:nvPicPr>
        <p:blipFill>
          <a:blip r:embed="rId4"/>
          <a:srcRect/>
          <a:stretch>
            <a:fillRect/>
          </a:stretch>
        </p:blipFill>
        <p:spPr bwMode="auto">
          <a:xfrm>
            <a:off x="2667000" y="6172200"/>
            <a:ext cx="685800" cy="685800"/>
          </a:xfrm>
          <a:prstGeom prst="rect">
            <a:avLst/>
          </a:prstGeom>
          <a:noFill/>
          <a:ln w="9525">
            <a:noFill/>
            <a:miter lim="800000"/>
            <a:headEnd/>
            <a:tailEnd/>
          </a:ln>
        </p:spPr>
      </p:pic>
      <p:pic>
        <p:nvPicPr>
          <p:cNvPr id="6153" name="Picture 9" descr="22"/>
          <p:cNvPicPr>
            <a:picLocks noChangeAspect="1" noChangeArrowheads="1"/>
          </p:cNvPicPr>
          <p:nvPr/>
        </p:nvPicPr>
        <p:blipFill>
          <a:blip r:embed="rId4"/>
          <a:srcRect/>
          <a:stretch>
            <a:fillRect/>
          </a:stretch>
        </p:blipFill>
        <p:spPr bwMode="auto">
          <a:xfrm>
            <a:off x="3505200" y="6172200"/>
            <a:ext cx="685800" cy="685800"/>
          </a:xfrm>
          <a:prstGeom prst="rect">
            <a:avLst/>
          </a:prstGeom>
          <a:noFill/>
          <a:ln w="9525">
            <a:noFill/>
            <a:miter lim="800000"/>
            <a:headEnd/>
            <a:tailEnd/>
          </a:ln>
        </p:spPr>
      </p:pic>
      <p:pic>
        <p:nvPicPr>
          <p:cNvPr id="6154" name="Picture 10" descr="22"/>
          <p:cNvPicPr>
            <a:picLocks noChangeAspect="1" noChangeArrowheads="1"/>
          </p:cNvPicPr>
          <p:nvPr/>
        </p:nvPicPr>
        <p:blipFill>
          <a:blip r:embed="rId4"/>
          <a:srcRect/>
          <a:stretch>
            <a:fillRect/>
          </a:stretch>
        </p:blipFill>
        <p:spPr bwMode="auto">
          <a:xfrm>
            <a:off x="3048000" y="6172200"/>
            <a:ext cx="685800" cy="685800"/>
          </a:xfrm>
          <a:prstGeom prst="rect">
            <a:avLst/>
          </a:prstGeom>
          <a:noFill/>
          <a:ln w="9525">
            <a:noFill/>
            <a:miter lim="800000"/>
            <a:headEnd/>
            <a:tailEnd/>
          </a:ln>
        </p:spPr>
      </p:pic>
      <p:pic>
        <p:nvPicPr>
          <p:cNvPr id="6155" name="Picture 11" descr="22"/>
          <p:cNvPicPr>
            <a:picLocks noChangeAspect="1" noChangeArrowheads="1"/>
          </p:cNvPicPr>
          <p:nvPr/>
        </p:nvPicPr>
        <p:blipFill>
          <a:blip r:embed="rId4"/>
          <a:srcRect/>
          <a:stretch>
            <a:fillRect/>
          </a:stretch>
        </p:blipFill>
        <p:spPr bwMode="auto">
          <a:xfrm>
            <a:off x="3962400" y="6172200"/>
            <a:ext cx="685800" cy="685800"/>
          </a:xfrm>
          <a:prstGeom prst="rect">
            <a:avLst/>
          </a:prstGeom>
          <a:noFill/>
          <a:ln w="9525">
            <a:noFill/>
            <a:miter lim="800000"/>
            <a:headEnd/>
            <a:tailEnd/>
          </a:ln>
        </p:spPr>
      </p:pic>
      <p:pic>
        <p:nvPicPr>
          <p:cNvPr id="6156" name="Picture 12" descr="22"/>
          <p:cNvPicPr>
            <a:picLocks noChangeAspect="1" noChangeArrowheads="1"/>
          </p:cNvPicPr>
          <p:nvPr/>
        </p:nvPicPr>
        <p:blipFill>
          <a:blip r:embed="rId4"/>
          <a:srcRect/>
          <a:stretch>
            <a:fillRect/>
          </a:stretch>
        </p:blipFill>
        <p:spPr bwMode="auto">
          <a:xfrm>
            <a:off x="4800600" y="6172200"/>
            <a:ext cx="685800" cy="685800"/>
          </a:xfrm>
          <a:prstGeom prst="rect">
            <a:avLst/>
          </a:prstGeom>
          <a:noFill/>
          <a:ln w="9525">
            <a:noFill/>
            <a:miter lim="800000"/>
            <a:headEnd/>
            <a:tailEnd/>
          </a:ln>
        </p:spPr>
      </p:pic>
      <p:pic>
        <p:nvPicPr>
          <p:cNvPr id="6157" name="Picture 13" descr="22"/>
          <p:cNvPicPr>
            <a:picLocks noChangeAspect="1" noChangeArrowheads="1"/>
          </p:cNvPicPr>
          <p:nvPr/>
        </p:nvPicPr>
        <p:blipFill>
          <a:blip r:embed="rId4"/>
          <a:srcRect/>
          <a:stretch>
            <a:fillRect/>
          </a:stretch>
        </p:blipFill>
        <p:spPr bwMode="auto">
          <a:xfrm>
            <a:off x="5715000" y="6172200"/>
            <a:ext cx="685800" cy="685800"/>
          </a:xfrm>
          <a:prstGeom prst="rect">
            <a:avLst/>
          </a:prstGeom>
          <a:noFill/>
          <a:ln w="9525">
            <a:noFill/>
            <a:miter lim="800000"/>
            <a:headEnd/>
            <a:tailEnd/>
          </a:ln>
        </p:spPr>
      </p:pic>
      <p:pic>
        <p:nvPicPr>
          <p:cNvPr id="6158" name="Picture 14" descr="22"/>
          <p:cNvPicPr>
            <a:picLocks noChangeAspect="1" noChangeArrowheads="1"/>
          </p:cNvPicPr>
          <p:nvPr/>
        </p:nvPicPr>
        <p:blipFill>
          <a:blip r:embed="rId4"/>
          <a:srcRect/>
          <a:stretch>
            <a:fillRect/>
          </a:stretch>
        </p:blipFill>
        <p:spPr bwMode="auto">
          <a:xfrm>
            <a:off x="5257800" y="6172200"/>
            <a:ext cx="685800" cy="685800"/>
          </a:xfrm>
          <a:prstGeom prst="rect">
            <a:avLst/>
          </a:prstGeom>
          <a:noFill/>
          <a:ln w="9525">
            <a:noFill/>
            <a:miter lim="800000"/>
            <a:headEnd/>
            <a:tailEnd/>
          </a:ln>
        </p:spPr>
      </p:pic>
      <p:pic>
        <p:nvPicPr>
          <p:cNvPr id="6159" name="Picture 15" descr="22"/>
          <p:cNvPicPr>
            <a:picLocks noChangeAspect="1" noChangeArrowheads="1"/>
          </p:cNvPicPr>
          <p:nvPr/>
        </p:nvPicPr>
        <p:blipFill>
          <a:blip r:embed="rId4"/>
          <a:srcRect/>
          <a:stretch>
            <a:fillRect/>
          </a:stretch>
        </p:blipFill>
        <p:spPr bwMode="auto">
          <a:xfrm>
            <a:off x="6172200" y="6172200"/>
            <a:ext cx="685800" cy="685800"/>
          </a:xfrm>
          <a:prstGeom prst="rect">
            <a:avLst/>
          </a:prstGeom>
          <a:noFill/>
          <a:ln w="9525">
            <a:noFill/>
            <a:miter lim="800000"/>
            <a:headEnd/>
            <a:tailEnd/>
          </a:ln>
        </p:spPr>
      </p:pic>
      <p:pic>
        <p:nvPicPr>
          <p:cNvPr id="6160" name="Picture 16" descr="22"/>
          <p:cNvPicPr>
            <a:picLocks noChangeAspect="1" noChangeArrowheads="1"/>
          </p:cNvPicPr>
          <p:nvPr/>
        </p:nvPicPr>
        <p:blipFill>
          <a:blip r:embed="rId4"/>
          <a:srcRect/>
          <a:stretch>
            <a:fillRect/>
          </a:stretch>
        </p:blipFill>
        <p:spPr bwMode="auto">
          <a:xfrm>
            <a:off x="6553200" y="6172200"/>
            <a:ext cx="685800" cy="685800"/>
          </a:xfrm>
          <a:prstGeom prst="rect">
            <a:avLst/>
          </a:prstGeom>
          <a:noFill/>
          <a:ln w="9525">
            <a:noFill/>
            <a:miter lim="800000"/>
            <a:headEnd/>
            <a:tailEnd/>
          </a:ln>
        </p:spPr>
      </p:pic>
      <p:pic>
        <p:nvPicPr>
          <p:cNvPr id="6161" name="Picture 17" descr="22"/>
          <p:cNvPicPr>
            <a:picLocks noChangeAspect="1" noChangeArrowheads="1"/>
          </p:cNvPicPr>
          <p:nvPr/>
        </p:nvPicPr>
        <p:blipFill>
          <a:blip r:embed="rId4"/>
          <a:srcRect/>
          <a:stretch>
            <a:fillRect/>
          </a:stretch>
        </p:blipFill>
        <p:spPr bwMode="auto">
          <a:xfrm>
            <a:off x="4343400" y="6172200"/>
            <a:ext cx="685800" cy="685800"/>
          </a:xfrm>
          <a:prstGeom prst="rect">
            <a:avLst/>
          </a:prstGeom>
          <a:noFill/>
          <a:ln w="9525">
            <a:noFill/>
            <a:miter lim="800000"/>
            <a:headEnd/>
            <a:tailEnd/>
          </a:ln>
        </p:spPr>
      </p:pic>
      <p:pic>
        <p:nvPicPr>
          <p:cNvPr id="6162" name="Picture 18" descr="22"/>
          <p:cNvPicPr>
            <a:picLocks noChangeAspect="1" noChangeArrowheads="1"/>
          </p:cNvPicPr>
          <p:nvPr/>
        </p:nvPicPr>
        <p:blipFill>
          <a:blip r:embed="rId4"/>
          <a:srcRect/>
          <a:stretch>
            <a:fillRect/>
          </a:stretch>
        </p:blipFill>
        <p:spPr bwMode="auto">
          <a:xfrm>
            <a:off x="7543800" y="6172200"/>
            <a:ext cx="685800" cy="685800"/>
          </a:xfrm>
          <a:prstGeom prst="rect">
            <a:avLst/>
          </a:prstGeom>
          <a:noFill/>
          <a:ln w="9525">
            <a:noFill/>
            <a:miter lim="800000"/>
            <a:headEnd/>
            <a:tailEnd/>
          </a:ln>
        </p:spPr>
      </p:pic>
      <p:pic>
        <p:nvPicPr>
          <p:cNvPr id="6163" name="Picture 19" descr="22"/>
          <p:cNvPicPr>
            <a:picLocks noChangeAspect="1" noChangeArrowheads="1"/>
          </p:cNvPicPr>
          <p:nvPr/>
        </p:nvPicPr>
        <p:blipFill>
          <a:blip r:embed="rId4"/>
          <a:srcRect/>
          <a:stretch>
            <a:fillRect/>
          </a:stretch>
        </p:blipFill>
        <p:spPr bwMode="auto">
          <a:xfrm>
            <a:off x="7010400" y="6172200"/>
            <a:ext cx="685800" cy="685800"/>
          </a:xfrm>
          <a:prstGeom prst="rect">
            <a:avLst/>
          </a:prstGeom>
          <a:noFill/>
          <a:ln w="9525">
            <a:noFill/>
            <a:miter lim="800000"/>
            <a:headEnd/>
            <a:tailEnd/>
          </a:ln>
        </p:spPr>
      </p:pic>
      <p:pic>
        <p:nvPicPr>
          <p:cNvPr id="6164" name="Picture 20" descr="22"/>
          <p:cNvPicPr>
            <a:picLocks noChangeAspect="1" noChangeArrowheads="1"/>
          </p:cNvPicPr>
          <p:nvPr/>
        </p:nvPicPr>
        <p:blipFill>
          <a:blip r:embed="rId4"/>
          <a:srcRect/>
          <a:stretch>
            <a:fillRect/>
          </a:stretch>
        </p:blipFill>
        <p:spPr bwMode="auto">
          <a:xfrm>
            <a:off x="8458200" y="6172200"/>
            <a:ext cx="685800" cy="685800"/>
          </a:xfrm>
          <a:prstGeom prst="rect">
            <a:avLst/>
          </a:prstGeom>
          <a:noFill/>
          <a:ln w="9525">
            <a:noFill/>
            <a:miter lim="800000"/>
            <a:headEnd/>
            <a:tailEnd/>
          </a:ln>
        </p:spPr>
      </p:pic>
      <p:pic>
        <p:nvPicPr>
          <p:cNvPr id="6165" name="Picture 21" descr="22"/>
          <p:cNvPicPr>
            <a:picLocks noChangeAspect="1" noChangeArrowheads="1"/>
          </p:cNvPicPr>
          <p:nvPr/>
        </p:nvPicPr>
        <p:blipFill>
          <a:blip r:embed="rId4"/>
          <a:srcRect/>
          <a:stretch>
            <a:fillRect/>
          </a:stretch>
        </p:blipFill>
        <p:spPr bwMode="auto">
          <a:xfrm>
            <a:off x="2209800" y="6172200"/>
            <a:ext cx="685800" cy="685800"/>
          </a:xfrm>
          <a:prstGeom prst="rect">
            <a:avLst/>
          </a:prstGeom>
          <a:noFill/>
          <a:ln w="9525">
            <a:noFill/>
            <a:miter lim="800000"/>
            <a:headEnd/>
            <a:tailEnd/>
          </a:ln>
        </p:spPr>
      </p:pic>
      <p:pic>
        <p:nvPicPr>
          <p:cNvPr id="6166" name="Picture 22" descr="22"/>
          <p:cNvPicPr>
            <a:picLocks noChangeAspect="1" noChangeArrowheads="1"/>
          </p:cNvPicPr>
          <p:nvPr/>
        </p:nvPicPr>
        <p:blipFill>
          <a:blip r:embed="rId4"/>
          <a:srcRect/>
          <a:stretch>
            <a:fillRect/>
          </a:stretch>
        </p:blipFill>
        <p:spPr bwMode="auto">
          <a:xfrm>
            <a:off x="8001000" y="6172200"/>
            <a:ext cx="685800" cy="685800"/>
          </a:xfrm>
          <a:prstGeom prst="rect">
            <a:avLst/>
          </a:prstGeom>
          <a:noFill/>
          <a:ln w="9525">
            <a:noFill/>
            <a:miter lim="800000"/>
            <a:headEnd/>
            <a:tailEnd/>
          </a:ln>
        </p:spPr>
      </p:pic>
      <p:graphicFrame>
        <p:nvGraphicFramePr>
          <p:cNvPr id="6167" name="Object 27"/>
          <p:cNvGraphicFramePr>
            <a:graphicFrameLocks noChangeAspect="1"/>
          </p:cNvGraphicFramePr>
          <p:nvPr/>
        </p:nvGraphicFramePr>
        <p:xfrm>
          <a:off x="0" y="0"/>
          <a:ext cx="990600" cy="990600"/>
        </p:xfrm>
        <a:graphic>
          <a:graphicData uri="http://schemas.openxmlformats.org/presentationml/2006/ole">
            <p:oleObj spid="_x0000_s6167" name="Photo Editor Photo" r:id="rId5" imgW="1314286" imgH="1171429" progId="MSPhotoEd.3">
              <p:embed/>
            </p:oleObj>
          </a:graphicData>
        </a:graphic>
      </p:graphicFrame>
      <p:sp>
        <p:nvSpPr>
          <p:cNvPr id="6168" name="Text Box 28"/>
          <p:cNvSpPr txBox="1">
            <a:spLocks noChangeArrowheads="1"/>
          </p:cNvSpPr>
          <p:nvPr/>
        </p:nvSpPr>
        <p:spPr bwMode="auto">
          <a:xfrm>
            <a:off x="4419600" y="457200"/>
            <a:ext cx="19812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2013" name="Text Box 29"/>
          <p:cNvSpPr txBox="1">
            <a:spLocks noChangeArrowheads="1"/>
          </p:cNvSpPr>
          <p:nvPr/>
        </p:nvSpPr>
        <p:spPr bwMode="auto">
          <a:xfrm>
            <a:off x="7162800" y="1371600"/>
            <a:ext cx="1828800" cy="12001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FF00"/>
                </a:solidFill>
                <a:latin typeface="Arial" charset="0"/>
                <a:cs typeface="Arial" charset="0"/>
              </a:rPr>
              <a:t>Ngà voi</a:t>
            </a:r>
          </a:p>
        </p:txBody>
      </p:sp>
      <p:pic>
        <p:nvPicPr>
          <p:cNvPr id="42014" name="Picture 30" descr="Ngua"/>
          <p:cNvPicPr>
            <a:picLocks noChangeAspect="1" noChangeArrowheads="1"/>
          </p:cNvPicPr>
          <p:nvPr/>
        </p:nvPicPr>
        <p:blipFill>
          <a:blip r:embed="rId6"/>
          <a:srcRect/>
          <a:stretch>
            <a:fillRect/>
          </a:stretch>
        </p:blipFill>
        <p:spPr bwMode="auto">
          <a:xfrm>
            <a:off x="838200" y="914400"/>
            <a:ext cx="5638800" cy="4343400"/>
          </a:xfrm>
          <a:prstGeom prst="rect">
            <a:avLst/>
          </a:prstGeom>
          <a:noFill/>
          <a:ln w="9525">
            <a:noFill/>
            <a:miter lim="800000"/>
            <a:headEnd/>
            <a:tailEnd/>
          </a:ln>
        </p:spPr>
      </p:pic>
      <p:sp>
        <p:nvSpPr>
          <p:cNvPr id="42015" name="Line 31"/>
          <p:cNvSpPr>
            <a:spLocks noChangeShapeType="1"/>
          </p:cNvSpPr>
          <p:nvPr/>
        </p:nvSpPr>
        <p:spPr bwMode="auto">
          <a:xfrm flipH="1">
            <a:off x="4165600" y="1828800"/>
            <a:ext cx="2844800" cy="11430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2014"/>
                                        </p:tgtEl>
                                        <p:attrNameLst>
                                          <p:attrName>style.visibility</p:attrName>
                                        </p:attrNameLst>
                                      </p:cBhvr>
                                      <p:to>
                                        <p:strVal val="visible"/>
                                      </p:to>
                                    </p:set>
                                    <p:animEffect transition="in" filter="circle(in)">
                                      <p:cBhvr>
                                        <p:cTn id="7" dur="2000"/>
                                        <p:tgtEl>
                                          <p:spTgt spid="42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013"/>
                                        </p:tgtEl>
                                        <p:attrNameLst>
                                          <p:attrName>style.visibility</p:attrName>
                                        </p:attrNameLst>
                                      </p:cBhvr>
                                      <p:to>
                                        <p:strVal val="visible"/>
                                      </p:to>
                                    </p:set>
                                    <p:animEffect transition="in" filter="checkerboard(across)">
                                      <p:cBhvr>
                                        <p:cTn id="12" dur="500"/>
                                        <p:tgtEl>
                                          <p:spTgt spid="42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015"/>
                                        </p:tgtEl>
                                        <p:attrNameLst>
                                          <p:attrName>style.visibility</p:attrName>
                                        </p:attrNameLst>
                                      </p:cBhvr>
                                      <p:to>
                                        <p:strVal val="visible"/>
                                      </p:to>
                                    </p:set>
                                    <p:animEffect transition="in" filter="wipe(down)">
                                      <p:cBhvr>
                                        <p:cTn id="17" dur="500"/>
                                        <p:tgtEl>
                                          <p:spTgt spid="42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nergybliss"/>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000000"/>
            </a:solidFill>
            <a:miter lim="800000"/>
            <a:headEnd/>
            <a:tailEnd/>
          </a:ln>
        </p:spPr>
      </p:pic>
      <p:pic>
        <p:nvPicPr>
          <p:cNvPr id="7171" name="Picture 3" descr="22"/>
          <p:cNvPicPr>
            <a:picLocks noChangeAspect="1" noChangeArrowheads="1"/>
          </p:cNvPicPr>
          <p:nvPr/>
        </p:nvPicPr>
        <p:blipFill>
          <a:blip r:embed="rId4"/>
          <a:srcRect/>
          <a:stretch>
            <a:fillRect/>
          </a:stretch>
        </p:blipFill>
        <p:spPr bwMode="auto">
          <a:xfrm>
            <a:off x="0" y="6172200"/>
            <a:ext cx="685800" cy="685800"/>
          </a:xfrm>
          <a:prstGeom prst="rect">
            <a:avLst/>
          </a:prstGeom>
          <a:noFill/>
          <a:ln w="9525">
            <a:noFill/>
            <a:miter lim="800000"/>
            <a:headEnd/>
            <a:tailEnd/>
          </a:ln>
        </p:spPr>
      </p:pic>
      <p:pic>
        <p:nvPicPr>
          <p:cNvPr id="7172" name="Picture 4" descr="22"/>
          <p:cNvPicPr>
            <a:picLocks noChangeAspect="1" noChangeArrowheads="1"/>
          </p:cNvPicPr>
          <p:nvPr/>
        </p:nvPicPr>
        <p:blipFill>
          <a:blip r:embed="rId4"/>
          <a:srcRect/>
          <a:stretch>
            <a:fillRect/>
          </a:stretch>
        </p:blipFill>
        <p:spPr bwMode="auto">
          <a:xfrm>
            <a:off x="457200" y="6172200"/>
            <a:ext cx="685800" cy="685800"/>
          </a:xfrm>
          <a:prstGeom prst="rect">
            <a:avLst/>
          </a:prstGeom>
          <a:noFill/>
          <a:ln w="9525">
            <a:noFill/>
            <a:miter lim="800000"/>
            <a:headEnd/>
            <a:tailEnd/>
          </a:ln>
        </p:spPr>
      </p:pic>
      <p:pic>
        <p:nvPicPr>
          <p:cNvPr id="7173" name="Picture 5" descr="22"/>
          <p:cNvPicPr>
            <a:picLocks noChangeAspect="1" noChangeArrowheads="1"/>
          </p:cNvPicPr>
          <p:nvPr/>
        </p:nvPicPr>
        <p:blipFill>
          <a:blip r:embed="rId4"/>
          <a:srcRect/>
          <a:stretch>
            <a:fillRect/>
          </a:stretch>
        </p:blipFill>
        <p:spPr bwMode="auto">
          <a:xfrm>
            <a:off x="1295400" y="6172200"/>
            <a:ext cx="685800" cy="685800"/>
          </a:xfrm>
          <a:prstGeom prst="rect">
            <a:avLst/>
          </a:prstGeom>
          <a:noFill/>
          <a:ln w="9525">
            <a:noFill/>
            <a:miter lim="800000"/>
            <a:headEnd/>
            <a:tailEnd/>
          </a:ln>
        </p:spPr>
      </p:pic>
      <p:pic>
        <p:nvPicPr>
          <p:cNvPr id="7174" name="Picture 6" descr="22"/>
          <p:cNvPicPr>
            <a:picLocks noChangeAspect="1" noChangeArrowheads="1"/>
          </p:cNvPicPr>
          <p:nvPr/>
        </p:nvPicPr>
        <p:blipFill>
          <a:blip r:embed="rId4"/>
          <a:srcRect/>
          <a:stretch>
            <a:fillRect/>
          </a:stretch>
        </p:blipFill>
        <p:spPr bwMode="auto">
          <a:xfrm>
            <a:off x="838200" y="6172200"/>
            <a:ext cx="685800" cy="685800"/>
          </a:xfrm>
          <a:prstGeom prst="rect">
            <a:avLst/>
          </a:prstGeom>
          <a:noFill/>
          <a:ln w="9525">
            <a:noFill/>
            <a:miter lim="800000"/>
            <a:headEnd/>
            <a:tailEnd/>
          </a:ln>
        </p:spPr>
      </p:pic>
      <p:pic>
        <p:nvPicPr>
          <p:cNvPr id="7175" name="Picture 7" descr="22"/>
          <p:cNvPicPr>
            <a:picLocks noChangeAspect="1" noChangeArrowheads="1"/>
          </p:cNvPicPr>
          <p:nvPr/>
        </p:nvPicPr>
        <p:blipFill>
          <a:blip r:embed="rId4"/>
          <a:srcRect/>
          <a:stretch>
            <a:fillRect/>
          </a:stretch>
        </p:blipFill>
        <p:spPr bwMode="auto">
          <a:xfrm>
            <a:off x="1752600" y="6172200"/>
            <a:ext cx="685800" cy="685800"/>
          </a:xfrm>
          <a:prstGeom prst="rect">
            <a:avLst/>
          </a:prstGeom>
          <a:noFill/>
          <a:ln w="9525">
            <a:noFill/>
            <a:miter lim="800000"/>
            <a:headEnd/>
            <a:tailEnd/>
          </a:ln>
        </p:spPr>
      </p:pic>
      <p:pic>
        <p:nvPicPr>
          <p:cNvPr id="7176" name="Picture 8" descr="22"/>
          <p:cNvPicPr>
            <a:picLocks noChangeAspect="1" noChangeArrowheads="1"/>
          </p:cNvPicPr>
          <p:nvPr/>
        </p:nvPicPr>
        <p:blipFill>
          <a:blip r:embed="rId4"/>
          <a:srcRect/>
          <a:stretch>
            <a:fillRect/>
          </a:stretch>
        </p:blipFill>
        <p:spPr bwMode="auto">
          <a:xfrm>
            <a:off x="2667000" y="6172200"/>
            <a:ext cx="685800" cy="685800"/>
          </a:xfrm>
          <a:prstGeom prst="rect">
            <a:avLst/>
          </a:prstGeom>
          <a:noFill/>
          <a:ln w="9525">
            <a:noFill/>
            <a:miter lim="800000"/>
            <a:headEnd/>
            <a:tailEnd/>
          </a:ln>
        </p:spPr>
      </p:pic>
      <p:pic>
        <p:nvPicPr>
          <p:cNvPr id="7177" name="Picture 9" descr="22"/>
          <p:cNvPicPr>
            <a:picLocks noChangeAspect="1" noChangeArrowheads="1"/>
          </p:cNvPicPr>
          <p:nvPr/>
        </p:nvPicPr>
        <p:blipFill>
          <a:blip r:embed="rId4"/>
          <a:srcRect/>
          <a:stretch>
            <a:fillRect/>
          </a:stretch>
        </p:blipFill>
        <p:spPr bwMode="auto">
          <a:xfrm>
            <a:off x="3505200" y="6172200"/>
            <a:ext cx="685800" cy="685800"/>
          </a:xfrm>
          <a:prstGeom prst="rect">
            <a:avLst/>
          </a:prstGeom>
          <a:noFill/>
          <a:ln w="9525">
            <a:noFill/>
            <a:miter lim="800000"/>
            <a:headEnd/>
            <a:tailEnd/>
          </a:ln>
        </p:spPr>
      </p:pic>
      <p:pic>
        <p:nvPicPr>
          <p:cNvPr id="7178" name="Picture 10" descr="22"/>
          <p:cNvPicPr>
            <a:picLocks noChangeAspect="1" noChangeArrowheads="1"/>
          </p:cNvPicPr>
          <p:nvPr/>
        </p:nvPicPr>
        <p:blipFill>
          <a:blip r:embed="rId4"/>
          <a:srcRect/>
          <a:stretch>
            <a:fillRect/>
          </a:stretch>
        </p:blipFill>
        <p:spPr bwMode="auto">
          <a:xfrm>
            <a:off x="3048000" y="6172200"/>
            <a:ext cx="685800" cy="685800"/>
          </a:xfrm>
          <a:prstGeom prst="rect">
            <a:avLst/>
          </a:prstGeom>
          <a:noFill/>
          <a:ln w="9525">
            <a:noFill/>
            <a:miter lim="800000"/>
            <a:headEnd/>
            <a:tailEnd/>
          </a:ln>
        </p:spPr>
      </p:pic>
      <p:pic>
        <p:nvPicPr>
          <p:cNvPr id="7179" name="Picture 11" descr="22"/>
          <p:cNvPicPr>
            <a:picLocks noChangeAspect="1" noChangeArrowheads="1"/>
          </p:cNvPicPr>
          <p:nvPr/>
        </p:nvPicPr>
        <p:blipFill>
          <a:blip r:embed="rId4"/>
          <a:srcRect/>
          <a:stretch>
            <a:fillRect/>
          </a:stretch>
        </p:blipFill>
        <p:spPr bwMode="auto">
          <a:xfrm>
            <a:off x="3962400" y="6172200"/>
            <a:ext cx="685800" cy="685800"/>
          </a:xfrm>
          <a:prstGeom prst="rect">
            <a:avLst/>
          </a:prstGeom>
          <a:noFill/>
          <a:ln w="9525">
            <a:noFill/>
            <a:miter lim="800000"/>
            <a:headEnd/>
            <a:tailEnd/>
          </a:ln>
        </p:spPr>
      </p:pic>
      <p:pic>
        <p:nvPicPr>
          <p:cNvPr id="7180" name="Picture 12" descr="22"/>
          <p:cNvPicPr>
            <a:picLocks noChangeAspect="1" noChangeArrowheads="1"/>
          </p:cNvPicPr>
          <p:nvPr/>
        </p:nvPicPr>
        <p:blipFill>
          <a:blip r:embed="rId4"/>
          <a:srcRect/>
          <a:stretch>
            <a:fillRect/>
          </a:stretch>
        </p:blipFill>
        <p:spPr bwMode="auto">
          <a:xfrm>
            <a:off x="4800600" y="6172200"/>
            <a:ext cx="685800" cy="685800"/>
          </a:xfrm>
          <a:prstGeom prst="rect">
            <a:avLst/>
          </a:prstGeom>
          <a:noFill/>
          <a:ln w="9525">
            <a:noFill/>
            <a:miter lim="800000"/>
            <a:headEnd/>
            <a:tailEnd/>
          </a:ln>
        </p:spPr>
      </p:pic>
      <p:pic>
        <p:nvPicPr>
          <p:cNvPr id="7181" name="Picture 13" descr="22"/>
          <p:cNvPicPr>
            <a:picLocks noChangeAspect="1" noChangeArrowheads="1"/>
          </p:cNvPicPr>
          <p:nvPr/>
        </p:nvPicPr>
        <p:blipFill>
          <a:blip r:embed="rId4"/>
          <a:srcRect/>
          <a:stretch>
            <a:fillRect/>
          </a:stretch>
        </p:blipFill>
        <p:spPr bwMode="auto">
          <a:xfrm>
            <a:off x="5715000" y="6172200"/>
            <a:ext cx="685800" cy="685800"/>
          </a:xfrm>
          <a:prstGeom prst="rect">
            <a:avLst/>
          </a:prstGeom>
          <a:noFill/>
          <a:ln w="9525">
            <a:noFill/>
            <a:miter lim="800000"/>
            <a:headEnd/>
            <a:tailEnd/>
          </a:ln>
        </p:spPr>
      </p:pic>
      <p:pic>
        <p:nvPicPr>
          <p:cNvPr id="7182" name="Picture 14" descr="22"/>
          <p:cNvPicPr>
            <a:picLocks noChangeAspect="1" noChangeArrowheads="1"/>
          </p:cNvPicPr>
          <p:nvPr/>
        </p:nvPicPr>
        <p:blipFill>
          <a:blip r:embed="rId4"/>
          <a:srcRect/>
          <a:stretch>
            <a:fillRect/>
          </a:stretch>
        </p:blipFill>
        <p:spPr bwMode="auto">
          <a:xfrm>
            <a:off x="5257800" y="6172200"/>
            <a:ext cx="685800" cy="685800"/>
          </a:xfrm>
          <a:prstGeom prst="rect">
            <a:avLst/>
          </a:prstGeom>
          <a:noFill/>
          <a:ln w="9525">
            <a:noFill/>
            <a:miter lim="800000"/>
            <a:headEnd/>
            <a:tailEnd/>
          </a:ln>
        </p:spPr>
      </p:pic>
      <p:pic>
        <p:nvPicPr>
          <p:cNvPr id="7183" name="Picture 15" descr="22"/>
          <p:cNvPicPr>
            <a:picLocks noChangeAspect="1" noChangeArrowheads="1"/>
          </p:cNvPicPr>
          <p:nvPr/>
        </p:nvPicPr>
        <p:blipFill>
          <a:blip r:embed="rId4"/>
          <a:srcRect/>
          <a:stretch>
            <a:fillRect/>
          </a:stretch>
        </p:blipFill>
        <p:spPr bwMode="auto">
          <a:xfrm>
            <a:off x="6172200" y="6172200"/>
            <a:ext cx="685800" cy="685800"/>
          </a:xfrm>
          <a:prstGeom prst="rect">
            <a:avLst/>
          </a:prstGeom>
          <a:noFill/>
          <a:ln w="9525">
            <a:noFill/>
            <a:miter lim="800000"/>
            <a:headEnd/>
            <a:tailEnd/>
          </a:ln>
        </p:spPr>
      </p:pic>
      <p:pic>
        <p:nvPicPr>
          <p:cNvPr id="7184" name="Picture 16" descr="22"/>
          <p:cNvPicPr>
            <a:picLocks noChangeAspect="1" noChangeArrowheads="1"/>
          </p:cNvPicPr>
          <p:nvPr/>
        </p:nvPicPr>
        <p:blipFill>
          <a:blip r:embed="rId4"/>
          <a:srcRect/>
          <a:stretch>
            <a:fillRect/>
          </a:stretch>
        </p:blipFill>
        <p:spPr bwMode="auto">
          <a:xfrm>
            <a:off x="6553200" y="6172200"/>
            <a:ext cx="685800" cy="685800"/>
          </a:xfrm>
          <a:prstGeom prst="rect">
            <a:avLst/>
          </a:prstGeom>
          <a:noFill/>
          <a:ln w="9525">
            <a:noFill/>
            <a:miter lim="800000"/>
            <a:headEnd/>
            <a:tailEnd/>
          </a:ln>
        </p:spPr>
      </p:pic>
      <p:pic>
        <p:nvPicPr>
          <p:cNvPr id="7185" name="Picture 17" descr="22"/>
          <p:cNvPicPr>
            <a:picLocks noChangeAspect="1" noChangeArrowheads="1"/>
          </p:cNvPicPr>
          <p:nvPr/>
        </p:nvPicPr>
        <p:blipFill>
          <a:blip r:embed="rId4"/>
          <a:srcRect/>
          <a:stretch>
            <a:fillRect/>
          </a:stretch>
        </p:blipFill>
        <p:spPr bwMode="auto">
          <a:xfrm>
            <a:off x="4343400" y="6172200"/>
            <a:ext cx="685800" cy="685800"/>
          </a:xfrm>
          <a:prstGeom prst="rect">
            <a:avLst/>
          </a:prstGeom>
          <a:noFill/>
          <a:ln w="9525">
            <a:noFill/>
            <a:miter lim="800000"/>
            <a:headEnd/>
            <a:tailEnd/>
          </a:ln>
        </p:spPr>
      </p:pic>
      <p:pic>
        <p:nvPicPr>
          <p:cNvPr id="7186" name="Picture 18" descr="22"/>
          <p:cNvPicPr>
            <a:picLocks noChangeAspect="1" noChangeArrowheads="1"/>
          </p:cNvPicPr>
          <p:nvPr/>
        </p:nvPicPr>
        <p:blipFill>
          <a:blip r:embed="rId4"/>
          <a:srcRect/>
          <a:stretch>
            <a:fillRect/>
          </a:stretch>
        </p:blipFill>
        <p:spPr bwMode="auto">
          <a:xfrm>
            <a:off x="7543800" y="6172200"/>
            <a:ext cx="685800" cy="685800"/>
          </a:xfrm>
          <a:prstGeom prst="rect">
            <a:avLst/>
          </a:prstGeom>
          <a:noFill/>
          <a:ln w="9525">
            <a:noFill/>
            <a:miter lim="800000"/>
            <a:headEnd/>
            <a:tailEnd/>
          </a:ln>
        </p:spPr>
      </p:pic>
      <p:pic>
        <p:nvPicPr>
          <p:cNvPr id="7187" name="Picture 19" descr="22"/>
          <p:cNvPicPr>
            <a:picLocks noChangeAspect="1" noChangeArrowheads="1"/>
          </p:cNvPicPr>
          <p:nvPr/>
        </p:nvPicPr>
        <p:blipFill>
          <a:blip r:embed="rId4"/>
          <a:srcRect/>
          <a:stretch>
            <a:fillRect/>
          </a:stretch>
        </p:blipFill>
        <p:spPr bwMode="auto">
          <a:xfrm>
            <a:off x="7010400" y="6172200"/>
            <a:ext cx="685800" cy="685800"/>
          </a:xfrm>
          <a:prstGeom prst="rect">
            <a:avLst/>
          </a:prstGeom>
          <a:noFill/>
          <a:ln w="9525">
            <a:noFill/>
            <a:miter lim="800000"/>
            <a:headEnd/>
            <a:tailEnd/>
          </a:ln>
        </p:spPr>
      </p:pic>
      <p:pic>
        <p:nvPicPr>
          <p:cNvPr id="7188" name="Picture 20" descr="22"/>
          <p:cNvPicPr>
            <a:picLocks noChangeAspect="1" noChangeArrowheads="1"/>
          </p:cNvPicPr>
          <p:nvPr/>
        </p:nvPicPr>
        <p:blipFill>
          <a:blip r:embed="rId4"/>
          <a:srcRect/>
          <a:stretch>
            <a:fillRect/>
          </a:stretch>
        </p:blipFill>
        <p:spPr bwMode="auto">
          <a:xfrm>
            <a:off x="8458200" y="6172200"/>
            <a:ext cx="685800" cy="685800"/>
          </a:xfrm>
          <a:prstGeom prst="rect">
            <a:avLst/>
          </a:prstGeom>
          <a:noFill/>
          <a:ln w="9525">
            <a:noFill/>
            <a:miter lim="800000"/>
            <a:headEnd/>
            <a:tailEnd/>
          </a:ln>
        </p:spPr>
      </p:pic>
      <p:pic>
        <p:nvPicPr>
          <p:cNvPr id="7189" name="Picture 21" descr="22"/>
          <p:cNvPicPr>
            <a:picLocks noChangeAspect="1" noChangeArrowheads="1"/>
          </p:cNvPicPr>
          <p:nvPr/>
        </p:nvPicPr>
        <p:blipFill>
          <a:blip r:embed="rId4"/>
          <a:srcRect/>
          <a:stretch>
            <a:fillRect/>
          </a:stretch>
        </p:blipFill>
        <p:spPr bwMode="auto">
          <a:xfrm>
            <a:off x="2209800" y="6172200"/>
            <a:ext cx="685800" cy="685800"/>
          </a:xfrm>
          <a:prstGeom prst="rect">
            <a:avLst/>
          </a:prstGeom>
          <a:noFill/>
          <a:ln w="9525">
            <a:noFill/>
            <a:miter lim="800000"/>
            <a:headEnd/>
            <a:tailEnd/>
          </a:ln>
        </p:spPr>
      </p:pic>
      <p:pic>
        <p:nvPicPr>
          <p:cNvPr id="7190" name="Picture 22" descr="22"/>
          <p:cNvPicPr>
            <a:picLocks noChangeAspect="1" noChangeArrowheads="1"/>
          </p:cNvPicPr>
          <p:nvPr/>
        </p:nvPicPr>
        <p:blipFill>
          <a:blip r:embed="rId4"/>
          <a:srcRect/>
          <a:stretch>
            <a:fillRect/>
          </a:stretch>
        </p:blipFill>
        <p:spPr bwMode="auto">
          <a:xfrm>
            <a:off x="8001000" y="6172200"/>
            <a:ext cx="685800" cy="685800"/>
          </a:xfrm>
          <a:prstGeom prst="rect">
            <a:avLst/>
          </a:prstGeom>
          <a:noFill/>
          <a:ln w="9525">
            <a:noFill/>
            <a:miter lim="800000"/>
            <a:headEnd/>
            <a:tailEnd/>
          </a:ln>
        </p:spPr>
      </p:pic>
      <p:graphicFrame>
        <p:nvGraphicFramePr>
          <p:cNvPr id="7191" name="Object 23"/>
          <p:cNvGraphicFramePr>
            <a:graphicFrameLocks noChangeAspect="1"/>
          </p:cNvGraphicFramePr>
          <p:nvPr/>
        </p:nvGraphicFramePr>
        <p:xfrm>
          <a:off x="0" y="0"/>
          <a:ext cx="990600" cy="990600"/>
        </p:xfrm>
        <a:graphic>
          <a:graphicData uri="http://schemas.openxmlformats.org/presentationml/2006/ole">
            <p:oleObj spid="_x0000_s7191" name="Photo Editor Photo" r:id="rId5" imgW="1314286" imgH="1171429" progId="MSPhotoEd.3">
              <p:embed/>
            </p:oleObj>
          </a:graphicData>
        </a:graphic>
      </p:graphicFrame>
      <p:sp>
        <p:nvSpPr>
          <p:cNvPr id="7192" name="Text Box 24"/>
          <p:cNvSpPr txBox="1">
            <a:spLocks noChangeArrowheads="1"/>
          </p:cNvSpPr>
          <p:nvPr/>
        </p:nvSpPr>
        <p:spPr bwMode="auto">
          <a:xfrm>
            <a:off x="4419600" y="457200"/>
            <a:ext cx="19812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pic>
        <p:nvPicPr>
          <p:cNvPr id="49180" name="Picture 28" descr="con ga"/>
          <p:cNvPicPr>
            <a:picLocks noChangeAspect="1" noChangeArrowheads="1"/>
          </p:cNvPicPr>
          <p:nvPr/>
        </p:nvPicPr>
        <p:blipFill>
          <a:blip r:embed="rId6"/>
          <a:srcRect/>
          <a:stretch>
            <a:fillRect/>
          </a:stretch>
        </p:blipFill>
        <p:spPr bwMode="auto">
          <a:xfrm>
            <a:off x="3810000" y="457200"/>
            <a:ext cx="4724400" cy="5334000"/>
          </a:xfrm>
          <a:prstGeom prst="rect">
            <a:avLst/>
          </a:prstGeom>
          <a:noFill/>
          <a:ln w="9525">
            <a:noFill/>
            <a:miter lim="800000"/>
            <a:headEnd/>
            <a:tailEnd/>
          </a:ln>
        </p:spPr>
      </p:pic>
      <p:sp>
        <p:nvSpPr>
          <p:cNvPr id="49181" name="Text Box 29"/>
          <p:cNvSpPr txBox="1">
            <a:spLocks noChangeArrowheads="1"/>
          </p:cNvSpPr>
          <p:nvPr/>
        </p:nvSpPr>
        <p:spPr bwMode="auto">
          <a:xfrm>
            <a:off x="1562100" y="3048000"/>
            <a:ext cx="1066800" cy="13239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FFFF00"/>
                </a:solidFill>
                <a:latin typeface="Arial" charset="0"/>
                <a:cs typeface="Arial" charset="0"/>
              </a:rPr>
              <a:t>cựa</a:t>
            </a:r>
          </a:p>
        </p:txBody>
      </p:sp>
      <p:sp>
        <p:nvSpPr>
          <p:cNvPr id="49182" name="Line 30"/>
          <p:cNvSpPr>
            <a:spLocks noChangeShapeType="1"/>
          </p:cNvSpPr>
          <p:nvPr/>
        </p:nvSpPr>
        <p:spPr bwMode="auto">
          <a:xfrm>
            <a:off x="2533650" y="3686175"/>
            <a:ext cx="3810000" cy="16764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80"/>
                                        </p:tgtEl>
                                        <p:attrNameLst>
                                          <p:attrName>style.visibility</p:attrName>
                                        </p:attrNameLst>
                                      </p:cBhvr>
                                      <p:to>
                                        <p:strVal val="visible"/>
                                      </p:to>
                                    </p:set>
                                    <p:animEffect transition="in" filter="checkerboard(across)">
                                      <p:cBhvr>
                                        <p:cTn id="7" dur="500"/>
                                        <p:tgtEl>
                                          <p:spTgt spid="49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81"/>
                                        </p:tgtEl>
                                        <p:attrNameLst>
                                          <p:attrName>style.visibility</p:attrName>
                                        </p:attrNameLst>
                                      </p:cBhvr>
                                      <p:to>
                                        <p:strVal val="visible"/>
                                      </p:to>
                                    </p:set>
                                    <p:animEffect transition="in" filter="box(in)">
                                      <p:cBhvr>
                                        <p:cTn id="12" dur="500"/>
                                        <p:tgtEl>
                                          <p:spTgt spid="4918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9182"/>
                                        </p:tgtEl>
                                        <p:attrNameLst>
                                          <p:attrName>style.visibility</p:attrName>
                                        </p:attrNameLst>
                                      </p:cBhvr>
                                      <p:to>
                                        <p:strVal val="visible"/>
                                      </p:to>
                                    </p:set>
                                    <p:animEffect transition="in" filter="box(in)">
                                      <p:cBhvr>
                                        <p:cTn id="15" dur="500"/>
                                        <p:tgtEl>
                                          <p:spTgt spid="49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1" grpId="0"/>
      <p:bldP spid="49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nergybliss"/>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0000CC"/>
            </a:solidFill>
            <a:miter lim="800000"/>
            <a:headEnd/>
            <a:tailEnd/>
          </a:ln>
        </p:spPr>
      </p:pic>
      <p:pic>
        <p:nvPicPr>
          <p:cNvPr id="8195" name="Picture 3" descr="22"/>
          <p:cNvPicPr>
            <a:picLocks noChangeAspect="1" noChangeArrowheads="1"/>
          </p:cNvPicPr>
          <p:nvPr/>
        </p:nvPicPr>
        <p:blipFill>
          <a:blip r:embed="rId4"/>
          <a:srcRect/>
          <a:stretch>
            <a:fillRect/>
          </a:stretch>
        </p:blipFill>
        <p:spPr bwMode="auto">
          <a:xfrm>
            <a:off x="0" y="6172200"/>
            <a:ext cx="685800" cy="685800"/>
          </a:xfrm>
          <a:prstGeom prst="rect">
            <a:avLst/>
          </a:prstGeom>
          <a:noFill/>
          <a:ln w="9525">
            <a:noFill/>
            <a:miter lim="800000"/>
            <a:headEnd/>
            <a:tailEnd/>
          </a:ln>
        </p:spPr>
      </p:pic>
      <p:pic>
        <p:nvPicPr>
          <p:cNvPr id="8196" name="Picture 4" descr="22"/>
          <p:cNvPicPr>
            <a:picLocks noChangeAspect="1" noChangeArrowheads="1"/>
          </p:cNvPicPr>
          <p:nvPr/>
        </p:nvPicPr>
        <p:blipFill>
          <a:blip r:embed="rId4"/>
          <a:srcRect/>
          <a:stretch>
            <a:fillRect/>
          </a:stretch>
        </p:blipFill>
        <p:spPr bwMode="auto">
          <a:xfrm>
            <a:off x="457200" y="6172200"/>
            <a:ext cx="685800" cy="685800"/>
          </a:xfrm>
          <a:prstGeom prst="rect">
            <a:avLst/>
          </a:prstGeom>
          <a:noFill/>
          <a:ln w="9525">
            <a:noFill/>
            <a:miter lim="800000"/>
            <a:headEnd/>
            <a:tailEnd/>
          </a:ln>
        </p:spPr>
      </p:pic>
      <p:pic>
        <p:nvPicPr>
          <p:cNvPr id="8197" name="Picture 5" descr="22"/>
          <p:cNvPicPr>
            <a:picLocks noChangeAspect="1" noChangeArrowheads="1"/>
          </p:cNvPicPr>
          <p:nvPr/>
        </p:nvPicPr>
        <p:blipFill>
          <a:blip r:embed="rId4"/>
          <a:srcRect/>
          <a:stretch>
            <a:fillRect/>
          </a:stretch>
        </p:blipFill>
        <p:spPr bwMode="auto">
          <a:xfrm>
            <a:off x="1295400" y="6172200"/>
            <a:ext cx="685800" cy="685800"/>
          </a:xfrm>
          <a:prstGeom prst="rect">
            <a:avLst/>
          </a:prstGeom>
          <a:noFill/>
          <a:ln w="9525">
            <a:noFill/>
            <a:miter lim="800000"/>
            <a:headEnd/>
            <a:tailEnd/>
          </a:ln>
        </p:spPr>
      </p:pic>
      <p:pic>
        <p:nvPicPr>
          <p:cNvPr id="8198" name="Picture 6" descr="22"/>
          <p:cNvPicPr>
            <a:picLocks noChangeAspect="1" noChangeArrowheads="1"/>
          </p:cNvPicPr>
          <p:nvPr/>
        </p:nvPicPr>
        <p:blipFill>
          <a:blip r:embed="rId4"/>
          <a:srcRect/>
          <a:stretch>
            <a:fillRect/>
          </a:stretch>
        </p:blipFill>
        <p:spPr bwMode="auto">
          <a:xfrm>
            <a:off x="838200" y="6172200"/>
            <a:ext cx="685800" cy="685800"/>
          </a:xfrm>
          <a:prstGeom prst="rect">
            <a:avLst/>
          </a:prstGeom>
          <a:noFill/>
          <a:ln w="9525">
            <a:noFill/>
            <a:miter lim="800000"/>
            <a:headEnd/>
            <a:tailEnd/>
          </a:ln>
        </p:spPr>
      </p:pic>
      <p:pic>
        <p:nvPicPr>
          <p:cNvPr id="8199" name="Picture 7" descr="22"/>
          <p:cNvPicPr>
            <a:picLocks noChangeAspect="1" noChangeArrowheads="1"/>
          </p:cNvPicPr>
          <p:nvPr/>
        </p:nvPicPr>
        <p:blipFill>
          <a:blip r:embed="rId4"/>
          <a:srcRect/>
          <a:stretch>
            <a:fillRect/>
          </a:stretch>
        </p:blipFill>
        <p:spPr bwMode="auto">
          <a:xfrm>
            <a:off x="1752600" y="6172200"/>
            <a:ext cx="685800" cy="685800"/>
          </a:xfrm>
          <a:prstGeom prst="rect">
            <a:avLst/>
          </a:prstGeom>
          <a:noFill/>
          <a:ln w="9525">
            <a:noFill/>
            <a:miter lim="800000"/>
            <a:headEnd/>
            <a:tailEnd/>
          </a:ln>
        </p:spPr>
      </p:pic>
      <p:pic>
        <p:nvPicPr>
          <p:cNvPr id="8200" name="Picture 8" descr="22"/>
          <p:cNvPicPr>
            <a:picLocks noChangeAspect="1" noChangeArrowheads="1"/>
          </p:cNvPicPr>
          <p:nvPr/>
        </p:nvPicPr>
        <p:blipFill>
          <a:blip r:embed="rId4"/>
          <a:srcRect/>
          <a:stretch>
            <a:fillRect/>
          </a:stretch>
        </p:blipFill>
        <p:spPr bwMode="auto">
          <a:xfrm>
            <a:off x="2667000" y="6172200"/>
            <a:ext cx="685800" cy="685800"/>
          </a:xfrm>
          <a:prstGeom prst="rect">
            <a:avLst/>
          </a:prstGeom>
          <a:noFill/>
          <a:ln w="9525">
            <a:noFill/>
            <a:miter lim="800000"/>
            <a:headEnd/>
            <a:tailEnd/>
          </a:ln>
        </p:spPr>
      </p:pic>
      <p:pic>
        <p:nvPicPr>
          <p:cNvPr id="8201" name="Picture 9" descr="22"/>
          <p:cNvPicPr>
            <a:picLocks noChangeAspect="1" noChangeArrowheads="1"/>
          </p:cNvPicPr>
          <p:nvPr/>
        </p:nvPicPr>
        <p:blipFill>
          <a:blip r:embed="rId4"/>
          <a:srcRect/>
          <a:stretch>
            <a:fillRect/>
          </a:stretch>
        </p:blipFill>
        <p:spPr bwMode="auto">
          <a:xfrm>
            <a:off x="3505200" y="6172200"/>
            <a:ext cx="685800" cy="685800"/>
          </a:xfrm>
          <a:prstGeom prst="rect">
            <a:avLst/>
          </a:prstGeom>
          <a:noFill/>
          <a:ln w="9525">
            <a:noFill/>
            <a:miter lim="800000"/>
            <a:headEnd/>
            <a:tailEnd/>
          </a:ln>
        </p:spPr>
      </p:pic>
      <p:pic>
        <p:nvPicPr>
          <p:cNvPr id="8202" name="Picture 10" descr="22"/>
          <p:cNvPicPr>
            <a:picLocks noChangeAspect="1" noChangeArrowheads="1"/>
          </p:cNvPicPr>
          <p:nvPr/>
        </p:nvPicPr>
        <p:blipFill>
          <a:blip r:embed="rId4"/>
          <a:srcRect/>
          <a:stretch>
            <a:fillRect/>
          </a:stretch>
        </p:blipFill>
        <p:spPr bwMode="auto">
          <a:xfrm>
            <a:off x="3048000" y="6172200"/>
            <a:ext cx="685800" cy="685800"/>
          </a:xfrm>
          <a:prstGeom prst="rect">
            <a:avLst/>
          </a:prstGeom>
          <a:noFill/>
          <a:ln w="9525">
            <a:noFill/>
            <a:miter lim="800000"/>
            <a:headEnd/>
            <a:tailEnd/>
          </a:ln>
        </p:spPr>
      </p:pic>
      <p:pic>
        <p:nvPicPr>
          <p:cNvPr id="8203" name="Picture 11" descr="22"/>
          <p:cNvPicPr>
            <a:picLocks noChangeAspect="1" noChangeArrowheads="1"/>
          </p:cNvPicPr>
          <p:nvPr/>
        </p:nvPicPr>
        <p:blipFill>
          <a:blip r:embed="rId4"/>
          <a:srcRect/>
          <a:stretch>
            <a:fillRect/>
          </a:stretch>
        </p:blipFill>
        <p:spPr bwMode="auto">
          <a:xfrm>
            <a:off x="3962400" y="6172200"/>
            <a:ext cx="685800" cy="685800"/>
          </a:xfrm>
          <a:prstGeom prst="rect">
            <a:avLst/>
          </a:prstGeom>
          <a:noFill/>
          <a:ln w="9525">
            <a:noFill/>
            <a:miter lim="800000"/>
            <a:headEnd/>
            <a:tailEnd/>
          </a:ln>
        </p:spPr>
      </p:pic>
      <p:pic>
        <p:nvPicPr>
          <p:cNvPr id="8204" name="Picture 12" descr="22"/>
          <p:cNvPicPr>
            <a:picLocks noChangeAspect="1" noChangeArrowheads="1"/>
          </p:cNvPicPr>
          <p:nvPr/>
        </p:nvPicPr>
        <p:blipFill>
          <a:blip r:embed="rId4"/>
          <a:srcRect/>
          <a:stretch>
            <a:fillRect/>
          </a:stretch>
        </p:blipFill>
        <p:spPr bwMode="auto">
          <a:xfrm>
            <a:off x="4800600" y="6172200"/>
            <a:ext cx="685800" cy="685800"/>
          </a:xfrm>
          <a:prstGeom prst="rect">
            <a:avLst/>
          </a:prstGeom>
          <a:noFill/>
          <a:ln w="9525">
            <a:noFill/>
            <a:miter lim="800000"/>
            <a:headEnd/>
            <a:tailEnd/>
          </a:ln>
        </p:spPr>
      </p:pic>
      <p:pic>
        <p:nvPicPr>
          <p:cNvPr id="8205" name="Picture 13" descr="22"/>
          <p:cNvPicPr>
            <a:picLocks noChangeAspect="1" noChangeArrowheads="1"/>
          </p:cNvPicPr>
          <p:nvPr/>
        </p:nvPicPr>
        <p:blipFill>
          <a:blip r:embed="rId4"/>
          <a:srcRect/>
          <a:stretch>
            <a:fillRect/>
          </a:stretch>
        </p:blipFill>
        <p:spPr bwMode="auto">
          <a:xfrm>
            <a:off x="5715000" y="6172200"/>
            <a:ext cx="685800" cy="685800"/>
          </a:xfrm>
          <a:prstGeom prst="rect">
            <a:avLst/>
          </a:prstGeom>
          <a:noFill/>
          <a:ln w="9525">
            <a:noFill/>
            <a:miter lim="800000"/>
            <a:headEnd/>
            <a:tailEnd/>
          </a:ln>
        </p:spPr>
      </p:pic>
      <p:pic>
        <p:nvPicPr>
          <p:cNvPr id="8206" name="Picture 14" descr="22"/>
          <p:cNvPicPr>
            <a:picLocks noChangeAspect="1" noChangeArrowheads="1"/>
          </p:cNvPicPr>
          <p:nvPr/>
        </p:nvPicPr>
        <p:blipFill>
          <a:blip r:embed="rId4"/>
          <a:srcRect/>
          <a:stretch>
            <a:fillRect/>
          </a:stretch>
        </p:blipFill>
        <p:spPr bwMode="auto">
          <a:xfrm>
            <a:off x="5257800" y="6172200"/>
            <a:ext cx="685800" cy="685800"/>
          </a:xfrm>
          <a:prstGeom prst="rect">
            <a:avLst/>
          </a:prstGeom>
          <a:noFill/>
          <a:ln w="9525">
            <a:noFill/>
            <a:miter lim="800000"/>
            <a:headEnd/>
            <a:tailEnd/>
          </a:ln>
        </p:spPr>
      </p:pic>
      <p:pic>
        <p:nvPicPr>
          <p:cNvPr id="8207" name="Picture 15" descr="22"/>
          <p:cNvPicPr>
            <a:picLocks noChangeAspect="1" noChangeArrowheads="1"/>
          </p:cNvPicPr>
          <p:nvPr/>
        </p:nvPicPr>
        <p:blipFill>
          <a:blip r:embed="rId4"/>
          <a:srcRect/>
          <a:stretch>
            <a:fillRect/>
          </a:stretch>
        </p:blipFill>
        <p:spPr bwMode="auto">
          <a:xfrm>
            <a:off x="6172200" y="6172200"/>
            <a:ext cx="685800" cy="685800"/>
          </a:xfrm>
          <a:prstGeom prst="rect">
            <a:avLst/>
          </a:prstGeom>
          <a:noFill/>
          <a:ln w="9525">
            <a:noFill/>
            <a:miter lim="800000"/>
            <a:headEnd/>
            <a:tailEnd/>
          </a:ln>
        </p:spPr>
      </p:pic>
      <p:pic>
        <p:nvPicPr>
          <p:cNvPr id="8208" name="Picture 16" descr="22"/>
          <p:cNvPicPr>
            <a:picLocks noChangeAspect="1" noChangeArrowheads="1"/>
          </p:cNvPicPr>
          <p:nvPr/>
        </p:nvPicPr>
        <p:blipFill>
          <a:blip r:embed="rId4"/>
          <a:srcRect/>
          <a:stretch>
            <a:fillRect/>
          </a:stretch>
        </p:blipFill>
        <p:spPr bwMode="auto">
          <a:xfrm>
            <a:off x="6553200" y="6172200"/>
            <a:ext cx="685800" cy="685800"/>
          </a:xfrm>
          <a:prstGeom prst="rect">
            <a:avLst/>
          </a:prstGeom>
          <a:noFill/>
          <a:ln w="9525">
            <a:noFill/>
            <a:miter lim="800000"/>
            <a:headEnd/>
            <a:tailEnd/>
          </a:ln>
        </p:spPr>
      </p:pic>
      <p:pic>
        <p:nvPicPr>
          <p:cNvPr id="8209" name="Picture 17" descr="22"/>
          <p:cNvPicPr>
            <a:picLocks noChangeAspect="1" noChangeArrowheads="1"/>
          </p:cNvPicPr>
          <p:nvPr/>
        </p:nvPicPr>
        <p:blipFill>
          <a:blip r:embed="rId4"/>
          <a:srcRect/>
          <a:stretch>
            <a:fillRect/>
          </a:stretch>
        </p:blipFill>
        <p:spPr bwMode="auto">
          <a:xfrm>
            <a:off x="4343400" y="6172200"/>
            <a:ext cx="685800" cy="685800"/>
          </a:xfrm>
          <a:prstGeom prst="rect">
            <a:avLst/>
          </a:prstGeom>
          <a:noFill/>
          <a:ln w="9525">
            <a:noFill/>
            <a:miter lim="800000"/>
            <a:headEnd/>
            <a:tailEnd/>
          </a:ln>
        </p:spPr>
      </p:pic>
      <p:pic>
        <p:nvPicPr>
          <p:cNvPr id="8210" name="Picture 18" descr="22"/>
          <p:cNvPicPr>
            <a:picLocks noChangeAspect="1" noChangeArrowheads="1"/>
          </p:cNvPicPr>
          <p:nvPr/>
        </p:nvPicPr>
        <p:blipFill>
          <a:blip r:embed="rId4"/>
          <a:srcRect/>
          <a:stretch>
            <a:fillRect/>
          </a:stretch>
        </p:blipFill>
        <p:spPr bwMode="auto">
          <a:xfrm>
            <a:off x="7543800" y="6172200"/>
            <a:ext cx="685800" cy="685800"/>
          </a:xfrm>
          <a:prstGeom prst="rect">
            <a:avLst/>
          </a:prstGeom>
          <a:noFill/>
          <a:ln w="9525">
            <a:noFill/>
            <a:miter lim="800000"/>
            <a:headEnd/>
            <a:tailEnd/>
          </a:ln>
        </p:spPr>
      </p:pic>
      <p:pic>
        <p:nvPicPr>
          <p:cNvPr id="8211" name="Picture 19" descr="22"/>
          <p:cNvPicPr>
            <a:picLocks noChangeAspect="1" noChangeArrowheads="1"/>
          </p:cNvPicPr>
          <p:nvPr/>
        </p:nvPicPr>
        <p:blipFill>
          <a:blip r:embed="rId4"/>
          <a:srcRect/>
          <a:stretch>
            <a:fillRect/>
          </a:stretch>
        </p:blipFill>
        <p:spPr bwMode="auto">
          <a:xfrm>
            <a:off x="7010400" y="6172200"/>
            <a:ext cx="685800" cy="685800"/>
          </a:xfrm>
          <a:prstGeom prst="rect">
            <a:avLst/>
          </a:prstGeom>
          <a:noFill/>
          <a:ln w="9525">
            <a:noFill/>
            <a:miter lim="800000"/>
            <a:headEnd/>
            <a:tailEnd/>
          </a:ln>
        </p:spPr>
      </p:pic>
      <p:pic>
        <p:nvPicPr>
          <p:cNvPr id="8212" name="Picture 20" descr="22"/>
          <p:cNvPicPr>
            <a:picLocks noChangeAspect="1" noChangeArrowheads="1"/>
          </p:cNvPicPr>
          <p:nvPr/>
        </p:nvPicPr>
        <p:blipFill>
          <a:blip r:embed="rId4"/>
          <a:srcRect/>
          <a:stretch>
            <a:fillRect/>
          </a:stretch>
        </p:blipFill>
        <p:spPr bwMode="auto">
          <a:xfrm>
            <a:off x="8458200" y="6172200"/>
            <a:ext cx="685800" cy="685800"/>
          </a:xfrm>
          <a:prstGeom prst="rect">
            <a:avLst/>
          </a:prstGeom>
          <a:noFill/>
          <a:ln w="9525">
            <a:noFill/>
            <a:miter lim="800000"/>
            <a:headEnd/>
            <a:tailEnd/>
          </a:ln>
        </p:spPr>
      </p:pic>
      <p:pic>
        <p:nvPicPr>
          <p:cNvPr id="8213" name="Picture 21" descr="22"/>
          <p:cNvPicPr>
            <a:picLocks noChangeAspect="1" noChangeArrowheads="1"/>
          </p:cNvPicPr>
          <p:nvPr/>
        </p:nvPicPr>
        <p:blipFill>
          <a:blip r:embed="rId4"/>
          <a:srcRect/>
          <a:stretch>
            <a:fillRect/>
          </a:stretch>
        </p:blipFill>
        <p:spPr bwMode="auto">
          <a:xfrm>
            <a:off x="2209800" y="6172200"/>
            <a:ext cx="685800" cy="685800"/>
          </a:xfrm>
          <a:prstGeom prst="rect">
            <a:avLst/>
          </a:prstGeom>
          <a:noFill/>
          <a:ln w="9525">
            <a:noFill/>
            <a:miter lim="800000"/>
            <a:headEnd/>
            <a:tailEnd/>
          </a:ln>
        </p:spPr>
      </p:pic>
      <p:pic>
        <p:nvPicPr>
          <p:cNvPr id="8214" name="Picture 22" descr="22"/>
          <p:cNvPicPr>
            <a:picLocks noChangeAspect="1" noChangeArrowheads="1"/>
          </p:cNvPicPr>
          <p:nvPr/>
        </p:nvPicPr>
        <p:blipFill>
          <a:blip r:embed="rId4"/>
          <a:srcRect/>
          <a:stretch>
            <a:fillRect/>
          </a:stretch>
        </p:blipFill>
        <p:spPr bwMode="auto">
          <a:xfrm>
            <a:off x="8001000" y="6172200"/>
            <a:ext cx="685800" cy="685800"/>
          </a:xfrm>
          <a:prstGeom prst="rect">
            <a:avLst/>
          </a:prstGeom>
          <a:noFill/>
          <a:ln w="9525">
            <a:noFill/>
            <a:miter lim="800000"/>
            <a:headEnd/>
            <a:tailEnd/>
          </a:ln>
        </p:spPr>
      </p:pic>
      <p:graphicFrame>
        <p:nvGraphicFramePr>
          <p:cNvPr id="8215" name="Object 23"/>
          <p:cNvGraphicFramePr>
            <a:graphicFrameLocks noChangeAspect="1"/>
          </p:cNvGraphicFramePr>
          <p:nvPr/>
        </p:nvGraphicFramePr>
        <p:xfrm>
          <a:off x="0" y="0"/>
          <a:ext cx="990600" cy="990600"/>
        </p:xfrm>
        <a:graphic>
          <a:graphicData uri="http://schemas.openxmlformats.org/presentationml/2006/ole">
            <p:oleObj spid="_x0000_s8215" name="Photo Editor Photo" r:id="rId5" imgW="1314286" imgH="1171429" progId="MSPhotoEd.3">
              <p:embed/>
            </p:oleObj>
          </a:graphicData>
        </a:graphic>
      </p:graphicFrame>
      <p:sp>
        <p:nvSpPr>
          <p:cNvPr id="8216" name="Text Box 24"/>
          <p:cNvSpPr txBox="1">
            <a:spLocks noChangeArrowheads="1"/>
          </p:cNvSpPr>
          <p:nvPr/>
        </p:nvSpPr>
        <p:spPr bwMode="auto">
          <a:xfrm>
            <a:off x="4419600" y="457200"/>
            <a:ext cx="19812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pic>
        <p:nvPicPr>
          <p:cNvPr id="50204" name="Picture 28" descr="images"/>
          <p:cNvPicPr>
            <a:picLocks noChangeAspect="1" noChangeArrowheads="1"/>
          </p:cNvPicPr>
          <p:nvPr/>
        </p:nvPicPr>
        <p:blipFill>
          <a:blip r:embed="rId6"/>
          <a:srcRect/>
          <a:stretch>
            <a:fillRect/>
          </a:stretch>
        </p:blipFill>
        <p:spPr bwMode="auto">
          <a:xfrm>
            <a:off x="4267200" y="914400"/>
            <a:ext cx="4267200" cy="5105400"/>
          </a:xfrm>
          <a:prstGeom prst="rect">
            <a:avLst/>
          </a:prstGeom>
          <a:noFill/>
          <a:ln w="9525">
            <a:noFill/>
            <a:miter lim="800000"/>
            <a:headEnd/>
            <a:tailEnd/>
          </a:ln>
        </p:spPr>
      </p:pic>
      <p:sp>
        <p:nvSpPr>
          <p:cNvPr id="50205" name="Text Box 29"/>
          <p:cNvSpPr txBox="1">
            <a:spLocks noChangeArrowheads="1"/>
          </p:cNvSpPr>
          <p:nvPr/>
        </p:nvSpPr>
        <p:spPr bwMode="auto">
          <a:xfrm>
            <a:off x="990600" y="1066800"/>
            <a:ext cx="2362200" cy="12001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FF00"/>
                </a:solidFill>
                <a:latin typeface="Arial" charset="0"/>
                <a:cs typeface="Arial" charset="0"/>
              </a:rPr>
              <a:t>hồng mao</a:t>
            </a:r>
          </a:p>
        </p:txBody>
      </p:sp>
      <p:graphicFrame>
        <p:nvGraphicFramePr>
          <p:cNvPr id="8219" name="Object 30"/>
          <p:cNvGraphicFramePr>
            <a:graphicFrameLocks noChangeAspect="1"/>
          </p:cNvGraphicFramePr>
          <p:nvPr/>
        </p:nvGraphicFramePr>
        <p:xfrm>
          <a:off x="8153400" y="0"/>
          <a:ext cx="990600" cy="990600"/>
        </p:xfrm>
        <a:graphic>
          <a:graphicData uri="http://schemas.openxmlformats.org/presentationml/2006/ole">
            <p:oleObj spid="_x0000_s8219" name="Photo Editor Photo" r:id="rId7" imgW="1314286" imgH="1171429" progId="MSPhotoEd.3">
              <p:embed/>
            </p:oleObj>
          </a:graphicData>
        </a:graphic>
      </p:graphicFrame>
      <p:sp>
        <p:nvSpPr>
          <p:cNvPr id="50207" name="Line 31"/>
          <p:cNvSpPr>
            <a:spLocks noChangeShapeType="1"/>
          </p:cNvSpPr>
          <p:nvPr/>
        </p:nvSpPr>
        <p:spPr bwMode="auto">
          <a:xfrm>
            <a:off x="3200400" y="1498600"/>
            <a:ext cx="3302000" cy="72390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0204"/>
                                        </p:tgtEl>
                                        <p:attrNameLst>
                                          <p:attrName>style.visibility</p:attrName>
                                        </p:attrNameLst>
                                      </p:cBhvr>
                                      <p:to>
                                        <p:strVal val="visible"/>
                                      </p:to>
                                    </p:set>
                                    <p:animEffect transition="in" filter="diamond(in)">
                                      <p:cBhvr>
                                        <p:cTn id="7" dur="2000"/>
                                        <p:tgtEl>
                                          <p:spTgt spid="50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0205"/>
                                        </p:tgtEl>
                                        <p:attrNameLst>
                                          <p:attrName>style.visibility</p:attrName>
                                        </p:attrNameLst>
                                      </p:cBhvr>
                                      <p:to>
                                        <p:strVal val="visible"/>
                                      </p:to>
                                    </p:set>
                                    <p:anim to="" calcmode="lin" valueType="num">
                                      <p:cBhvr>
                                        <p:cTn id="12" dur="1" fill="hold"/>
                                        <p:tgtEl>
                                          <p:spTgt spid="50205"/>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0207"/>
                                        </p:tgtEl>
                                        <p:attrNameLst>
                                          <p:attrName>style.visibility</p:attrName>
                                        </p:attrNameLst>
                                      </p:cBhvr>
                                      <p:to>
                                        <p:strVal val="visible"/>
                                      </p:to>
                                    </p:set>
                                    <p:anim to="" calcmode="lin" valueType="num">
                                      <p:cBhvr>
                                        <p:cTn id="15" dur="1" fill="hold"/>
                                        <p:tgtEl>
                                          <p:spTgt spid="502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5" grpId="0"/>
      <p:bldP spid="502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90600" y="0"/>
            <a:ext cx="7239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latin typeface="Arial" charset="0"/>
              </a:rPr>
              <a:t>Thứ Tư, ngày 2 tháng 3 năm 2011</a:t>
            </a:r>
          </a:p>
        </p:txBody>
      </p:sp>
      <p:sp>
        <p:nvSpPr>
          <p:cNvPr id="44035" name="Text Box 3"/>
          <p:cNvSpPr txBox="1">
            <a:spLocks noChangeArrowheads="1"/>
          </p:cNvSpPr>
          <p:nvPr/>
        </p:nvSpPr>
        <p:spPr bwMode="auto">
          <a:xfrm>
            <a:off x="3895725" y="319088"/>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
        <p:nvSpPr>
          <p:cNvPr id="9220" name="Text Box 4"/>
          <p:cNvSpPr txBox="1">
            <a:spLocks noChangeArrowheads="1"/>
          </p:cNvSpPr>
          <p:nvPr/>
        </p:nvSpPr>
        <p:spPr bwMode="auto">
          <a:xfrm>
            <a:off x="1828800" y="622300"/>
            <a:ext cx="5943600" cy="1054100"/>
          </a:xfrm>
          <a:prstGeom prst="rect">
            <a:avLst/>
          </a:prstGeom>
          <a:noFill/>
          <a:ln w="9525">
            <a:noFill/>
            <a:miter lim="800000"/>
            <a:headEnd/>
            <a:tailEnd/>
          </a:ln>
        </p:spPr>
        <p:txBody>
          <a:bodyPr>
            <a:spAutoFit/>
          </a:bodyPr>
          <a:lstStyle/>
          <a:p>
            <a:pPr eaLnBrk="1" hangingPunct="1">
              <a:spcBef>
                <a:spcPct val="50000"/>
              </a:spcBef>
            </a:pPr>
            <a:r>
              <a:rPr lang="en-US" sz="3600">
                <a:solidFill>
                  <a:schemeClr val="bg1"/>
                </a:solidFill>
                <a:latin typeface="Arial" charset="0"/>
              </a:rPr>
              <a:t>        </a:t>
            </a:r>
            <a:r>
              <a:rPr lang="en-US" sz="2800">
                <a:latin typeface="Arial" charset="0"/>
              </a:rPr>
              <a:t>Sơn Tinh, Thuỷ Tinh (Tiết 1)</a:t>
            </a:r>
          </a:p>
          <a:p>
            <a:pPr eaLnBrk="1" hangingPunct="1">
              <a:spcBef>
                <a:spcPct val="50000"/>
              </a:spcBef>
            </a:pPr>
            <a:r>
              <a:rPr lang="en-US">
                <a:latin typeface="Arial" charset="0"/>
              </a:rPr>
              <a:t>                                    </a:t>
            </a:r>
            <a:r>
              <a:rPr lang="en-US" b="1">
                <a:solidFill>
                  <a:srgbClr val="FFFF00"/>
                </a:solidFill>
                <a:latin typeface="Arial" charset="0"/>
              </a:rPr>
              <a:t>(Theo TRUYỆN CỔ VIỆT NAM)</a:t>
            </a:r>
          </a:p>
        </p:txBody>
      </p:sp>
      <p:sp>
        <p:nvSpPr>
          <p:cNvPr id="44037" name="Line 5"/>
          <p:cNvSpPr>
            <a:spLocks noChangeShapeType="1"/>
          </p:cNvSpPr>
          <p:nvPr/>
        </p:nvSpPr>
        <p:spPr bwMode="auto">
          <a:xfrm>
            <a:off x="5029200" y="1905000"/>
            <a:ext cx="0" cy="4876800"/>
          </a:xfrm>
          <a:prstGeom prst="line">
            <a:avLst/>
          </a:prstGeom>
          <a:noFill/>
          <a:ln w="57150">
            <a:solidFill>
              <a:srgbClr val="FF0000"/>
            </a:solidFill>
            <a:round/>
            <a:headEnd/>
            <a:tailEnd/>
          </a:ln>
        </p:spPr>
        <p:txBody>
          <a:bodyPr/>
          <a:lstStyle/>
          <a:p>
            <a:endParaRPr lang="en-US"/>
          </a:p>
        </p:txBody>
      </p:sp>
      <p:sp>
        <p:nvSpPr>
          <p:cNvPr id="44038" name="Text Box 6"/>
          <p:cNvSpPr txBox="1">
            <a:spLocks noChangeArrowheads="1"/>
          </p:cNvSpPr>
          <p:nvPr/>
        </p:nvSpPr>
        <p:spPr bwMode="auto">
          <a:xfrm>
            <a:off x="1219200" y="1676400"/>
            <a:ext cx="2590800" cy="579438"/>
          </a:xfrm>
          <a:prstGeom prst="rect">
            <a:avLst/>
          </a:prstGeom>
          <a:noFill/>
          <a:ln w="9525">
            <a:noFill/>
            <a:miter lim="800000"/>
            <a:headEnd/>
            <a:tailEnd/>
          </a:ln>
        </p:spPr>
        <p:txBody>
          <a:bodyPr>
            <a:spAutoFit/>
          </a:bodyPr>
          <a:lstStyle/>
          <a:p>
            <a:pPr eaLnBrk="1" hangingPunct="1">
              <a:spcBef>
                <a:spcPct val="50000"/>
              </a:spcBef>
            </a:pPr>
            <a:r>
              <a:rPr lang="en-US" sz="3200" u="sng">
                <a:solidFill>
                  <a:srgbClr val="FF0000"/>
                </a:solidFill>
                <a:latin typeface="Arial" charset="0"/>
              </a:rPr>
              <a:t>Luyện </a:t>
            </a:r>
            <a:r>
              <a:rPr lang="vi-VN" sz="3200" u="sng">
                <a:solidFill>
                  <a:srgbClr val="FF0000"/>
                </a:solidFill>
                <a:latin typeface="Arial" charset="0"/>
              </a:rPr>
              <a:t>đ</a:t>
            </a:r>
            <a:r>
              <a:rPr lang="en-US" sz="3200" u="sng">
                <a:solidFill>
                  <a:srgbClr val="FF0000"/>
                </a:solidFill>
                <a:latin typeface="Arial" charset="0"/>
              </a:rPr>
              <a:t>ọc</a:t>
            </a:r>
          </a:p>
        </p:txBody>
      </p:sp>
      <p:sp>
        <p:nvSpPr>
          <p:cNvPr id="44039" name="Text Box 7"/>
          <p:cNvSpPr txBox="1">
            <a:spLocks noChangeArrowheads="1"/>
          </p:cNvSpPr>
          <p:nvPr/>
        </p:nvSpPr>
        <p:spPr bwMode="auto">
          <a:xfrm>
            <a:off x="5791200" y="1706563"/>
            <a:ext cx="2590800" cy="579437"/>
          </a:xfrm>
          <a:prstGeom prst="rect">
            <a:avLst/>
          </a:prstGeom>
          <a:noFill/>
          <a:ln w="9525">
            <a:noFill/>
            <a:miter lim="800000"/>
            <a:headEnd/>
            <a:tailEnd/>
          </a:ln>
        </p:spPr>
        <p:txBody>
          <a:bodyPr>
            <a:spAutoFit/>
          </a:bodyPr>
          <a:lstStyle/>
          <a:p>
            <a:pPr eaLnBrk="1" hangingPunct="1">
              <a:spcBef>
                <a:spcPct val="50000"/>
              </a:spcBef>
            </a:pPr>
            <a:r>
              <a:rPr lang="en-US" sz="3200" u="sng">
                <a:solidFill>
                  <a:srgbClr val="FF0000"/>
                </a:solidFill>
                <a:latin typeface="Arial" charset="0"/>
              </a:rPr>
              <a:t>Từ ngữ</a:t>
            </a:r>
          </a:p>
        </p:txBody>
      </p:sp>
      <p:sp>
        <p:nvSpPr>
          <p:cNvPr id="44040" name="Text Box 8"/>
          <p:cNvSpPr txBox="1">
            <a:spLocks noChangeArrowheads="1"/>
          </p:cNvSpPr>
          <p:nvPr/>
        </p:nvSpPr>
        <p:spPr bwMode="auto">
          <a:xfrm>
            <a:off x="76200" y="2406650"/>
            <a:ext cx="4343400" cy="1108075"/>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Tuyệt trần, lễ vật, nệp bánh chưng, tức giận, cuồn cuộn, dãy  núi</a:t>
            </a:r>
          </a:p>
        </p:txBody>
      </p:sp>
      <p:sp>
        <p:nvSpPr>
          <p:cNvPr id="44041" name="Text Box 9"/>
          <p:cNvSpPr txBox="1">
            <a:spLocks noChangeArrowheads="1"/>
          </p:cNvSpPr>
          <p:nvPr/>
        </p:nvSpPr>
        <p:spPr bwMode="auto">
          <a:xfrm>
            <a:off x="76200" y="3246438"/>
            <a:ext cx="4876800" cy="1108075"/>
          </a:xfrm>
          <a:prstGeom prst="rect">
            <a:avLst/>
          </a:prstGeom>
          <a:noFill/>
          <a:ln w="9525">
            <a:noFill/>
            <a:miter lim="800000"/>
            <a:headEnd/>
            <a:tailEnd/>
          </a:ln>
        </p:spPr>
        <p:txBody>
          <a:bodyPr>
            <a:spAutoFit/>
          </a:bodyPr>
          <a:lstStyle/>
          <a:p>
            <a:pPr eaLnBrk="1" hangingPunct="1">
              <a:spcBef>
                <a:spcPct val="50000"/>
              </a:spcBef>
            </a:pPr>
            <a:r>
              <a:rPr lang="en-US" sz="2200">
                <a:latin typeface="Arial" charset="0"/>
              </a:rPr>
              <a:t> </a:t>
            </a:r>
            <a:r>
              <a:rPr lang="en-US" sz="2200">
                <a:solidFill>
                  <a:schemeClr val="bg1"/>
                </a:solidFill>
                <a:latin typeface="Arial" charset="0"/>
              </a:rPr>
              <a:t>  </a:t>
            </a:r>
            <a:r>
              <a:rPr lang="en-US" sz="2200">
                <a:latin typeface="Arial" charset="0"/>
              </a:rPr>
              <a:t>Một người là Sơn Tinh, chúa miền non  cao, còn người kia là Thuỷ Tinh, vua vùng nước thẳm.</a:t>
            </a:r>
          </a:p>
        </p:txBody>
      </p:sp>
      <p:sp>
        <p:nvSpPr>
          <p:cNvPr id="44042" name="Text Box 10"/>
          <p:cNvSpPr txBox="1">
            <a:spLocks noChangeArrowheads="1"/>
          </p:cNvSpPr>
          <p:nvPr/>
        </p:nvSpPr>
        <p:spPr bwMode="auto">
          <a:xfrm>
            <a:off x="76200" y="4341813"/>
            <a:ext cx="4800600" cy="1446212"/>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Hãy đem đủ một trăm ván cơm nếp,    hai trăm nệp bánh chưng,  voi chín ngà,  gà chín cựa,  ngựa chín hồng mao.</a:t>
            </a:r>
          </a:p>
        </p:txBody>
      </p:sp>
      <p:sp>
        <p:nvSpPr>
          <p:cNvPr id="44043" name="Text Box 11"/>
          <p:cNvSpPr txBox="1">
            <a:spLocks noChangeArrowheads="1"/>
          </p:cNvSpPr>
          <p:nvPr/>
        </p:nvSpPr>
        <p:spPr bwMode="auto">
          <a:xfrm>
            <a:off x="0" y="5410200"/>
            <a:ext cx="4953000" cy="1446213"/>
          </a:xfrm>
          <a:prstGeom prst="rect">
            <a:avLst/>
          </a:prstGeom>
          <a:noFill/>
          <a:ln w="9525">
            <a:noFill/>
            <a:miter lim="800000"/>
            <a:headEnd/>
            <a:tailEnd/>
          </a:ln>
        </p:spPr>
        <p:txBody>
          <a:bodyPr>
            <a:spAutoFit/>
          </a:bodyPr>
          <a:lstStyle/>
          <a:p>
            <a:pPr eaLnBrk="1" hangingPunct="1">
              <a:spcBef>
                <a:spcPct val="50000"/>
              </a:spcBef>
            </a:pPr>
            <a:r>
              <a:rPr lang="en-US" sz="2200">
                <a:solidFill>
                  <a:schemeClr val="bg1"/>
                </a:solidFill>
                <a:latin typeface="Arial" charset="0"/>
              </a:rPr>
              <a:t>    </a:t>
            </a:r>
            <a:r>
              <a:rPr lang="en-US" sz="2200">
                <a:latin typeface="Arial" charset="0"/>
              </a:rPr>
              <a:t>Từ đó,  năm nào Thuỷ Tinh cũng dâng nước đánh Sơn Tinh, gây lũ lụt khắp nơi nhưng lần nào Thuỷ Tinh cũng chịu thua.</a:t>
            </a:r>
          </a:p>
        </p:txBody>
      </p:sp>
      <p:sp>
        <p:nvSpPr>
          <p:cNvPr id="44044" name="Line 12"/>
          <p:cNvSpPr>
            <a:spLocks noChangeShapeType="1"/>
          </p:cNvSpPr>
          <p:nvPr/>
        </p:nvSpPr>
        <p:spPr bwMode="auto">
          <a:xfrm flipH="1">
            <a:off x="2971800" y="3352800"/>
            <a:ext cx="152400" cy="304800"/>
          </a:xfrm>
          <a:prstGeom prst="line">
            <a:avLst/>
          </a:prstGeom>
          <a:noFill/>
          <a:ln w="28575">
            <a:solidFill>
              <a:srgbClr val="FF0000"/>
            </a:solidFill>
            <a:round/>
            <a:headEnd/>
            <a:tailEnd/>
          </a:ln>
        </p:spPr>
        <p:txBody>
          <a:bodyPr/>
          <a:lstStyle/>
          <a:p>
            <a:endParaRPr lang="en-US"/>
          </a:p>
        </p:txBody>
      </p:sp>
      <p:sp>
        <p:nvSpPr>
          <p:cNvPr id="44045" name="Line 13"/>
          <p:cNvSpPr>
            <a:spLocks noChangeShapeType="1"/>
          </p:cNvSpPr>
          <p:nvPr/>
        </p:nvSpPr>
        <p:spPr bwMode="auto">
          <a:xfrm flipH="1">
            <a:off x="609600" y="3657600"/>
            <a:ext cx="152400" cy="304800"/>
          </a:xfrm>
          <a:prstGeom prst="line">
            <a:avLst/>
          </a:prstGeom>
          <a:noFill/>
          <a:ln w="28575">
            <a:solidFill>
              <a:srgbClr val="FF0000"/>
            </a:solidFill>
            <a:round/>
            <a:headEnd/>
            <a:tailEnd/>
          </a:ln>
        </p:spPr>
        <p:txBody>
          <a:bodyPr/>
          <a:lstStyle/>
          <a:p>
            <a:endParaRPr lang="en-US"/>
          </a:p>
        </p:txBody>
      </p:sp>
      <p:sp>
        <p:nvSpPr>
          <p:cNvPr id="44046" name="Line 14"/>
          <p:cNvSpPr>
            <a:spLocks noChangeShapeType="1"/>
          </p:cNvSpPr>
          <p:nvPr/>
        </p:nvSpPr>
        <p:spPr bwMode="auto">
          <a:xfrm flipH="1">
            <a:off x="3810000" y="3657600"/>
            <a:ext cx="152400" cy="304800"/>
          </a:xfrm>
          <a:prstGeom prst="line">
            <a:avLst/>
          </a:prstGeom>
          <a:noFill/>
          <a:ln w="28575">
            <a:solidFill>
              <a:srgbClr val="FF0000"/>
            </a:solidFill>
            <a:round/>
            <a:headEnd/>
            <a:tailEnd/>
          </a:ln>
        </p:spPr>
        <p:txBody>
          <a:bodyPr/>
          <a:lstStyle/>
          <a:p>
            <a:endParaRPr lang="en-US"/>
          </a:p>
        </p:txBody>
      </p:sp>
      <p:grpSp>
        <p:nvGrpSpPr>
          <p:cNvPr id="2" name="Group 15"/>
          <p:cNvGrpSpPr>
            <a:grpSpLocks/>
          </p:cNvGrpSpPr>
          <p:nvPr/>
        </p:nvGrpSpPr>
        <p:grpSpPr bwMode="auto">
          <a:xfrm>
            <a:off x="1981200" y="4038600"/>
            <a:ext cx="228600" cy="304800"/>
            <a:chOff x="1248" y="2544"/>
            <a:chExt cx="144" cy="192"/>
          </a:xfrm>
        </p:grpSpPr>
        <p:sp>
          <p:nvSpPr>
            <p:cNvPr id="9265" name="Line 16"/>
            <p:cNvSpPr>
              <a:spLocks noChangeShapeType="1"/>
            </p:cNvSpPr>
            <p:nvPr/>
          </p:nvSpPr>
          <p:spPr bwMode="auto">
            <a:xfrm flipH="1">
              <a:off x="1248" y="2544"/>
              <a:ext cx="96" cy="192"/>
            </a:xfrm>
            <a:prstGeom prst="line">
              <a:avLst/>
            </a:prstGeom>
            <a:noFill/>
            <a:ln w="28575">
              <a:solidFill>
                <a:srgbClr val="FF0000"/>
              </a:solidFill>
              <a:round/>
              <a:headEnd/>
              <a:tailEnd/>
            </a:ln>
          </p:spPr>
          <p:txBody>
            <a:bodyPr/>
            <a:lstStyle/>
            <a:p>
              <a:endParaRPr lang="en-US"/>
            </a:p>
          </p:txBody>
        </p:sp>
        <p:sp>
          <p:nvSpPr>
            <p:cNvPr id="9266" name="Line 17"/>
            <p:cNvSpPr>
              <a:spLocks noChangeShapeType="1"/>
            </p:cNvSpPr>
            <p:nvPr/>
          </p:nvSpPr>
          <p:spPr bwMode="auto">
            <a:xfrm flipH="1">
              <a:off x="1296" y="2544"/>
              <a:ext cx="96" cy="192"/>
            </a:xfrm>
            <a:prstGeom prst="line">
              <a:avLst/>
            </a:prstGeom>
            <a:noFill/>
            <a:ln w="28575">
              <a:solidFill>
                <a:srgbClr val="FF0000"/>
              </a:solidFill>
              <a:round/>
              <a:headEnd/>
              <a:tailEnd/>
            </a:ln>
          </p:spPr>
          <p:txBody>
            <a:bodyPr/>
            <a:lstStyle/>
            <a:p>
              <a:endParaRPr lang="en-US"/>
            </a:p>
          </p:txBody>
        </p:sp>
      </p:grpSp>
      <p:sp>
        <p:nvSpPr>
          <p:cNvPr id="44050" name="Line 18"/>
          <p:cNvSpPr>
            <a:spLocks noChangeShapeType="1"/>
          </p:cNvSpPr>
          <p:nvPr/>
        </p:nvSpPr>
        <p:spPr bwMode="auto">
          <a:xfrm flipH="1">
            <a:off x="4419600" y="4419600"/>
            <a:ext cx="152400" cy="304800"/>
          </a:xfrm>
          <a:prstGeom prst="line">
            <a:avLst/>
          </a:prstGeom>
          <a:noFill/>
          <a:ln w="28575">
            <a:solidFill>
              <a:srgbClr val="FF0000"/>
            </a:solidFill>
            <a:round/>
            <a:headEnd/>
            <a:tailEnd/>
          </a:ln>
        </p:spPr>
        <p:txBody>
          <a:bodyPr/>
          <a:lstStyle/>
          <a:p>
            <a:endParaRPr lang="en-US"/>
          </a:p>
        </p:txBody>
      </p:sp>
      <p:sp>
        <p:nvSpPr>
          <p:cNvPr id="44051" name="Line 19"/>
          <p:cNvSpPr>
            <a:spLocks noChangeShapeType="1"/>
          </p:cNvSpPr>
          <p:nvPr/>
        </p:nvSpPr>
        <p:spPr bwMode="auto">
          <a:xfrm flipH="1">
            <a:off x="3048000" y="4724400"/>
            <a:ext cx="152400" cy="304800"/>
          </a:xfrm>
          <a:prstGeom prst="line">
            <a:avLst/>
          </a:prstGeom>
          <a:noFill/>
          <a:ln w="28575">
            <a:solidFill>
              <a:srgbClr val="FF0000"/>
            </a:solidFill>
            <a:round/>
            <a:headEnd/>
            <a:tailEnd/>
          </a:ln>
        </p:spPr>
        <p:txBody>
          <a:bodyPr/>
          <a:lstStyle/>
          <a:p>
            <a:endParaRPr lang="en-US"/>
          </a:p>
        </p:txBody>
      </p:sp>
      <p:sp>
        <p:nvSpPr>
          <p:cNvPr id="44052" name="Line 20"/>
          <p:cNvSpPr>
            <a:spLocks noChangeShapeType="1"/>
          </p:cNvSpPr>
          <p:nvPr/>
        </p:nvSpPr>
        <p:spPr bwMode="auto">
          <a:xfrm flipH="1">
            <a:off x="4648200" y="4724400"/>
            <a:ext cx="152400" cy="304800"/>
          </a:xfrm>
          <a:prstGeom prst="line">
            <a:avLst/>
          </a:prstGeom>
          <a:noFill/>
          <a:ln w="28575">
            <a:solidFill>
              <a:srgbClr val="FF0000"/>
            </a:solidFill>
            <a:round/>
            <a:headEnd/>
            <a:tailEnd/>
          </a:ln>
        </p:spPr>
        <p:txBody>
          <a:bodyPr/>
          <a:lstStyle/>
          <a:p>
            <a:endParaRPr lang="en-US"/>
          </a:p>
        </p:txBody>
      </p:sp>
      <p:sp>
        <p:nvSpPr>
          <p:cNvPr id="44053" name="Line 21"/>
          <p:cNvSpPr>
            <a:spLocks noChangeShapeType="1"/>
          </p:cNvSpPr>
          <p:nvPr/>
        </p:nvSpPr>
        <p:spPr bwMode="auto">
          <a:xfrm flipH="1">
            <a:off x="1524000" y="5105400"/>
            <a:ext cx="152400" cy="304800"/>
          </a:xfrm>
          <a:prstGeom prst="line">
            <a:avLst/>
          </a:prstGeom>
          <a:noFill/>
          <a:ln w="28575">
            <a:solidFill>
              <a:srgbClr val="FF0000"/>
            </a:solidFill>
            <a:round/>
            <a:headEnd/>
            <a:tailEnd/>
          </a:ln>
        </p:spPr>
        <p:txBody>
          <a:bodyPr/>
          <a:lstStyle/>
          <a:p>
            <a:endParaRPr lang="en-US"/>
          </a:p>
        </p:txBody>
      </p:sp>
      <p:grpSp>
        <p:nvGrpSpPr>
          <p:cNvPr id="3" name="Group 22"/>
          <p:cNvGrpSpPr>
            <a:grpSpLocks/>
          </p:cNvGrpSpPr>
          <p:nvPr/>
        </p:nvGrpSpPr>
        <p:grpSpPr bwMode="auto">
          <a:xfrm>
            <a:off x="4038600" y="5105400"/>
            <a:ext cx="228600" cy="304800"/>
            <a:chOff x="1248" y="2544"/>
            <a:chExt cx="144" cy="192"/>
          </a:xfrm>
        </p:grpSpPr>
        <p:sp>
          <p:nvSpPr>
            <p:cNvPr id="9263" name="Line 23"/>
            <p:cNvSpPr>
              <a:spLocks noChangeShapeType="1"/>
            </p:cNvSpPr>
            <p:nvPr/>
          </p:nvSpPr>
          <p:spPr bwMode="auto">
            <a:xfrm flipH="1">
              <a:off x="1248" y="2544"/>
              <a:ext cx="96" cy="192"/>
            </a:xfrm>
            <a:prstGeom prst="line">
              <a:avLst/>
            </a:prstGeom>
            <a:noFill/>
            <a:ln w="28575">
              <a:solidFill>
                <a:srgbClr val="FF0000"/>
              </a:solidFill>
              <a:round/>
              <a:headEnd/>
              <a:tailEnd/>
            </a:ln>
          </p:spPr>
          <p:txBody>
            <a:bodyPr/>
            <a:lstStyle/>
            <a:p>
              <a:endParaRPr lang="en-US"/>
            </a:p>
          </p:txBody>
        </p:sp>
        <p:sp>
          <p:nvSpPr>
            <p:cNvPr id="9264" name="Line 24"/>
            <p:cNvSpPr>
              <a:spLocks noChangeShapeType="1"/>
            </p:cNvSpPr>
            <p:nvPr/>
          </p:nvSpPr>
          <p:spPr bwMode="auto">
            <a:xfrm flipH="1">
              <a:off x="1296" y="2544"/>
              <a:ext cx="96" cy="192"/>
            </a:xfrm>
            <a:prstGeom prst="line">
              <a:avLst/>
            </a:prstGeom>
            <a:noFill/>
            <a:ln w="28575">
              <a:solidFill>
                <a:srgbClr val="FF0000"/>
              </a:solidFill>
              <a:round/>
              <a:headEnd/>
              <a:tailEnd/>
            </a:ln>
          </p:spPr>
          <p:txBody>
            <a:bodyPr/>
            <a:lstStyle/>
            <a:p>
              <a:endParaRPr lang="en-US"/>
            </a:p>
          </p:txBody>
        </p:sp>
      </p:grpSp>
      <p:grpSp>
        <p:nvGrpSpPr>
          <p:cNvPr id="4" name="Group 25"/>
          <p:cNvGrpSpPr>
            <a:grpSpLocks/>
          </p:cNvGrpSpPr>
          <p:nvPr/>
        </p:nvGrpSpPr>
        <p:grpSpPr bwMode="auto">
          <a:xfrm>
            <a:off x="4724400" y="6172200"/>
            <a:ext cx="228600" cy="304800"/>
            <a:chOff x="1248" y="2544"/>
            <a:chExt cx="144" cy="192"/>
          </a:xfrm>
        </p:grpSpPr>
        <p:sp>
          <p:nvSpPr>
            <p:cNvPr id="9261" name="Line 26"/>
            <p:cNvSpPr>
              <a:spLocks noChangeShapeType="1"/>
            </p:cNvSpPr>
            <p:nvPr/>
          </p:nvSpPr>
          <p:spPr bwMode="auto">
            <a:xfrm flipH="1">
              <a:off x="1248" y="2544"/>
              <a:ext cx="96" cy="192"/>
            </a:xfrm>
            <a:prstGeom prst="line">
              <a:avLst/>
            </a:prstGeom>
            <a:noFill/>
            <a:ln w="28575">
              <a:solidFill>
                <a:srgbClr val="FF0000"/>
              </a:solidFill>
              <a:round/>
              <a:headEnd/>
              <a:tailEnd/>
            </a:ln>
          </p:spPr>
          <p:txBody>
            <a:bodyPr/>
            <a:lstStyle/>
            <a:p>
              <a:endParaRPr lang="en-US"/>
            </a:p>
          </p:txBody>
        </p:sp>
        <p:sp>
          <p:nvSpPr>
            <p:cNvPr id="9262" name="Line 27"/>
            <p:cNvSpPr>
              <a:spLocks noChangeShapeType="1"/>
            </p:cNvSpPr>
            <p:nvPr/>
          </p:nvSpPr>
          <p:spPr bwMode="auto">
            <a:xfrm flipH="1">
              <a:off x="1296" y="2544"/>
              <a:ext cx="96" cy="192"/>
            </a:xfrm>
            <a:prstGeom prst="line">
              <a:avLst/>
            </a:prstGeom>
            <a:noFill/>
            <a:ln w="28575">
              <a:solidFill>
                <a:srgbClr val="FF0000"/>
              </a:solidFill>
              <a:round/>
              <a:headEnd/>
              <a:tailEnd/>
            </a:ln>
          </p:spPr>
          <p:txBody>
            <a:bodyPr/>
            <a:lstStyle/>
            <a:p>
              <a:endParaRPr lang="en-US"/>
            </a:p>
          </p:txBody>
        </p:sp>
      </p:grpSp>
      <p:sp>
        <p:nvSpPr>
          <p:cNvPr id="44060" name="Line 28"/>
          <p:cNvSpPr>
            <a:spLocks noChangeShapeType="1"/>
          </p:cNvSpPr>
          <p:nvPr/>
        </p:nvSpPr>
        <p:spPr bwMode="auto">
          <a:xfrm flipH="1">
            <a:off x="1143000" y="5486400"/>
            <a:ext cx="152400" cy="304800"/>
          </a:xfrm>
          <a:prstGeom prst="line">
            <a:avLst/>
          </a:prstGeom>
          <a:noFill/>
          <a:ln w="28575">
            <a:solidFill>
              <a:srgbClr val="FF0000"/>
            </a:solidFill>
            <a:round/>
            <a:headEnd/>
            <a:tailEnd/>
          </a:ln>
        </p:spPr>
        <p:txBody>
          <a:bodyPr/>
          <a:lstStyle/>
          <a:p>
            <a:endParaRPr lang="en-US"/>
          </a:p>
        </p:txBody>
      </p:sp>
      <p:sp>
        <p:nvSpPr>
          <p:cNvPr id="44061" name="Line 29"/>
          <p:cNvSpPr>
            <a:spLocks noChangeShapeType="1"/>
          </p:cNvSpPr>
          <p:nvPr/>
        </p:nvSpPr>
        <p:spPr bwMode="auto">
          <a:xfrm flipH="1">
            <a:off x="2438400" y="5791200"/>
            <a:ext cx="152400" cy="304800"/>
          </a:xfrm>
          <a:prstGeom prst="line">
            <a:avLst/>
          </a:prstGeom>
          <a:noFill/>
          <a:ln w="28575">
            <a:solidFill>
              <a:srgbClr val="FF0000"/>
            </a:solidFill>
            <a:round/>
            <a:headEnd/>
            <a:tailEnd/>
          </a:ln>
        </p:spPr>
        <p:txBody>
          <a:bodyPr/>
          <a:lstStyle/>
          <a:p>
            <a:endParaRPr lang="en-US"/>
          </a:p>
        </p:txBody>
      </p:sp>
      <p:sp>
        <p:nvSpPr>
          <p:cNvPr id="44062" name="Line 30"/>
          <p:cNvSpPr>
            <a:spLocks noChangeShapeType="1"/>
          </p:cNvSpPr>
          <p:nvPr/>
        </p:nvSpPr>
        <p:spPr bwMode="auto">
          <a:xfrm flipH="1">
            <a:off x="4648200" y="5791200"/>
            <a:ext cx="152400" cy="304800"/>
          </a:xfrm>
          <a:prstGeom prst="line">
            <a:avLst/>
          </a:prstGeom>
          <a:noFill/>
          <a:ln w="28575">
            <a:solidFill>
              <a:srgbClr val="FF0000"/>
            </a:solidFill>
            <a:round/>
            <a:headEnd/>
            <a:tailEnd/>
          </a:ln>
        </p:spPr>
        <p:txBody>
          <a:bodyPr/>
          <a:lstStyle/>
          <a:p>
            <a:endParaRPr lang="en-US"/>
          </a:p>
        </p:txBody>
      </p:sp>
      <p:sp>
        <p:nvSpPr>
          <p:cNvPr id="44063" name="Line 31"/>
          <p:cNvSpPr>
            <a:spLocks noChangeShapeType="1"/>
          </p:cNvSpPr>
          <p:nvPr/>
        </p:nvSpPr>
        <p:spPr bwMode="auto">
          <a:xfrm>
            <a:off x="1981200" y="3629025"/>
            <a:ext cx="914400" cy="0"/>
          </a:xfrm>
          <a:prstGeom prst="line">
            <a:avLst/>
          </a:prstGeom>
          <a:noFill/>
          <a:ln w="28575">
            <a:solidFill>
              <a:srgbClr val="FFFF00"/>
            </a:solidFill>
            <a:round/>
            <a:headEnd/>
            <a:tailEnd/>
          </a:ln>
        </p:spPr>
        <p:txBody>
          <a:bodyPr/>
          <a:lstStyle/>
          <a:p>
            <a:endParaRPr lang="en-US"/>
          </a:p>
        </p:txBody>
      </p:sp>
      <p:sp>
        <p:nvSpPr>
          <p:cNvPr id="44064" name="Line 32"/>
          <p:cNvSpPr>
            <a:spLocks noChangeShapeType="1"/>
          </p:cNvSpPr>
          <p:nvPr/>
        </p:nvSpPr>
        <p:spPr bwMode="auto">
          <a:xfrm>
            <a:off x="3124200" y="3609975"/>
            <a:ext cx="457200" cy="0"/>
          </a:xfrm>
          <a:prstGeom prst="line">
            <a:avLst/>
          </a:prstGeom>
          <a:noFill/>
          <a:ln w="28575">
            <a:solidFill>
              <a:srgbClr val="FFFF00"/>
            </a:solidFill>
            <a:round/>
            <a:headEnd/>
            <a:tailEnd/>
          </a:ln>
        </p:spPr>
        <p:txBody>
          <a:bodyPr/>
          <a:lstStyle/>
          <a:p>
            <a:endParaRPr lang="en-US"/>
          </a:p>
        </p:txBody>
      </p:sp>
      <p:sp>
        <p:nvSpPr>
          <p:cNvPr id="44065" name="Line 33"/>
          <p:cNvSpPr>
            <a:spLocks noChangeShapeType="1"/>
          </p:cNvSpPr>
          <p:nvPr/>
        </p:nvSpPr>
        <p:spPr bwMode="auto">
          <a:xfrm>
            <a:off x="2605088" y="3948113"/>
            <a:ext cx="1143000" cy="0"/>
          </a:xfrm>
          <a:prstGeom prst="line">
            <a:avLst/>
          </a:prstGeom>
          <a:noFill/>
          <a:ln w="28575">
            <a:solidFill>
              <a:srgbClr val="FFFF00"/>
            </a:solidFill>
            <a:round/>
            <a:headEnd/>
            <a:tailEnd/>
          </a:ln>
        </p:spPr>
        <p:txBody>
          <a:bodyPr/>
          <a:lstStyle/>
          <a:p>
            <a:endParaRPr lang="en-US"/>
          </a:p>
        </p:txBody>
      </p:sp>
      <p:sp>
        <p:nvSpPr>
          <p:cNvPr id="44066" name="Line 34"/>
          <p:cNvSpPr>
            <a:spLocks noChangeShapeType="1"/>
          </p:cNvSpPr>
          <p:nvPr/>
        </p:nvSpPr>
        <p:spPr bwMode="auto">
          <a:xfrm>
            <a:off x="3933825" y="3948113"/>
            <a:ext cx="304800" cy="0"/>
          </a:xfrm>
          <a:prstGeom prst="line">
            <a:avLst/>
          </a:prstGeom>
          <a:noFill/>
          <a:ln w="28575">
            <a:solidFill>
              <a:srgbClr val="FFFF00"/>
            </a:solidFill>
            <a:round/>
            <a:headEnd/>
            <a:tailEnd/>
          </a:ln>
        </p:spPr>
        <p:txBody>
          <a:bodyPr/>
          <a:lstStyle/>
          <a:p>
            <a:endParaRPr lang="en-US"/>
          </a:p>
        </p:txBody>
      </p:sp>
      <p:sp>
        <p:nvSpPr>
          <p:cNvPr id="44067" name="Line 35"/>
          <p:cNvSpPr>
            <a:spLocks noChangeShapeType="1"/>
          </p:cNvSpPr>
          <p:nvPr/>
        </p:nvSpPr>
        <p:spPr bwMode="auto">
          <a:xfrm>
            <a:off x="1828800" y="4691063"/>
            <a:ext cx="2514600" cy="0"/>
          </a:xfrm>
          <a:prstGeom prst="line">
            <a:avLst/>
          </a:prstGeom>
          <a:noFill/>
          <a:ln w="28575">
            <a:solidFill>
              <a:srgbClr val="FFFF00"/>
            </a:solidFill>
            <a:round/>
            <a:headEnd/>
            <a:tailEnd/>
          </a:ln>
        </p:spPr>
        <p:txBody>
          <a:bodyPr/>
          <a:lstStyle/>
          <a:p>
            <a:endParaRPr lang="en-US"/>
          </a:p>
        </p:txBody>
      </p:sp>
      <p:sp>
        <p:nvSpPr>
          <p:cNvPr id="44068" name="Line 36"/>
          <p:cNvSpPr>
            <a:spLocks noChangeShapeType="1"/>
          </p:cNvSpPr>
          <p:nvPr/>
        </p:nvSpPr>
        <p:spPr bwMode="auto">
          <a:xfrm>
            <a:off x="157163" y="5043488"/>
            <a:ext cx="2743200" cy="0"/>
          </a:xfrm>
          <a:prstGeom prst="line">
            <a:avLst/>
          </a:prstGeom>
          <a:noFill/>
          <a:ln w="28575">
            <a:solidFill>
              <a:srgbClr val="FFFF00"/>
            </a:solidFill>
            <a:round/>
            <a:headEnd/>
            <a:tailEnd/>
          </a:ln>
        </p:spPr>
        <p:txBody>
          <a:bodyPr/>
          <a:lstStyle/>
          <a:p>
            <a:endParaRPr lang="en-US"/>
          </a:p>
        </p:txBody>
      </p:sp>
      <p:sp>
        <p:nvSpPr>
          <p:cNvPr id="44069" name="Line 37"/>
          <p:cNvSpPr>
            <a:spLocks noChangeShapeType="1"/>
          </p:cNvSpPr>
          <p:nvPr/>
        </p:nvSpPr>
        <p:spPr bwMode="auto">
          <a:xfrm>
            <a:off x="3581400" y="5029200"/>
            <a:ext cx="914400" cy="0"/>
          </a:xfrm>
          <a:prstGeom prst="line">
            <a:avLst/>
          </a:prstGeom>
          <a:noFill/>
          <a:ln w="28575">
            <a:solidFill>
              <a:srgbClr val="FFFF00"/>
            </a:solidFill>
            <a:round/>
            <a:headEnd/>
            <a:tailEnd/>
          </a:ln>
        </p:spPr>
        <p:txBody>
          <a:bodyPr/>
          <a:lstStyle/>
          <a:p>
            <a:endParaRPr lang="en-US"/>
          </a:p>
        </p:txBody>
      </p:sp>
      <p:sp>
        <p:nvSpPr>
          <p:cNvPr id="44070" name="Line 38"/>
          <p:cNvSpPr>
            <a:spLocks noChangeShapeType="1"/>
          </p:cNvSpPr>
          <p:nvPr/>
        </p:nvSpPr>
        <p:spPr bwMode="auto">
          <a:xfrm>
            <a:off x="533400" y="5353050"/>
            <a:ext cx="914400" cy="0"/>
          </a:xfrm>
          <a:prstGeom prst="line">
            <a:avLst/>
          </a:prstGeom>
          <a:noFill/>
          <a:ln w="28575">
            <a:solidFill>
              <a:srgbClr val="FFFF00"/>
            </a:solidFill>
            <a:round/>
            <a:headEnd/>
            <a:tailEnd/>
          </a:ln>
        </p:spPr>
        <p:txBody>
          <a:bodyPr/>
          <a:lstStyle/>
          <a:p>
            <a:endParaRPr lang="en-US"/>
          </a:p>
        </p:txBody>
      </p:sp>
      <p:sp>
        <p:nvSpPr>
          <p:cNvPr id="44071" name="Line 39"/>
          <p:cNvSpPr>
            <a:spLocks noChangeShapeType="1"/>
          </p:cNvSpPr>
          <p:nvPr/>
        </p:nvSpPr>
        <p:spPr bwMode="auto">
          <a:xfrm flipV="1">
            <a:off x="2286000" y="5362575"/>
            <a:ext cx="1676400" cy="14288"/>
          </a:xfrm>
          <a:prstGeom prst="line">
            <a:avLst/>
          </a:prstGeom>
          <a:noFill/>
          <a:ln w="28575">
            <a:solidFill>
              <a:srgbClr val="FFFF00"/>
            </a:solidFill>
            <a:round/>
            <a:headEnd/>
            <a:tailEnd/>
          </a:ln>
        </p:spPr>
        <p:txBody>
          <a:bodyPr/>
          <a:lstStyle/>
          <a:p>
            <a:endParaRPr lang="en-US"/>
          </a:p>
        </p:txBody>
      </p:sp>
      <p:sp>
        <p:nvSpPr>
          <p:cNvPr id="44072" name="Line 40"/>
          <p:cNvSpPr>
            <a:spLocks noChangeShapeType="1"/>
          </p:cNvSpPr>
          <p:nvPr/>
        </p:nvSpPr>
        <p:spPr bwMode="auto">
          <a:xfrm>
            <a:off x="3048000" y="6096000"/>
            <a:ext cx="1524000" cy="0"/>
          </a:xfrm>
          <a:prstGeom prst="line">
            <a:avLst/>
          </a:prstGeom>
          <a:noFill/>
          <a:ln w="28575">
            <a:solidFill>
              <a:srgbClr val="FFFF00"/>
            </a:solidFill>
            <a:round/>
            <a:headEnd/>
            <a:tailEnd/>
          </a:ln>
        </p:spPr>
        <p:txBody>
          <a:bodyPr/>
          <a:lstStyle/>
          <a:p>
            <a:endParaRPr lang="en-US"/>
          </a:p>
        </p:txBody>
      </p:sp>
      <p:sp>
        <p:nvSpPr>
          <p:cNvPr id="44073" name="Line 41"/>
          <p:cNvSpPr>
            <a:spLocks noChangeShapeType="1"/>
          </p:cNvSpPr>
          <p:nvPr/>
        </p:nvSpPr>
        <p:spPr bwMode="auto">
          <a:xfrm>
            <a:off x="3657600" y="6415088"/>
            <a:ext cx="990600" cy="0"/>
          </a:xfrm>
          <a:prstGeom prst="line">
            <a:avLst/>
          </a:prstGeom>
          <a:noFill/>
          <a:ln w="28575">
            <a:solidFill>
              <a:srgbClr val="FFFF00"/>
            </a:solidFill>
            <a:round/>
            <a:headEnd/>
            <a:tailEnd/>
          </a:ln>
        </p:spPr>
        <p:txBody>
          <a:bodyPr/>
          <a:lstStyle/>
          <a:p>
            <a:endParaRPr lang="en-US"/>
          </a:p>
        </p:txBody>
      </p:sp>
      <p:sp>
        <p:nvSpPr>
          <p:cNvPr id="44074" name="Text Box 42"/>
          <p:cNvSpPr txBox="1">
            <a:spLocks noChangeArrowheads="1"/>
          </p:cNvSpPr>
          <p:nvPr/>
        </p:nvSpPr>
        <p:spPr bwMode="auto">
          <a:xfrm>
            <a:off x="6107113" y="2286000"/>
            <a:ext cx="16002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kén</a:t>
            </a:r>
          </a:p>
        </p:txBody>
      </p:sp>
      <p:sp>
        <p:nvSpPr>
          <p:cNvPr id="44075" name="Text Box 43"/>
          <p:cNvSpPr txBox="1">
            <a:spLocks noChangeArrowheads="1"/>
          </p:cNvSpPr>
          <p:nvPr/>
        </p:nvSpPr>
        <p:spPr bwMode="auto">
          <a:xfrm>
            <a:off x="6019800" y="2882900"/>
            <a:ext cx="20574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cầu hôn</a:t>
            </a:r>
          </a:p>
        </p:txBody>
      </p:sp>
      <p:sp>
        <p:nvSpPr>
          <p:cNvPr id="44076" name="Text Box 44"/>
          <p:cNvSpPr txBox="1">
            <a:spLocks noChangeArrowheads="1"/>
          </p:cNvSpPr>
          <p:nvPr/>
        </p:nvSpPr>
        <p:spPr bwMode="auto">
          <a:xfrm>
            <a:off x="6030913" y="3548063"/>
            <a:ext cx="13716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lễ vật </a:t>
            </a:r>
          </a:p>
        </p:txBody>
      </p:sp>
      <p:sp>
        <p:nvSpPr>
          <p:cNvPr id="44077" name="Text Box 45"/>
          <p:cNvSpPr txBox="1">
            <a:spLocks noChangeArrowheads="1"/>
          </p:cNvSpPr>
          <p:nvPr/>
        </p:nvSpPr>
        <p:spPr bwMode="auto">
          <a:xfrm>
            <a:off x="6019800" y="4038600"/>
            <a:ext cx="16002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ván</a:t>
            </a:r>
          </a:p>
        </p:txBody>
      </p:sp>
      <p:sp>
        <p:nvSpPr>
          <p:cNvPr id="44078" name="Text Box 46"/>
          <p:cNvSpPr txBox="1">
            <a:spLocks noChangeArrowheads="1"/>
          </p:cNvSpPr>
          <p:nvPr/>
        </p:nvSpPr>
        <p:spPr bwMode="auto">
          <a:xfrm>
            <a:off x="6019800" y="4495800"/>
            <a:ext cx="2370138"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nệp( </a:t>
            </a:r>
            <a:r>
              <a:rPr lang="vi-VN" sz="3200" b="1">
                <a:solidFill>
                  <a:srgbClr val="FFFF00"/>
                </a:solidFill>
                <a:latin typeface="Arial" charset="0"/>
                <a:cs typeface="Arial" charset="0"/>
              </a:rPr>
              <a:t>đ</a:t>
            </a:r>
            <a:r>
              <a:rPr lang="en-US" sz="3200" b="1">
                <a:solidFill>
                  <a:srgbClr val="FFFF00"/>
                </a:solidFill>
                <a:latin typeface="Arial" charset="0"/>
                <a:cs typeface="Arial" charset="0"/>
              </a:rPr>
              <a:t>ệp)</a:t>
            </a:r>
          </a:p>
        </p:txBody>
      </p:sp>
      <p:sp>
        <p:nvSpPr>
          <p:cNvPr id="44079" name="Text Box 47"/>
          <p:cNvSpPr txBox="1">
            <a:spLocks noChangeArrowheads="1"/>
          </p:cNvSpPr>
          <p:nvPr/>
        </p:nvSpPr>
        <p:spPr bwMode="auto">
          <a:xfrm>
            <a:off x="6019800" y="5105400"/>
            <a:ext cx="1074738"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ngà</a:t>
            </a:r>
          </a:p>
        </p:txBody>
      </p:sp>
      <p:sp>
        <p:nvSpPr>
          <p:cNvPr id="44080" name="Text Box 48"/>
          <p:cNvSpPr txBox="1">
            <a:spLocks noChangeArrowheads="1"/>
          </p:cNvSpPr>
          <p:nvPr/>
        </p:nvSpPr>
        <p:spPr bwMode="auto">
          <a:xfrm>
            <a:off x="6019800" y="5715000"/>
            <a:ext cx="107473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cựa</a:t>
            </a:r>
          </a:p>
        </p:txBody>
      </p:sp>
      <p:sp>
        <p:nvSpPr>
          <p:cNvPr id="44081" name="Text Box 49"/>
          <p:cNvSpPr txBox="1">
            <a:spLocks noChangeArrowheads="1"/>
          </p:cNvSpPr>
          <p:nvPr/>
        </p:nvSpPr>
        <p:spPr bwMode="auto">
          <a:xfrm>
            <a:off x="5943600" y="6278563"/>
            <a:ext cx="21336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FF00"/>
                </a:solidFill>
                <a:latin typeface="Arial" charset="0"/>
                <a:cs typeface="Arial" charset="0"/>
              </a:rPr>
              <a:t>hồng mao</a:t>
            </a:r>
          </a:p>
        </p:txBody>
      </p:sp>
      <p:sp>
        <p:nvSpPr>
          <p:cNvPr id="44083" name="Text Box 51"/>
          <p:cNvSpPr txBox="1">
            <a:spLocks noChangeArrowheads="1"/>
          </p:cNvSpPr>
          <p:nvPr/>
        </p:nvSpPr>
        <p:spPr bwMode="auto">
          <a:xfrm>
            <a:off x="3886200" y="319088"/>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500" fill="hold"/>
                                        <p:tgtEl>
                                          <p:spTgt spid="44038"/>
                                        </p:tgtEl>
                                        <p:attrNameLst>
                                          <p:attrName>ppt_w</p:attrName>
                                        </p:attrNameLst>
                                      </p:cBhvr>
                                      <p:tavLst>
                                        <p:tav tm="0">
                                          <p:val>
                                            <p:fltVal val="0"/>
                                          </p:val>
                                        </p:tav>
                                        <p:tav tm="100000">
                                          <p:val>
                                            <p:strVal val="#ppt_w"/>
                                          </p:val>
                                        </p:tav>
                                      </p:tavLst>
                                    </p:anim>
                                    <p:anim calcmode="lin" valueType="num">
                                      <p:cBhvr>
                                        <p:cTn id="8" dur="500" fill="hold"/>
                                        <p:tgtEl>
                                          <p:spTgt spid="4403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4037"/>
                                        </p:tgtEl>
                                        <p:attrNameLst>
                                          <p:attrName>style.visibility</p:attrName>
                                        </p:attrNameLst>
                                      </p:cBhvr>
                                      <p:to>
                                        <p:strVal val="visible"/>
                                      </p:to>
                                    </p:set>
                                    <p:anim calcmode="lin" valueType="num">
                                      <p:cBhvr>
                                        <p:cTn id="11" dur="500" fill="hold"/>
                                        <p:tgtEl>
                                          <p:spTgt spid="44037"/>
                                        </p:tgtEl>
                                        <p:attrNameLst>
                                          <p:attrName>ppt_w</p:attrName>
                                        </p:attrNameLst>
                                      </p:cBhvr>
                                      <p:tavLst>
                                        <p:tav tm="0">
                                          <p:val>
                                            <p:fltVal val="0"/>
                                          </p:val>
                                        </p:tav>
                                        <p:tav tm="100000">
                                          <p:val>
                                            <p:strVal val="#ppt_w"/>
                                          </p:val>
                                        </p:tav>
                                      </p:tavLst>
                                    </p:anim>
                                    <p:anim calcmode="lin" valueType="num">
                                      <p:cBhvr>
                                        <p:cTn id="12" dur="500" fill="hold"/>
                                        <p:tgtEl>
                                          <p:spTgt spid="4403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4039"/>
                                        </p:tgtEl>
                                        <p:attrNameLst>
                                          <p:attrName>style.visibility</p:attrName>
                                        </p:attrNameLst>
                                      </p:cBhvr>
                                      <p:to>
                                        <p:strVal val="visible"/>
                                      </p:to>
                                    </p:set>
                                    <p:anim calcmode="lin" valueType="num">
                                      <p:cBhvr>
                                        <p:cTn id="15" dur="500" fill="hold"/>
                                        <p:tgtEl>
                                          <p:spTgt spid="44039"/>
                                        </p:tgtEl>
                                        <p:attrNameLst>
                                          <p:attrName>ppt_w</p:attrName>
                                        </p:attrNameLst>
                                      </p:cBhvr>
                                      <p:tavLst>
                                        <p:tav tm="0">
                                          <p:val>
                                            <p:fltVal val="0"/>
                                          </p:val>
                                        </p:tav>
                                        <p:tav tm="100000">
                                          <p:val>
                                            <p:strVal val="#ppt_w"/>
                                          </p:val>
                                        </p:tav>
                                      </p:tavLst>
                                    </p:anim>
                                    <p:anim calcmode="lin" valueType="num">
                                      <p:cBhvr>
                                        <p:cTn id="16" dur="500" fill="hold"/>
                                        <p:tgtEl>
                                          <p:spTgt spid="44039"/>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44040">
                                            <p:txEl>
                                              <p:pRg st="0" end="0"/>
                                            </p:txEl>
                                          </p:spTgt>
                                        </p:tgtEl>
                                        <p:attrNameLst>
                                          <p:attrName>style.visibility</p:attrName>
                                        </p:attrNameLst>
                                      </p:cBhvr>
                                      <p:to>
                                        <p:strVal val="visible"/>
                                      </p:to>
                                    </p:set>
                                    <p:anim calcmode="lin" valueType="num">
                                      <p:cBhvr>
                                        <p:cTn id="21" dur="500" fill="hold"/>
                                        <p:tgtEl>
                                          <p:spTgt spid="4404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40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44074"/>
                                        </p:tgtEl>
                                        <p:attrNameLst>
                                          <p:attrName>style.visibility</p:attrName>
                                        </p:attrNameLst>
                                      </p:cBhvr>
                                      <p:to>
                                        <p:strVal val="visible"/>
                                      </p:to>
                                    </p:set>
                                    <p:anim from="(-#ppt_w/2)" to="(#ppt_x)" calcmode="lin" valueType="num">
                                      <p:cBhvr>
                                        <p:cTn id="27" dur="600" fill="hold">
                                          <p:stCondLst>
                                            <p:cond delay="0"/>
                                          </p:stCondLst>
                                        </p:cTn>
                                        <p:tgtEl>
                                          <p:spTgt spid="44074"/>
                                        </p:tgtEl>
                                        <p:attrNameLst>
                                          <p:attrName>ppt_x</p:attrName>
                                        </p:attrNameLst>
                                      </p:cBhvr>
                                    </p:anim>
                                    <p:anim from="0" to="-1.0" calcmode="lin" valueType="num">
                                      <p:cBhvr>
                                        <p:cTn id="28" dur="200" decel="50000" autoRev="1" fill="hold">
                                          <p:stCondLst>
                                            <p:cond delay="600"/>
                                          </p:stCondLst>
                                        </p:cTn>
                                        <p:tgtEl>
                                          <p:spTgt spid="44074"/>
                                        </p:tgtEl>
                                        <p:attrNameLst>
                                          <p:attrName>xshear</p:attrName>
                                        </p:attrNameLst>
                                      </p:cBhvr>
                                    </p:anim>
                                    <p:animScale>
                                      <p:cBhvr>
                                        <p:cTn id="29" dur="200" decel="100000" autoRev="1" fill="hold">
                                          <p:stCondLst>
                                            <p:cond delay="600"/>
                                          </p:stCondLst>
                                        </p:cTn>
                                        <p:tgtEl>
                                          <p:spTgt spid="44074"/>
                                        </p:tgtEl>
                                      </p:cBhvr>
                                      <p:from x="100000" y="100000"/>
                                      <p:to x="80000" y="100000"/>
                                    </p:animScale>
                                    <p:anim by="(#ppt_h/3+#ppt_w*0.1)" calcmode="lin" valueType="num">
                                      <p:cBhvr additive="sum">
                                        <p:cTn id="30" dur="200" decel="100000" autoRev="1" fill="hold">
                                          <p:stCondLst>
                                            <p:cond delay="600"/>
                                          </p:stCondLst>
                                        </p:cTn>
                                        <p:tgtEl>
                                          <p:spTgt spid="44074"/>
                                        </p:tgtEl>
                                        <p:attrNameLst>
                                          <p:attrName>ppt_x</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4075"/>
                                        </p:tgtEl>
                                        <p:attrNameLst>
                                          <p:attrName>style.visibility</p:attrName>
                                        </p:attrNameLst>
                                      </p:cBhvr>
                                      <p:to>
                                        <p:strVal val="visible"/>
                                      </p:to>
                                    </p:set>
                                    <p:anim calcmode="lin" valueType="num">
                                      <p:cBhvr>
                                        <p:cTn id="35" dur="500" fill="hold"/>
                                        <p:tgtEl>
                                          <p:spTgt spid="44075"/>
                                        </p:tgtEl>
                                        <p:attrNameLst>
                                          <p:attrName>ppt_w</p:attrName>
                                        </p:attrNameLst>
                                      </p:cBhvr>
                                      <p:tavLst>
                                        <p:tav tm="0">
                                          <p:val>
                                            <p:fltVal val="0"/>
                                          </p:val>
                                        </p:tav>
                                        <p:tav tm="100000">
                                          <p:val>
                                            <p:strVal val="#ppt_w"/>
                                          </p:val>
                                        </p:tav>
                                      </p:tavLst>
                                    </p:anim>
                                    <p:anim calcmode="lin" valueType="num">
                                      <p:cBhvr>
                                        <p:cTn id="36" dur="500" fill="hold"/>
                                        <p:tgtEl>
                                          <p:spTgt spid="44075"/>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p:cTn id="41" dur="500" fill="hold"/>
                                        <p:tgtEl>
                                          <p:spTgt spid="44041"/>
                                        </p:tgtEl>
                                        <p:attrNameLst>
                                          <p:attrName>ppt_w</p:attrName>
                                        </p:attrNameLst>
                                      </p:cBhvr>
                                      <p:tavLst>
                                        <p:tav tm="0">
                                          <p:val>
                                            <p:fltVal val="0"/>
                                          </p:val>
                                        </p:tav>
                                        <p:tav tm="100000">
                                          <p:val>
                                            <p:strVal val="#ppt_w"/>
                                          </p:val>
                                        </p:tav>
                                      </p:tavLst>
                                    </p:anim>
                                    <p:anim calcmode="lin" valueType="num">
                                      <p:cBhvr>
                                        <p:cTn id="42" dur="500" fill="hold"/>
                                        <p:tgtEl>
                                          <p:spTgt spid="44041"/>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44044"/>
                                        </p:tgtEl>
                                        <p:attrNameLst>
                                          <p:attrName>style.visibility</p:attrName>
                                        </p:attrNameLst>
                                      </p:cBhvr>
                                      <p:to>
                                        <p:strVal val="visible"/>
                                      </p:to>
                                    </p:set>
                                    <p:anim from="(-#ppt_w/2)" to="(#ppt_x)" calcmode="lin" valueType="num">
                                      <p:cBhvr>
                                        <p:cTn id="47" dur="600" fill="hold">
                                          <p:stCondLst>
                                            <p:cond delay="0"/>
                                          </p:stCondLst>
                                        </p:cTn>
                                        <p:tgtEl>
                                          <p:spTgt spid="44044"/>
                                        </p:tgtEl>
                                        <p:attrNameLst>
                                          <p:attrName>ppt_x</p:attrName>
                                        </p:attrNameLst>
                                      </p:cBhvr>
                                    </p:anim>
                                    <p:anim from="0" to="-1.0" calcmode="lin" valueType="num">
                                      <p:cBhvr>
                                        <p:cTn id="48" dur="200" decel="50000" autoRev="1" fill="hold">
                                          <p:stCondLst>
                                            <p:cond delay="600"/>
                                          </p:stCondLst>
                                        </p:cTn>
                                        <p:tgtEl>
                                          <p:spTgt spid="44044"/>
                                        </p:tgtEl>
                                        <p:attrNameLst>
                                          <p:attrName>xshear</p:attrName>
                                        </p:attrNameLst>
                                      </p:cBhvr>
                                    </p:anim>
                                    <p:animScale>
                                      <p:cBhvr>
                                        <p:cTn id="49" dur="200" decel="100000" autoRev="1" fill="hold">
                                          <p:stCondLst>
                                            <p:cond delay="600"/>
                                          </p:stCondLst>
                                        </p:cTn>
                                        <p:tgtEl>
                                          <p:spTgt spid="44044"/>
                                        </p:tgtEl>
                                      </p:cBhvr>
                                      <p:from x="100000" y="100000"/>
                                      <p:to x="80000" y="100000"/>
                                    </p:animScale>
                                    <p:anim by="(#ppt_h/3+#ppt_w*0.1)" calcmode="lin" valueType="num">
                                      <p:cBhvr additive="sum">
                                        <p:cTn id="50" dur="200" decel="100000" autoRev="1" fill="hold">
                                          <p:stCondLst>
                                            <p:cond delay="600"/>
                                          </p:stCondLst>
                                        </p:cTn>
                                        <p:tgtEl>
                                          <p:spTgt spid="44044"/>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4045"/>
                                        </p:tgtEl>
                                        <p:attrNameLst>
                                          <p:attrName>style.visibility</p:attrName>
                                        </p:attrNameLst>
                                      </p:cBhvr>
                                      <p:to>
                                        <p:strVal val="visible"/>
                                      </p:to>
                                    </p:set>
                                    <p:anim calcmode="lin" valueType="num">
                                      <p:cBhvr>
                                        <p:cTn id="55" dur="1000" fill="hold"/>
                                        <p:tgtEl>
                                          <p:spTgt spid="44045"/>
                                        </p:tgtEl>
                                        <p:attrNameLst>
                                          <p:attrName>ppt_w</p:attrName>
                                        </p:attrNameLst>
                                      </p:cBhvr>
                                      <p:tavLst>
                                        <p:tav tm="0">
                                          <p:val>
                                            <p:fltVal val="0"/>
                                          </p:val>
                                        </p:tav>
                                        <p:tav tm="100000">
                                          <p:val>
                                            <p:strVal val="#ppt_w"/>
                                          </p:val>
                                        </p:tav>
                                      </p:tavLst>
                                    </p:anim>
                                    <p:anim calcmode="lin" valueType="num">
                                      <p:cBhvr>
                                        <p:cTn id="56" dur="1000" fill="hold"/>
                                        <p:tgtEl>
                                          <p:spTgt spid="44045"/>
                                        </p:tgtEl>
                                        <p:attrNameLst>
                                          <p:attrName>ppt_h</p:attrName>
                                        </p:attrNameLst>
                                      </p:cBhvr>
                                      <p:tavLst>
                                        <p:tav tm="0">
                                          <p:val>
                                            <p:fltVal val="0"/>
                                          </p:val>
                                        </p:tav>
                                        <p:tav tm="100000">
                                          <p:val>
                                            <p:strVal val="#ppt_h"/>
                                          </p:val>
                                        </p:tav>
                                      </p:tavLst>
                                    </p:anim>
                                    <p:anim calcmode="lin" valueType="num">
                                      <p:cBhvr>
                                        <p:cTn id="57" dur="1000" fill="hold"/>
                                        <p:tgtEl>
                                          <p:spTgt spid="4404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4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44046"/>
                                        </p:tgtEl>
                                        <p:attrNameLst>
                                          <p:attrName>style.visibility</p:attrName>
                                        </p:attrNameLst>
                                      </p:cBhvr>
                                      <p:to>
                                        <p:strVal val="visible"/>
                                      </p:to>
                                    </p:set>
                                    <p:anim calcmode="lin" valueType="num">
                                      <p:cBhvr>
                                        <p:cTn id="63" dur="1000" fill="hold"/>
                                        <p:tgtEl>
                                          <p:spTgt spid="44046"/>
                                        </p:tgtEl>
                                        <p:attrNameLst>
                                          <p:attrName>ppt_w</p:attrName>
                                        </p:attrNameLst>
                                      </p:cBhvr>
                                      <p:tavLst>
                                        <p:tav tm="0">
                                          <p:val>
                                            <p:fltVal val="0"/>
                                          </p:val>
                                        </p:tav>
                                        <p:tav tm="100000">
                                          <p:val>
                                            <p:strVal val="#ppt_w"/>
                                          </p:val>
                                        </p:tav>
                                      </p:tavLst>
                                    </p:anim>
                                    <p:anim calcmode="lin" valueType="num">
                                      <p:cBhvr>
                                        <p:cTn id="64" dur="1000" fill="hold"/>
                                        <p:tgtEl>
                                          <p:spTgt spid="44046"/>
                                        </p:tgtEl>
                                        <p:attrNameLst>
                                          <p:attrName>ppt_h</p:attrName>
                                        </p:attrNameLst>
                                      </p:cBhvr>
                                      <p:tavLst>
                                        <p:tav tm="0">
                                          <p:val>
                                            <p:fltVal val="0"/>
                                          </p:val>
                                        </p:tav>
                                        <p:tav tm="100000">
                                          <p:val>
                                            <p:strVal val="#ppt_h"/>
                                          </p:val>
                                        </p:tav>
                                      </p:tavLst>
                                    </p:anim>
                                    <p:anim calcmode="lin" valueType="num">
                                      <p:cBhvr>
                                        <p:cTn id="65" dur="1000" fill="hold"/>
                                        <p:tgtEl>
                                          <p:spTgt spid="4404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40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fltVal val="0"/>
                                          </p:val>
                                        </p:tav>
                                        <p:tav tm="100000">
                                          <p:val>
                                            <p:strVal val="#ppt_w"/>
                                          </p:val>
                                        </p:tav>
                                      </p:tavLst>
                                    </p:anim>
                                    <p:anim calcmode="lin" valueType="num">
                                      <p:cBhvr>
                                        <p:cTn id="72" dur="1000" fill="hold"/>
                                        <p:tgtEl>
                                          <p:spTgt spid="2"/>
                                        </p:tgtEl>
                                        <p:attrNameLst>
                                          <p:attrName>ppt_h</p:attrName>
                                        </p:attrNameLst>
                                      </p:cBhvr>
                                      <p:tavLst>
                                        <p:tav tm="0">
                                          <p:val>
                                            <p:fltVal val="0"/>
                                          </p:val>
                                        </p:tav>
                                        <p:tav tm="100000">
                                          <p:val>
                                            <p:strVal val="#ppt_h"/>
                                          </p:val>
                                        </p:tav>
                                      </p:tavLst>
                                    </p:anim>
                                    <p:anim calcmode="lin" valueType="num">
                                      <p:cBhvr>
                                        <p:cTn id="7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4063"/>
                                        </p:tgtEl>
                                        <p:attrNameLst>
                                          <p:attrName>style.visibility</p:attrName>
                                        </p:attrNameLst>
                                      </p:cBhvr>
                                      <p:to>
                                        <p:strVal val="visible"/>
                                      </p:to>
                                    </p:set>
                                    <p:anim calcmode="lin" valueType="num">
                                      <p:cBhvr additive="base">
                                        <p:cTn id="79" dur="500" fill="hold"/>
                                        <p:tgtEl>
                                          <p:spTgt spid="44063"/>
                                        </p:tgtEl>
                                        <p:attrNameLst>
                                          <p:attrName>ppt_x</p:attrName>
                                        </p:attrNameLst>
                                      </p:cBhvr>
                                      <p:tavLst>
                                        <p:tav tm="0">
                                          <p:val>
                                            <p:strVal val="#ppt_x"/>
                                          </p:val>
                                        </p:tav>
                                        <p:tav tm="100000">
                                          <p:val>
                                            <p:strVal val="#ppt_x"/>
                                          </p:val>
                                        </p:tav>
                                      </p:tavLst>
                                    </p:anim>
                                    <p:anim calcmode="lin" valueType="num">
                                      <p:cBhvr additive="base">
                                        <p:cTn id="80" dur="500" fill="hold"/>
                                        <p:tgtEl>
                                          <p:spTgt spid="4406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064"/>
                                        </p:tgtEl>
                                        <p:attrNameLst>
                                          <p:attrName>style.visibility</p:attrName>
                                        </p:attrNameLst>
                                      </p:cBhvr>
                                      <p:to>
                                        <p:strVal val="visible"/>
                                      </p:to>
                                    </p:set>
                                    <p:anim calcmode="lin" valueType="num">
                                      <p:cBhvr additive="base">
                                        <p:cTn id="83" dur="500" fill="hold"/>
                                        <p:tgtEl>
                                          <p:spTgt spid="44064"/>
                                        </p:tgtEl>
                                        <p:attrNameLst>
                                          <p:attrName>ppt_x</p:attrName>
                                        </p:attrNameLst>
                                      </p:cBhvr>
                                      <p:tavLst>
                                        <p:tav tm="0">
                                          <p:val>
                                            <p:strVal val="#ppt_x"/>
                                          </p:val>
                                        </p:tav>
                                        <p:tav tm="100000">
                                          <p:val>
                                            <p:strVal val="#ppt_x"/>
                                          </p:val>
                                        </p:tav>
                                      </p:tavLst>
                                    </p:anim>
                                    <p:anim calcmode="lin" valueType="num">
                                      <p:cBhvr additive="base">
                                        <p:cTn id="84" dur="500" fill="hold"/>
                                        <p:tgtEl>
                                          <p:spTgt spid="4406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4065"/>
                                        </p:tgtEl>
                                        <p:attrNameLst>
                                          <p:attrName>style.visibility</p:attrName>
                                        </p:attrNameLst>
                                      </p:cBhvr>
                                      <p:to>
                                        <p:strVal val="visible"/>
                                      </p:to>
                                    </p:set>
                                    <p:anim calcmode="lin" valueType="num">
                                      <p:cBhvr additive="base">
                                        <p:cTn id="87" dur="500" fill="hold"/>
                                        <p:tgtEl>
                                          <p:spTgt spid="44065"/>
                                        </p:tgtEl>
                                        <p:attrNameLst>
                                          <p:attrName>ppt_x</p:attrName>
                                        </p:attrNameLst>
                                      </p:cBhvr>
                                      <p:tavLst>
                                        <p:tav tm="0">
                                          <p:val>
                                            <p:strVal val="#ppt_x"/>
                                          </p:val>
                                        </p:tav>
                                        <p:tav tm="100000">
                                          <p:val>
                                            <p:strVal val="#ppt_x"/>
                                          </p:val>
                                        </p:tav>
                                      </p:tavLst>
                                    </p:anim>
                                    <p:anim calcmode="lin" valueType="num">
                                      <p:cBhvr additive="base">
                                        <p:cTn id="88" dur="500" fill="hold"/>
                                        <p:tgtEl>
                                          <p:spTgt spid="4406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4066"/>
                                        </p:tgtEl>
                                        <p:attrNameLst>
                                          <p:attrName>style.visibility</p:attrName>
                                        </p:attrNameLst>
                                      </p:cBhvr>
                                      <p:to>
                                        <p:strVal val="visible"/>
                                      </p:to>
                                    </p:set>
                                    <p:anim calcmode="lin" valueType="num">
                                      <p:cBhvr additive="base">
                                        <p:cTn id="91" dur="500" fill="hold"/>
                                        <p:tgtEl>
                                          <p:spTgt spid="44066"/>
                                        </p:tgtEl>
                                        <p:attrNameLst>
                                          <p:attrName>ppt_x</p:attrName>
                                        </p:attrNameLst>
                                      </p:cBhvr>
                                      <p:tavLst>
                                        <p:tav tm="0">
                                          <p:val>
                                            <p:strVal val="#ppt_x"/>
                                          </p:val>
                                        </p:tav>
                                        <p:tav tm="100000">
                                          <p:val>
                                            <p:strVal val="#ppt_x"/>
                                          </p:val>
                                        </p:tav>
                                      </p:tavLst>
                                    </p:anim>
                                    <p:anim calcmode="lin" valueType="num">
                                      <p:cBhvr additive="base">
                                        <p:cTn id="92" dur="500" fill="hold"/>
                                        <p:tgtEl>
                                          <p:spTgt spid="44066"/>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44076"/>
                                        </p:tgtEl>
                                        <p:attrNameLst>
                                          <p:attrName>style.visibility</p:attrName>
                                        </p:attrNameLst>
                                      </p:cBhvr>
                                      <p:to>
                                        <p:strVal val="visible"/>
                                      </p:to>
                                    </p:set>
                                    <p:anim calcmode="lin" valueType="num">
                                      <p:cBhvr>
                                        <p:cTn id="97" dur="500" fill="hold"/>
                                        <p:tgtEl>
                                          <p:spTgt spid="44076"/>
                                        </p:tgtEl>
                                        <p:attrNameLst>
                                          <p:attrName>ppt_w</p:attrName>
                                        </p:attrNameLst>
                                      </p:cBhvr>
                                      <p:tavLst>
                                        <p:tav tm="0">
                                          <p:val>
                                            <p:fltVal val="0"/>
                                          </p:val>
                                        </p:tav>
                                        <p:tav tm="100000">
                                          <p:val>
                                            <p:strVal val="#ppt_w"/>
                                          </p:val>
                                        </p:tav>
                                      </p:tavLst>
                                    </p:anim>
                                    <p:anim calcmode="lin" valueType="num">
                                      <p:cBhvr>
                                        <p:cTn id="98" dur="500" fill="hold"/>
                                        <p:tgtEl>
                                          <p:spTgt spid="44076"/>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44077"/>
                                        </p:tgtEl>
                                        <p:attrNameLst>
                                          <p:attrName>style.visibility</p:attrName>
                                        </p:attrNameLst>
                                      </p:cBhvr>
                                      <p:to>
                                        <p:strVal val="visible"/>
                                      </p:to>
                                    </p:set>
                                    <p:anim calcmode="lin" valueType="num">
                                      <p:cBhvr>
                                        <p:cTn id="103" dur="500" fill="hold"/>
                                        <p:tgtEl>
                                          <p:spTgt spid="44077"/>
                                        </p:tgtEl>
                                        <p:attrNameLst>
                                          <p:attrName>ppt_w</p:attrName>
                                        </p:attrNameLst>
                                      </p:cBhvr>
                                      <p:tavLst>
                                        <p:tav tm="0">
                                          <p:val>
                                            <p:fltVal val="0"/>
                                          </p:val>
                                        </p:tav>
                                        <p:tav tm="100000">
                                          <p:val>
                                            <p:strVal val="#ppt_w"/>
                                          </p:val>
                                        </p:tav>
                                      </p:tavLst>
                                    </p:anim>
                                    <p:anim calcmode="lin" valueType="num">
                                      <p:cBhvr>
                                        <p:cTn id="104" dur="500" fill="hold"/>
                                        <p:tgtEl>
                                          <p:spTgt spid="44077"/>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nodeType="clickEffect">
                                  <p:stCondLst>
                                    <p:cond delay="0"/>
                                  </p:stCondLst>
                                  <p:childTnLst>
                                    <p:set>
                                      <p:cBhvr>
                                        <p:cTn id="108" dur="1" fill="hold">
                                          <p:stCondLst>
                                            <p:cond delay="0"/>
                                          </p:stCondLst>
                                        </p:cTn>
                                        <p:tgtEl>
                                          <p:spTgt spid="44078">
                                            <p:txEl>
                                              <p:pRg st="0" end="0"/>
                                            </p:txEl>
                                          </p:spTgt>
                                        </p:tgtEl>
                                        <p:attrNameLst>
                                          <p:attrName>style.visibility</p:attrName>
                                        </p:attrNameLst>
                                      </p:cBhvr>
                                      <p:to>
                                        <p:strVal val="visible"/>
                                      </p:to>
                                    </p:set>
                                    <p:anim calcmode="lin" valueType="num">
                                      <p:cBhvr>
                                        <p:cTn id="109" dur="500" fill="hold"/>
                                        <p:tgtEl>
                                          <p:spTgt spid="44078">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40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44079"/>
                                        </p:tgtEl>
                                        <p:attrNameLst>
                                          <p:attrName>style.visibility</p:attrName>
                                        </p:attrNameLst>
                                      </p:cBhvr>
                                      <p:to>
                                        <p:strVal val="visible"/>
                                      </p:to>
                                    </p:set>
                                    <p:anim calcmode="lin" valueType="num">
                                      <p:cBhvr>
                                        <p:cTn id="115" dur="500" fill="hold"/>
                                        <p:tgtEl>
                                          <p:spTgt spid="44079"/>
                                        </p:tgtEl>
                                        <p:attrNameLst>
                                          <p:attrName>ppt_w</p:attrName>
                                        </p:attrNameLst>
                                      </p:cBhvr>
                                      <p:tavLst>
                                        <p:tav tm="0">
                                          <p:val>
                                            <p:fltVal val="0"/>
                                          </p:val>
                                        </p:tav>
                                        <p:tav tm="100000">
                                          <p:val>
                                            <p:strVal val="#ppt_w"/>
                                          </p:val>
                                        </p:tav>
                                      </p:tavLst>
                                    </p:anim>
                                    <p:anim calcmode="lin" valueType="num">
                                      <p:cBhvr>
                                        <p:cTn id="116" dur="500" fill="hold"/>
                                        <p:tgtEl>
                                          <p:spTgt spid="44079"/>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44080"/>
                                        </p:tgtEl>
                                        <p:attrNameLst>
                                          <p:attrName>style.visibility</p:attrName>
                                        </p:attrNameLst>
                                      </p:cBhvr>
                                      <p:to>
                                        <p:strVal val="visible"/>
                                      </p:to>
                                    </p:set>
                                    <p:anim calcmode="lin" valueType="num">
                                      <p:cBhvr>
                                        <p:cTn id="121" dur="500" fill="hold"/>
                                        <p:tgtEl>
                                          <p:spTgt spid="44080"/>
                                        </p:tgtEl>
                                        <p:attrNameLst>
                                          <p:attrName>ppt_w</p:attrName>
                                        </p:attrNameLst>
                                      </p:cBhvr>
                                      <p:tavLst>
                                        <p:tav tm="0">
                                          <p:val>
                                            <p:fltVal val="0"/>
                                          </p:val>
                                        </p:tav>
                                        <p:tav tm="100000">
                                          <p:val>
                                            <p:strVal val="#ppt_w"/>
                                          </p:val>
                                        </p:tav>
                                      </p:tavLst>
                                    </p:anim>
                                    <p:anim calcmode="lin" valueType="num">
                                      <p:cBhvr>
                                        <p:cTn id="122" dur="500" fill="hold"/>
                                        <p:tgtEl>
                                          <p:spTgt spid="44080"/>
                                        </p:tgtEl>
                                        <p:attrNameLst>
                                          <p:attrName>ppt_h</p:attrName>
                                        </p:attrNameLst>
                                      </p:cBhvr>
                                      <p:tavLst>
                                        <p:tav tm="0">
                                          <p:val>
                                            <p:fltVal val="0"/>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44081"/>
                                        </p:tgtEl>
                                        <p:attrNameLst>
                                          <p:attrName>style.visibility</p:attrName>
                                        </p:attrNameLst>
                                      </p:cBhvr>
                                      <p:to>
                                        <p:strVal val="visible"/>
                                      </p:to>
                                    </p:set>
                                    <p:anim calcmode="lin" valueType="num">
                                      <p:cBhvr>
                                        <p:cTn id="127" dur="500" fill="hold"/>
                                        <p:tgtEl>
                                          <p:spTgt spid="44081"/>
                                        </p:tgtEl>
                                        <p:attrNameLst>
                                          <p:attrName>ppt_w</p:attrName>
                                        </p:attrNameLst>
                                      </p:cBhvr>
                                      <p:tavLst>
                                        <p:tav tm="0">
                                          <p:val>
                                            <p:fltVal val="0"/>
                                          </p:val>
                                        </p:tav>
                                        <p:tav tm="100000">
                                          <p:val>
                                            <p:strVal val="#ppt_w"/>
                                          </p:val>
                                        </p:tav>
                                      </p:tavLst>
                                    </p:anim>
                                    <p:anim calcmode="lin" valueType="num">
                                      <p:cBhvr>
                                        <p:cTn id="128" dur="500" fill="hold"/>
                                        <p:tgtEl>
                                          <p:spTgt spid="44081"/>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44042"/>
                                        </p:tgtEl>
                                        <p:attrNameLst>
                                          <p:attrName>style.visibility</p:attrName>
                                        </p:attrNameLst>
                                      </p:cBhvr>
                                      <p:to>
                                        <p:strVal val="visible"/>
                                      </p:to>
                                    </p:set>
                                    <p:anim calcmode="lin" valueType="num">
                                      <p:cBhvr>
                                        <p:cTn id="133" dur="500" fill="hold"/>
                                        <p:tgtEl>
                                          <p:spTgt spid="44042"/>
                                        </p:tgtEl>
                                        <p:attrNameLst>
                                          <p:attrName>ppt_w</p:attrName>
                                        </p:attrNameLst>
                                      </p:cBhvr>
                                      <p:tavLst>
                                        <p:tav tm="0">
                                          <p:val>
                                            <p:fltVal val="0"/>
                                          </p:val>
                                        </p:tav>
                                        <p:tav tm="100000">
                                          <p:val>
                                            <p:strVal val="#ppt_w"/>
                                          </p:val>
                                        </p:tav>
                                      </p:tavLst>
                                    </p:anim>
                                    <p:anim calcmode="lin" valueType="num">
                                      <p:cBhvr>
                                        <p:cTn id="134" dur="500" fill="hold"/>
                                        <p:tgtEl>
                                          <p:spTgt spid="44042"/>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44050"/>
                                        </p:tgtEl>
                                        <p:attrNameLst>
                                          <p:attrName>style.visibility</p:attrName>
                                        </p:attrNameLst>
                                      </p:cBhvr>
                                      <p:to>
                                        <p:strVal val="visible"/>
                                      </p:to>
                                    </p:set>
                                    <p:anim calcmode="lin" valueType="num">
                                      <p:cBhvr>
                                        <p:cTn id="139" dur="500" fill="hold"/>
                                        <p:tgtEl>
                                          <p:spTgt spid="44050"/>
                                        </p:tgtEl>
                                        <p:attrNameLst>
                                          <p:attrName>ppt_w</p:attrName>
                                        </p:attrNameLst>
                                      </p:cBhvr>
                                      <p:tavLst>
                                        <p:tav tm="0">
                                          <p:val>
                                            <p:fltVal val="0"/>
                                          </p:val>
                                        </p:tav>
                                        <p:tav tm="100000">
                                          <p:val>
                                            <p:strVal val="#ppt_w"/>
                                          </p:val>
                                        </p:tav>
                                      </p:tavLst>
                                    </p:anim>
                                    <p:anim calcmode="lin" valueType="num">
                                      <p:cBhvr>
                                        <p:cTn id="140" dur="500" fill="hold"/>
                                        <p:tgtEl>
                                          <p:spTgt spid="44050"/>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44051"/>
                                        </p:tgtEl>
                                        <p:attrNameLst>
                                          <p:attrName>style.visibility</p:attrName>
                                        </p:attrNameLst>
                                      </p:cBhvr>
                                      <p:to>
                                        <p:strVal val="visible"/>
                                      </p:to>
                                    </p:set>
                                    <p:anim calcmode="lin" valueType="num">
                                      <p:cBhvr>
                                        <p:cTn id="145" dur="500" fill="hold"/>
                                        <p:tgtEl>
                                          <p:spTgt spid="44051"/>
                                        </p:tgtEl>
                                        <p:attrNameLst>
                                          <p:attrName>ppt_w</p:attrName>
                                        </p:attrNameLst>
                                      </p:cBhvr>
                                      <p:tavLst>
                                        <p:tav tm="0">
                                          <p:val>
                                            <p:fltVal val="0"/>
                                          </p:val>
                                        </p:tav>
                                        <p:tav tm="100000">
                                          <p:val>
                                            <p:strVal val="#ppt_w"/>
                                          </p:val>
                                        </p:tav>
                                      </p:tavLst>
                                    </p:anim>
                                    <p:anim calcmode="lin" valueType="num">
                                      <p:cBhvr>
                                        <p:cTn id="146" dur="500" fill="hold"/>
                                        <p:tgtEl>
                                          <p:spTgt spid="44051"/>
                                        </p:tgtEl>
                                        <p:attrNameLst>
                                          <p:attrName>ppt_h</p:attrName>
                                        </p:attrNameLst>
                                      </p:cBhvr>
                                      <p:tavLst>
                                        <p:tav tm="0">
                                          <p:val>
                                            <p:fltVal val="0"/>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44052"/>
                                        </p:tgtEl>
                                        <p:attrNameLst>
                                          <p:attrName>style.visibility</p:attrName>
                                        </p:attrNameLst>
                                      </p:cBhvr>
                                      <p:to>
                                        <p:strVal val="visible"/>
                                      </p:to>
                                    </p:set>
                                    <p:anim calcmode="lin" valueType="num">
                                      <p:cBhvr>
                                        <p:cTn id="151" dur="500" fill="hold"/>
                                        <p:tgtEl>
                                          <p:spTgt spid="44052"/>
                                        </p:tgtEl>
                                        <p:attrNameLst>
                                          <p:attrName>ppt_w</p:attrName>
                                        </p:attrNameLst>
                                      </p:cBhvr>
                                      <p:tavLst>
                                        <p:tav tm="0">
                                          <p:val>
                                            <p:fltVal val="0"/>
                                          </p:val>
                                        </p:tav>
                                        <p:tav tm="100000">
                                          <p:val>
                                            <p:strVal val="#ppt_w"/>
                                          </p:val>
                                        </p:tav>
                                      </p:tavLst>
                                    </p:anim>
                                    <p:anim calcmode="lin" valueType="num">
                                      <p:cBhvr>
                                        <p:cTn id="152" dur="500" fill="hold"/>
                                        <p:tgtEl>
                                          <p:spTgt spid="44052"/>
                                        </p:tgtEl>
                                        <p:attrNameLst>
                                          <p:attrName>ppt_h</p:attrName>
                                        </p:attrNameLst>
                                      </p:cBhvr>
                                      <p:tavLst>
                                        <p:tav tm="0">
                                          <p:val>
                                            <p:fltVal val="0"/>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44053"/>
                                        </p:tgtEl>
                                        <p:attrNameLst>
                                          <p:attrName>style.visibility</p:attrName>
                                        </p:attrNameLst>
                                      </p:cBhvr>
                                      <p:to>
                                        <p:strVal val="visible"/>
                                      </p:to>
                                    </p:set>
                                    <p:anim calcmode="lin" valueType="num">
                                      <p:cBhvr>
                                        <p:cTn id="157" dur="500" fill="hold"/>
                                        <p:tgtEl>
                                          <p:spTgt spid="44053"/>
                                        </p:tgtEl>
                                        <p:attrNameLst>
                                          <p:attrName>ppt_w</p:attrName>
                                        </p:attrNameLst>
                                      </p:cBhvr>
                                      <p:tavLst>
                                        <p:tav tm="0">
                                          <p:val>
                                            <p:fltVal val="0"/>
                                          </p:val>
                                        </p:tav>
                                        <p:tav tm="100000">
                                          <p:val>
                                            <p:strVal val="#ppt_w"/>
                                          </p:val>
                                        </p:tav>
                                      </p:tavLst>
                                    </p:anim>
                                    <p:anim calcmode="lin" valueType="num">
                                      <p:cBhvr>
                                        <p:cTn id="158" dur="500" fill="hold"/>
                                        <p:tgtEl>
                                          <p:spTgt spid="44053"/>
                                        </p:tgtEl>
                                        <p:attrNameLst>
                                          <p:attrName>ppt_h</p:attrName>
                                        </p:attrNameLst>
                                      </p:cBhvr>
                                      <p:tavLst>
                                        <p:tav tm="0">
                                          <p:val>
                                            <p:fltVal val="0"/>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16" fill="hold" nodeType="clickEffect">
                                  <p:stCondLst>
                                    <p:cond delay="0"/>
                                  </p:stCondLst>
                                  <p:childTnLst>
                                    <p:set>
                                      <p:cBhvr>
                                        <p:cTn id="162" dur="1" fill="hold">
                                          <p:stCondLst>
                                            <p:cond delay="0"/>
                                          </p:stCondLst>
                                        </p:cTn>
                                        <p:tgtEl>
                                          <p:spTgt spid="3"/>
                                        </p:tgtEl>
                                        <p:attrNameLst>
                                          <p:attrName>style.visibility</p:attrName>
                                        </p:attrNameLst>
                                      </p:cBhvr>
                                      <p:to>
                                        <p:strVal val="visible"/>
                                      </p:to>
                                    </p:set>
                                    <p:anim calcmode="lin" valueType="num">
                                      <p:cBhvr>
                                        <p:cTn id="163" dur="500" fill="hold"/>
                                        <p:tgtEl>
                                          <p:spTgt spid="3"/>
                                        </p:tgtEl>
                                        <p:attrNameLst>
                                          <p:attrName>ppt_w</p:attrName>
                                        </p:attrNameLst>
                                      </p:cBhvr>
                                      <p:tavLst>
                                        <p:tav tm="0">
                                          <p:val>
                                            <p:fltVal val="0"/>
                                          </p:val>
                                        </p:tav>
                                        <p:tav tm="100000">
                                          <p:val>
                                            <p:strVal val="#ppt_w"/>
                                          </p:val>
                                        </p:tav>
                                      </p:tavLst>
                                    </p:anim>
                                    <p:anim calcmode="lin" valueType="num">
                                      <p:cBhvr>
                                        <p:cTn id="16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44067"/>
                                        </p:tgtEl>
                                        <p:attrNameLst>
                                          <p:attrName>style.visibility</p:attrName>
                                        </p:attrNameLst>
                                      </p:cBhvr>
                                      <p:to>
                                        <p:strVal val="visible"/>
                                      </p:to>
                                    </p:set>
                                    <p:anim calcmode="lin" valueType="num">
                                      <p:cBhvr additive="base">
                                        <p:cTn id="169" dur="500" fill="hold"/>
                                        <p:tgtEl>
                                          <p:spTgt spid="44067"/>
                                        </p:tgtEl>
                                        <p:attrNameLst>
                                          <p:attrName>ppt_x</p:attrName>
                                        </p:attrNameLst>
                                      </p:cBhvr>
                                      <p:tavLst>
                                        <p:tav tm="0">
                                          <p:val>
                                            <p:strVal val="#ppt_x"/>
                                          </p:val>
                                        </p:tav>
                                        <p:tav tm="100000">
                                          <p:val>
                                            <p:strVal val="#ppt_x"/>
                                          </p:val>
                                        </p:tav>
                                      </p:tavLst>
                                    </p:anim>
                                    <p:anim calcmode="lin" valueType="num">
                                      <p:cBhvr additive="base">
                                        <p:cTn id="170" dur="500" fill="hold"/>
                                        <p:tgtEl>
                                          <p:spTgt spid="44067"/>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44068"/>
                                        </p:tgtEl>
                                        <p:attrNameLst>
                                          <p:attrName>style.visibility</p:attrName>
                                        </p:attrNameLst>
                                      </p:cBhvr>
                                      <p:to>
                                        <p:strVal val="visible"/>
                                      </p:to>
                                    </p:set>
                                    <p:anim calcmode="lin" valueType="num">
                                      <p:cBhvr additive="base">
                                        <p:cTn id="173" dur="500" fill="hold"/>
                                        <p:tgtEl>
                                          <p:spTgt spid="44068"/>
                                        </p:tgtEl>
                                        <p:attrNameLst>
                                          <p:attrName>ppt_x</p:attrName>
                                        </p:attrNameLst>
                                      </p:cBhvr>
                                      <p:tavLst>
                                        <p:tav tm="0">
                                          <p:val>
                                            <p:strVal val="#ppt_x"/>
                                          </p:val>
                                        </p:tav>
                                        <p:tav tm="100000">
                                          <p:val>
                                            <p:strVal val="#ppt_x"/>
                                          </p:val>
                                        </p:tav>
                                      </p:tavLst>
                                    </p:anim>
                                    <p:anim calcmode="lin" valueType="num">
                                      <p:cBhvr additive="base">
                                        <p:cTn id="174" dur="500" fill="hold"/>
                                        <p:tgtEl>
                                          <p:spTgt spid="44068"/>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44069"/>
                                        </p:tgtEl>
                                        <p:attrNameLst>
                                          <p:attrName>style.visibility</p:attrName>
                                        </p:attrNameLst>
                                      </p:cBhvr>
                                      <p:to>
                                        <p:strVal val="visible"/>
                                      </p:to>
                                    </p:set>
                                    <p:anim calcmode="lin" valueType="num">
                                      <p:cBhvr additive="base">
                                        <p:cTn id="177" dur="500" fill="hold"/>
                                        <p:tgtEl>
                                          <p:spTgt spid="44069"/>
                                        </p:tgtEl>
                                        <p:attrNameLst>
                                          <p:attrName>ppt_x</p:attrName>
                                        </p:attrNameLst>
                                      </p:cBhvr>
                                      <p:tavLst>
                                        <p:tav tm="0">
                                          <p:val>
                                            <p:strVal val="#ppt_x"/>
                                          </p:val>
                                        </p:tav>
                                        <p:tav tm="100000">
                                          <p:val>
                                            <p:strVal val="#ppt_x"/>
                                          </p:val>
                                        </p:tav>
                                      </p:tavLst>
                                    </p:anim>
                                    <p:anim calcmode="lin" valueType="num">
                                      <p:cBhvr additive="base">
                                        <p:cTn id="178" dur="500" fill="hold"/>
                                        <p:tgtEl>
                                          <p:spTgt spid="44069"/>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4070"/>
                                        </p:tgtEl>
                                        <p:attrNameLst>
                                          <p:attrName>style.visibility</p:attrName>
                                        </p:attrNameLst>
                                      </p:cBhvr>
                                      <p:to>
                                        <p:strVal val="visible"/>
                                      </p:to>
                                    </p:set>
                                    <p:anim calcmode="lin" valueType="num">
                                      <p:cBhvr additive="base">
                                        <p:cTn id="181" dur="500" fill="hold"/>
                                        <p:tgtEl>
                                          <p:spTgt spid="44070"/>
                                        </p:tgtEl>
                                        <p:attrNameLst>
                                          <p:attrName>ppt_x</p:attrName>
                                        </p:attrNameLst>
                                      </p:cBhvr>
                                      <p:tavLst>
                                        <p:tav tm="0">
                                          <p:val>
                                            <p:strVal val="#ppt_x"/>
                                          </p:val>
                                        </p:tav>
                                        <p:tav tm="100000">
                                          <p:val>
                                            <p:strVal val="#ppt_x"/>
                                          </p:val>
                                        </p:tav>
                                      </p:tavLst>
                                    </p:anim>
                                    <p:anim calcmode="lin" valueType="num">
                                      <p:cBhvr additive="base">
                                        <p:cTn id="182" dur="500" fill="hold"/>
                                        <p:tgtEl>
                                          <p:spTgt spid="44070"/>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44071"/>
                                        </p:tgtEl>
                                        <p:attrNameLst>
                                          <p:attrName>style.visibility</p:attrName>
                                        </p:attrNameLst>
                                      </p:cBhvr>
                                      <p:to>
                                        <p:strVal val="visible"/>
                                      </p:to>
                                    </p:set>
                                    <p:anim calcmode="lin" valueType="num">
                                      <p:cBhvr additive="base">
                                        <p:cTn id="185" dur="500" fill="hold"/>
                                        <p:tgtEl>
                                          <p:spTgt spid="44071"/>
                                        </p:tgtEl>
                                        <p:attrNameLst>
                                          <p:attrName>ppt_x</p:attrName>
                                        </p:attrNameLst>
                                      </p:cBhvr>
                                      <p:tavLst>
                                        <p:tav tm="0">
                                          <p:val>
                                            <p:strVal val="#ppt_x"/>
                                          </p:val>
                                        </p:tav>
                                        <p:tav tm="100000">
                                          <p:val>
                                            <p:strVal val="#ppt_x"/>
                                          </p:val>
                                        </p:tav>
                                      </p:tavLst>
                                    </p:anim>
                                    <p:anim calcmode="lin" valueType="num">
                                      <p:cBhvr additive="base">
                                        <p:cTn id="186" dur="500" fill="hold"/>
                                        <p:tgtEl>
                                          <p:spTgt spid="44071"/>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3" presetClass="entr" presetSubtype="16" fill="hold" grpId="0" nodeType="clickEffect">
                                  <p:stCondLst>
                                    <p:cond delay="0"/>
                                  </p:stCondLst>
                                  <p:childTnLst>
                                    <p:set>
                                      <p:cBhvr>
                                        <p:cTn id="190" dur="1" fill="hold">
                                          <p:stCondLst>
                                            <p:cond delay="0"/>
                                          </p:stCondLst>
                                        </p:cTn>
                                        <p:tgtEl>
                                          <p:spTgt spid="44043"/>
                                        </p:tgtEl>
                                        <p:attrNameLst>
                                          <p:attrName>style.visibility</p:attrName>
                                        </p:attrNameLst>
                                      </p:cBhvr>
                                      <p:to>
                                        <p:strVal val="visible"/>
                                      </p:to>
                                    </p:set>
                                    <p:anim calcmode="lin" valueType="num">
                                      <p:cBhvr>
                                        <p:cTn id="191" dur="500" fill="hold"/>
                                        <p:tgtEl>
                                          <p:spTgt spid="44043"/>
                                        </p:tgtEl>
                                        <p:attrNameLst>
                                          <p:attrName>ppt_w</p:attrName>
                                        </p:attrNameLst>
                                      </p:cBhvr>
                                      <p:tavLst>
                                        <p:tav tm="0">
                                          <p:val>
                                            <p:fltVal val="0"/>
                                          </p:val>
                                        </p:tav>
                                        <p:tav tm="100000">
                                          <p:val>
                                            <p:strVal val="#ppt_w"/>
                                          </p:val>
                                        </p:tav>
                                      </p:tavLst>
                                    </p:anim>
                                    <p:anim calcmode="lin" valueType="num">
                                      <p:cBhvr>
                                        <p:cTn id="192" dur="500" fill="hold"/>
                                        <p:tgtEl>
                                          <p:spTgt spid="44043"/>
                                        </p:tgtEl>
                                        <p:attrNameLst>
                                          <p:attrName>ppt_h</p:attrName>
                                        </p:attrNameLst>
                                      </p:cBhvr>
                                      <p:tavLst>
                                        <p:tav tm="0">
                                          <p:val>
                                            <p:fltVal val="0"/>
                                          </p:val>
                                        </p:tav>
                                        <p:tav tm="100000">
                                          <p:val>
                                            <p:strVal val="#ppt_h"/>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44060"/>
                                        </p:tgtEl>
                                        <p:attrNameLst>
                                          <p:attrName>style.visibility</p:attrName>
                                        </p:attrNameLst>
                                      </p:cBhvr>
                                      <p:to>
                                        <p:strVal val="visible"/>
                                      </p:to>
                                    </p:set>
                                    <p:anim calcmode="lin" valueType="num">
                                      <p:cBhvr additive="base">
                                        <p:cTn id="197" dur="500" fill="hold"/>
                                        <p:tgtEl>
                                          <p:spTgt spid="44060"/>
                                        </p:tgtEl>
                                        <p:attrNameLst>
                                          <p:attrName>ppt_x</p:attrName>
                                        </p:attrNameLst>
                                      </p:cBhvr>
                                      <p:tavLst>
                                        <p:tav tm="0">
                                          <p:val>
                                            <p:strVal val="#ppt_x"/>
                                          </p:val>
                                        </p:tav>
                                        <p:tav tm="100000">
                                          <p:val>
                                            <p:strVal val="#ppt_x"/>
                                          </p:val>
                                        </p:tav>
                                      </p:tavLst>
                                    </p:anim>
                                    <p:anim calcmode="lin" valueType="num">
                                      <p:cBhvr additive="base">
                                        <p:cTn id="198" dur="500" fill="hold"/>
                                        <p:tgtEl>
                                          <p:spTgt spid="44060"/>
                                        </p:tgtEl>
                                        <p:attrNameLst>
                                          <p:attrName>ppt_y</p:attrName>
                                        </p:attrNameLst>
                                      </p:cBhvr>
                                      <p:tavLst>
                                        <p:tav tm="0">
                                          <p:val>
                                            <p:strVal val="1+#ppt_h/2"/>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5" presetClass="entr" presetSubtype="0" fill="hold" grpId="0" nodeType="clickEffect">
                                  <p:stCondLst>
                                    <p:cond delay="0"/>
                                  </p:stCondLst>
                                  <p:childTnLst>
                                    <p:set>
                                      <p:cBhvr>
                                        <p:cTn id="202" dur="1" fill="hold">
                                          <p:stCondLst>
                                            <p:cond delay="0"/>
                                          </p:stCondLst>
                                        </p:cTn>
                                        <p:tgtEl>
                                          <p:spTgt spid="44061"/>
                                        </p:tgtEl>
                                        <p:attrNameLst>
                                          <p:attrName>style.visibility</p:attrName>
                                        </p:attrNameLst>
                                      </p:cBhvr>
                                      <p:to>
                                        <p:strVal val="visible"/>
                                      </p:to>
                                    </p:set>
                                    <p:anim calcmode="lin" valueType="num">
                                      <p:cBhvr>
                                        <p:cTn id="203" dur="1000" fill="hold"/>
                                        <p:tgtEl>
                                          <p:spTgt spid="44061"/>
                                        </p:tgtEl>
                                        <p:attrNameLst>
                                          <p:attrName>ppt_w</p:attrName>
                                        </p:attrNameLst>
                                      </p:cBhvr>
                                      <p:tavLst>
                                        <p:tav tm="0">
                                          <p:val>
                                            <p:fltVal val="0"/>
                                          </p:val>
                                        </p:tav>
                                        <p:tav tm="100000">
                                          <p:val>
                                            <p:strVal val="#ppt_w"/>
                                          </p:val>
                                        </p:tav>
                                      </p:tavLst>
                                    </p:anim>
                                    <p:anim calcmode="lin" valueType="num">
                                      <p:cBhvr>
                                        <p:cTn id="204" dur="1000" fill="hold"/>
                                        <p:tgtEl>
                                          <p:spTgt spid="44061"/>
                                        </p:tgtEl>
                                        <p:attrNameLst>
                                          <p:attrName>ppt_h</p:attrName>
                                        </p:attrNameLst>
                                      </p:cBhvr>
                                      <p:tavLst>
                                        <p:tav tm="0">
                                          <p:val>
                                            <p:fltVal val="0"/>
                                          </p:val>
                                        </p:tav>
                                        <p:tav tm="100000">
                                          <p:val>
                                            <p:strVal val="#ppt_h"/>
                                          </p:val>
                                        </p:tav>
                                      </p:tavLst>
                                    </p:anim>
                                    <p:anim calcmode="lin" valueType="num">
                                      <p:cBhvr>
                                        <p:cTn id="205" dur="1000" fill="hold"/>
                                        <p:tgtEl>
                                          <p:spTgt spid="44061"/>
                                        </p:tgtEl>
                                        <p:attrNameLst>
                                          <p:attrName>ppt_x</p:attrName>
                                        </p:attrNameLst>
                                      </p:cBhvr>
                                      <p:tavLst>
                                        <p:tav tm="0" fmla="#ppt_x+(cos(-2*pi*(1-$))*-#ppt_x-sin(-2*pi*(1-$))*(1-#ppt_y))*(1-$)">
                                          <p:val>
                                            <p:fltVal val="0"/>
                                          </p:val>
                                        </p:tav>
                                        <p:tav tm="100000">
                                          <p:val>
                                            <p:fltVal val="1"/>
                                          </p:val>
                                        </p:tav>
                                      </p:tavLst>
                                    </p:anim>
                                    <p:anim calcmode="lin" valueType="num">
                                      <p:cBhvr>
                                        <p:cTn id="206" dur="1000" fill="hold"/>
                                        <p:tgtEl>
                                          <p:spTgt spid="440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5" presetClass="entr" presetSubtype="0" fill="hold" grpId="0" nodeType="clickEffect">
                                  <p:stCondLst>
                                    <p:cond delay="0"/>
                                  </p:stCondLst>
                                  <p:childTnLst>
                                    <p:set>
                                      <p:cBhvr>
                                        <p:cTn id="210" dur="1" fill="hold">
                                          <p:stCondLst>
                                            <p:cond delay="0"/>
                                          </p:stCondLst>
                                        </p:cTn>
                                        <p:tgtEl>
                                          <p:spTgt spid="44062"/>
                                        </p:tgtEl>
                                        <p:attrNameLst>
                                          <p:attrName>style.visibility</p:attrName>
                                        </p:attrNameLst>
                                      </p:cBhvr>
                                      <p:to>
                                        <p:strVal val="visible"/>
                                      </p:to>
                                    </p:set>
                                    <p:anim calcmode="lin" valueType="num">
                                      <p:cBhvr>
                                        <p:cTn id="211" dur="1000" fill="hold"/>
                                        <p:tgtEl>
                                          <p:spTgt spid="44062"/>
                                        </p:tgtEl>
                                        <p:attrNameLst>
                                          <p:attrName>ppt_w</p:attrName>
                                        </p:attrNameLst>
                                      </p:cBhvr>
                                      <p:tavLst>
                                        <p:tav tm="0">
                                          <p:val>
                                            <p:fltVal val="0"/>
                                          </p:val>
                                        </p:tav>
                                        <p:tav tm="100000">
                                          <p:val>
                                            <p:strVal val="#ppt_w"/>
                                          </p:val>
                                        </p:tav>
                                      </p:tavLst>
                                    </p:anim>
                                    <p:anim calcmode="lin" valueType="num">
                                      <p:cBhvr>
                                        <p:cTn id="212" dur="1000" fill="hold"/>
                                        <p:tgtEl>
                                          <p:spTgt spid="44062"/>
                                        </p:tgtEl>
                                        <p:attrNameLst>
                                          <p:attrName>ppt_h</p:attrName>
                                        </p:attrNameLst>
                                      </p:cBhvr>
                                      <p:tavLst>
                                        <p:tav tm="0">
                                          <p:val>
                                            <p:fltVal val="0"/>
                                          </p:val>
                                        </p:tav>
                                        <p:tav tm="100000">
                                          <p:val>
                                            <p:strVal val="#ppt_h"/>
                                          </p:val>
                                        </p:tav>
                                      </p:tavLst>
                                    </p:anim>
                                    <p:anim calcmode="lin" valueType="num">
                                      <p:cBhvr>
                                        <p:cTn id="213" dur="1000" fill="hold"/>
                                        <p:tgtEl>
                                          <p:spTgt spid="44062"/>
                                        </p:tgtEl>
                                        <p:attrNameLst>
                                          <p:attrName>ppt_x</p:attrName>
                                        </p:attrNameLst>
                                      </p:cBhvr>
                                      <p:tavLst>
                                        <p:tav tm="0" fmla="#ppt_x+(cos(-2*pi*(1-$))*-#ppt_x-sin(-2*pi*(1-$))*(1-#ppt_y))*(1-$)">
                                          <p:val>
                                            <p:fltVal val="0"/>
                                          </p:val>
                                        </p:tav>
                                        <p:tav tm="100000">
                                          <p:val>
                                            <p:fltVal val="1"/>
                                          </p:val>
                                        </p:tav>
                                      </p:tavLst>
                                    </p:anim>
                                    <p:anim calcmode="lin" valueType="num">
                                      <p:cBhvr>
                                        <p:cTn id="214" dur="1000" fill="hold"/>
                                        <p:tgtEl>
                                          <p:spTgt spid="440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5" presetClass="entr" presetSubtype="0" fill="hold" nodeType="clickEffect">
                                  <p:stCondLst>
                                    <p:cond delay="0"/>
                                  </p:stCondLst>
                                  <p:childTnLst>
                                    <p:set>
                                      <p:cBhvr>
                                        <p:cTn id="218" dur="1" fill="hold">
                                          <p:stCondLst>
                                            <p:cond delay="0"/>
                                          </p:stCondLst>
                                        </p:cTn>
                                        <p:tgtEl>
                                          <p:spTgt spid="4"/>
                                        </p:tgtEl>
                                        <p:attrNameLst>
                                          <p:attrName>style.visibility</p:attrName>
                                        </p:attrNameLst>
                                      </p:cBhvr>
                                      <p:to>
                                        <p:strVal val="visible"/>
                                      </p:to>
                                    </p:set>
                                    <p:anim calcmode="lin" valueType="num">
                                      <p:cBhvr>
                                        <p:cTn id="219" dur="1000" fill="hold"/>
                                        <p:tgtEl>
                                          <p:spTgt spid="4"/>
                                        </p:tgtEl>
                                        <p:attrNameLst>
                                          <p:attrName>ppt_w</p:attrName>
                                        </p:attrNameLst>
                                      </p:cBhvr>
                                      <p:tavLst>
                                        <p:tav tm="0">
                                          <p:val>
                                            <p:fltVal val="0"/>
                                          </p:val>
                                        </p:tav>
                                        <p:tav tm="100000">
                                          <p:val>
                                            <p:strVal val="#ppt_w"/>
                                          </p:val>
                                        </p:tav>
                                      </p:tavLst>
                                    </p:anim>
                                    <p:anim calcmode="lin" valueType="num">
                                      <p:cBhvr>
                                        <p:cTn id="220" dur="1000" fill="hold"/>
                                        <p:tgtEl>
                                          <p:spTgt spid="4"/>
                                        </p:tgtEl>
                                        <p:attrNameLst>
                                          <p:attrName>ppt_h</p:attrName>
                                        </p:attrNameLst>
                                      </p:cBhvr>
                                      <p:tavLst>
                                        <p:tav tm="0">
                                          <p:val>
                                            <p:fltVal val="0"/>
                                          </p:val>
                                        </p:tav>
                                        <p:tav tm="100000">
                                          <p:val>
                                            <p:strVal val="#ppt_h"/>
                                          </p:val>
                                        </p:tav>
                                      </p:tavLst>
                                    </p:anim>
                                    <p:anim calcmode="lin" valueType="num">
                                      <p:cBhvr>
                                        <p:cTn id="2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44072"/>
                                        </p:tgtEl>
                                        <p:attrNameLst>
                                          <p:attrName>style.visibility</p:attrName>
                                        </p:attrNameLst>
                                      </p:cBhvr>
                                      <p:to>
                                        <p:strVal val="visible"/>
                                      </p:to>
                                    </p:set>
                                    <p:anim calcmode="lin" valueType="num">
                                      <p:cBhvr additive="base">
                                        <p:cTn id="227" dur="500" fill="hold"/>
                                        <p:tgtEl>
                                          <p:spTgt spid="44072"/>
                                        </p:tgtEl>
                                        <p:attrNameLst>
                                          <p:attrName>ppt_x</p:attrName>
                                        </p:attrNameLst>
                                      </p:cBhvr>
                                      <p:tavLst>
                                        <p:tav tm="0">
                                          <p:val>
                                            <p:strVal val="#ppt_x"/>
                                          </p:val>
                                        </p:tav>
                                        <p:tav tm="100000">
                                          <p:val>
                                            <p:strVal val="#ppt_x"/>
                                          </p:val>
                                        </p:tav>
                                      </p:tavLst>
                                    </p:anim>
                                    <p:anim calcmode="lin" valueType="num">
                                      <p:cBhvr additive="base">
                                        <p:cTn id="228" dur="500" fill="hold"/>
                                        <p:tgtEl>
                                          <p:spTgt spid="44072"/>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44073"/>
                                        </p:tgtEl>
                                        <p:attrNameLst>
                                          <p:attrName>style.visibility</p:attrName>
                                        </p:attrNameLst>
                                      </p:cBhvr>
                                      <p:to>
                                        <p:strVal val="visible"/>
                                      </p:to>
                                    </p:set>
                                    <p:anim calcmode="lin" valueType="num">
                                      <p:cBhvr additive="base">
                                        <p:cTn id="231" dur="500" fill="hold"/>
                                        <p:tgtEl>
                                          <p:spTgt spid="44073"/>
                                        </p:tgtEl>
                                        <p:attrNameLst>
                                          <p:attrName>ppt_x</p:attrName>
                                        </p:attrNameLst>
                                      </p:cBhvr>
                                      <p:tavLst>
                                        <p:tav tm="0">
                                          <p:val>
                                            <p:strVal val="#ppt_x"/>
                                          </p:val>
                                        </p:tav>
                                        <p:tav tm="100000">
                                          <p:val>
                                            <p:strVal val="#ppt_x"/>
                                          </p:val>
                                        </p:tav>
                                      </p:tavLst>
                                    </p:anim>
                                    <p:anim calcmode="lin" valueType="num">
                                      <p:cBhvr additive="base">
                                        <p:cTn id="232" dur="500" fill="hold"/>
                                        <p:tgtEl>
                                          <p:spTgt spid="44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8" grpId="0"/>
      <p:bldP spid="44039" grpId="0"/>
      <p:bldP spid="44041" grpId="0"/>
      <p:bldP spid="44042" grpId="0"/>
      <p:bldP spid="44043" grpId="0"/>
      <p:bldP spid="44044" grpId="0" animBg="1"/>
      <p:bldP spid="44045" grpId="0" animBg="1"/>
      <p:bldP spid="44046" grpId="0" animBg="1"/>
      <p:bldP spid="44050" grpId="0" animBg="1"/>
      <p:bldP spid="44051" grpId="0" animBg="1"/>
      <p:bldP spid="44052" grpId="0" animBg="1"/>
      <p:bldP spid="44053" grpId="0" animBg="1"/>
      <p:bldP spid="44060" grpId="0" animBg="1"/>
      <p:bldP spid="44061" grpId="0" animBg="1"/>
      <p:bldP spid="44062" grpId="0" animBg="1"/>
      <p:bldP spid="44063" grpId="0" animBg="1"/>
      <p:bldP spid="44064" grpId="0" animBg="1"/>
      <p:bldP spid="44065" grpId="0" animBg="1"/>
      <p:bldP spid="44066" grpId="0" animBg="1"/>
      <p:bldP spid="44067" grpId="0" animBg="1"/>
      <p:bldP spid="44068" grpId="0" animBg="1"/>
      <p:bldP spid="44069" grpId="0" animBg="1"/>
      <p:bldP spid="44070" grpId="0" animBg="1"/>
      <p:bldP spid="44071" grpId="0" animBg="1"/>
      <p:bldP spid="44072" grpId="0" animBg="1"/>
      <p:bldP spid="44073" grpId="0" animBg="1"/>
      <p:bldP spid="44074" grpId="0"/>
      <p:bldP spid="44075" grpId="0"/>
      <p:bldP spid="44076" grpId="0"/>
      <p:bldP spid="44077" grpId="0"/>
      <p:bldP spid="44079" grpId="0"/>
      <p:bldP spid="44080" grpId="0"/>
      <p:bldP spid="440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42" name="Text Box 35"/>
          <p:cNvSpPr txBox="1">
            <a:spLocks noChangeArrowheads="1"/>
          </p:cNvSpPr>
          <p:nvPr/>
        </p:nvSpPr>
        <p:spPr bwMode="auto">
          <a:xfrm>
            <a:off x="1828800" y="622300"/>
            <a:ext cx="5943600" cy="1054100"/>
          </a:xfrm>
          <a:prstGeom prst="rect">
            <a:avLst/>
          </a:prstGeom>
          <a:noFill/>
          <a:ln w="9525">
            <a:noFill/>
            <a:miter lim="800000"/>
            <a:headEnd/>
            <a:tailEnd/>
          </a:ln>
        </p:spPr>
        <p:txBody>
          <a:bodyPr>
            <a:spAutoFit/>
          </a:bodyPr>
          <a:lstStyle/>
          <a:p>
            <a:pPr eaLnBrk="1" hangingPunct="1">
              <a:spcBef>
                <a:spcPct val="50000"/>
              </a:spcBef>
            </a:pPr>
            <a:r>
              <a:rPr lang="en-US" sz="3600">
                <a:solidFill>
                  <a:schemeClr val="bg1"/>
                </a:solidFill>
                <a:latin typeface="Arial" charset="0"/>
              </a:rPr>
              <a:t>        </a:t>
            </a:r>
            <a:r>
              <a:rPr lang="en-US" sz="2800">
                <a:latin typeface="Arial" charset="0"/>
              </a:rPr>
              <a:t>Sơn Tinh, Thuỷ Tinh (tiết 1)</a:t>
            </a:r>
          </a:p>
          <a:p>
            <a:pPr eaLnBrk="1" hangingPunct="1">
              <a:spcBef>
                <a:spcPct val="50000"/>
              </a:spcBef>
            </a:pPr>
            <a:r>
              <a:rPr lang="en-US">
                <a:latin typeface="Arial" charset="0"/>
              </a:rPr>
              <a:t>                                    </a:t>
            </a:r>
            <a:r>
              <a:rPr lang="en-US" b="1">
                <a:solidFill>
                  <a:srgbClr val="FFFF00"/>
                </a:solidFill>
                <a:latin typeface="Arial" charset="0"/>
              </a:rPr>
              <a:t>(Theo TRUYỆN CỔ VIỆT NAM)</a:t>
            </a:r>
          </a:p>
        </p:txBody>
      </p:sp>
      <p:sp>
        <p:nvSpPr>
          <p:cNvPr id="29733" name="Text Box 37"/>
          <p:cNvSpPr txBox="1">
            <a:spLocks noChangeArrowheads="1"/>
          </p:cNvSpPr>
          <p:nvPr/>
        </p:nvSpPr>
        <p:spPr bwMode="auto">
          <a:xfrm>
            <a:off x="3886200" y="319088"/>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
        <p:nvSpPr>
          <p:cNvPr id="29734" name="Text Box 38"/>
          <p:cNvSpPr txBox="1">
            <a:spLocks noChangeArrowheads="1"/>
          </p:cNvSpPr>
          <p:nvPr/>
        </p:nvSpPr>
        <p:spPr bwMode="auto">
          <a:xfrm>
            <a:off x="228600" y="1870075"/>
            <a:ext cx="8839200" cy="5003800"/>
          </a:xfrm>
          <a:prstGeom prst="rect">
            <a:avLst/>
          </a:prstGeom>
          <a:noFill/>
          <a:ln w="9525">
            <a:noFill/>
            <a:miter lim="800000"/>
            <a:headEnd/>
            <a:tailEnd/>
          </a:ln>
        </p:spPr>
        <p:txBody>
          <a:bodyPr>
            <a:spAutoFit/>
          </a:bodyPr>
          <a:lstStyle/>
          <a:p>
            <a:pPr eaLnBrk="1" hangingPunct="1">
              <a:spcBef>
                <a:spcPct val="50000"/>
              </a:spcBef>
            </a:pPr>
            <a:r>
              <a:rPr lang="en-US" sz="2800">
                <a:solidFill>
                  <a:srgbClr val="FFFF00"/>
                </a:solidFill>
                <a:latin typeface="Arial" charset="0"/>
              </a:rPr>
              <a:t>3. Thuỷ Tinh đến sau, không lấy được Mị Nương, đùng đùng tức giận, cho quân đuổi đánh Sơn Tinh. Thuỷ Tinh hô mưa, gọi gió, dâng nước lên cuồn cuộn. Nhà cửa, ruộng đồng chìm trong biển nước. Sơn Tinh hoá phép bốc từng quả đồi, dời từng dãy núi chặn dòng nước lũ. Thuỷ Tinh dâng nước lên cao bao nhiêu, Sơn Tinh lại nâng đồi núi cao lên bấy nhiêu. Cuối cùng, Thuỷ Tinh đuối sức, đành phải rút lui. </a:t>
            </a:r>
          </a:p>
          <a:p>
            <a:pPr eaLnBrk="1" hangingPunct="1">
              <a:spcBef>
                <a:spcPct val="50000"/>
              </a:spcBef>
            </a:pPr>
            <a:r>
              <a:rPr lang="en-US" sz="2800">
                <a:solidFill>
                  <a:srgbClr val="FFFF00"/>
                </a:solidFill>
                <a:latin typeface="Arial" charset="0"/>
              </a:rPr>
              <a:t>      Từ đó, năm nào Thuỷ Tinh cũng dâng nước đánh Sơn Tinh, gây lũ lụt khắp nơi nhưng lần nào Thuỷ Tinh cũng chịu thua.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734"/>
                                        </p:tgtEl>
                                        <p:attrNameLst>
                                          <p:attrName>style.visibility</p:attrName>
                                        </p:attrNameLst>
                                      </p:cBhvr>
                                      <p:to>
                                        <p:strVal val="visible"/>
                                      </p:to>
                                    </p:set>
                                    <p:anim calcmode="lin" valueType="num">
                                      <p:cBhvr>
                                        <p:cTn id="7" dur="500" fill="hold"/>
                                        <p:tgtEl>
                                          <p:spTgt spid="29734"/>
                                        </p:tgtEl>
                                        <p:attrNameLst>
                                          <p:attrName>ppt_w</p:attrName>
                                        </p:attrNameLst>
                                      </p:cBhvr>
                                      <p:tavLst>
                                        <p:tav tm="0">
                                          <p:val>
                                            <p:fltVal val="0"/>
                                          </p:val>
                                        </p:tav>
                                        <p:tav tm="100000">
                                          <p:val>
                                            <p:strVal val="#ppt_w"/>
                                          </p:val>
                                        </p:tav>
                                      </p:tavLst>
                                    </p:anim>
                                    <p:anim calcmode="lin" valueType="num">
                                      <p:cBhvr>
                                        <p:cTn id="8" dur="500" fill="hold"/>
                                        <p:tgtEl>
                                          <p:spTgt spid="29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828800" y="1231900"/>
            <a:ext cx="5943600" cy="1054100"/>
          </a:xfrm>
          <a:prstGeom prst="rect">
            <a:avLst/>
          </a:prstGeom>
          <a:noFill/>
          <a:ln w="9525">
            <a:noFill/>
            <a:miter lim="800000"/>
            <a:headEnd/>
            <a:tailEnd/>
          </a:ln>
        </p:spPr>
        <p:txBody>
          <a:bodyPr>
            <a:spAutoFit/>
          </a:bodyPr>
          <a:lstStyle/>
          <a:p>
            <a:pPr eaLnBrk="1" hangingPunct="1">
              <a:spcBef>
                <a:spcPct val="50000"/>
              </a:spcBef>
            </a:pPr>
            <a:r>
              <a:rPr lang="en-US" sz="3600">
                <a:solidFill>
                  <a:schemeClr val="bg1"/>
                </a:solidFill>
                <a:latin typeface="Arial" charset="0"/>
              </a:rPr>
              <a:t>        </a:t>
            </a:r>
            <a:r>
              <a:rPr lang="en-US" sz="2800">
                <a:latin typeface="Arial" charset="0"/>
              </a:rPr>
              <a:t>Sơn Tinh, Thuỷ Tinh (Tiết 1)</a:t>
            </a:r>
          </a:p>
          <a:p>
            <a:pPr eaLnBrk="1" hangingPunct="1">
              <a:spcBef>
                <a:spcPct val="50000"/>
              </a:spcBef>
            </a:pPr>
            <a:r>
              <a:rPr lang="en-US">
                <a:latin typeface="Arial" charset="0"/>
              </a:rPr>
              <a:t>                                    </a:t>
            </a:r>
            <a:r>
              <a:rPr lang="en-US" b="1">
                <a:solidFill>
                  <a:srgbClr val="FFFF00"/>
                </a:solidFill>
                <a:latin typeface="Arial" charset="0"/>
              </a:rPr>
              <a:t>(Theo TRUYỆN CỔ VIỆT NAM)</a:t>
            </a:r>
          </a:p>
        </p:txBody>
      </p:sp>
      <p:sp>
        <p:nvSpPr>
          <p:cNvPr id="38963" name="Text Box 51"/>
          <p:cNvSpPr txBox="1">
            <a:spLocks noChangeArrowheads="1"/>
          </p:cNvSpPr>
          <p:nvPr/>
        </p:nvSpPr>
        <p:spPr bwMode="auto">
          <a:xfrm>
            <a:off x="3886200" y="700088"/>
            <a:ext cx="3419475" cy="45720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400" b="1" u="sng">
                <a:solidFill>
                  <a:srgbClr val="FFFF00"/>
                </a:solidFill>
                <a:effectLst>
                  <a:outerShdw blurRad="38100" dist="38100" dir="2700000" algn="tl">
                    <a:srgbClr val="000000"/>
                  </a:outerShdw>
                </a:effectLst>
                <a:latin typeface="Arial"/>
              </a:rPr>
              <a:t>Tập </a:t>
            </a:r>
            <a:r>
              <a:rPr lang="vi-VN" sz="2400" b="1" u="sng">
                <a:solidFill>
                  <a:srgbClr val="FFFF00"/>
                </a:solidFill>
                <a:effectLst>
                  <a:outerShdw blurRad="38100" dist="38100" dir="2700000" algn="tl">
                    <a:srgbClr val="000000"/>
                  </a:outerShdw>
                </a:effectLst>
                <a:latin typeface="Arial"/>
              </a:rPr>
              <a:t>đ</a:t>
            </a:r>
            <a:r>
              <a:rPr lang="en-US" sz="2400" b="1" u="sng">
                <a:solidFill>
                  <a:srgbClr val="FFFF00"/>
                </a:solidFill>
                <a:effectLst>
                  <a:outerShdw blurRad="38100" dist="38100" dir="2700000" algn="tl">
                    <a:srgbClr val="000000"/>
                  </a:outerShdw>
                </a:effectLst>
                <a:latin typeface="Arial"/>
              </a:rPr>
              <a:t>ọc</a:t>
            </a:r>
            <a:r>
              <a:rPr lang="en-US" sz="2400" b="1" u="sng">
                <a:solidFill>
                  <a:srgbClr val="FFFF00"/>
                </a:solidFill>
                <a:effectLst>
                  <a:outerShdw blurRad="38100" dist="38100" dir="2700000" algn="tl">
                    <a:srgbClr val="000000"/>
                  </a:outerShdw>
                </a:effectLst>
                <a:latin typeface="Arial"/>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33&quot;&gt;&lt;object type=&quot;3&quot; unique_id=&quot;10034&quot;&gt;&lt;property id=&quot;20148&quot; value=&quot;5&quot;/&gt;&lt;property id=&quot;20300&quot; value=&quot;Slide 1&quot;/&gt;&lt;property id=&quot;20307&quot; value=&quot;256&quot;/&gt;&lt;/object&gt;&lt;object type=&quot;3&quot; unique_id=&quot;10035&quot;&gt;&lt;property id=&quot;20148&quot; value=&quot;5&quot;/&gt;&lt;property id=&quot;20300&quot; value=&quot;Slide 2&quot;/&gt;&lt;property id=&quot;20307&quot; value=&quot;257&quot;/&gt;&lt;/object&gt;&lt;object type=&quot;3&quot; unique_id=&quot;10036&quot;&gt;&lt;property id=&quot;20148&quot; value=&quot;5&quot;/&gt;&lt;property id=&quot;20300&quot; value=&quot;Slide 3&quot;/&gt;&lt;property id=&quot;20307&quot; value=&quot;258&quot;/&gt;&lt;/object&gt;&lt;object type=&quot;3&quot; unique_id=&quot;10037&quot;&gt;&lt;property id=&quot;20148&quot; value=&quot;5&quot;/&gt;&lt;property id=&quot;20300&quot; value=&quot;Slide 4&quot;/&gt;&lt;property id=&quot;20307&quot; value=&quot;259&quot;/&gt;&lt;/object&gt;&lt;object type=&quot;3&quot; unique_id=&quot;10038&quot;&gt;&lt;property id=&quot;20148&quot; value=&quot;5&quot;/&gt;&lt;property id=&quot;20300&quot; value=&quot;Slide 5&quot;/&gt;&lt;property id=&quot;20307&quot; value=&quot;260&quot;/&gt;&lt;/object&gt;&lt;object type=&quot;3&quot; unique_id=&quot;10039&quot;&gt;&lt;property id=&quot;20148&quot; value=&quot;5&quot;/&gt;&lt;property id=&quot;20300&quot; value=&quot;Slide 6&quot;/&gt;&lt;property id=&quot;20307&quot; value=&quot;261&quot;/&gt;&lt;/object&gt;&lt;object type=&quot;3&quot; unique_id=&quot;10040&quot;&gt;&lt;property id=&quot;20148&quot; value=&quot;5&quot;/&gt;&lt;property id=&quot;20300&quot; value=&quot;Slide 7&quot;/&gt;&lt;property id=&quot;20307&quot; value=&quot;262&quot;/&gt;&lt;/object&gt;&lt;object type=&quot;3&quot; unique_id=&quot;10041&quot;&gt;&lt;property id=&quot;20148&quot; value=&quot;5&quot;/&gt;&lt;property id=&quot;20300&quot; value=&quot;Slide 8&quot;/&gt;&lt;property id=&quot;20307&quot; value=&quot;263&quot;/&gt;&lt;/object&gt;&lt;object type=&quot;3&quot; unique_id=&quot;10042&quot;&gt;&lt;property id=&quot;20148&quot; value=&quot;5&quot;/&gt;&lt;property id=&quot;20300&quot; value=&quot;Slide 9&quot;/&gt;&lt;property id=&quot;20307&quot; value=&quot;264&quot;/&gt;&lt;/object&gt;&lt;object type=&quot;3&quot; unique_id=&quot;10043&quot;&gt;&lt;property id=&quot;20148&quot; value=&quot;5&quot;/&gt;&lt;property id=&quot;20300&quot; value=&quot;Slide 10&quot;/&gt;&lt;property id=&quot;20307&quot; value=&quot;265&quot;/&gt;&lt;/object&gt;&lt;/object&gt;&lt;object type=&quot;8&quot; unique_id=&quot;10055&quot;&gt;&lt;/object&gt;&lt;/object&gt;&lt;/database&gt;"/>
  <p:tag name="SECTOMILLISECCONVERTED" val="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840</TotalTime>
  <Words>503</Words>
  <Application>Microsoft Office PowerPoint</Application>
  <PresentationFormat>On-screen Show (4:3)</PresentationFormat>
  <Paragraphs>52</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Verdana</vt:lpstr>
      <vt:lpstr>Arial</vt:lpstr>
      <vt:lpstr>Wingdings</vt:lpstr>
      <vt:lpstr>Globe</vt:lpstr>
      <vt:lpstr>Microsoft Photo Editor 3.0 Photo</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Anh No</dc:creator>
  <cp:lastModifiedBy>CSTeam</cp:lastModifiedBy>
  <cp:revision>143</cp:revision>
  <dcterms:created xsi:type="dcterms:W3CDTF">2004-11-11T19:13:12Z</dcterms:created>
  <dcterms:modified xsi:type="dcterms:W3CDTF">2016-06-29T09:26:56Z</dcterms:modified>
</cp:coreProperties>
</file>