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90" r:id="rId4"/>
    <p:sldId id="261" r:id="rId5"/>
    <p:sldId id="265" r:id="rId6"/>
    <p:sldId id="268" r:id="rId7"/>
    <p:sldId id="269" r:id="rId8"/>
    <p:sldId id="270" r:id="rId9"/>
    <p:sldId id="271" r:id="rId10"/>
    <p:sldId id="272" r:id="rId11"/>
    <p:sldId id="274" r:id="rId12"/>
    <p:sldId id="275" r:id="rId13"/>
    <p:sldId id="279" r:id="rId14"/>
    <p:sldId id="289" r:id="rId15"/>
    <p:sldId id="281" r:id="rId16"/>
    <p:sldId id="282" r:id="rId17"/>
    <p:sldId id="283" r:id="rId18"/>
    <p:sldId id="28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0F53-5756-4683-B83A-284E481206D2}" type="datetimeFigureOut">
              <a:rPr lang="en-US" smtClean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E05D-70C1-41FB-A332-76B21179B0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871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0F53-5756-4683-B83A-284E481206D2}" type="datetimeFigureOut">
              <a:rPr lang="en-US" smtClean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E05D-70C1-41FB-A332-76B21179B0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579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0F53-5756-4683-B83A-284E481206D2}" type="datetimeFigureOut">
              <a:rPr lang="en-US" smtClean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E05D-70C1-41FB-A332-76B21179B0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561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1BB82-A3F2-4BA7-AB98-13C412E7B5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096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0F53-5756-4683-B83A-284E481206D2}" type="datetimeFigureOut">
              <a:rPr lang="en-US" smtClean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E05D-70C1-41FB-A332-76B21179B0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214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0F53-5756-4683-B83A-284E481206D2}" type="datetimeFigureOut">
              <a:rPr lang="en-US" smtClean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E05D-70C1-41FB-A332-76B21179B0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82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0F53-5756-4683-B83A-284E481206D2}" type="datetimeFigureOut">
              <a:rPr lang="en-US" smtClean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E05D-70C1-41FB-A332-76B21179B0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322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0F53-5756-4683-B83A-284E481206D2}" type="datetimeFigureOut">
              <a:rPr lang="en-US" smtClean="0"/>
              <a:t>2/23/2021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E05D-70C1-41FB-A332-76B21179B0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453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0F53-5756-4683-B83A-284E481206D2}" type="datetimeFigureOut">
              <a:rPr lang="en-US" smtClean="0"/>
              <a:t>2/23/2021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E05D-70C1-41FB-A332-76B21179B0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455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0F53-5756-4683-B83A-284E481206D2}" type="datetimeFigureOut">
              <a:rPr lang="en-US" smtClean="0"/>
              <a:t>2/23/2021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E05D-70C1-41FB-A332-76B21179B0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828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0F53-5756-4683-B83A-284E481206D2}" type="datetimeFigureOut">
              <a:rPr lang="en-US" smtClean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E05D-70C1-41FB-A332-76B21179B0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174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0F53-5756-4683-B83A-284E481206D2}" type="datetimeFigureOut">
              <a:rPr lang="en-US" smtClean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E05D-70C1-41FB-A332-76B21179B0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36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D0F53-5756-4683-B83A-284E481206D2}" type="datetimeFigureOut">
              <a:rPr lang="en-US" smtClean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1E05D-70C1-41FB-A332-76B21179B0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04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www.ngauhungpho.com/home/wp-content/uploads/2010/07/image00191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t2.gstatic.com/images?q=tbn:ANd9GcSFyXZvw5tsZLZOZYKGafaAyb1Atx8o4TjSxGMAKXRb7myXM4pT7Q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8" name="imgb" descr="http://www.ngauhungpho.com/home/wp-content/uploads/2010/07/image00191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67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chay nha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5688"/>
            <a:ext cx="11658600" cy="913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1" name="Picture 3" descr="chay nha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228600"/>
            <a:ext cx="11430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2" name="Picture 4" descr="chay nha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-990600"/>
            <a:ext cx="11658600" cy="906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429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280" name="Group 1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39871341"/>
              </p:ext>
            </p:extLst>
          </p:nvPr>
        </p:nvGraphicFramePr>
        <p:xfrm>
          <a:off x="76200" y="13855"/>
          <a:ext cx="9067800" cy="6844145"/>
        </p:xfrm>
        <a:graphic>
          <a:graphicData uri="http://schemas.openxmlformats.org/drawingml/2006/table">
            <a:tbl>
              <a:tblPr/>
              <a:tblGrid>
                <a:gridCol w="4533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33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938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dũng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50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64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304" name="Group 1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012645839"/>
              </p:ext>
            </p:extLst>
          </p:nvPr>
        </p:nvGraphicFramePr>
        <p:xfrm>
          <a:off x="0" y="0"/>
          <a:ext cx="9144000" cy="6705600"/>
        </p:xfrm>
        <a:graphic>
          <a:graphicData uri="http://schemas.openxmlformats.org/drawingml/2006/table">
            <a:tbl>
              <a:tblPr/>
              <a:tblGrid>
                <a:gridCol w="457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37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dũng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8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dũng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giò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binh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dũng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xả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đám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lửa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48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AutoShape 2"/>
          <p:cNvSpPr>
            <a:spLocks noChangeArrowheads="1"/>
          </p:cNvSpPr>
          <p:nvPr/>
        </p:nvSpPr>
        <p:spPr bwMode="auto">
          <a:xfrm>
            <a:off x="0" y="152400"/>
            <a:ext cx="9144000" cy="1600200"/>
          </a:xfrm>
          <a:prstGeom prst="wedgeEllipseCallout">
            <a:avLst>
              <a:gd name="adj1" fmla="val -8574"/>
              <a:gd name="adj2" fmla="val 18435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0" y="2057400"/>
            <a:ext cx="8991600" cy="363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lóc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giò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giò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244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 animBg="1" autoUpdateAnimBg="0"/>
      <p:bldP spid="12902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00200"/>
            <a:ext cx="8839200" cy="43434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/>
          <p:cNvSpPr>
            <a:spLocks noGrp="1" noChangeArrowheads="1"/>
          </p:cNvSpPr>
          <p:nvPr>
            <p:ph idx="1"/>
          </p:nvPr>
        </p:nvSpPr>
        <p:spPr bwMode="auto">
          <a:xfrm>
            <a:off x="457200" y="152400"/>
            <a:ext cx="8229600" cy="1752600"/>
          </a:xfrm>
          <a:prstGeom prst="wedgeEllipseCallout">
            <a:avLst>
              <a:gd name="adj1" fmla="val -8574"/>
              <a:gd name="adj2" fmla="val 18435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30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9144000" cy="58975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600" dirty="0" smtClean="0">
                <a:latin typeface="VNI-Times" pitchFamily="2" charset="0"/>
              </a:rPr>
              <a:t/>
            </a:r>
            <a:br>
              <a:rPr lang="en-US" sz="3600" dirty="0" smtClean="0">
                <a:latin typeface="VNI-Times" pitchFamily="2" charset="0"/>
              </a:rPr>
            </a:br>
            <a:r>
              <a:rPr lang="en-US" sz="4400" dirty="0" smtClean="0">
                <a:latin typeface="VNI-Times" pitchFamily="2" charset="0"/>
              </a:rPr>
              <a:t/>
            </a:r>
            <a:br>
              <a:rPr lang="en-US" sz="4400" dirty="0" smtClean="0">
                <a:latin typeface="VNI-Times" pitchFamily="2" charset="0"/>
              </a:rPr>
            </a:br>
            <a:endParaRPr lang="en-US" sz="6000" b="1" dirty="0" smtClean="0">
              <a:solidFill>
                <a:srgbClr val="FF3300"/>
              </a:solidFill>
              <a:latin typeface="VNI-Times" pitchFamily="2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819400" y="335280"/>
            <a:ext cx="3276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5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6" name="WordArt 4"/>
          <p:cNvSpPr>
            <a:spLocks noChangeArrowheads="1" noChangeShapeType="1" noTextEdit="1"/>
          </p:cNvSpPr>
          <p:nvPr/>
        </p:nvSpPr>
        <p:spPr bwMode="auto">
          <a:xfrm>
            <a:off x="1371600" y="1295400"/>
            <a:ext cx="6172200" cy="1066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9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9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rao</a:t>
            </a:r>
            <a:r>
              <a:rPr lang="en-US" sz="9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sz="9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344" name="Rectangle 8"/>
          <p:cNvSpPr>
            <a:spLocks noChangeArrowheads="1"/>
          </p:cNvSpPr>
          <p:nvPr/>
        </p:nvSpPr>
        <p:spPr bwMode="auto">
          <a:xfrm>
            <a:off x="76200" y="2437533"/>
            <a:ext cx="8991600" cy="158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228600" y="2743200"/>
            <a:ext cx="8839200" cy="41148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281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2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42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WordArt 3"/>
          <p:cNvSpPr>
            <a:spLocks noChangeArrowheads="1" noChangeShapeType="1" noTextEdit="1"/>
          </p:cNvSpPr>
          <p:nvPr/>
        </p:nvSpPr>
        <p:spPr bwMode="auto">
          <a:xfrm>
            <a:off x="685800" y="1371600"/>
            <a:ext cx="7772400" cy="3048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8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48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74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296400" cy="68580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800" b="1" dirty="0" smtClean="0">
                <a:latin typeface="Times New Roman" pitchFamily="18" charset="0"/>
              </a:rPr>
              <a:t>		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,/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,/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,/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khập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khiễng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,/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.// Qua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thềm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,/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quỵ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rầm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sập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.//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.// Ai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khư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khư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nhẻm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,/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,/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.//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khiêng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.//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nhũn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.//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.// Ai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:// “Ô…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!”,/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//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!//</a:t>
            </a:r>
          </a:p>
        </p:txBody>
      </p:sp>
    </p:spTree>
    <p:extLst>
      <p:ext uri="{BB962C8B-B14F-4D97-AF65-F5344CB8AC3E}">
        <p14:creationId xmlns:p14="http://schemas.microsoft.com/office/powerpoint/2010/main" val="2971514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3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14003" y="1665224"/>
            <a:ext cx="856250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  <a:endParaRPr lang="en-GB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Group 127"/>
          <p:cNvGrpSpPr>
            <a:grpSpLocks/>
          </p:cNvGrpSpPr>
          <p:nvPr/>
        </p:nvGrpSpPr>
        <p:grpSpPr bwMode="auto">
          <a:xfrm rot="2307767">
            <a:off x="290962" y="1243071"/>
            <a:ext cx="304800" cy="304800"/>
            <a:chOff x="1510" y="81"/>
            <a:chExt cx="1914" cy="1853"/>
          </a:xfrm>
        </p:grpSpPr>
        <p:sp>
          <p:nvSpPr>
            <p:cNvPr id="40" name="Freeform 128"/>
            <p:cNvSpPr>
              <a:spLocks/>
            </p:cNvSpPr>
            <p:nvPr/>
          </p:nvSpPr>
          <p:spPr bwMode="auto">
            <a:xfrm rot="-314373">
              <a:off x="1510" y="270"/>
              <a:ext cx="912" cy="917"/>
            </a:xfrm>
            <a:custGeom>
              <a:avLst/>
              <a:gdLst>
                <a:gd name="T0" fmla="*/ 1 w 857"/>
                <a:gd name="T1" fmla="*/ 1566 h 754"/>
                <a:gd name="T2" fmla="*/ 135 w 857"/>
                <a:gd name="T3" fmla="*/ 2876 h 754"/>
                <a:gd name="T4" fmla="*/ 294 w 857"/>
                <a:gd name="T5" fmla="*/ 4328 h 754"/>
                <a:gd name="T6" fmla="*/ 454 w 857"/>
                <a:gd name="T7" fmla="*/ 5511 h 754"/>
                <a:gd name="T8" fmla="*/ 770 w 857"/>
                <a:gd name="T9" fmla="*/ 7081 h 754"/>
                <a:gd name="T10" fmla="*/ 1694 w 857"/>
                <a:gd name="T11" fmla="*/ 5766 h 754"/>
                <a:gd name="T12" fmla="*/ 1665 w 857"/>
                <a:gd name="T13" fmla="*/ 2620 h 754"/>
                <a:gd name="T14" fmla="*/ 1378 w 857"/>
                <a:gd name="T15" fmla="*/ 389 h 754"/>
                <a:gd name="T16" fmla="*/ 1111 w 857"/>
                <a:gd name="T17" fmla="*/ 0 h 754"/>
                <a:gd name="T18" fmla="*/ 320 w 857"/>
                <a:gd name="T19" fmla="*/ 131 h 754"/>
                <a:gd name="T20" fmla="*/ 187 w 857"/>
                <a:gd name="T21" fmla="*/ 259 h 754"/>
                <a:gd name="T22" fmla="*/ 55 w 857"/>
                <a:gd name="T23" fmla="*/ 912 h 754"/>
                <a:gd name="T24" fmla="*/ 1 w 857"/>
                <a:gd name="T25" fmla="*/ 1566 h 7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57"/>
                <a:gd name="T40" fmla="*/ 0 h 754"/>
                <a:gd name="T41" fmla="*/ 857 w 857"/>
                <a:gd name="T42" fmla="*/ 754 h 7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57" h="754">
                  <a:moveTo>
                    <a:pt x="1" y="150"/>
                  </a:moveTo>
                  <a:cubicBezTo>
                    <a:pt x="17" y="196"/>
                    <a:pt x="37" y="235"/>
                    <a:pt x="64" y="275"/>
                  </a:cubicBezTo>
                  <a:cubicBezTo>
                    <a:pt x="81" y="339"/>
                    <a:pt x="112" y="358"/>
                    <a:pt x="139" y="413"/>
                  </a:cubicBezTo>
                  <a:cubicBezTo>
                    <a:pt x="163" y="460"/>
                    <a:pt x="176" y="486"/>
                    <a:pt x="214" y="526"/>
                  </a:cubicBezTo>
                  <a:cubicBezTo>
                    <a:pt x="241" y="602"/>
                    <a:pt x="289" y="650"/>
                    <a:pt x="365" y="676"/>
                  </a:cubicBezTo>
                  <a:cubicBezTo>
                    <a:pt x="857" y="659"/>
                    <a:pt x="666" y="754"/>
                    <a:pt x="803" y="551"/>
                  </a:cubicBezTo>
                  <a:cubicBezTo>
                    <a:pt x="799" y="451"/>
                    <a:pt x="800" y="350"/>
                    <a:pt x="790" y="250"/>
                  </a:cubicBezTo>
                  <a:cubicBezTo>
                    <a:pt x="782" y="169"/>
                    <a:pt x="727" y="74"/>
                    <a:pt x="653" y="37"/>
                  </a:cubicBezTo>
                  <a:cubicBezTo>
                    <a:pt x="615" y="18"/>
                    <a:pt x="567" y="13"/>
                    <a:pt x="527" y="0"/>
                  </a:cubicBezTo>
                  <a:cubicBezTo>
                    <a:pt x="402" y="4"/>
                    <a:pt x="277" y="5"/>
                    <a:pt x="152" y="12"/>
                  </a:cubicBezTo>
                  <a:cubicBezTo>
                    <a:pt x="131" y="13"/>
                    <a:pt x="108" y="14"/>
                    <a:pt x="89" y="25"/>
                  </a:cubicBezTo>
                  <a:cubicBezTo>
                    <a:pt x="63" y="40"/>
                    <a:pt x="51" y="71"/>
                    <a:pt x="26" y="87"/>
                  </a:cubicBezTo>
                  <a:cubicBezTo>
                    <a:pt x="0" y="167"/>
                    <a:pt x="1" y="190"/>
                    <a:pt x="1" y="150"/>
                  </a:cubicBezTo>
                  <a:close/>
                </a:path>
              </a:pathLst>
            </a:custGeom>
            <a:solidFill>
              <a:srgbClr val="F5F13D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129"/>
            <p:cNvSpPr>
              <a:spLocks/>
            </p:cNvSpPr>
            <p:nvPr/>
          </p:nvSpPr>
          <p:spPr bwMode="auto">
            <a:xfrm>
              <a:off x="1520" y="794"/>
              <a:ext cx="934" cy="1104"/>
            </a:xfrm>
            <a:custGeom>
              <a:avLst/>
              <a:gdLst>
                <a:gd name="T0" fmla="*/ 1447 w 886"/>
                <a:gd name="T1" fmla="*/ 1285 h 971"/>
                <a:gd name="T2" fmla="*/ 1024 w 886"/>
                <a:gd name="T3" fmla="*/ 1106 h 971"/>
                <a:gd name="T4" fmla="*/ 317 w 886"/>
                <a:gd name="T5" fmla="*/ 1696 h 971"/>
                <a:gd name="T6" fmla="*/ 198 w 886"/>
                <a:gd name="T7" fmla="*/ 2331 h 971"/>
                <a:gd name="T8" fmla="*/ 129 w 886"/>
                <a:gd name="T9" fmla="*/ 2974 h 971"/>
                <a:gd name="T10" fmla="*/ 623 w 886"/>
                <a:gd name="T11" fmla="*/ 4145 h 971"/>
                <a:gd name="T12" fmla="*/ 693 w 886"/>
                <a:gd name="T13" fmla="*/ 4199 h 971"/>
                <a:gd name="T14" fmla="*/ 1212 w 886"/>
                <a:gd name="T15" fmla="*/ 4034 h 971"/>
                <a:gd name="T16" fmla="*/ 1331 w 886"/>
                <a:gd name="T17" fmla="*/ 3796 h 971"/>
                <a:gd name="T18" fmla="*/ 1354 w 886"/>
                <a:gd name="T19" fmla="*/ 3621 h 971"/>
                <a:gd name="T20" fmla="*/ 1399 w 886"/>
                <a:gd name="T21" fmla="*/ 3444 h 971"/>
                <a:gd name="T22" fmla="*/ 1473 w 886"/>
                <a:gd name="T23" fmla="*/ 1163 h 971"/>
                <a:gd name="T24" fmla="*/ 1495 w 886"/>
                <a:gd name="T25" fmla="*/ 757 h 971"/>
                <a:gd name="T26" fmla="*/ 1593 w 886"/>
                <a:gd name="T27" fmla="*/ 114 h 971"/>
                <a:gd name="T28" fmla="*/ 1667 w 886"/>
                <a:gd name="T29" fmla="*/ 389 h 9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86"/>
                <a:gd name="T46" fmla="*/ 0 h 971"/>
                <a:gd name="T47" fmla="*/ 886 w 886"/>
                <a:gd name="T48" fmla="*/ 971 h 97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86" h="971">
                  <a:moveTo>
                    <a:pt x="769" y="275"/>
                  </a:moveTo>
                  <a:cubicBezTo>
                    <a:pt x="683" y="266"/>
                    <a:pt x="625" y="254"/>
                    <a:pt x="544" y="237"/>
                  </a:cubicBezTo>
                  <a:cubicBezTo>
                    <a:pt x="345" y="247"/>
                    <a:pt x="268" y="211"/>
                    <a:pt x="168" y="363"/>
                  </a:cubicBezTo>
                  <a:cubicBezTo>
                    <a:pt x="149" y="420"/>
                    <a:pt x="146" y="460"/>
                    <a:pt x="105" y="500"/>
                  </a:cubicBezTo>
                  <a:cubicBezTo>
                    <a:pt x="91" y="545"/>
                    <a:pt x="68" y="638"/>
                    <a:pt x="68" y="638"/>
                  </a:cubicBezTo>
                  <a:cubicBezTo>
                    <a:pt x="85" y="971"/>
                    <a:pt x="0" y="860"/>
                    <a:pt x="331" y="889"/>
                  </a:cubicBezTo>
                  <a:cubicBezTo>
                    <a:pt x="344" y="890"/>
                    <a:pt x="356" y="897"/>
                    <a:pt x="368" y="901"/>
                  </a:cubicBezTo>
                  <a:cubicBezTo>
                    <a:pt x="517" y="892"/>
                    <a:pt x="537" y="898"/>
                    <a:pt x="644" y="864"/>
                  </a:cubicBezTo>
                  <a:cubicBezTo>
                    <a:pt x="663" y="845"/>
                    <a:pt x="690" y="834"/>
                    <a:pt x="707" y="813"/>
                  </a:cubicBezTo>
                  <a:cubicBezTo>
                    <a:pt x="715" y="803"/>
                    <a:pt x="713" y="788"/>
                    <a:pt x="719" y="776"/>
                  </a:cubicBezTo>
                  <a:cubicBezTo>
                    <a:pt x="726" y="762"/>
                    <a:pt x="736" y="751"/>
                    <a:pt x="744" y="738"/>
                  </a:cubicBezTo>
                  <a:cubicBezTo>
                    <a:pt x="786" y="578"/>
                    <a:pt x="728" y="407"/>
                    <a:pt x="782" y="250"/>
                  </a:cubicBezTo>
                  <a:cubicBezTo>
                    <a:pt x="786" y="221"/>
                    <a:pt x="783" y="190"/>
                    <a:pt x="794" y="162"/>
                  </a:cubicBezTo>
                  <a:cubicBezTo>
                    <a:pt x="855" y="0"/>
                    <a:pt x="844" y="165"/>
                    <a:pt x="844" y="25"/>
                  </a:cubicBezTo>
                  <a:lnTo>
                    <a:pt x="886" y="83"/>
                  </a:lnTo>
                </a:path>
              </a:pathLst>
            </a:custGeom>
            <a:solidFill>
              <a:srgbClr val="F5F13D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130"/>
            <p:cNvSpPr>
              <a:spLocks/>
            </p:cNvSpPr>
            <p:nvPr/>
          </p:nvSpPr>
          <p:spPr bwMode="auto">
            <a:xfrm>
              <a:off x="2329" y="790"/>
              <a:ext cx="298" cy="783"/>
            </a:xfrm>
            <a:custGeom>
              <a:avLst/>
              <a:gdLst>
                <a:gd name="T0" fmla="*/ 61 w 298"/>
                <a:gd name="T1" fmla="*/ 347 h 783"/>
                <a:gd name="T2" fmla="*/ 73 w 298"/>
                <a:gd name="T3" fmla="*/ 172 h 783"/>
                <a:gd name="T4" fmla="*/ 186 w 298"/>
                <a:gd name="T5" fmla="*/ 21 h 783"/>
                <a:gd name="T6" fmla="*/ 236 w 298"/>
                <a:gd name="T7" fmla="*/ 147 h 783"/>
                <a:gd name="T8" fmla="*/ 286 w 298"/>
                <a:gd name="T9" fmla="*/ 159 h 783"/>
                <a:gd name="T10" fmla="*/ 298 w 298"/>
                <a:gd name="T11" fmla="*/ 197 h 783"/>
                <a:gd name="T12" fmla="*/ 223 w 298"/>
                <a:gd name="T13" fmla="*/ 21 h 783"/>
                <a:gd name="T14" fmla="*/ 198 w 298"/>
                <a:gd name="T15" fmla="*/ 59 h 783"/>
                <a:gd name="T16" fmla="*/ 211 w 298"/>
                <a:gd name="T17" fmla="*/ 21 h 783"/>
                <a:gd name="T18" fmla="*/ 236 w 298"/>
                <a:gd name="T19" fmla="*/ 59 h 783"/>
                <a:gd name="T20" fmla="*/ 273 w 298"/>
                <a:gd name="T21" fmla="*/ 72 h 783"/>
                <a:gd name="T22" fmla="*/ 261 w 298"/>
                <a:gd name="T23" fmla="*/ 622 h 783"/>
                <a:gd name="T24" fmla="*/ 198 w 298"/>
                <a:gd name="T25" fmla="*/ 710 h 783"/>
                <a:gd name="T26" fmla="*/ 61 w 298"/>
                <a:gd name="T27" fmla="*/ 723 h 783"/>
                <a:gd name="T28" fmla="*/ 36 w 298"/>
                <a:gd name="T29" fmla="*/ 572 h 783"/>
                <a:gd name="T30" fmla="*/ 123 w 298"/>
                <a:gd name="T31" fmla="*/ 172 h 783"/>
                <a:gd name="T32" fmla="*/ 148 w 298"/>
                <a:gd name="T33" fmla="*/ 134 h 783"/>
                <a:gd name="T34" fmla="*/ 161 w 298"/>
                <a:gd name="T35" fmla="*/ 97 h 7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8"/>
                <a:gd name="T55" fmla="*/ 0 h 783"/>
                <a:gd name="T56" fmla="*/ 298 w 298"/>
                <a:gd name="T57" fmla="*/ 783 h 78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8" h="783">
                  <a:moveTo>
                    <a:pt x="61" y="347"/>
                  </a:moveTo>
                  <a:cubicBezTo>
                    <a:pt x="65" y="289"/>
                    <a:pt x="59" y="229"/>
                    <a:pt x="73" y="172"/>
                  </a:cubicBezTo>
                  <a:cubicBezTo>
                    <a:pt x="85" y="124"/>
                    <a:pt x="149" y="58"/>
                    <a:pt x="186" y="21"/>
                  </a:cubicBezTo>
                  <a:cubicBezTo>
                    <a:pt x="279" y="54"/>
                    <a:pt x="162" y="0"/>
                    <a:pt x="236" y="147"/>
                  </a:cubicBezTo>
                  <a:cubicBezTo>
                    <a:pt x="244" y="162"/>
                    <a:pt x="269" y="155"/>
                    <a:pt x="286" y="159"/>
                  </a:cubicBezTo>
                  <a:cubicBezTo>
                    <a:pt x="290" y="172"/>
                    <a:pt x="298" y="210"/>
                    <a:pt x="298" y="197"/>
                  </a:cubicBezTo>
                  <a:cubicBezTo>
                    <a:pt x="298" y="120"/>
                    <a:pt x="285" y="62"/>
                    <a:pt x="223" y="21"/>
                  </a:cubicBezTo>
                  <a:cubicBezTo>
                    <a:pt x="215" y="34"/>
                    <a:pt x="213" y="59"/>
                    <a:pt x="198" y="59"/>
                  </a:cubicBezTo>
                  <a:cubicBezTo>
                    <a:pt x="185" y="59"/>
                    <a:pt x="198" y="21"/>
                    <a:pt x="211" y="21"/>
                  </a:cubicBezTo>
                  <a:cubicBezTo>
                    <a:pt x="226" y="21"/>
                    <a:pt x="224" y="49"/>
                    <a:pt x="236" y="59"/>
                  </a:cubicBezTo>
                  <a:cubicBezTo>
                    <a:pt x="246" y="67"/>
                    <a:pt x="261" y="68"/>
                    <a:pt x="273" y="72"/>
                  </a:cubicBezTo>
                  <a:cubicBezTo>
                    <a:pt x="269" y="255"/>
                    <a:pt x="272" y="439"/>
                    <a:pt x="261" y="622"/>
                  </a:cubicBezTo>
                  <a:cubicBezTo>
                    <a:pt x="256" y="703"/>
                    <a:pt x="249" y="694"/>
                    <a:pt x="198" y="710"/>
                  </a:cubicBezTo>
                  <a:cubicBezTo>
                    <a:pt x="164" y="733"/>
                    <a:pt x="107" y="783"/>
                    <a:pt x="61" y="723"/>
                  </a:cubicBezTo>
                  <a:cubicBezTo>
                    <a:pt x="30" y="683"/>
                    <a:pt x="36" y="572"/>
                    <a:pt x="36" y="572"/>
                  </a:cubicBezTo>
                  <a:cubicBezTo>
                    <a:pt x="41" y="450"/>
                    <a:pt x="0" y="255"/>
                    <a:pt x="123" y="172"/>
                  </a:cubicBezTo>
                  <a:cubicBezTo>
                    <a:pt x="131" y="159"/>
                    <a:pt x="141" y="148"/>
                    <a:pt x="148" y="134"/>
                  </a:cubicBezTo>
                  <a:cubicBezTo>
                    <a:pt x="154" y="122"/>
                    <a:pt x="161" y="97"/>
                    <a:pt x="161" y="97"/>
                  </a:cubicBezTo>
                </a:path>
              </a:pathLst>
            </a:custGeom>
            <a:solidFill>
              <a:schemeClr val="accent2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131"/>
            <p:cNvSpPr>
              <a:spLocks/>
            </p:cNvSpPr>
            <p:nvPr/>
          </p:nvSpPr>
          <p:spPr bwMode="auto">
            <a:xfrm>
              <a:off x="2570" y="410"/>
              <a:ext cx="828" cy="933"/>
            </a:xfrm>
            <a:custGeom>
              <a:avLst/>
              <a:gdLst>
                <a:gd name="T0" fmla="*/ 2 w 828"/>
                <a:gd name="T1" fmla="*/ 454 h 933"/>
                <a:gd name="T2" fmla="*/ 27 w 828"/>
                <a:gd name="T3" fmla="*/ 416 h 933"/>
                <a:gd name="T4" fmla="*/ 65 w 828"/>
                <a:gd name="T5" fmla="*/ 391 h 933"/>
                <a:gd name="T6" fmla="*/ 102 w 828"/>
                <a:gd name="T7" fmla="*/ 228 h 933"/>
                <a:gd name="T8" fmla="*/ 240 w 828"/>
                <a:gd name="T9" fmla="*/ 115 h 933"/>
                <a:gd name="T10" fmla="*/ 365 w 828"/>
                <a:gd name="T11" fmla="*/ 15 h 933"/>
                <a:gd name="T12" fmla="*/ 403 w 828"/>
                <a:gd name="T13" fmla="*/ 3 h 933"/>
                <a:gd name="T14" fmla="*/ 578 w 828"/>
                <a:gd name="T15" fmla="*/ 15 h 933"/>
                <a:gd name="T16" fmla="*/ 590 w 828"/>
                <a:gd name="T17" fmla="*/ 53 h 933"/>
                <a:gd name="T18" fmla="*/ 691 w 828"/>
                <a:gd name="T19" fmla="*/ 65 h 933"/>
                <a:gd name="T20" fmla="*/ 791 w 828"/>
                <a:gd name="T21" fmla="*/ 141 h 933"/>
                <a:gd name="T22" fmla="*/ 803 w 828"/>
                <a:gd name="T23" fmla="*/ 391 h 933"/>
                <a:gd name="T24" fmla="*/ 828 w 828"/>
                <a:gd name="T25" fmla="*/ 429 h 933"/>
                <a:gd name="T26" fmla="*/ 791 w 828"/>
                <a:gd name="T27" fmla="*/ 742 h 933"/>
                <a:gd name="T28" fmla="*/ 2 w 828"/>
                <a:gd name="T29" fmla="*/ 591 h 933"/>
                <a:gd name="T30" fmla="*/ 14 w 828"/>
                <a:gd name="T31" fmla="*/ 466 h 933"/>
                <a:gd name="T32" fmla="*/ 52 w 828"/>
                <a:gd name="T33" fmla="*/ 454 h 933"/>
                <a:gd name="T34" fmla="*/ 2 w 828"/>
                <a:gd name="T35" fmla="*/ 454 h 9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8"/>
                <a:gd name="T55" fmla="*/ 0 h 933"/>
                <a:gd name="T56" fmla="*/ 828 w 828"/>
                <a:gd name="T57" fmla="*/ 933 h 9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8" h="933">
                  <a:moveTo>
                    <a:pt x="2" y="454"/>
                  </a:moveTo>
                  <a:cubicBezTo>
                    <a:pt x="10" y="441"/>
                    <a:pt x="16" y="427"/>
                    <a:pt x="27" y="416"/>
                  </a:cubicBezTo>
                  <a:cubicBezTo>
                    <a:pt x="38" y="405"/>
                    <a:pt x="60" y="405"/>
                    <a:pt x="65" y="391"/>
                  </a:cubicBezTo>
                  <a:cubicBezTo>
                    <a:pt x="94" y="304"/>
                    <a:pt x="48" y="282"/>
                    <a:pt x="102" y="228"/>
                  </a:cubicBezTo>
                  <a:cubicBezTo>
                    <a:pt x="144" y="186"/>
                    <a:pt x="199" y="158"/>
                    <a:pt x="240" y="115"/>
                  </a:cubicBezTo>
                  <a:cubicBezTo>
                    <a:pt x="263" y="45"/>
                    <a:pt x="295" y="38"/>
                    <a:pt x="365" y="15"/>
                  </a:cubicBezTo>
                  <a:cubicBezTo>
                    <a:pt x="378" y="11"/>
                    <a:pt x="403" y="3"/>
                    <a:pt x="403" y="3"/>
                  </a:cubicBezTo>
                  <a:cubicBezTo>
                    <a:pt x="461" y="7"/>
                    <a:pt x="522" y="0"/>
                    <a:pt x="578" y="15"/>
                  </a:cubicBezTo>
                  <a:cubicBezTo>
                    <a:pt x="591" y="18"/>
                    <a:pt x="578" y="48"/>
                    <a:pt x="590" y="53"/>
                  </a:cubicBezTo>
                  <a:cubicBezTo>
                    <a:pt x="621" y="67"/>
                    <a:pt x="657" y="61"/>
                    <a:pt x="691" y="65"/>
                  </a:cubicBezTo>
                  <a:cubicBezTo>
                    <a:pt x="725" y="116"/>
                    <a:pt x="742" y="107"/>
                    <a:pt x="791" y="141"/>
                  </a:cubicBezTo>
                  <a:cubicBezTo>
                    <a:pt x="795" y="224"/>
                    <a:pt x="792" y="308"/>
                    <a:pt x="803" y="391"/>
                  </a:cubicBezTo>
                  <a:cubicBezTo>
                    <a:pt x="805" y="406"/>
                    <a:pt x="828" y="414"/>
                    <a:pt x="828" y="429"/>
                  </a:cubicBezTo>
                  <a:cubicBezTo>
                    <a:pt x="828" y="634"/>
                    <a:pt x="827" y="628"/>
                    <a:pt x="791" y="742"/>
                  </a:cubicBezTo>
                  <a:cubicBezTo>
                    <a:pt x="193" y="731"/>
                    <a:pt x="110" y="933"/>
                    <a:pt x="2" y="591"/>
                  </a:cubicBezTo>
                  <a:cubicBezTo>
                    <a:pt x="6" y="549"/>
                    <a:pt x="0" y="505"/>
                    <a:pt x="14" y="466"/>
                  </a:cubicBezTo>
                  <a:cubicBezTo>
                    <a:pt x="19" y="454"/>
                    <a:pt x="61" y="463"/>
                    <a:pt x="52" y="454"/>
                  </a:cubicBezTo>
                  <a:cubicBezTo>
                    <a:pt x="40" y="442"/>
                    <a:pt x="19" y="454"/>
                    <a:pt x="2" y="454"/>
                  </a:cubicBezTo>
                  <a:close/>
                </a:path>
              </a:pathLst>
            </a:custGeom>
            <a:solidFill>
              <a:srgbClr val="F5F13D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132"/>
            <p:cNvSpPr>
              <a:spLocks/>
            </p:cNvSpPr>
            <p:nvPr/>
          </p:nvSpPr>
          <p:spPr bwMode="auto">
            <a:xfrm>
              <a:off x="2374" y="1005"/>
              <a:ext cx="212" cy="89"/>
            </a:xfrm>
            <a:custGeom>
              <a:avLst/>
              <a:gdLst>
                <a:gd name="T0" fmla="*/ 0 w 212"/>
                <a:gd name="T1" fmla="*/ 0 h 89"/>
                <a:gd name="T2" fmla="*/ 212 w 212"/>
                <a:gd name="T3" fmla="*/ 37 h 89"/>
                <a:gd name="T4" fmla="*/ 0 60000 65536"/>
                <a:gd name="T5" fmla="*/ 0 60000 65536"/>
                <a:gd name="T6" fmla="*/ 0 w 212"/>
                <a:gd name="T7" fmla="*/ 0 h 89"/>
                <a:gd name="T8" fmla="*/ 212 w 212"/>
                <a:gd name="T9" fmla="*/ 89 h 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2" h="89">
                  <a:moveTo>
                    <a:pt x="0" y="0"/>
                  </a:moveTo>
                  <a:cubicBezTo>
                    <a:pt x="60" y="89"/>
                    <a:pt x="10" y="37"/>
                    <a:pt x="212" y="37"/>
                  </a:cubicBezTo>
                </a:path>
              </a:pathLst>
            </a:custGeom>
            <a:noFill/>
            <a:ln w="127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133"/>
            <p:cNvSpPr>
              <a:spLocks/>
            </p:cNvSpPr>
            <p:nvPr/>
          </p:nvSpPr>
          <p:spPr bwMode="auto">
            <a:xfrm>
              <a:off x="2352" y="1150"/>
              <a:ext cx="238" cy="32"/>
            </a:xfrm>
            <a:custGeom>
              <a:avLst/>
              <a:gdLst>
                <a:gd name="T0" fmla="*/ 0 w 238"/>
                <a:gd name="T1" fmla="*/ 0 h 32"/>
                <a:gd name="T2" fmla="*/ 238 w 238"/>
                <a:gd name="T3" fmla="*/ 12 h 32"/>
                <a:gd name="T4" fmla="*/ 0 60000 65536"/>
                <a:gd name="T5" fmla="*/ 0 60000 65536"/>
                <a:gd name="T6" fmla="*/ 0 w 238"/>
                <a:gd name="T7" fmla="*/ 0 h 32"/>
                <a:gd name="T8" fmla="*/ 238 w 238"/>
                <a:gd name="T9" fmla="*/ 32 h 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8" h="32">
                  <a:moveTo>
                    <a:pt x="0" y="0"/>
                  </a:moveTo>
                  <a:cubicBezTo>
                    <a:pt x="102" y="32"/>
                    <a:pt x="25" y="12"/>
                    <a:pt x="238" y="12"/>
                  </a:cubicBezTo>
                </a:path>
              </a:pathLst>
            </a:custGeom>
            <a:noFill/>
            <a:ln w="127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134"/>
            <p:cNvSpPr>
              <a:spLocks/>
            </p:cNvSpPr>
            <p:nvPr/>
          </p:nvSpPr>
          <p:spPr bwMode="auto">
            <a:xfrm>
              <a:off x="2352" y="1412"/>
              <a:ext cx="238" cy="1"/>
            </a:xfrm>
            <a:custGeom>
              <a:avLst/>
              <a:gdLst>
                <a:gd name="T0" fmla="*/ 0 w 238"/>
                <a:gd name="T1" fmla="*/ 0 h 1"/>
                <a:gd name="T2" fmla="*/ 238 w 238"/>
                <a:gd name="T3" fmla="*/ 0 h 1"/>
                <a:gd name="T4" fmla="*/ 0 60000 65536"/>
                <a:gd name="T5" fmla="*/ 0 60000 65536"/>
                <a:gd name="T6" fmla="*/ 0 w 238"/>
                <a:gd name="T7" fmla="*/ 0 h 1"/>
                <a:gd name="T8" fmla="*/ 238 w 23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8" h="1">
                  <a:moveTo>
                    <a:pt x="0" y="0"/>
                  </a:moveTo>
                  <a:cubicBezTo>
                    <a:pt x="79" y="0"/>
                    <a:pt x="159" y="0"/>
                    <a:pt x="238" y="0"/>
                  </a:cubicBezTo>
                </a:path>
              </a:pathLst>
            </a:custGeom>
            <a:noFill/>
            <a:ln w="127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Oval 135"/>
            <p:cNvSpPr>
              <a:spLocks noChangeArrowheads="1"/>
            </p:cNvSpPr>
            <p:nvPr/>
          </p:nvSpPr>
          <p:spPr bwMode="auto">
            <a:xfrm>
              <a:off x="2400" y="609"/>
              <a:ext cx="240" cy="2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48" name="Freeform 136"/>
            <p:cNvSpPr>
              <a:spLocks/>
            </p:cNvSpPr>
            <p:nvPr/>
          </p:nvSpPr>
          <p:spPr bwMode="auto">
            <a:xfrm>
              <a:off x="2586" y="1094"/>
              <a:ext cx="838" cy="840"/>
            </a:xfrm>
            <a:custGeom>
              <a:avLst/>
              <a:gdLst>
                <a:gd name="T0" fmla="*/ 4 w 838"/>
                <a:gd name="T1" fmla="*/ 68 h 840"/>
                <a:gd name="T2" fmla="*/ 16 w 838"/>
                <a:gd name="T3" fmla="*/ 644 h 840"/>
                <a:gd name="T4" fmla="*/ 129 w 838"/>
                <a:gd name="T5" fmla="*/ 694 h 840"/>
                <a:gd name="T6" fmla="*/ 167 w 838"/>
                <a:gd name="T7" fmla="*/ 707 h 840"/>
                <a:gd name="T8" fmla="*/ 542 w 838"/>
                <a:gd name="T9" fmla="*/ 757 h 840"/>
                <a:gd name="T10" fmla="*/ 693 w 838"/>
                <a:gd name="T11" fmla="*/ 719 h 840"/>
                <a:gd name="T12" fmla="*/ 768 w 838"/>
                <a:gd name="T13" fmla="*/ 694 h 840"/>
                <a:gd name="T14" fmla="*/ 780 w 838"/>
                <a:gd name="T15" fmla="*/ 606 h 840"/>
                <a:gd name="T16" fmla="*/ 818 w 838"/>
                <a:gd name="T17" fmla="*/ 594 h 840"/>
                <a:gd name="T18" fmla="*/ 780 w 838"/>
                <a:gd name="T19" fmla="*/ 344 h 840"/>
                <a:gd name="T20" fmla="*/ 755 w 838"/>
                <a:gd name="T21" fmla="*/ 268 h 840"/>
                <a:gd name="T22" fmla="*/ 743 w 838"/>
                <a:gd name="T23" fmla="*/ 231 h 840"/>
                <a:gd name="T24" fmla="*/ 455 w 838"/>
                <a:gd name="T25" fmla="*/ 156 h 840"/>
                <a:gd name="T26" fmla="*/ 79 w 838"/>
                <a:gd name="T27" fmla="*/ 81 h 840"/>
                <a:gd name="T28" fmla="*/ 41 w 838"/>
                <a:gd name="T29" fmla="*/ 68 h 840"/>
                <a:gd name="T30" fmla="*/ 4 w 838"/>
                <a:gd name="T31" fmla="*/ 68 h 8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38"/>
                <a:gd name="T49" fmla="*/ 0 h 840"/>
                <a:gd name="T50" fmla="*/ 838 w 838"/>
                <a:gd name="T51" fmla="*/ 840 h 8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38" h="840">
                  <a:moveTo>
                    <a:pt x="4" y="68"/>
                  </a:moveTo>
                  <a:cubicBezTo>
                    <a:pt x="8" y="260"/>
                    <a:pt x="0" y="453"/>
                    <a:pt x="16" y="644"/>
                  </a:cubicBezTo>
                  <a:cubicBezTo>
                    <a:pt x="17" y="662"/>
                    <a:pt x="95" y="683"/>
                    <a:pt x="129" y="694"/>
                  </a:cubicBezTo>
                  <a:cubicBezTo>
                    <a:pt x="142" y="698"/>
                    <a:pt x="167" y="707"/>
                    <a:pt x="167" y="707"/>
                  </a:cubicBezTo>
                  <a:cubicBezTo>
                    <a:pt x="257" y="840"/>
                    <a:pt x="343" y="765"/>
                    <a:pt x="542" y="757"/>
                  </a:cubicBezTo>
                  <a:cubicBezTo>
                    <a:pt x="785" y="729"/>
                    <a:pt x="577" y="770"/>
                    <a:pt x="693" y="719"/>
                  </a:cubicBezTo>
                  <a:cubicBezTo>
                    <a:pt x="717" y="708"/>
                    <a:pt x="768" y="694"/>
                    <a:pt x="768" y="694"/>
                  </a:cubicBezTo>
                  <a:cubicBezTo>
                    <a:pt x="772" y="665"/>
                    <a:pt x="767" y="632"/>
                    <a:pt x="780" y="606"/>
                  </a:cubicBezTo>
                  <a:cubicBezTo>
                    <a:pt x="786" y="594"/>
                    <a:pt x="817" y="607"/>
                    <a:pt x="818" y="594"/>
                  </a:cubicBezTo>
                  <a:cubicBezTo>
                    <a:pt x="838" y="416"/>
                    <a:pt x="838" y="430"/>
                    <a:pt x="780" y="344"/>
                  </a:cubicBezTo>
                  <a:cubicBezTo>
                    <a:pt x="772" y="319"/>
                    <a:pt x="763" y="293"/>
                    <a:pt x="755" y="268"/>
                  </a:cubicBezTo>
                  <a:cubicBezTo>
                    <a:pt x="751" y="256"/>
                    <a:pt x="755" y="235"/>
                    <a:pt x="743" y="231"/>
                  </a:cubicBezTo>
                  <a:cubicBezTo>
                    <a:pt x="643" y="198"/>
                    <a:pt x="560" y="169"/>
                    <a:pt x="455" y="156"/>
                  </a:cubicBezTo>
                  <a:cubicBezTo>
                    <a:pt x="335" y="115"/>
                    <a:pt x="205" y="94"/>
                    <a:pt x="79" y="81"/>
                  </a:cubicBezTo>
                  <a:cubicBezTo>
                    <a:pt x="66" y="77"/>
                    <a:pt x="51" y="76"/>
                    <a:pt x="41" y="68"/>
                  </a:cubicBezTo>
                  <a:cubicBezTo>
                    <a:pt x="3" y="37"/>
                    <a:pt x="26" y="0"/>
                    <a:pt x="4" y="68"/>
                  </a:cubicBezTo>
                  <a:close/>
                </a:path>
              </a:pathLst>
            </a:custGeom>
            <a:solidFill>
              <a:srgbClr val="F5F13D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Oval 137"/>
            <p:cNvSpPr>
              <a:spLocks noChangeArrowheads="1"/>
            </p:cNvSpPr>
            <p:nvPr/>
          </p:nvSpPr>
          <p:spPr bwMode="auto">
            <a:xfrm>
              <a:off x="1862" y="757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50" name="Oval 138"/>
            <p:cNvSpPr>
              <a:spLocks noChangeArrowheads="1"/>
            </p:cNvSpPr>
            <p:nvPr/>
          </p:nvSpPr>
          <p:spPr bwMode="auto">
            <a:xfrm>
              <a:off x="1849" y="757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51" name="Oval 139"/>
            <p:cNvSpPr>
              <a:spLocks noChangeArrowheads="1"/>
            </p:cNvSpPr>
            <p:nvPr/>
          </p:nvSpPr>
          <p:spPr bwMode="auto">
            <a:xfrm>
              <a:off x="1622" y="417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52" name="Oval 140"/>
            <p:cNvSpPr>
              <a:spLocks noChangeArrowheads="1"/>
            </p:cNvSpPr>
            <p:nvPr/>
          </p:nvSpPr>
          <p:spPr bwMode="auto">
            <a:xfrm>
              <a:off x="1670" y="417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53" name="Oval 141"/>
            <p:cNvSpPr>
              <a:spLocks noChangeArrowheads="1"/>
            </p:cNvSpPr>
            <p:nvPr/>
          </p:nvSpPr>
          <p:spPr bwMode="auto">
            <a:xfrm>
              <a:off x="3120" y="912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54" name="Oval 142"/>
            <p:cNvSpPr>
              <a:spLocks noChangeArrowheads="1"/>
            </p:cNvSpPr>
            <p:nvPr/>
          </p:nvSpPr>
          <p:spPr bwMode="auto">
            <a:xfrm>
              <a:off x="3216" y="897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55" name="Oval 143"/>
            <p:cNvSpPr>
              <a:spLocks noChangeArrowheads="1"/>
            </p:cNvSpPr>
            <p:nvPr/>
          </p:nvSpPr>
          <p:spPr bwMode="auto">
            <a:xfrm>
              <a:off x="1686" y="1525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56" name="Oval 144"/>
            <p:cNvSpPr>
              <a:spLocks noChangeArrowheads="1"/>
            </p:cNvSpPr>
            <p:nvPr/>
          </p:nvSpPr>
          <p:spPr bwMode="auto">
            <a:xfrm>
              <a:off x="1734" y="1525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57" name="Oval 145"/>
            <p:cNvSpPr>
              <a:spLocks noChangeArrowheads="1"/>
            </p:cNvSpPr>
            <p:nvPr/>
          </p:nvSpPr>
          <p:spPr bwMode="auto">
            <a:xfrm>
              <a:off x="1798" y="1200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58" name="Oval 146"/>
            <p:cNvSpPr>
              <a:spLocks noChangeArrowheads="1"/>
            </p:cNvSpPr>
            <p:nvPr/>
          </p:nvSpPr>
          <p:spPr bwMode="auto">
            <a:xfrm>
              <a:off x="1895" y="1237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59" name="Oval 147"/>
            <p:cNvSpPr>
              <a:spLocks noChangeArrowheads="1"/>
            </p:cNvSpPr>
            <p:nvPr/>
          </p:nvSpPr>
          <p:spPr bwMode="auto">
            <a:xfrm>
              <a:off x="3088" y="509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60" name="Oval 148"/>
            <p:cNvSpPr>
              <a:spLocks noChangeArrowheads="1"/>
            </p:cNvSpPr>
            <p:nvPr/>
          </p:nvSpPr>
          <p:spPr bwMode="auto">
            <a:xfrm>
              <a:off x="3152" y="519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61" name="Oval 149"/>
            <p:cNvSpPr>
              <a:spLocks noChangeArrowheads="1"/>
            </p:cNvSpPr>
            <p:nvPr/>
          </p:nvSpPr>
          <p:spPr bwMode="auto">
            <a:xfrm>
              <a:off x="3072" y="1281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62" name="Oval 150"/>
            <p:cNvSpPr>
              <a:spLocks noChangeArrowheads="1"/>
            </p:cNvSpPr>
            <p:nvPr/>
          </p:nvSpPr>
          <p:spPr bwMode="auto">
            <a:xfrm>
              <a:off x="3120" y="1281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63" name="Oval 151"/>
            <p:cNvSpPr>
              <a:spLocks noChangeArrowheads="1"/>
            </p:cNvSpPr>
            <p:nvPr/>
          </p:nvSpPr>
          <p:spPr bwMode="auto">
            <a:xfrm>
              <a:off x="3072" y="1617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64" name="Oval 152"/>
            <p:cNvSpPr>
              <a:spLocks noChangeArrowheads="1"/>
            </p:cNvSpPr>
            <p:nvPr/>
          </p:nvSpPr>
          <p:spPr bwMode="auto">
            <a:xfrm>
              <a:off x="3120" y="1617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65" name="Oval 153"/>
            <p:cNvSpPr>
              <a:spLocks noChangeArrowheads="1"/>
            </p:cNvSpPr>
            <p:nvPr/>
          </p:nvSpPr>
          <p:spPr bwMode="auto">
            <a:xfrm>
              <a:off x="2717" y="758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66" name="Oval 154"/>
            <p:cNvSpPr>
              <a:spLocks noChangeArrowheads="1"/>
            </p:cNvSpPr>
            <p:nvPr/>
          </p:nvSpPr>
          <p:spPr bwMode="auto">
            <a:xfrm>
              <a:off x="2813" y="752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67" name="Oval 155"/>
            <p:cNvSpPr>
              <a:spLocks noChangeArrowheads="1"/>
            </p:cNvSpPr>
            <p:nvPr/>
          </p:nvSpPr>
          <p:spPr bwMode="auto">
            <a:xfrm>
              <a:off x="2784" y="1377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68" name="Oval 156"/>
            <p:cNvSpPr>
              <a:spLocks noChangeArrowheads="1"/>
            </p:cNvSpPr>
            <p:nvPr/>
          </p:nvSpPr>
          <p:spPr bwMode="auto">
            <a:xfrm>
              <a:off x="2832" y="1377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69" name="Oval 157"/>
            <p:cNvSpPr>
              <a:spLocks noChangeArrowheads="1"/>
            </p:cNvSpPr>
            <p:nvPr/>
          </p:nvSpPr>
          <p:spPr bwMode="auto">
            <a:xfrm>
              <a:off x="2054" y="565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70" name="Oval 158"/>
            <p:cNvSpPr>
              <a:spLocks noChangeArrowheads="1"/>
            </p:cNvSpPr>
            <p:nvPr/>
          </p:nvSpPr>
          <p:spPr bwMode="auto">
            <a:xfrm>
              <a:off x="2102" y="613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71" name="Oval 159"/>
            <p:cNvSpPr>
              <a:spLocks noChangeArrowheads="1"/>
            </p:cNvSpPr>
            <p:nvPr/>
          </p:nvSpPr>
          <p:spPr bwMode="auto">
            <a:xfrm>
              <a:off x="1942" y="1440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72" name="Oval 160"/>
            <p:cNvSpPr>
              <a:spLocks noChangeArrowheads="1"/>
            </p:cNvSpPr>
            <p:nvPr/>
          </p:nvSpPr>
          <p:spPr bwMode="auto">
            <a:xfrm>
              <a:off x="2022" y="1429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73" name="Freeform 161"/>
            <p:cNvSpPr>
              <a:spLocks/>
            </p:cNvSpPr>
            <p:nvPr/>
          </p:nvSpPr>
          <p:spPr bwMode="auto">
            <a:xfrm>
              <a:off x="2580" y="225"/>
              <a:ext cx="434" cy="424"/>
            </a:xfrm>
            <a:custGeom>
              <a:avLst/>
              <a:gdLst>
                <a:gd name="T0" fmla="*/ 0 w 468"/>
                <a:gd name="T1" fmla="*/ 457 h 421"/>
                <a:gd name="T2" fmla="*/ 6 w 468"/>
                <a:gd name="T3" fmla="*/ 170 h 421"/>
                <a:gd name="T4" fmla="*/ 71 w 468"/>
                <a:gd name="T5" fmla="*/ 32 h 421"/>
                <a:gd name="T6" fmla="*/ 152 w 468"/>
                <a:gd name="T7" fmla="*/ 45 h 421"/>
                <a:gd name="T8" fmla="*/ 158 w 468"/>
                <a:gd name="T9" fmla="*/ 95 h 421"/>
                <a:gd name="T10" fmla="*/ 187 w 468"/>
                <a:gd name="T11" fmla="*/ 70 h 421"/>
                <a:gd name="T12" fmla="*/ 158 w 468"/>
                <a:gd name="T13" fmla="*/ 2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8"/>
                <a:gd name="T22" fmla="*/ 0 h 421"/>
                <a:gd name="T23" fmla="*/ 468 w 468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8" h="421">
                  <a:moveTo>
                    <a:pt x="0" y="421"/>
                  </a:moveTo>
                  <a:cubicBezTo>
                    <a:pt x="4" y="333"/>
                    <a:pt x="1" y="245"/>
                    <a:pt x="12" y="158"/>
                  </a:cubicBezTo>
                  <a:cubicBezTo>
                    <a:pt x="20" y="95"/>
                    <a:pt x="123" y="50"/>
                    <a:pt x="175" y="32"/>
                  </a:cubicBezTo>
                  <a:cubicBezTo>
                    <a:pt x="242" y="36"/>
                    <a:pt x="311" y="29"/>
                    <a:pt x="376" y="45"/>
                  </a:cubicBezTo>
                  <a:cubicBezTo>
                    <a:pt x="389" y="48"/>
                    <a:pt x="375" y="79"/>
                    <a:pt x="388" y="83"/>
                  </a:cubicBezTo>
                  <a:cubicBezTo>
                    <a:pt x="412" y="90"/>
                    <a:pt x="438" y="74"/>
                    <a:pt x="463" y="70"/>
                  </a:cubicBezTo>
                  <a:cubicBezTo>
                    <a:pt x="446" y="0"/>
                    <a:pt x="468" y="20"/>
                    <a:pt x="388" y="20"/>
                  </a:cubicBezTo>
                </a:path>
              </a:pathLst>
            </a:custGeom>
            <a:noFill/>
            <a:ln w="127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162"/>
            <p:cNvSpPr>
              <a:spLocks/>
            </p:cNvSpPr>
            <p:nvPr/>
          </p:nvSpPr>
          <p:spPr bwMode="auto">
            <a:xfrm>
              <a:off x="2051" y="81"/>
              <a:ext cx="451" cy="526"/>
            </a:xfrm>
            <a:custGeom>
              <a:avLst/>
              <a:gdLst>
                <a:gd name="T0" fmla="*/ 451 w 451"/>
                <a:gd name="T1" fmla="*/ 526 h 526"/>
                <a:gd name="T2" fmla="*/ 439 w 451"/>
                <a:gd name="T3" fmla="*/ 388 h 526"/>
                <a:gd name="T4" fmla="*/ 301 w 451"/>
                <a:gd name="T5" fmla="*/ 226 h 526"/>
                <a:gd name="T6" fmla="*/ 263 w 451"/>
                <a:gd name="T7" fmla="*/ 188 h 526"/>
                <a:gd name="T8" fmla="*/ 113 w 451"/>
                <a:gd name="T9" fmla="*/ 100 h 526"/>
                <a:gd name="T10" fmla="*/ 38 w 451"/>
                <a:gd name="T11" fmla="*/ 75 h 526"/>
                <a:gd name="T12" fmla="*/ 13 w 451"/>
                <a:gd name="T13" fmla="*/ 38 h 526"/>
                <a:gd name="T14" fmla="*/ 0 w 451"/>
                <a:gd name="T15" fmla="*/ 0 h 5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1"/>
                <a:gd name="T25" fmla="*/ 0 h 526"/>
                <a:gd name="T26" fmla="*/ 451 w 451"/>
                <a:gd name="T27" fmla="*/ 526 h 5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1" h="526">
                  <a:moveTo>
                    <a:pt x="451" y="526"/>
                  </a:moveTo>
                  <a:cubicBezTo>
                    <a:pt x="447" y="480"/>
                    <a:pt x="446" y="434"/>
                    <a:pt x="439" y="388"/>
                  </a:cubicBezTo>
                  <a:cubicBezTo>
                    <a:pt x="423" y="278"/>
                    <a:pt x="361" y="286"/>
                    <a:pt x="301" y="226"/>
                  </a:cubicBezTo>
                  <a:cubicBezTo>
                    <a:pt x="288" y="213"/>
                    <a:pt x="277" y="199"/>
                    <a:pt x="263" y="188"/>
                  </a:cubicBezTo>
                  <a:cubicBezTo>
                    <a:pt x="221" y="155"/>
                    <a:pt x="162" y="122"/>
                    <a:pt x="113" y="100"/>
                  </a:cubicBezTo>
                  <a:cubicBezTo>
                    <a:pt x="89" y="89"/>
                    <a:pt x="38" y="75"/>
                    <a:pt x="38" y="75"/>
                  </a:cubicBezTo>
                  <a:cubicBezTo>
                    <a:pt x="30" y="63"/>
                    <a:pt x="20" y="51"/>
                    <a:pt x="13" y="38"/>
                  </a:cubicBezTo>
                  <a:cubicBezTo>
                    <a:pt x="7" y="26"/>
                    <a:pt x="0" y="0"/>
                    <a:pt x="0" y="0"/>
                  </a:cubicBezTo>
                </a:path>
              </a:pathLst>
            </a:custGeom>
            <a:noFill/>
            <a:ln w="127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92" name="Group 19"/>
          <p:cNvGrpSpPr>
            <a:grpSpLocks/>
          </p:cNvGrpSpPr>
          <p:nvPr/>
        </p:nvGrpSpPr>
        <p:grpSpPr bwMode="auto">
          <a:xfrm rot="3672648">
            <a:off x="4638675" y="3743325"/>
            <a:ext cx="293688" cy="274638"/>
            <a:chOff x="1510" y="81"/>
            <a:chExt cx="1914" cy="1853"/>
          </a:xfrm>
        </p:grpSpPr>
        <p:sp>
          <p:nvSpPr>
            <p:cNvPr id="93" name="Freeform 20"/>
            <p:cNvSpPr>
              <a:spLocks/>
            </p:cNvSpPr>
            <p:nvPr/>
          </p:nvSpPr>
          <p:spPr bwMode="auto">
            <a:xfrm rot="-314373">
              <a:off x="1510" y="270"/>
              <a:ext cx="912" cy="917"/>
            </a:xfrm>
            <a:custGeom>
              <a:avLst/>
              <a:gdLst>
                <a:gd name="T0" fmla="*/ 1 w 857"/>
                <a:gd name="T1" fmla="*/ 1288 h 754"/>
                <a:gd name="T2" fmla="*/ 127 w 857"/>
                <a:gd name="T3" fmla="*/ 2365 h 754"/>
                <a:gd name="T4" fmla="*/ 276 w 857"/>
                <a:gd name="T5" fmla="*/ 3559 h 754"/>
                <a:gd name="T6" fmla="*/ 427 w 857"/>
                <a:gd name="T7" fmla="*/ 4531 h 754"/>
                <a:gd name="T8" fmla="*/ 724 w 857"/>
                <a:gd name="T9" fmla="*/ 5822 h 754"/>
                <a:gd name="T10" fmla="*/ 1592 w 857"/>
                <a:gd name="T11" fmla="*/ 4741 h 754"/>
                <a:gd name="T12" fmla="*/ 1565 w 857"/>
                <a:gd name="T13" fmla="*/ 2154 h 754"/>
                <a:gd name="T14" fmla="*/ 1295 w 857"/>
                <a:gd name="T15" fmla="*/ 320 h 754"/>
                <a:gd name="T16" fmla="*/ 1044 w 857"/>
                <a:gd name="T17" fmla="*/ 0 h 754"/>
                <a:gd name="T18" fmla="*/ 301 w 857"/>
                <a:gd name="T19" fmla="*/ 108 h 754"/>
                <a:gd name="T20" fmla="*/ 176 w 857"/>
                <a:gd name="T21" fmla="*/ 213 h 754"/>
                <a:gd name="T22" fmla="*/ 52 w 857"/>
                <a:gd name="T23" fmla="*/ 750 h 754"/>
                <a:gd name="T24" fmla="*/ 1 w 857"/>
                <a:gd name="T25" fmla="*/ 1288 h 7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57"/>
                <a:gd name="T40" fmla="*/ 0 h 754"/>
                <a:gd name="T41" fmla="*/ 857 w 857"/>
                <a:gd name="T42" fmla="*/ 754 h 7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57" h="754">
                  <a:moveTo>
                    <a:pt x="1" y="150"/>
                  </a:moveTo>
                  <a:cubicBezTo>
                    <a:pt x="17" y="196"/>
                    <a:pt x="37" y="235"/>
                    <a:pt x="64" y="275"/>
                  </a:cubicBezTo>
                  <a:cubicBezTo>
                    <a:pt x="81" y="339"/>
                    <a:pt x="112" y="358"/>
                    <a:pt x="139" y="413"/>
                  </a:cubicBezTo>
                  <a:cubicBezTo>
                    <a:pt x="163" y="460"/>
                    <a:pt x="176" y="486"/>
                    <a:pt x="214" y="526"/>
                  </a:cubicBezTo>
                  <a:cubicBezTo>
                    <a:pt x="241" y="602"/>
                    <a:pt x="289" y="650"/>
                    <a:pt x="365" y="676"/>
                  </a:cubicBezTo>
                  <a:cubicBezTo>
                    <a:pt x="857" y="659"/>
                    <a:pt x="666" y="754"/>
                    <a:pt x="803" y="551"/>
                  </a:cubicBezTo>
                  <a:cubicBezTo>
                    <a:pt x="799" y="451"/>
                    <a:pt x="800" y="350"/>
                    <a:pt x="790" y="250"/>
                  </a:cubicBezTo>
                  <a:cubicBezTo>
                    <a:pt x="782" y="169"/>
                    <a:pt x="727" y="74"/>
                    <a:pt x="653" y="37"/>
                  </a:cubicBezTo>
                  <a:cubicBezTo>
                    <a:pt x="615" y="18"/>
                    <a:pt x="567" y="13"/>
                    <a:pt x="527" y="0"/>
                  </a:cubicBezTo>
                  <a:cubicBezTo>
                    <a:pt x="402" y="4"/>
                    <a:pt x="277" y="5"/>
                    <a:pt x="152" y="12"/>
                  </a:cubicBezTo>
                  <a:cubicBezTo>
                    <a:pt x="131" y="13"/>
                    <a:pt x="108" y="14"/>
                    <a:pt x="89" y="25"/>
                  </a:cubicBezTo>
                  <a:cubicBezTo>
                    <a:pt x="63" y="40"/>
                    <a:pt x="51" y="71"/>
                    <a:pt x="26" y="87"/>
                  </a:cubicBezTo>
                  <a:cubicBezTo>
                    <a:pt x="0" y="167"/>
                    <a:pt x="1" y="190"/>
                    <a:pt x="1" y="150"/>
                  </a:cubicBezTo>
                  <a:close/>
                </a:path>
              </a:pathLst>
            </a:custGeom>
            <a:solidFill>
              <a:srgbClr val="F5F13D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21"/>
            <p:cNvSpPr>
              <a:spLocks/>
            </p:cNvSpPr>
            <p:nvPr/>
          </p:nvSpPr>
          <p:spPr bwMode="auto">
            <a:xfrm>
              <a:off x="1520" y="794"/>
              <a:ext cx="934" cy="1104"/>
            </a:xfrm>
            <a:custGeom>
              <a:avLst/>
              <a:gdLst>
                <a:gd name="T0" fmla="*/ 1373 w 886"/>
                <a:gd name="T1" fmla="*/ 1130 h 971"/>
                <a:gd name="T2" fmla="*/ 971 w 886"/>
                <a:gd name="T3" fmla="*/ 973 h 971"/>
                <a:gd name="T4" fmla="*/ 301 w 886"/>
                <a:gd name="T5" fmla="*/ 1492 h 971"/>
                <a:gd name="T6" fmla="*/ 188 w 886"/>
                <a:gd name="T7" fmla="*/ 2050 h 971"/>
                <a:gd name="T8" fmla="*/ 122 w 886"/>
                <a:gd name="T9" fmla="*/ 2616 h 971"/>
                <a:gd name="T10" fmla="*/ 591 w 886"/>
                <a:gd name="T11" fmla="*/ 3646 h 971"/>
                <a:gd name="T12" fmla="*/ 657 w 886"/>
                <a:gd name="T13" fmla="*/ 3693 h 971"/>
                <a:gd name="T14" fmla="*/ 1150 w 886"/>
                <a:gd name="T15" fmla="*/ 3548 h 971"/>
                <a:gd name="T16" fmla="*/ 1263 w 886"/>
                <a:gd name="T17" fmla="*/ 3339 h 971"/>
                <a:gd name="T18" fmla="*/ 1284 w 886"/>
                <a:gd name="T19" fmla="*/ 3185 h 971"/>
                <a:gd name="T20" fmla="*/ 1327 w 886"/>
                <a:gd name="T21" fmla="*/ 3029 h 971"/>
                <a:gd name="T22" fmla="*/ 1397 w 886"/>
                <a:gd name="T23" fmla="*/ 1023 h 971"/>
                <a:gd name="T24" fmla="*/ 1418 w 886"/>
                <a:gd name="T25" fmla="*/ 666 h 971"/>
                <a:gd name="T26" fmla="*/ 1511 w 886"/>
                <a:gd name="T27" fmla="*/ 100 h 971"/>
                <a:gd name="T28" fmla="*/ 1581 w 886"/>
                <a:gd name="T29" fmla="*/ 342 h 9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86"/>
                <a:gd name="T46" fmla="*/ 0 h 971"/>
                <a:gd name="T47" fmla="*/ 886 w 886"/>
                <a:gd name="T48" fmla="*/ 971 h 97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86" h="971">
                  <a:moveTo>
                    <a:pt x="769" y="275"/>
                  </a:moveTo>
                  <a:cubicBezTo>
                    <a:pt x="683" y="266"/>
                    <a:pt x="625" y="254"/>
                    <a:pt x="544" y="237"/>
                  </a:cubicBezTo>
                  <a:cubicBezTo>
                    <a:pt x="345" y="247"/>
                    <a:pt x="268" y="211"/>
                    <a:pt x="168" y="363"/>
                  </a:cubicBezTo>
                  <a:cubicBezTo>
                    <a:pt x="149" y="420"/>
                    <a:pt x="146" y="460"/>
                    <a:pt x="105" y="500"/>
                  </a:cubicBezTo>
                  <a:cubicBezTo>
                    <a:pt x="91" y="545"/>
                    <a:pt x="68" y="638"/>
                    <a:pt x="68" y="638"/>
                  </a:cubicBezTo>
                  <a:cubicBezTo>
                    <a:pt x="85" y="971"/>
                    <a:pt x="0" y="860"/>
                    <a:pt x="331" y="889"/>
                  </a:cubicBezTo>
                  <a:cubicBezTo>
                    <a:pt x="344" y="890"/>
                    <a:pt x="356" y="897"/>
                    <a:pt x="368" y="901"/>
                  </a:cubicBezTo>
                  <a:cubicBezTo>
                    <a:pt x="517" y="892"/>
                    <a:pt x="537" y="898"/>
                    <a:pt x="644" y="864"/>
                  </a:cubicBezTo>
                  <a:cubicBezTo>
                    <a:pt x="663" y="845"/>
                    <a:pt x="690" y="834"/>
                    <a:pt x="707" y="813"/>
                  </a:cubicBezTo>
                  <a:cubicBezTo>
                    <a:pt x="715" y="803"/>
                    <a:pt x="713" y="788"/>
                    <a:pt x="719" y="776"/>
                  </a:cubicBezTo>
                  <a:cubicBezTo>
                    <a:pt x="726" y="762"/>
                    <a:pt x="736" y="751"/>
                    <a:pt x="744" y="738"/>
                  </a:cubicBezTo>
                  <a:cubicBezTo>
                    <a:pt x="786" y="578"/>
                    <a:pt x="728" y="407"/>
                    <a:pt x="782" y="250"/>
                  </a:cubicBezTo>
                  <a:cubicBezTo>
                    <a:pt x="786" y="221"/>
                    <a:pt x="783" y="190"/>
                    <a:pt x="794" y="162"/>
                  </a:cubicBezTo>
                  <a:cubicBezTo>
                    <a:pt x="855" y="0"/>
                    <a:pt x="844" y="165"/>
                    <a:pt x="844" y="25"/>
                  </a:cubicBezTo>
                  <a:lnTo>
                    <a:pt x="886" y="83"/>
                  </a:lnTo>
                </a:path>
              </a:pathLst>
            </a:custGeom>
            <a:solidFill>
              <a:srgbClr val="F5F13D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22"/>
            <p:cNvSpPr>
              <a:spLocks/>
            </p:cNvSpPr>
            <p:nvPr/>
          </p:nvSpPr>
          <p:spPr bwMode="auto">
            <a:xfrm>
              <a:off x="2329" y="790"/>
              <a:ext cx="298" cy="783"/>
            </a:xfrm>
            <a:custGeom>
              <a:avLst/>
              <a:gdLst>
                <a:gd name="T0" fmla="*/ 61 w 298"/>
                <a:gd name="T1" fmla="*/ 347 h 783"/>
                <a:gd name="T2" fmla="*/ 73 w 298"/>
                <a:gd name="T3" fmla="*/ 172 h 783"/>
                <a:gd name="T4" fmla="*/ 186 w 298"/>
                <a:gd name="T5" fmla="*/ 21 h 783"/>
                <a:gd name="T6" fmla="*/ 236 w 298"/>
                <a:gd name="T7" fmla="*/ 147 h 783"/>
                <a:gd name="T8" fmla="*/ 286 w 298"/>
                <a:gd name="T9" fmla="*/ 159 h 783"/>
                <a:gd name="T10" fmla="*/ 298 w 298"/>
                <a:gd name="T11" fmla="*/ 197 h 783"/>
                <a:gd name="T12" fmla="*/ 223 w 298"/>
                <a:gd name="T13" fmla="*/ 21 h 783"/>
                <a:gd name="T14" fmla="*/ 198 w 298"/>
                <a:gd name="T15" fmla="*/ 59 h 783"/>
                <a:gd name="T16" fmla="*/ 211 w 298"/>
                <a:gd name="T17" fmla="*/ 21 h 783"/>
                <a:gd name="T18" fmla="*/ 236 w 298"/>
                <a:gd name="T19" fmla="*/ 59 h 783"/>
                <a:gd name="T20" fmla="*/ 273 w 298"/>
                <a:gd name="T21" fmla="*/ 72 h 783"/>
                <a:gd name="T22" fmla="*/ 261 w 298"/>
                <a:gd name="T23" fmla="*/ 622 h 783"/>
                <a:gd name="T24" fmla="*/ 198 w 298"/>
                <a:gd name="T25" fmla="*/ 710 h 783"/>
                <a:gd name="T26" fmla="*/ 61 w 298"/>
                <a:gd name="T27" fmla="*/ 723 h 783"/>
                <a:gd name="T28" fmla="*/ 36 w 298"/>
                <a:gd name="T29" fmla="*/ 572 h 783"/>
                <a:gd name="T30" fmla="*/ 123 w 298"/>
                <a:gd name="T31" fmla="*/ 172 h 783"/>
                <a:gd name="T32" fmla="*/ 148 w 298"/>
                <a:gd name="T33" fmla="*/ 134 h 783"/>
                <a:gd name="T34" fmla="*/ 161 w 298"/>
                <a:gd name="T35" fmla="*/ 97 h 7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8"/>
                <a:gd name="T55" fmla="*/ 0 h 783"/>
                <a:gd name="T56" fmla="*/ 298 w 298"/>
                <a:gd name="T57" fmla="*/ 783 h 78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8" h="783">
                  <a:moveTo>
                    <a:pt x="61" y="347"/>
                  </a:moveTo>
                  <a:cubicBezTo>
                    <a:pt x="65" y="289"/>
                    <a:pt x="59" y="229"/>
                    <a:pt x="73" y="172"/>
                  </a:cubicBezTo>
                  <a:cubicBezTo>
                    <a:pt x="85" y="124"/>
                    <a:pt x="149" y="58"/>
                    <a:pt x="186" y="21"/>
                  </a:cubicBezTo>
                  <a:cubicBezTo>
                    <a:pt x="279" y="54"/>
                    <a:pt x="162" y="0"/>
                    <a:pt x="236" y="147"/>
                  </a:cubicBezTo>
                  <a:cubicBezTo>
                    <a:pt x="244" y="162"/>
                    <a:pt x="269" y="155"/>
                    <a:pt x="286" y="159"/>
                  </a:cubicBezTo>
                  <a:cubicBezTo>
                    <a:pt x="290" y="172"/>
                    <a:pt x="298" y="210"/>
                    <a:pt x="298" y="197"/>
                  </a:cubicBezTo>
                  <a:cubicBezTo>
                    <a:pt x="298" y="120"/>
                    <a:pt x="285" y="62"/>
                    <a:pt x="223" y="21"/>
                  </a:cubicBezTo>
                  <a:cubicBezTo>
                    <a:pt x="215" y="34"/>
                    <a:pt x="213" y="59"/>
                    <a:pt x="198" y="59"/>
                  </a:cubicBezTo>
                  <a:cubicBezTo>
                    <a:pt x="185" y="59"/>
                    <a:pt x="198" y="21"/>
                    <a:pt x="211" y="21"/>
                  </a:cubicBezTo>
                  <a:cubicBezTo>
                    <a:pt x="226" y="21"/>
                    <a:pt x="224" y="49"/>
                    <a:pt x="236" y="59"/>
                  </a:cubicBezTo>
                  <a:cubicBezTo>
                    <a:pt x="246" y="67"/>
                    <a:pt x="261" y="68"/>
                    <a:pt x="273" y="72"/>
                  </a:cubicBezTo>
                  <a:cubicBezTo>
                    <a:pt x="269" y="255"/>
                    <a:pt x="272" y="439"/>
                    <a:pt x="261" y="622"/>
                  </a:cubicBezTo>
                  <a:cubicBezTo>
                    <a:pt x="256" y="703"/>
                    <a:pt x="249" y="694"/>
                    <a:pt x="198" y="710"/>
                  </a:cubicBezTo>
                  <a:cubicBezTo>
                    <a:pt x="164" y="733"/>
                    <a:pt x="107" y="783"/>
                    <a:pt x="61" y="723"/>
                  </a:cubicBezTo>
                  <a:cubicBezTo>
                    <a:pt x="30" y="683"/>
                    <a:pt x="36" y="572"/>
                    <a:pt x="36" y="572"/>
                  </a:cubicBezTo>
                  <a:cubicBezTo>
                    <a:pt x="41" y="450"/>
                    <a:pt x="0" y="255"/>
                    <a:pt x="123" y="172"/>
                  </a:cubicBezTo>
                  <a:cubicBezTo>
                    <a:pt x="131" y="159"/>
                    <a:pt x="141" y="148"/>
                    <a:pt x="148" y="134"/>
                  </a:cubicBezTo>
                  <a:cubicBezTo>
                    <a:pt x="154" y="122"/>
                    <a:pt x="161" y="97"/>
                    <a:pt x="161" y="97"/>
                  </a:cubicBezTo>
                </a:path>
              </a:pathLst>
            </a:custGeom>
            <a:solidFill>
              <a:schemeClr val="accent2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23"/>
            <p:cNvSpPr>
              <a:spLocks/>
            </p:cNvSpPr>
            <p:nvPr/>
          </p:nvSpPr>
          <p:spPr bwMode="auto">
            <a:xfrm>
              <a:off x="2570" y="410"/>
              <a:ext cx="828" cy="933"/>
            </a:xfrm>
            <a:custGeom>
              <a:avLst/>
              <a:gdLst>
                <a:gd name="T0" fmla="*/ 2 w 828"/>
                <a:gd name="T1" fmla="*/ 454 h 933"/>
                <a:gd name="T2" fmla="*/ 27 w 828"/>
                <a:gd name="T3" fmla="*/ 416 h 933"/>
                <a:gd name="T4" fmla="*/ 65 w 828"/>
                <a:gd name="T5" fmla="*/ 391 h 933"/>
                <a:gd name="T6" fmla="*/ 102 w 828"/>
                <a:gd name="T7" fmla="*/ 228 h 933"/>
                <a:gd name="T8" fmla="*/ 240 w 828"/>
                <a:gd name="T9" fmla="*/ 115 h 933"/>
                <a:gd name="T10" fmla="*/ 365 w 828"/>
                <a:gd name="T11" fmla="*/ 15 h 933"/>
                <a:gd name="T12" fmla="*/ 403 w 828"/>
                <a:gd name="T13" fmla="*/ 3 h 933"/>
                <a:gd name="T14" fmla="*/ 578 w 828"/>
                <a:gd name="T15" fmla="*/ 15 h 933"/>
                <a:gd name="T16" fmla="*/ 590 w 828"/>
                <a:gd name="T17" fmla="*/ 53 h 933"/>
                <a:gd name="T18" fmla="*/ 691 w 828"/>
                <a:gd name="T19" fmla="*/ 65 h 933"/>
                <a:gd name="T20" fmla="*/ 791 w 828"/>
                <a:gd name="T21" fmla="*/ 141 h 933"/>
                <a:gd name="T22" fmla="*/ 803 w 828"/>
                <a:gd name="T23" fmla="*/ 391 h 933"/>
                <a:gd name="T24" fmla="*/ 828 w 828"/>
                <a:gd name="T25" fmla="*/ 429 h 933"/>
                <a:gd name="T26" fmla="*/ 791 w 828"/>
                <a:gd name="T27" fmla="*/ 742 h 933"/>
                <a:gd name="T28" fmla="*/ 2 w 828"/>
                <a:gd name="T29" fmla="*/ 591 h 933"/>
                <a:gd name="T30" fmla="*/ 14 w 828"/>
                <a:gd name="T31" fmla="*/ 466 h 933"/>
                <a:gd name="T32" fmla="*/ 52 w 828"/>
                <a:gd name="T33" fmla="*/ 454 h 933"/>
                <a:gd name="T34" fmla="*/ 2 w 828"/>
                <a:gd name="T35" fmla="*/ 454 h 9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8"/>
                <a:gd name="T55" fmla="*/ 0 h 933"/>
                <a:gd name="T56" fmla="*/ 828 w 828"/>
                <a:gd name="T57" fmla="*/ 933 h 9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8" h="933">
                  <a:moveTo>
                    <a:pt x="2" y="454"/>
                  </a:moveTo>
                  <a:cubicBezTo>
                    <a:pt x="10" y="441"/>
                    <a:pt x="16" y="427"/>
                    <a:pt x="27" y="416"/>
                  </a:cubicBezTo>
                  <a:cubicBezTo>
                    <a:pt x="38" y="405"/>
                    <a:pt x="60" y="405"/>
                    <a:pt x="65" y="391"/>
                  </a:cubicBezTo>
                  <a:cubicBezTo>
                    <a:pt x="94" y="304"/>
                    <a:pt x="48" y="282"/>
                    <a:pt x="102" y="228"/>
                  </a:cubicBezTo>
                  <a:cubicBezTo>
                    <a:pt x="144" y="186"/>
                    <a:pt x="199" y="158"/>
                    <a:pt x="240" y="115"/>
                  </a:cubicBezTo>
                  <a:cubicBezTo>
                    <a:pt x="263" y="45"/>
                    <a:pt x="295" y="38"/>
                    <a:pt x="365" y="15"/>
                  </a:cubicBezTo>
                  <a:cubicBezTo>
                    <a:pt x="378" y="11"/>
                    <a:pt x="403" y="3"/>
                    <a:pt x="403" y="3"/>
                  </a:cubicBezTo>
                  <a:cubicBezTo>
                    <a:pt x="461" y="7"/>
                    <a:pt x="522" y="0"/>
                    <a:pt x="578" y="15"/>
                  </a:cubicBezTo>
                  <a:cubicBezTo>
                    <a:pt x="591" y="18"/>
                    <a:pt x="578" y="48"/>
                    <a:pt x="590" y="53"/>
                  </a:cubicBezTo>
                  <a:cubicBezTo>
                    <a:pt x="621" y="67"/>
                    <a:pt x="657" y="61"/>
                    <a:pt x="691" y="65"/>
                  </a:cubicBezTo>
                  <a:cubicBezTo>
                    <a:pt x="725" y="116"/>
                    <a:pt x="742" y="107"/>
                    <a:pt x="791" y="141"/>
                  </a:cubicBezTo>
                  <a:cubicBezTo>
                    <a:pt x="795" y="224"/>
                    <a:pt x="792" y="308"/>
                    <a:pt x="803" y="391"/>
                  </a:cubicBezTo>
                  <a:cubicBezTo>
                    <a:pt x="805" y="406"/>
                    <a:pt x="828" y="414"/>
                    <a:pt x="828" y="429"/>
                  </a:cubicBezTo>
                  <a:cubicBezTo>
                    <a:pt x="828" y="634"/>
                    <a:pt x="827" y="628"/>
                    <a:pt x="791" y="742"/>
                  </a:cubicBezTo>
                  <a:cubicBezTo>
                    <a:pt x="193" y="731"/>
                    <a:pt x="110" y="933"/>
                    <a:pt x="2" y="591"/>
                  </a:cubicBezTo>
                  <a:cubicBezTo>
                    <a:pt x="6" y="549"/>
                    <a:pt x="0" y="505"/>
                    <a:pt x="14" y="466"/>
                  </a:cubicBezTo>
                  <a:cubicBezTo>
                    <a:pt x="19" y="454"/>
                    <a:pt x="61" y="463"/>
                    <a:pt x="52" y="454"/>
                  </a:cubicBezTo>
                  <a:cubicBezTo>
                    <a:pt x="40" y="442"/>
                    <a:pt x="19" y="454"/>
                    <a:pt x="2" y="454"/>
                  </a:cubicBezTo>
                  <a:close/>
                </a:path>
              </a:pathLst>
            </a:custGeom>
            <a:solidFill>
              <a:srgbClr val="F5F13D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24"/>
            <p:cNvSpPr>
              <a:spLocks/>
            </p:cNvSpPr>
            <p:nvPr/>
          </p:nvSpPr>
          <p:spPr bwMode="auto">
            <a:xfrm>
              <a:off x="2374" y="1005"/>
              <a:ext cx="212" cy="89"/>
            </a:xfrm>
            <a:custGeom>
              <a:avLst/>
              <a:gdLst>
                <a:gd name="T0" fmla="*/ 0 w 212"/>
                <a:gd name="T1" fmla="*/ 0 h 89"/>
                <a:gd name="T2" fmla="*/ 212 w 212"/>
                <a:gd name="T3" fmla="*/ 37 h 89"/>
                <a:gd name="T4" fmla="*/ 0 60000 65536"/>
                <a:gd name="T5" fmla="*/ 0 60000 65536"/>
                <a:gd name="T6" fmla="*/ 0 w 212"/>
                <a:gd name="T7" fmla="*/ 0 h 89"/>
                <a:gd name="T8" fmla="*/ 212 w 212"/>
                <a:gd name="T9" fmla="*/ 89 h 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2" h="89">
                  <a:moveTo>
                    <a:pt x="0" y="0"/>
                  </a:moveTo>
                  <a:cubicBezTo>
                    <a:pt x="60" y="89"/>
                    <a:pt x="10" y="37"/>
                    <a:pt x="212" y="37"/>
                  </a:cubicBezTo>
                </a:path>
              </a:pathLst>
            </a:custGeom>
            <a:noFill/>
            <a:ln w="127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25"/>
            <p:cNvSpPr>
              <a:spLocks/>
            </p:cNvSpPr>
            <p:nvPr/>
          </p:nvSpPr>
          <p:spPr bwMode="auto">
            <a:xfrm>
              <a:off x="2352" y="1150"/>
              <a:ext cx="238" cy="32"/>
            </a:xfrm>
            <a:custGeom>
              <a:avLst/>
              <a:gdLst>
                <a:gd name="T0" fmla="*/ 0 w 238"/>
                <a:gd name="T1" fmla="*/ 0 h 32"/>
                <a:gd name="T2" fmla="*/ 238 w 238"/>
                <a:gd name="T3" fmla="*/ 12 h 32"/>
                <a:gd name="T4" fmla="*/ 0 60000 65536"/>
                <a:gd name="T5" fmla="*/ 0 60000 65536"/>
                <a:gd name="T6" fmla="*/ 0 w 238"/>
                <a:gd name="T7" fmla="*/ 0 h 32"/>
                <a:gd name="T8" fmla="*/ 238 w 238"/>
                <a:gd name="T9" fmla="*/ 32 h 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8" h="32">
                  <a:moveTo>
                    <a:pt x="0" y="0"/>
                  </a:moveTo>
                  <a:cubicBezTo>
                    <a:pt x="102" y="32"/>
                    <a:pt x="25" y="12"/>
                    <a:pt x="238" y="12"/>
                  </a:cubicBezTo>
                </a:path>
              </a:pathLst>
            </a:custGeom>
            <a:noFill/>
            <a:ln w="127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26"/>
            <p:cNvSpPr>
              <a:spLocks/>
            </p:cNvSpPr>
            <p:nvPr/>
          </p:nvSpPr>
          <p:spPr bwMode="auto">
            <a:xfrm>
              <a:off x="2352" y="1412"/>
              <a:ext cx="238" cy="1"/>
            </a:xfrm>
            <a:custGeom>
              <a:avLst/>
              <a:gdLst>
                <a:gd name="T0" fmla="*/ 0 w 238"/>
                <a:gd name="T1" fmla="*/ 0 h 1"/>
                <a:gd name="T2" fmla="*/ 238 w 238"/>
                <a:gd name="T3" fmla="*/ 0 h 1"/>
                <a:gd name="T4" fmla="*/ 0 60000 65536"/>
                <a:gd name="T5" fmla="*/ 0 60000 65536"/>
                <a:gd name="T6" fmla="*/ 0 w 238"/>
                <a:gd name="T7" fmla="*/ 0 h 1"/>
                <a:gd name="T8" fmla="*/ 238 w 23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8" h="1">
                  <a:moveTo>
                    <a:pt x="0" y="0"/>
                  </a:moveTo>
                  <a:cubicBezTo>
                    <a:pt x="79" y="0"/>
                    <a:pt x="159" y="0"/>
                    <a:pt x="238" y="0"/>
                  </a:cubicBezTo>
                </a:path>
              </a:pathLst>
            </a:custGeom>
            <a:noFill/>
            <a:ln w="127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Oval 27"/>
            <p:cNvSpPr>
              <a:spLocks noChangeArrowheads="1"/>
            </p:cNvSpPr>
            <p:nvPr/>
          </p:nvSpPr>
          <p:spPr bwMode="auto">
            <a:xfrm>
              <a:off x="2400" y="609"/>
              <a:ext cx="240" cy="2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01" name="Freeform 28"/>
            <p:cNvSpPr>
              <a:spLocks/>
            </p:cNvSpPr>
            <p:nvPr/>
          </p:nvSpPr>
          <p:spPr bwMode="auto">
            <a:xfrm>
              <a:off x="2586" y="1094"/>
              <a:ext cx="838" cy="840"/>
            </a:xfrm>
            <a:custGeom>
              <a:avLst/>
              <a:gdLst>
                <a:gd name="T0" fmla="*/ 4 w 838"/>
                <a:gd name="T1" fmla="*/ 68 h 840"/>
                <a:gd name="T2" fmla="*/ 16 w 838"/>
                <a:gd name="T3" fmla="*/ 644 h 840"/>
                <a:gd name="T4" fmla="*/ 129 w 838"/>
                <a:gd name="T5" fmla="*/ 694 h 840"/>
                <a:gd name="T6" fmla="*/ 167 w 838"/>
                <a:gd name="T7" fmla="*/ 707 h 840"/>
                <a:gd name="T8" fmla="*/ 542 w 838"/>
                <a:gd name="T9" fmla="*/ 757 h 840"/>
                <a:gd name="T10" fmla="*/ 693 w 838"/>
                <a:gd name="T11" fmla="*/ 719 h 840"/>
                <a:gd name="T12" fmla="*/ 768 w 838"/>
                <a:gd name="T13" fmla="*/ 694 h 840"/>
                <a:gd name="T14" fmla="*/ 780 w 838"/>
                <a:gd name="T15" fmla="*/ 606 h 840"/>
                <a:gd name="T16" fmla="*/ 818 w 838"/>
                <a:gd name="T17" fmla="*/ 594 h 840"/>
                <a:gd name="T18" fmla="*/ 780 w 838"/>
                <a:gd name="T19" fmla="*/ 344 h 840"/>
                <a:gd name="T20" fmla="*/ 755 w 838"/>
                <a:gd name="T21" fmla="*/ 268 h 840"/>
                <a:gd name="T22" fmla="*/ 743 w 838"/>
                <a:gd name="T23" fmla="*/ 231 h 840"/>
                <a:gd name="T24" fmla="*/ 455 w 838"/>
                <a:gd name="T25" fmla="*/ 156 h 840"/>
                <a:gd name="T26" fmla="*/ 79 w 838"/>
                <a:gd name="T27" fmla="*/ 81 h 840"/>
                <a:gd name="T28" fmla="*/ 41 w 838"/>
                <a:gd name="T29" fmla="*/ 68 h 840"/>
                <a:gd name="T30" fmla="*/ 4 w 838"/>
                <a:gd name="T31" fmla="*/ 68 h 8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38"/>
                <a:gd name="T49" fmla="*/ 0 h 840"/>
                <a:gd name="T50" fmla="*/ 838 w 838"/>
                <a:gd name="T51" fmla="*/ 840 h 8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38" h="840">
                  <a:moveTo>
                    <a:pt x="4" y="68"/>
                  </a:moveTo>
                  <a:cubicBezTo>
                    <a:pt x="8" y="260"/>
                    <a:pt x="0" y="453"/>
                    <a:pt x="16" y="644"/>
                  </a:cubicBezTo>
                  <a:cubicBezTo>
                    <a:pt x="17" y="662"/>
                    <a:pt x="95" y="683"/>
                    <a:pt x="129" y="694"/>
                  </a:cubicBezTo>
                  <a:cubicBezTo>
                    <a:pt x="142" y="698"/>
                    <a:pt x="167" y="707"/>
                    <a:pt x="167" y="707"/>
                  </a:cubicBezTo>
                  <a:cubicBezTo>
                    <a:pt x="257" y="840"/>
                    <a:pt x="343" y="765"/>
                    <a:pt x="542" y="757"/>
                  </a:cubicBezTo>
                  <a:cubicBezTo>
                    <a:pt x="785" y="729"/>
                    <a:pt x="577" y="770"/>
                    <a:pt x="693" y="719"/>
                  </a:cubicBezTo>
                  <a:cubicBezTo>
                    <a:pt x="717" y="708"/>
                    <a:pt x="768" y="694"/>
                    <a:pt x="768" y="694"/>
                  </a:cubicBezTo>
                  <a:cubicBezTo>
                    <a:pt x="772" y="665"/>
                    <a:pt x="767" y="632"/>
                    <a:pt x="780" y="606"/>
                  </a:cubicBezTo>
                  <a:cubicBezTo>
                    <a:pt x="786" y="594"/>
                    <a:pt x="817" y="607"/>
                    <a:pt x="818" y="594"/>
                  </a:cubicBezTo>
                  <a:cubicBezTo>
                    <a:pt x="838" y="416"/>
                    <a:pt x="838" y="430"/>
                    <a:pt x="780" y="344"/>
                  </a:cubicBezTo>
                  <a:cubicBezTo>
                    <a:pt x="772" y="319"/>
                    <a:pt x="763" y="293"/>
                    <a:pt x="755" y="268"/>
                  </a:cubicBezTo>
                  <a:cubicBezTo>
                    <a:pt x="751" y="256"/>
                    <a:pt x="755" y="235"/>
                    <a:pt x="743" y="231"/>
                  </a:cubicBezTo>
                  <a:cubicBezTo>
                    <a:pt x="643" y="198"/>
                    <a:pt x="560" y="169"/>
                    <a:pt x="455" y="156"/>
                  </a:cubicBezTo>
                  <a:cubicBezTo>
                    <a:pt x="335" y="115"/>
                    <a:pt x="205" y="94"/>
                    <a:pt x="79" y="81"/>
                  </a:cubicBezTo>
                  <a:cubicBezTo>
                    <a:pt x="66" y="77"/>
                    <a:pt x="51" y="76"/>
                    <a:pt x="41" y="68"/>
                  </a:cubicBezTo>
                  <a:cubicBezTo>
                    <a:pt x="3" y="37"/>
                    <a:pt x="26" y="0"/>
                    <a:pt x="4" y="68"/>
                  </a:cubicBezTo>
                  <a:close/>
                </a:path>
              </a:pathLst>
            </a:custGeom>
            <a:solidFill>
              <a:srgbClr val="F5F13D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Oval 29"/>
            <p:cNvSpPr>
              <a:spLocks noChangeArrowheads="1"/>
            </p:cNvSpPr>
            <p:nvPr/>
          </p:nvSpPr>
          <p:spPr bwMode="auto">
            <a:xfrm>
              <a:off x="1862" y="757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03" name="Oval 30"/>
            <p:cNvSpPr>
              <a:spLocks noChangeArrowheads="1"/>
            </p:cNvSpPr>
            <p:nvPr/>
          </p:nvSpPr>
          <p:spPr bwMode="auto">
            <a:xfrm>
              <a:off x="1849" y="757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04" name="Oval 31"/>
            <p:cNvSpPr>
              <a:spLocks noChangeArrowheads="1"/>
            </p:cNvSpPr>
            <p:nvPr/>
          </p:nvSpPr>
          <p:spPr bwMode="auto">
            <a:xfrm>
              <a:off x="1622" y="417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05" name="Oval 32"/>
            <p:cNvSpPr>
              <a:spLocks noChangeArrowheads="1"/>
            </p:cNvSpPr>
            <p:nvPr/>
          </p:nvSpPr>
          <p:spPr bwMode="auto">
            <a:xfrm>
              <a:off x="1670" y="417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06" name="Oval 33"/>
            <p:cNvSpPr>
              <a:spLocks noChangeArrowheads="1"/>
            </p:cNvSpPr>
            <p:nvPr/>
          </p:nvSpPr>
          <p:spPr bwMode="auto">
            <a:xfrm>
              <a:off x="3120" y="912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07" name="Oval 34"/>
            <p:cNvSpPr>
              <a:spLocks noChangeArrowheads="1"/>
            </p:cNvSpPr>
            <p:nvPr/>
          </p:nvSpPr>
          <p:spPr bwMode="auto">
            <a:xfrm>
              <a:off x="3216" y="897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08" name="Oval 35"/>
            <p:cNvSpPr>
              <a:spLocks noChangeArrowheads="1"/>
            </p:cNvSpPr>
            <p:nvPr/>
          </p:nvSpPr>
          <p:spPr bwMode="auto">
            <a:xfrm>
              <a:off x="1686" y="1525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09" name="Oval 36"/>
            <p:cNvSpPr>
              <a:spLocks noChangeArrowheads="1"/>
            </p:cNvSpPr>
            <p:nvPr/>
          </p:nvSpPr>
          <p:spPr bwMode="auto">
            <a:xfrm>
              <a:off x="1734" y="1525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10" name="Oval 37"/>
            <p:cNvSpPr>
              <a:spLocks noChangeArrowheads="1"/>
            </p:cNvSpPr>
            <p:nvPr/>
          </p:nvSpPr>
          <p:spPr bwMode="auto">
            <a:xfrm>
              <a:off x="1798" y="1200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11" name="Oval 38"/>
            <p:cNvSpPr>
              <a:spLocks noChangeArrowheads="1"/>
            </p:cNvSpPr>
            <p:nvPr/>
          </p:nvSpPr>
          <p:spPr bwMode="auto">
            <a:xfrm>
              <a:off x="1895" y="1237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12" name="Oval 39"/>
            <p:cNvSpPr>
              <a:spLocks noChangeArrowheads="1"/>
            </p:cNvSpPr>
            <p:nvPr/>
          </p:nvSpPr>
          <p:spPr bwMode="auto">
            <a:xfrm>
              <a:off x="3088" y="509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13" name="Oval 40"/>
            <p:cNvSpPr>
              <a:spLocks noChangeArrowheads="1"/>
            </p:cNvSpPr>
            <p:nvPr/>
          </p:nvSpPr>
          <p:spPr bwMode="auto">
            <a:xfrm>
              <a:off x="3152" y="519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14" name="Oval 41"/>
            <p:cNvSpPr>
              <a:spLocks noChangeArrowheads="1"/>
            </p:cNvSpPr>
            <p:nvPr/>
          </p:nvSpPr>
          <p:spPr bwMode="auto">
            <a:xfrm>
              <a:off x="3072" y="1281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15" name="Oval 42"/>
            <p:cNvSpPr>
              <a:spLocks noChangeArrowheads="1"/>
            </p:cNvSpPr>
            <p:nvPr/>
          </p:nvSpPr>
          <p:spPr bwMode="auto">
            <a:xfrm>
              <a:off x="3120" y="1281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16" name="Oval 43"/>
            <p:cNvSpPr>
              <a:spLocks noChangeArrowheads="1"/>
            </p:cNvSpPr>
            <p:nvPr/>
          </p:nvSpPr>
          <p:spPr bwMode="auto">
            <a:xfrm>
              <a:off x="3072" y="1617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17" name="Oval 44"/>
            <p:cNvSpPr>
              <a:spLocks noChangeArrowheads="1"/>
            </p:cNvSpPr>
            <p:nvPr/>
          </p:nvSpPr>
          <p:spPr bwMode="auto">
            <a:xfrm>
              <a:off x="3120" y="1617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18" name="Oval 45"/>
            <p:cNvSpPr>
              <a:spLocks noChangeArrowheads="1"/>
            </p:cNvSpPr>
            <p:nvPr/>
          </p:nvSpPr>
          <p:spPr bwMode="auto">
            <a:xfrm>
              <a:off x="2717" y="758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19" name="Oval 46"/>
            <p:cNvSpPr>
              <a:spLocks noChangeArrowheads="1"/>
            </p:cNvSpPr>
            <p:nvPr/>
          </p:nvSpPr>
          <p:spPr bwMode="auto">
            <a:xfrm>
              <a:off x="2813" y="752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20" name="Oval 47"/>
            <p:cNvSpPr>
              <a:spLocks noChangeArrowheads="1"/>
            </p:cNvSpPr>
            <p:nvPr/>
          </p:nvSpPr>
          <p:spPr bwMode="auto">
            <a:xfrm>
              <a:off x="2784" y="1377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21" name="Oval 48"/>
            <p:cNvSpPr>
              <a:spLocks noChangeArrowheads="1"/>
            </p:cNvSpPr>
            <p:nvPr/>
          </p:nvSpPr>
          <p:spPr bwMode="auto">
            <a:xfrm>
              <a:off x="2832" y="1377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22" name="Oval 49"/>
            <p:cNvSpPr>
              <a:spLocks noChangeArrowheads="1"/>
            </p:cNvSpPr>
            <p:nvPr/>
          </p:nvSpPr>
          <p:spPr bwMode="auto">
            <a:xfrm>
              <a:off x="2054" y="565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23" name="Oval 50"/>
            <p:cNvSpPr>
              <a:spLocks noChangeArrowheads="1"/>
            </p:cNvSpPr>
            <p:nvPr/>
          </p:nvSpPr>
          <p:spPr bwMode="auto">
            <a:xfrm>
              <a:off x="2102" y="613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24" name="Oval 51"/>
            <p:cNvSpPr>
              <a:spLocks noChangeArrowheads="1"/>
            </p:cNvSpPr>
            <p:nvPr/>
          </p:nvSpPr>
          <p:spPr bwMode="auto">
            <a:xfrm>
              <a:off x="1942" y="1440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25" name="Oval 52"/>
            <p:cNvSpPr>
              <a:spLocks noChangeArrowheads="1"/>
            </p:cNvSpPr>
            <p:nvPr/>
          </p:nvSpPr>
          <p:spPr bwMode="auto">
            <a:xfrm>
              <a:off x="2022" y="1429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26" name="Freeform 53"/>
            <p:cNvSpPr>
              <a:spLocks/>
            </p:cNvSpPr>
            <p:nvPr/>
          </p:nvSpPr>
          <p:spPr bwMode="auto">
            <a:xfrm>
              <a:off x="2580" y="225"/>
              <a:ext cx="434" cy="424"/>
            </a:xfrm>
            <a:custGeom>
              <a:avLst/>
              <a:gdLst>
                <a:gd name="T0" fmla="*/ 0 w 468"/>
                <a:gd name="T1" fmla="*/ 454 h 421"/>
                <a:gd name="T2" fmla="*/ 6 w 468"/>
                <a:gd name="T3" fmla="*/ 169 h 421"/>
                <a:gd name="T4" fmla="*/ 77 w 468"/>
                <a:gd name="T5" fmla="*/ 32 h 421"/>
                <a:gd name="T6" fmla="*/ 164 w 468"/>
                <a:gd name="T7" fmla="*/ 45 h 421"/>
                <a:gd name="T8" fmla="*/ 170 w 468"/>
                <a:gd name="T9" fmla="*/ 94 h 421"/>
                <a:gd name="T10" fmla="*/ 202 w 468"/>
                <a:gd name="T11" fmla="*/ 70 h 421"/>
                <a:gd name="T12" fmla="*/ 170 w 468"/>
                <a:gd name="T13" fmla="*/ 2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8"/>
                <a:gd name="T22" fmla="*/ 0 h 421"/>
                <a:gd name="T23" fmla="*/ 468 w 468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8" h="421">
                  <a:moveTo>
                    <a:pt x="0" y="421"/>
                  </a:moveTo>
                  <a:cubicBezTo>
                    <a:pt x="4" y="333"/>
                    <a:pt x="1" y="245"/>
                    <a:pt x="12" y="158"/>
                  </a:cubicBezTo>
                  <a:cubicBezTo>
                    <a:pt x="20" y="95"/>
                    <a:pt x="123" y="50"/>
                    <a:pt x="175" y="32"/>
                  </a:cubicBezTo>
                  <a:cubicBezTo>
                    <a:pt x="242" y="36"/>
                    <a:pt x="311" y="29"/>
                    <a:pt x="376" y="45"/>
                  </a:cubicBezTo>
                  <a:cubicBezTo>
                    <a:pt x="389" y="48"/>
                    <a:pt x="375" y="79"/>
                    <a:pt x="388" y="83"/>
                  </a:cubicBezTo>
                  <a:cubicBezTo>
                    <a:pt x="412" y="90"/>
                    <a:pt x="438" y="74"/>
                    <a:pt x="463" y="70"/>
                  </a:cubicBezTo>
                  <a:cubicBezTo>
                    <a:pt x="446" y="0"/>
                    <a:pt x="468" y="20"/>
                    <a:pt x="388" y="20"/>
                  </a:cubicBezTo>
                </a:path>
              </a:pathLst>
            </a:custGeom>
            <a:noFill/>
            <a:ln w="127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54"/>
            <p:cNvSpPr>
              <a:spLocks/>
            </p:cNvSpPr>
            <p:nvPr/>
          </p:nvSpPr>
          <p:spPr bwMode="auto">
            <a:xfrm>
              <a:off x="2051" y="81"/>
              <a:ext cx="451" cy="526"/>
            </a:xfrm>
            <a:custGeom>
              <a:avLst/>
              <a:gdLst>
                <a:gd name="T0" fmla="*/ 451 w 451"/>
                <a:gd name="T1" fmla="*/ 526 h 526"/>
                <a:gd name="T2" fmla="*/ 439 w 451"/>
                <a:gd name="T3" fmla="*/ 388 h 526"/>
                <a:gd name="T4" fmla="*/ 301 w 451"/>
                <a:gd name="T5" fmla="*/ 226 h 526"/>
                <a:gd name="T6" fmla="*/ 263 w 451"/>
                <a:gd name="T7" fmla="*/ 188 h 526"/>
                <a:gd name="T8" fmla="*/ 113 w 451"/>
                <a:gd name="T9" fmla="*/ 100 h 526"/>
                <a:gd name="T10" fmla="*/ 38 w 451"/>
                <a:gd name="T11" fmla="*/ 75 h 526"/>
                <a:gd name="T12" fmla="*/ 13 w 451"/>
                <a:gd name="T13" fmla="*/ 38 h 526"/>
                <a:gd name="T14" fmla="*/ 0 w 451"/>
                <a:gd name="T15" fmla="*/ 0 h 5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1"/>
                <a:gd name="T25" fmla="*/ 0 h 526"/>
                <a:gd name="T26" fmla="*/ 451 w 451"/>
                <a:gd name="T27" fmla="*/ 526 h 5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1" h="526">
                  <a:moveTo>
                    <a:pt x="451" y="526"/>
                  </a:moveTo>
                  <a:cubicBezTo>
                    <a:pt x="447" y="480"/>
                    <a:pt x="446" y="434"/>
                    <a:pt x="439" y="388"/>
                  </a:cubicBezTo>
                  <a:cubicBezTo>
                    <a:pt x="423" y="278"/>
                    <a:pt x="361" y="286"/>
                    <a:pt x="301" y="226"/>
                  </a:cubicBezTo>
                  <a:cubicBezTo>
                    <a:pt x="288" y="213"/>
                    <a:pt x="277" y="199"/>
                    <a:pt x="263" y="188"/>
                  </a:cubicBezTo>
                  <a:cubicBezTo>
                    <a:pt x="221" y="155"/>
                    <a:pt x="162" y="122"/>
                    <a:pt x="113" y="100"/>
                  </a:cubicBezTo>
                  <a:cubicBezTo>
                    <a:pt x="89" y="89"/>
                    <a:pt x="38" y="75"/>
                    <a:pt x="38" y="75"/>
                  </a:cubicBezTo>
                  <a:cubicBezTo>
                    <a:pt x="30" y="63"/>
                    <a:pt x="20" y="51"/>
                    <a:pt x="13" y="38"/>
                  </a:cubicBezTo>
                  <a:cubicBezTo>
                    <a:pt x="7" y="26"/>
                    <a:pt x="0" y="0"/>
                    <a:pt x="0" y="0"/>
                  </a:cubicBezTo>
                </a:path>
              </a:pathLst>
            </a:custGeom>
            <a:noFill/>
            <a:ln w="127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8" name="Group 55"/>
          <p:cNvGrpSpPr>
            <a:grpSpLocks/>
          </p:cNvGrpSpPr>
          <p:nvPr/>
        </p:nvGrpSpPr>
        <p:grpSpPr bwMode="auto">
          <a:xfrm rot="-1089515">
            <a:off x="5894002" y="2541227"/>
            <a:ext cx="369888" cy="401638"/>
            <a:chOff x="1510" y="81"/>
            <a:chExt cx="1914" cy="1853"/>
          </a:xfrm>
        </p:grpSpPr>
        <p:sp>
          <p:nvSpPr>
            <p:cNvPr id="129" name="Freeform 56"/>
            <p:cNvSpPr>
              <a:spLocks/>
            </p:cNvSpPr>
            <p:nvPr/>
          </p:nvSpPr>
          <p:spPr bwMode="auto">
            <a:xfrm rot="-314373">
              <a:off x="1510" y="270"/>
              <a:ext cx="912" cy="917"/>
            </a:xfrm>
            <a:custGeom>
              <a:avLst/>
              <a:gdLst>
                <a:gd name="T0" fmla="*/ 1 w 857"/>
                <a:gd name="T1" fmla="*/ 1288 h 754"/>
                <a:gd name="T2" fmla="*/ 127 w 857"/>
                <a:gd name="T3" fmla="*/ 2365 h 754"/>
                <a:gd name="T4" fmla="*/ 276 w 857"/>
                <a:gd name="T5" fmla="*/ 3559 h 754"/>
                <a:gd name="T6" fmla="*/ 427 w 857"/>
                <a:gd name="T7" fmla="*/ 4531 h 754"/>
                <a:gd name="T8" fmla="*/ 724 w 857"/>
                <a:gd name="T9" fmla="*/ 5822 h 754"/>
                <a:gd name="T10" fmla="*/ 1592 w 857"/>
                <a:gd name="T11" fmla="*/ 4741 h 754"/>
                <a:gd name="T12" fmla="*/ 1565 w 857"/>
                <a:gd name="T13" fmla="*/ 2154 h 754"/>
                <a:gd name="T14" fmla="*/ 1295 w 857"/>
                <a:gd name="T15" fmla="*/ 320 h 754"/>
                <a:gd name="T16" fmla="*/ 1044 w 857"/>
                <a:gd name="T17" fmla="*/ 0 h 754"/>
                <a:gd name="T18" fmla="*/ 301 w 857"/>
                <a:gd name="T19" fmla="*/ 108 h 754"/>
                <a:gd name="T20" fmla="*/ 176 w 857"/>
                <a:gd name="T21" fmla="*/ 213 h 754"/>
                <a:gd name="T22" fmla="*/ 52 w 857"/>
                <a:gd name="T23" fmla="*/ 750 h 754"/>
                <a:gd name="T24" fmla="*/ 1 w 857"/>
                <a:gd name="T25" fmla="*/ 1288 h 7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57"/>
                <a:gd name="T40" fmla="*/ 0 h 754"/>
                <a:gd name="T41" fmla="*/ 857 w 857"/>
                <a:gd name="T42" fmla="*/ 754 h 7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57" h="754">
                  <a:moveTo>
                    <a:pt x="1" y="150"/>
                  </a:moveTo>
                  <a:cubicBezTo>
                    <a:pt x="17" y="196"/>
                    <a:pt x="37" y="235"/>
                    <a:pt x="64" y="275"/>
                  </a:cubicBezTo>
                  <a:cubicBezTo>
                    <a:pt x="81" y="339"/>
                    <a:pt x="112" y="358"/>
                    <a:pt x="139" y="413"/>
                  </a:cubicBezTo>
                  <a:cubicBezTo>
                    <a:pt x="163" y="460"/>
                    <a:pt x="176" y="486"/>
                    <a:pt x="214" y="526"/>
                  </a:cubicBezTo>
                  <a:cubicBezTo>
                    <a:pt x="241" y="602"/>
                    <a:pt x="289" y="650"/>
                    <a:pt x="365" y="676"/>
                  </a:cubicBezTo>
                  <a:cubicBezTo>
                    <a:pt x="857" y="659"/>
                    <a:pt x="666" y="754"/>
                    <a:pt x="803" y="551"/>
                  </a:cubicBezTo>
                  <a:cubicBezTo>
                    <a:pt x="799" y="451"/>
                    <a:pt x="800" y="350"/>
                    <a:pt x="790" y="250"/>
                  </a:cubicBezTo>
                  <a:cubicBezTo>
                    <a:pt x="782" y="169"/>
                    <a:pt x="727" y="74"/>
                    <a:pt x="653" y="37"/>
                  </a:cubicBezTo>
                  <a:cubicBezTo>
                    <a:pt x="615" y="18"/>
                    <a:pt x="567" y="13"/>
                    <a:pt x="527" y="0"/>
                  </a:cubicBezTo>
                  <a:cubicBezTo>
                    <a:pt x="402" y="4"/>
                    <a:pt x="277" y="5"/>
                    <a:pt x="152" y="12"/>
                  </a:cubicBezTo>
                  <a:cubicBezTo>
                    <a:pt x="131" y="13"/>
                    <a:pt x="108" y="14"/>
                    <a:pt x="89" y="25"/>
                  </a:cubicBezTo>
                  <a:cubicBezTo>
                    <a:pt x="63" y="40"/>
                    <a:pt x="51" y="71"/>
                    <a:pt x="26" y="87"/>
                  </a:cubicBezTo>
                  <a:cubicBezTo>
                    <a:pt x="0" y="167"/>
                    <a:pt x="1" y="190"/>
                    <a:pt x="1" y="150"/>
                  </a:cubicBezTo>
                  <a:close/>
                </a:path>
              </a:pathLst>
            </a:custGeom>
            <a:solidFill>
              <a:srgbClr val="F5F13D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57"/>
            <p:cNvSpPr>
              <a:spLocks/>
            </p:cNvSpPr>
            <p:nvPr/>
          </p:nvSpPr>
          <p:spPr bwMode="auto">
            <a:xfrm>
              <a:off x="1520" y="794"/>
              <a:ext cx="934" cy="1104"/>
            </a:xfrm>
            <a:custGeom>
              <a:avLst/>
              <a:gdLst>
                <a:gd name="T0" fmla="*/ 1373 w 886"/>
                <a:gd name="T1" fmla="*/ 1130 h 971"/>
                <a:gd name="T2" fmla="*/ 971 w 886"/>
                <a:gd name="T3" fmla="*/ 973 h 971"/>
                <a:gd name="T4" fmla="*/ 301 w 886"/>
                <a:gd name="T5" fmla="*/ 1492 h 971"/>
                <a:gd name="T6" fmla="*/ 188 w 886"/>
                <a:gd name="T7" fmla="*/ 2050 h 971"/>
                <a:gd name="T8" fmla="*/ 122 w 886"/>
                <a:gd name="T9" fmla="*/ 2616 h 971"/>
                <a:gd name="T10" fmla="*/ 591 w 886"/>
                <a:gd name="T11" fmla="*/ 3646 h 971"/>
                <a:gd name="T12" fmla="*/ 657 w 886"/>
                <a:gd name="T13" fmla="*/ 3693 h 971"/>
                <a:gd name="T14" fmla="*/ 1150 w 886"/>
                <a:gd name="T15" fmla="*/ 3548 h 971"/>
                <a:gd name="T16" fmla="*/ 1263 w 886"/>
                <a:gd name="T17" fmla="*/ 3339 h 971"/>
                <a:gd name="T18" fmla="*/ 1284 w 886"/>
                <a:gd name="T19" fmla="*/ 3185 h 971"/>
                <a:gd name="T20" fmla="*/ 1327 w 886"/>
                <a:gd name="T21" fmla="*/ 3029 h 971"/>
                <a:gd name="T22" fmla="*/ 1397 w 886"/>
                <a:gd name="T23" fmla="*/ 1023 h 971"/>
                <a:gd name="T24" fmla="*/ 1418 w 886"/>
                <a:gd name="T25" fmla="*/ 666 h 971"/>
                <a:gd name="T26" fmla="*/ 1511 w 886"/>
                <a:gd name="T27" fmla="*/ 100 h 971"/>
                <a:gd name="T28" fmla="*/ 1581 w 886"/>
                <a:gd name="T29" fmla="*/ 342 h 9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86"/>
                <a:gd name="T46" fmla="*/ 0 h 971"/>
                <a:gd name="T47" fmla="*/ 886 w 886"/>
                <a:gd name="T48" fmla="*/ 971 h 97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86" h="971">
                  <a:moveTo>
                    <a:pt x="769" y="275"/>
                  </a:moveTo>
                  <a:cubicBezTo>
                    <a:pt x="683" y="266"/>
                    <a:pt x="625" y="254"/>
                    <a:pt x="544" y="237"/>
                  </a:cubicBezTo>
                  <a:cubicBezTo>
                    <a:pt x="345" y="247"/>
                    <a:pt x="268" y="211"/>
                    <a:pt x="168" y="363"/>
                  </a:cubicBezTo>
                  <a:cubicBezTo>
                    <a:pt x="149" y="420"/>
                    <a:pt x="146" y="460"/>
                    <a:pt x="105" y="500"/>
                  </a:cubicBezTo>
                  <a:cubicBezTo>
                    <a:pt x="91" y="545"/>
                    <a:pt x="68" y="638"/>
                    <a:pt x="68" y="638"/>
                  </a:cubicBezTo>
                  <a:cubicBezTo>
                    <a:pt x="85" y="971"/>
                    <a:pt x="0" y="860"/>
                    <a:pt x="331" y="889"/>
                  </a:cubicBezTo>
                  <a:cubicBezTo>
                    <a:pt x="344" y="890"/>
                    <a:pt x="356" y="897"/>
                    <a:pt x="368" y="901"/>
                  </a:cubicBezTo>
                  <a:cubicBezTo>
                    <a:pt x="517" y="892"/>
                    <a:pt x="537" y="898"/>
                    <a:pt x="644" y="864"/>
                  </a:cubicBezTo>
                  <a:cubicBezTo>
                    <a:pt x="663" y="845"/>
                    <a:pt x="690" y="834"/>
                    <a:pt x="707" y="813"/>
                  </a:cubicBezTo>
                  <a:cubicBezTo>
                    <a:pt x="715" y="803"/>
                    <a:pt x="713" y="788"/>
                    <a:pt x="719" y="776"/>
                  </a:cubicBezTo>
                  <a:cubicBezTo>
                    <a:pt x="726" y="762"/>
                    <a:pt x="736" y="751"/>
                    <a:pt x="744" y="738"/>
                  </a:cubicBezTo>
                  <a:cubicBezTo>
                    <a:pt x="786" y="578"/>
                    <a:pt x="728" y="407"/>
                    <a:pt x="782" y="250"/>
                  </a:cubicBezTo>
                  <a:cubicBezTo>
                    <a:pt x="786" y="221"/>
                    <a:pt x="783" y="190"/>
                    <a:pt x="794" y="162"/>
                  </a:cubicBezTo>
                  <a:cubicBezTo>
                    <a:pt x="855" y="0"/>
                    <a:pt x="844" y="165"/>
                    <a:pt x="844" y="25"/>
                  </a:cubicBezTo>
                  <a:lnTo>
                    <a:pt x="886" y="83"/>
                  </a:lnTo>
                </a:path>
              </a:pathLst>
            </a:custGeom>
            <a:solidFill>
              <a:srgbClr val="F5F13D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58"/>
            <p:cNvSpPr>
              <a:spLocks/>
            </p:cNvSpPr>
            <p:nvPr/>
          </p:nvSpPr>
          <p:spPr bwMode="auto">
            <a:xfrm>
              <a:off x="2329" y="790"/>
              <a:ext cx="298" cy="783"/>
            </a:xfrm>
            <a:custGeom>
              <a:avLst/>
              <a:gdLst>
                <a:gd name="T0" fmla="*/ 61 w 298"/>
                <a:gd name="T1" fmla="*/ 347 h 783"/>
                <a:gd name="T2" fmla="*/ 73 w 298"/>
                <a:gd name="T3" fmla="*/ 172 h 783"/>
                <a:gd name="T4" fmla="*/ 186 w 298"/>
                <a:gd name="T5" fmla="*/ 21 h 783"/>
                <a:gd name="T6" fmla="*/ 236 w 298"/>
                <a:gd name="T7" fmla="*/ 147 h 783"/>
                <a:gd name="T8" fmla="*/ 286 w 298"/>
                <a:gd name="T9" fmla="*/ 159 h 783"/>
                <a:gd name="T10" fmla="*/ 298 w 298"/>
                <a:gd name="T11" fmla="*/ 197 h 783"/>
                <a:gd name="T12" fmla="*/ 223 w 298"/>
                <a:gd name="T13" fmla="*/ 21 h 783"/>
                <a:gd name="T14" fmla="*/ 198 w 298"/>
                <a:gd name="T15" fmla="*/ 59 h 783"/>
                <a:gd name="T16" fmla="*/ 211 w 298"/>
                <a:gd name="T17" fmla="*/ 21 h 783"/>
                <a:gd name="T18" fmla="*/ 236 w 298"/>
                <a:gd name="T19" fmla="*/ 59 h 783"/>
                <a:gd name="T20" fmla="*/ 273 w 298"/>
                <a:gd name="T21" fmla="*/ 72 h 783"/>
                <a:gd name="T22" fmla="*/ 261 w 298"/>
                <a:gd name="T23" fmla="*/ 622 h 783"/>
                <a:gd name="T24" fmla="*/ 198 w 298"/>
                <a:gd name="T25" fmla="*/ 710 h 783"/>
                <a:gd name="T26" fmla="*/ 61 w 298"/>
                <a:gd name="T27" fmla="*/ 723 h 783"/>
                <a:gd name="T28" fmla="*/ 36 w 298"/>
                <a:gd name="T29" fmla="*/ 572 h 783"/>
                <a:gd name="T30" fmla="*/ 123 w 298"/>
                <a:gd name="T31" fmla="*/ 172 h 783"/>
                <a:gd name="T32" fmla="*/ 148 w 298"/>
                <a:gd name="T33" fmla="*/ 134 h 783"/>
                <a:gd name="T34" fmla="*/ 161 w 298"/>
                <a:gd name="T35" fmla="*/ 97 h 7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8"/>
                <a:gd name="T55" fmla="*/ 0 h 783"/>
                <a:gd name="T56" fmla="*/ 298 w 298"/>
                <a:gd name="T57" fmla="*/ 783 h 78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8" h="783">
                  <a:moveTo>
                    <a:pt x="61" y="347"/>
                  </a:moveTo>
                  <a:cubicBezTo>
                    <a:pt x="65" y="289"/>
                    <a:pt x="59" y="229"/>
                    <a:pt x="73" y="172"/>
                  </a:cubicBezTo>
                  <a:cubicBezTo>
                    <a:pt x="85" y="124"/>
                    <a:pt x="149" y="58"/>
                    <a:pt x="186" y="21"/>
                  </a:cubicBezTo>
                  <a:cubicBezTo>
                    <a:pt x="279" y="54"/>
                    <a:pt x="162" y="0"/>
                    <a:pt x="236" y="147"/>
                  </a:cubicBezTo>
                  <a:cubicBezTo>
                    <a:pt x="244" y="162"/>
                    <a:pt x="269" y="155"/>
                    <a:pt x="286" y="159"/>
                  </a:cubicBezTo>
                  <a:cubicBezTo>
                    <a:pt x="290" y="172"/>
                    <a:pt x="298" y="210"/>
                    <a:pt x="298" y="197"/>
                  </a:cubicBezTo>
                  <a:cubicBezTo>
                    <a:pt x="298" y="120"/>
                    <a:pt x="285" y="62"/>
                    <a:pt x="223" y="21"/>
                  </a:cubicBezTo>
                  <a:cubicBezTo>
                    <a:pt x="215" y="34"/>
                    <a:pt x="213" y="59"/>
                    <a:pt x="198" y="59"/>
                  </a:cubicBezTo>
                  <a:cubicBezTo>
                    <a:pt x="185" y="59"/>
                    <a:pt x="198" y="21"/>
                    <a:pt x="211" y="21"/>
                  </a:cubicBezTo>
                  <a:cubicBezTo>
                    <a:pt x="226" y="21"/>
                    <a:pt x="224" y="49"/>
                    <a:pt x="236" y="59"/>
                  </a:cubicBezTo>
                  <a:cubicBezTo>
                    <a:pt x="246" y="67"/>
                    <a:pt x="261" y="68"/>
                    <a:pt x="273" y="72"/>
                  </a:cubicBezTo>
                  <a:cubicBezTo>
                    <a:pt x="269" y="255"/>
                    <a:pt x="272" y="439"/>
                    <a:pt x="261" y="622"/>
                  </a:cubicBezTo>
                  <a:cubicBezTo>
                    <a:pt x="256" y="703"/>
                    <a:pt x="249" y="694"/>
                    <a:pt x="198" y="710"/>
                  </a:cubicBezTo>
                  <a:cubicBezTo>
                    <a:pt x="164" y="733"/>
                    <a:pt x="107" y="783"/>
                    <a:pt x="61" y="723"/>
                  </a:cubicBezTo>
                  <a:cubicBezTo>
                    <a:pt x="30" y="683"/>
                    <a:pt x="36" y="572"/>
                    <a:pt x="36" y="572"/>
                  </a:cubicBezTo>
                  <a:cubicBezTo>
                    <a:pt x="41" y="450"/>
                    <a:pt x="0" y="255"/>
                    <a:pt x="123" y="172"/>
                  </a:cubicBezTo>
                  <a:cubicBezTo>
                    <a:pt x="131" y="159"/>
                    <a:pt x="141" y="148"/>
                    <a:pt x="148" y="134"/>
                  </a:cubicBezTo>
                  <a:cubicBezTo>
                    <a:pt x="154" y="122"/>
                    <a:pt x="161" y="97"/>
                    <a:pt x="161" y="97"/>
                  </a:cubicBezTo>
                </a:path>
              </a:pathLst>
            </a:custGeom>
            <a:solidFill>
              <a:schemeClr val="accent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59"/>
            <p:cNvSpPr>
              <a:spLocks/>
            </p:cNvSpPr>
            <p:nvPr/>
          </p:nvSpPr>
          <p:spPr bwMode="auto">
            <a:xfrm>
              <a:off x="2570" y="410"/>
              <a:ext cx="828" cy="933"/>
            </a:xfrm>
            <a:custGeom>
              <a:avLst/>
              <a:gdLst>
                <a:gd name="T0" fmla="*/ 2 w 828"/>
                <a:gd name="T1" fmla="*/ 454 h 933"/>
                <a:gd name="T2" fmla="*/ 27 w 828"/>
                <a:gd name="T3" fmla="*/ 416 h 933"/>
                <a:gd name="T4" fmla="*/ 65 w 828"/>
                <a:gd name="T5" fmla="*/ 391 h 933"/>
                <a:gd name="T6" fmla="*/ 102 w 828"/>
                <a:gd name="T7" fmla="*/ 228 h 933"/>
                <a:gd name="T8" fmla="*/ 240 w 828"/>
                <a:gd name="T9" fmla="*/ 115 h 933"/>
                <a:gd name="T10" fmla="*/ 365 w 828"/>
                <a:gd name="T11" fmla="*/ 15 h 933"/>
                <a:gd name="T12" fmla="*/ 403 w 828"/>
                <a:gd name="T13" fmla="*/ 3 h 933"/>
                <a:gd name="T14" fmla="*/ 578 w 828"/>
                <a:gd name="T15" fmla="*/ 15 h 933"/>
                <a:gd name="T16" fmla="*/ 590 w 828"/>
                <a:gd name="T17" fmla="*/ 53 h 933"/>
                <a:gd name="T18" fmla="*/ 691 w 828"/>
                <a:gd name="T19" fmla="*/ 65 h 933"/>
                <a:gd name="T20" fmla="*/ 791 w 828"/>
                <a:gd name="T21" fmla="*/ 141 h 933"/>
                <a:gd name="T22" fmla="*/ 803 w 828"/>
                <a:gd name="T23" fmla="*/ 391 h 933"/>
                <a:gd name="T24" fmla="*/ 828 w 828"/>
                <a:gd name="T25" fmla="*/ 429 h 933"/>
                <a:gd name="T26" fmla="*/ 791 w 828"/>
                <a:gd name="T27" fmla="*/ 742 h 933"/>
                <a:gd name="T28" fmla="*/ 2 w 828"/>
                <a:gd name="T29" fmla="*/ 591 h 933"/>
                <a:gd name="T30" fmla="*/ 14 w 828"/>
                <a:gd name="T31" fmla="*/ 466 h 933"/>
                <a:gd name="T32" fmla="*/ 52 w 828"/>
                <a:gd name="T33" fmla="*/ 454 h 933"/>
                <a:gd name="T34" fmla="*/ 2 w 828"/>
                <a:gd name="T35" fmla="*/ 454 h 9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8"/>
                <a:gd name="T55" fmla="*/ 0 h 933"/>
                <a:gd name="T56" fmla="*/ 828 w 828"/>
                <a:gd name="T57" fmla="*/ 933 h 9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8" h="933">
                  <a:moveTo>
                    <a:pt x="2" y="454"/>
                  </a:moveTo>
                  <a:cubicBezTo>
                    <a:pt x="10" y="441"/>
                    <a:pt x="16" y="427"/>
                    <a:pt x="27" y="416"/>
                  </a:cubicBezTo>
                  <a:cubicBezTo>
                    <a:pt x="38" y="405"/>
                    <a:pt x="60" y="405"/>
                    <a:pt x="65" y="391"/>
                  </a:cubicBezTo>
                  <a:cubicBezTo>
                    <a:pt x="94" y="304"/>
                    <a:pt x="48" y="282"/>
                    <a:pt x="102" y="228"/>
                  </a:cubicBezTo>
                  <a:cubicBezTo>
                    <a:pt x="144" y="186"/>
                    <a:pt x="199" y="158"/>
                    <a:pt x="240" y="115"/>
                  </a:cubicBezTo>
                  <a:cubicBezTo>
                    <a:pt x="263" y="45"/>
                    <a:pt x="295" y="38"/>
                    <a:pt x="365" y="15"/>
                  </a:cubicBezTo>
                  <a:cubicBezTo>
                    <a:pt x="378" y="11"/>
                    <a:pt x="403" y="3"/>
                    <a:pt x="403" y="3"/>
                  </a:cubicBezTo>
                  <a:cubicBezTo>
                    <a:pt x="461" y="7"/>
                    <a:pt x="522" y="0"/>
                    <a:pt x="578" y="15"/>
                  </a:cubicBezTo>
                  <a:cubicBezTo>
                    <a:pt x="591" y="18"/>
                    <a:pt x="578" y="48"/>
                    <a:pt x="590" y="53"/>
                  </a:cubicBezTo>
                  <a:cubicBezTo>
                    <a:pt x="621" y="67"/>
                    <a:pt x="657" y="61"/>
                    <a:pt x="691" y="65"/>
                  </a:cubicBezTo>
                  <a:cubicBezTo>
                    <a:pt x="725" y="116"/>
                    <a:pt x="742" y="107"/>
                    <a:pt x="791" y="141"/>
                  </a:cubicBezTo>
                  <a:cubicBezTo>
                    <a:pt x="795" y="224"/>
                    <a:pt x="792" y="308"/>
                    <a:pt x="803" y="391"/>
                  </a:cubicBezTo>
                  <a:cubicBezTo>
                    <a:pt x="805" y="406"/>
                    <a:pt x="828" y="414"/>
                    <a:pt x="828" y="429"/>
                  </a:cubicBezTo>
                  <a:cubicBezTo>
                    <a:pt x="828" y="634"/>
                    <a:pt x="827" y="628"/>
                    <a:pt x="791" y="742"/>
                  </a:cubicBezTo>
                  <a:cubicBezTo>
                    <a:pt x="193" y="731"/>
                    <a:pt x="110" y="933"/>
                    <a:pt x="2" y="591"/>
                  </a:cubicBezTo>
                  <a:cubicBezTo>
                    <a:pt x="6" y="549"/>
                    <a:pt x="0" y="505"/>
                    <a:pt x="14" y="466"/>
                  </a:cubicBezTo>
                  <a:cubicBezTo>
                    <a:pt x="19" y="454"/>
                    <a:pt x="61" y="463"/>
                    <a:pt x="52" y="454"/>
                  </a:cubicBezTo>
                  <a:cubicBezTo>
                    <a:pt x="40" y="442"/>
                    <a:pt x="19" y="454"/>
                    <a:pt x="2" y="454"/>
                  </a:cubicBezTo>
                  <a:close/>
                </a:path>
              </a:pathLst>
            </a:custGeom>
            <a:solidFill>
              <a:srgbClr val="F5F13D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60"/>
            <p:cNvSpPr>
              <a:spLocks/>
            </p:cNvSpPr>
            <p:nvPr/>
          </p:nvSpPr>
          <p:spPr bwMode="auto">
            <a:xfrm>
              <a:off x="2374" y="1005"/>
              <a:ext cx="212" cy="89"/>
            </a:xfrm>
            <a:custGeom>
              <a:avLst/>
              <a:gdLst>
                <a:gd name="T0" fmla="*/ 0 w 212"/>
                <a:gd name="T1" fmla="*/ 0 h 89"/>
                <a:gd name="T2" fmla="*/ 212 w 212"/>
                <a:gd name="T3" fmla="*/ 37 h 89"/>
                <a:gd name="T4" fmla="*/ 0 60000 65536"/>
                <a:gd name="T5" fmla="*/ 0 60000 65536"/>
                <a:gd name="T6" fmla="*/ 0 w 212"/>
                <a:gd name="T7" fmla="*/ 0 h 89"/>
                <a:gd name="T8" fmla="*/ 212 w 212"/>
                <a:gd name="T9" fmla="*/ 89 h 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2" h="89">
                  <a:moveTo>
                    <a:pt x="0" y="0"/>
                  </a:moveTo>
                  <a:cubicBezTo>
                    <a:pt x="60" y="89"/>
                    <a:pt x="10" y="37"/>
                    <a:pt x="212" y="37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61"/>
            <p:cNvSpPr>
              <a:spLocks/>
            </p:cNvSpPr>
            <p:nvPr/>
          </p:nvSpPr>
          <p:spPr bwMode="auto">
            <a:xfrm>
              <a:off x="2352" y="1150"/>
              <a:ext cx="238" cy="32"/>
            </a:xfrm>
            <a:custGeom>
              <a:avLst/>
              <a:gdLst>
                <a:gd name="T0" fmla="*/ 0 w 238"/>
                <a:gd name="T1" fmla="*/ 0 h 32"/>
                <a:gd name="T2" fmla="*/ 238 w 238"/>
                <a:gd name="T3" fmla="*/ 12 h 32"/>
                <a:gd name="T4" fmla="*/ 0 60000 65536"/>
                <a:gd name="T5" fmla="*/ 0 60000 65536"/>
                <a:gd name="T6" fmla="*/ 0 w 238"/>
                <a:gd name="T7" fmla="*/ 0 h 32"/>
                <a:gd name="T8" fmla="*/ 238 w 238"/>
                <a:gd name="T9" fmla="*/ 32 h 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8" h="32">
                  <a:moveTo>
                    <a:pt x="0" y="0"/>
                  </a:moveTo>
                  <a:cubicBezTo>
                    <a:pt x="102" y="32"/>
                    <a:pt x="25" y="12"/>
                    <a:pt x="238" y="12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62"/>
            <p:cNvSpPr>
              <a:spLocks/>
            </p:cNvSpPr>
            <p:nvPr/>
          </p:nvSpPr>
          <p:spPr bwMode="auto">
            <a:xfrm>
              <a:off x="2352" y="1412"/>
              <a:ext cx="238" cy="1"/>
            </a:xfrm>
            <a:custGeom>
              <a:avLst/>
              <a:gdLst>
                <a:gd name="T0" fmla="*/ 0 w 238"/>
                <a:gd name="T1" fmla="*/ 0 h 1"/>
                <a:gd name="T2" fmla="*/ 238 w 238"/>
                <a:gd name="T3" fmla="*/ 0 h 1"/>
                <a:gd name="T4" fmla="*/ 0 60000 65536"/>
                <a:gd name="T5" fmla="*/ 0 60000 65536"/>
                <a:gd name="T6" fmla="*/ 0 w 238"/>
                <a:gd name="T7" fmla="*/ 0 h 1"/>
                <a:gd name="T8" fmla="*/ 238 w 23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8" h="1">
                  <a:moveTo>
                    <a:pt x="0" y="0"/>
                  </a:moveTo>
                  <a:cubicBezTo>
                    <a:pt x="79" y="0"/>
                    <a:pt x="159" y="0"/>
                    <a:pt x="238" y="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Oval 63"/>
            <p:cNvSpPr>
              <a:spLocks noChangeArrowheads="1"/>
            </p:cNvSpPr>
            <p:nvPr/>
          </p:nvSpPr>
          <p:spPr bwMode="auto">
            <a:xfrm>
              <a:off x="2400" y="609"/>
              <a:ext cx="240" cy="2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37" name="Freeform 64"/>
            <p:cNvSpPr>
              <a:spLocks/>
            </p:cNvSpPr>
            <p:nvPr/>
          </p:nvSpPr>
          <p:spPr bwMode="auto">
            <a:xfrm>
              <a:off x="2586" y="1094"/>
              <a:ext cx="838" cy="840"/>
            </a:xfrm>
            <a:custGeom>
              <a:avLst/>
              <a:gdLst>
                <a:gd name="T0" fmla="*/ 4 w 838"/>
                <a:gd name="T1" fmla="*/ 68 h 840"/>
                <a:gd name="T2" fmla="*/ 16 w 838"/>
                <a:gd name="T3" fmla="*/ 644 h 840"/>
                <a:gd name="T4" fmla="*/ 129 w 838"/>
                <a:gd name="T5" fmla="*/ 694 h 840"/>
                <a:gd name="T6" fmla="*/ 167 w 838"/>
                <a:gd name="T7" fmla="*/ 707 h 840"/>
                <a:gd name="T8" fmla="*/ 542 w 838"/>
                <a:gd name="T9" fmla="*/ 757 h 840"/>
                <a:gd name="T10" fmla="*/ 693 w 838"/>
                <a:gd name="T11" fmla="*/ 719 h 840"/>
                <a:gd name="T12" fmla="*/ 768 w 838"/>
                <a:gd name="T13" fmla="*/ 694 h 840"/>
                <a:gd name="T14" fmla="*/ 780 w 838"/>
                <a:gd name="T15" fmla="*/ 606 h 840"/>
                <a:gd name="T16" fmla="*/ 818 w 838"/>
                <a:gd name="T17" fmla="*/ 594 h 840"/>
                <a:gd name="T18" fmla="*/ 780 w 838"/>
                <a:gd name="T19" fmla="*/ 344 h 840"/>
                <a:gd name="T20" fmla="*/ 755 w 838"/>
                <a:gd name="T21" fmla="*/ 268 h 840"/>
                <a:gd name="T22" fmla="*/ 743 w 838"/>
                <a:gd name="T23" fmla="*/ 231 h 840"/>
                <a:gd name="T24" fmla="*/ 455 w 838"/>
                <a:gd name="T25" fmla="*/ 156 h 840"/>
                <a:gd name="T26" fmla="*/ 79 w 838"/>
                <a:gd name="T27" fmla="*/ 81 h 840"/>
                <a:gd name="T28" fmla="*/ 41 w 838"/>
                <a:gd name="T29" fmla="*/ 68 h 840"/>
                <a:gd name="T30" fmla="*/ 4 w 838"/>
                <a:gd name="T31" fmla="*/ 68 h 8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38"/>
                <a:gd name="T49" fmla="*/ 0 h 840"/>
                <a:gd name="T50" fmla="*/ 838 w 838"/>
                <a:gd name="T51" fmla="*/ 840 h 8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38" h="840">
                  <a:moveTo>
                    <a:pt x="4" y="68"/>
                  </a:moveTo>
                  <a:cubicBezTo>
                    <a:pt x="8" y="260"/>
                    <a:pt x="0" y="453"/>
                    <a:pt x="16" y="644"/>
                  </a:cubicBezTo>
                  <a:cubicBezTo>
                    <a:pt x="17" y="662"/>
                    <a:pt x="95" y="683"/>
                    <a:pt x="129" y="694"/>
                  </a:cubicBezTo>
                  <a:cubicBezTo>
                    <a:pt x="142" y="698"/>
                    <a:pt x="167" y="707"/>
                    <a:pt x="167" y="707"/>
                  </a:cubicBezTo>
                  <a:cubicBezTo>
                    <a:pt x="257" y="840"/>
                    <a:pt x="343" y="765"/>
                    <a:pt x="542" y="757"/>
                  </a:cubicBezTo>
                  <a:cubicBezTo>
                    <a:pt x="785" y="729"/>
                    <a:pt x="577" y="770"/>
                    <a:pt x="693" y="719"/>
                  </a:cubicBezTo>
                  <a:cubicBezTo>
                    <a:pt x="717" y="708"/>
                    <a:pt x="768" y="694"/>
                    <a:pt x="768" y="694"/>
                  </a:cubicBezTo>
                  <a:cubicBezTo>
                    <a:pt x="772" y="665"/>
                    <a:pt x="767" y="632"/>
                    <a:pt x="780" y="606"/>
                  </a:cubicBezTo>
                  <a:cubicBezTo>
                    <a:pt x="786" y="594"/>
                    <a:pt x="817" y="607"/>
                    <a:pt x="818" y="594"/>
                  </a:cubicBezTo>
                  <a:cubicBezTo>
                    <a:pt x="838" y="416"/>
                    <a:pt x="838" y="430"/>
                    <a:pt x="780" y="344"/>
                  </a:cubicBezTo>
                  <a:cubicBezTo>
                    <a:pt x="772" y="319"/>
                    <a:pt x="763" y="293"/>
                    <a:pt x="755" y="268"/>
                  </a:cubicBezTo>
                  <a:cubicBezTo>
                    <a:pt x="751" y="256"/>
                    <a:pt x="755" y="235"/>
                    <a:pt x="743" y="231"/>
                  </a:cubicBezTo>
                  <a:cubicBezTo>
                    <a:pt x="643" y="198"/>
                    <a:pt x="560" y="169"/>
                    <a:pt x="455" y="156"/>
                  </a:cubicBezTo>
                  <a:cubicBezTo>
                    <a:pt x="335" y="115"/>
                    <a:pt x="205" y="94"/>
                    <a:pt x="79" y="81"/>
                  </a:cubicBezTo>
                  <a:cubicBezTo>
                    <a:pt x="66" y="77"/>
                    <a:pt x="51" y="76"/>
                    <a:pt x="41" y="68"/>
                  </a:cubicBezTo>
                  <a:cubicBezTo>
                    <a:pt x="3" y="37"/>
                    <a:pt x="26" y="0"/>
                    <a:pt x="4" y="68"/>
                  </a:cubicBezTo>
                  <a:close/>
                </a:path>
              </a:pathLst>
            </a:custGeom>
            <a:solidFill>
              <a:srgbClr val="F5F13D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Oval 65"/>
            <p:cNvSpPr>
              <a:spLocks noChangeArrowheads="1"/>
            </p:cNvSpPr>
            <p:nvPr/>
          </p:nvSpPr>
          <p:spPr bwMode="auto">
            <a:xfrm>
              <a:off x="1862" y="757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39" name="Oval 66"/>
            <p:cNvSpPr>
              <a:spLocks noChangeArrowheads="1"/>
            </p:cNvSpPr>
            <p:nvPr/>
          </p:nvSpPr>
          <p:spPr bwMode="auto">
            <a:xfrm>
              <a:off x="1849" y="757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40" name="Oval 67"/>
            <p:cNvSpPr>
              <a:spLocks noChangeArrowheads="1"/>
            </p:cNvSpPr>
            <p:nvPr/>
          </p:nvSpPr>
          <p:spPr bwMode="auto">
            <a:xfrm>
              <a:off x="1622" y="417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41" name="Oval 68"/>
            <p:cNvSpPr>
              <a:spLocks noChangeArrowheads="1"/>
            </p:cNvSpPr>
            <p:nvPr/>
          </p:nvSpPr>
          <p:spPr bwMode="auto">
            <a:xfrm>
              <a:off x="1670" y="417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42" name="Oval 69"/>
            <p:cNvSpPr>
              <a:spLocks noChangeArrowheads="1"/>
            </p:cNvSpPr>
            <p:nvPr/>
          </p:nvSpPr>
          <p:spPr bwMode="auto">
            <a:xfrm>
              <a:off x="3120" y="912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43" name="Oval 70"/>
            <p:cNvSpPr>
              <a:spLocks noChangeArrowheads="1"/>
            </p:cNvSpPr>
            <p:nvPr/>
          </p:nvSpPr>
          <p:spPr bwMode="auto">
            <a:xfrm>
              <a:off x="3216" y="897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44" name="Oval 71"/>
            <p:cNvSpPr>
              <a:spLocks noChangeArrowheads="1"/>
            </p:cNvSpPr>
            <p:nvPr/>
          </p:nvSpPr>
          <p:spPr bwMode="auto">
            <a:xfrm>
              <a:off x="1686" y="1525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45" name="Oval 72"/>
            <p:cNvSpPr>
              <a:spLocks noChangeArrowheads="1"/>
            </p:cNvSpPr>
            <p:nvPr/>
          </p:nvSpPr>
          <p:spPr bwMode="auto">
            <a:xfrm>
              <a:off x="1734" y="1525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46" name="Oval 73"/>
            <p:cNvSpPr>
              <a:spLocks noChangeArrowheads="1"/>
            </p:cNvSpPr>
            <p:nvPr/>
          </p:nvSpPr>
          <p:spPr bwMode="auto">
            <a:xfrm>
              <a:off x="1798" y="1200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47" name="Oval 74"/>
            <p:cNvSpPr>
              <a:spLocks noChangeArrowheads="1"/>
            </p:cNvSpPr>
            <p:nvPr/>
          </p:nvSpPr>
          <p:spPr bwMode="auto">
            <a:xfrm>
              <a:off x="1895" y="1237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48" name="Oval 75"/>
            <p:cNvSpPr>
              <a:spLocks noChangeArrowheads="1"/>
            </p:cNvSpPr>
            <p:nvPr/>
          </p:nvSpPr>
          <p:spPr bwMode="auto">
            <a:xfrm>
              <a:off x="3088" y="509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49" name="Oval 76"/>
            <p:cNvSpPr>
              <a:spLocks noChangeArrowheads="1"/>
            </p:cNvSpPr>
            <p:nvPr/>
          </p:nvSpPr>
          <p:spPr bwMode="auto">
            <a:xfrm>
              <a:off x="3152" y="519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50" name="Oval 77"/>
            <p:cNvSpPr>
              <a:spLocks noChangeArrowheads="1"/>
            </p:cNvSpPr>
            <p:nvPr/>
          </p:nvSpPr>
          <p:spPr bwMode="auto">
            <a:xfrm>
              <a:off x="3072" y="1281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51" name="Oval 78"/>
            <p:cNvSpPr>
              <a:spLocks noChangeArrowheads="1"/>
            </p:cNvSpPr>
            <p:nvPr/>
          </p:nvSpPr>
          <p:spPr bwMode="auto">
            <a:xfrm>
              <a:off x="3120" y="1281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52" name="Oval 79"/>
            <p:cNvSpPr>
              <a:spLocks noChangeArrowheads="1"/>
            </p:cNvSpPr>
            <p:nvPr/>
          </p:nvSpPr>
          <p:spPr bwMode="auto">
            <a:xfrm>
              <a:off x="3072" y="1617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53" name="Oval 80"/>
            <p:cNvSpPr>
              <a:spLocks noChangeArrowheads="1"/>
            </p:cNvSpPr>
            <p:nvPr/>
          </p:nvSpPr>
          <p:spPr bwMode="auto">
            <a:xfrm>
              <a:off x="3120" y="1617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54" name="Oval 81"/>
            <p:cNvSpPr>
              <a:spLocks noChangeArrowheads="1"/>
            </p:cNvSpPr>
            <p:nvPr/>
          </p:nvSpPr>
          <p:spPr bwMode="auto">
            <a:xfrm>
              <a:off x="2717" y="758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55" name="Oval 82"/>
            <p:cNvSpPr>
              <a:spLocks noChangeArrowheads="1"/>
            </p:cNvSpPr>
            <p:nvPr/>
          </p:nvSpPr>
          <p:spPr bwMode="auto">
            <a:xfrm>
              <a:off x="2813" y="752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56" name="Oval 83"/>
            <p:cNvSpPr>
              <a:spLocks noChangeArrowheads="1"/>
            </p:cNvSpPr>
            <p:nvPr/>
          </p:nvSpPr>
          <p:spPr bwMode="auto">
            <a:xfrm>
              <a:off x="2784" y="1377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57" name="Oval 84"/>
            <p:cNvSpPr>
              <a:spLocks noChangeArrowheads="1"/>
            </p:cNvSpPr>
            <p:nvPr/>
          </p:nvSpPr>
          <p:spPr bwMode="auto">
            <a:xfrm>
              <a:off x="2832" y="1377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58" name="Oval 85"/>
            <p:cNvSpPr>
              <a:spLocks noChangeArrowheads="1"/>
            </p:cNvSpPr>
            <p:nvPr/>
          </p:nvSpPr>
          <p:spPr bwMode="auto">
            <a:xfrm>
              <a:off x="2054" y="565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59" name="Oval 86"/>
            <p:cNvSpPr>
              <a:spLocks noChangeArrowheads="1"/>
            </p:cNvSpPr>
            <p:nvPr/>
          </p:nvSpPr>
          <p:spPr bwMode="auto">
            <a:xfrm>
              <a:off x="2102" y="613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60" name="Oval 87"/>
            <p:cNvSpPr>
              <a:spLocks noChangeArrowheads="1"/>
            </p:cNvSpPr>
            <p:nvPr/>
          </p:nvSpPr>
          <p:spPr bwMode="auto">
            <a:xfrm>
              <a:off x="1942" y="1440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61" name="Oval 88"/>
            <p:cNvSpPr>
              <a:spLocks noChangeArrowheads="1"/>
            </p:cNvSpPr>
            <p:nvPr/>
          </p:nvSpPr>
          <p:spPr bwMode="auto">
            <a:xfrm>
              <a:off x="2022" y="1429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62" name="Freeform 89"/>
            <p:cNvSpPr>
              <a:spLocks/>
            </p:cNvSpPr>
            <p:nvPr/>
          </p:nvSpPr>
          <p:spPr bwMode="auto">
            <a:xfrm>
              <a:off x="2580" y="225"/>
              <a:ext cx="434" cy="424"/>
            </a:xfrm>
            <a:custGeom>
              <a:avLst/>
              <a:gdLst>
                <a:gd name="T0" fmla="*/ 0 w 468"/>
                <a:gd name="T1" fmla="*/ 454 h 421"/>
                <a:gd name="T2" fmla="*/ 6 w 468"/>
                <a:gd name="T3" fmla="*/ 169 h 421"/>
                <a:gd name="T4" fmla="*/ 77 w 468"/>
                <a:gd name="T5" fmla="*/ 32 h 421"/>
                <a:gd name="T6" fmla="*/ 164 w 468"/>
                <a:gd name="T7" fmla="*/ 45 h 421"/>
                <a:gd name="T8" fmla="*/ 170 w 468"/>
                <a:gd name="T9" fmla="*/ 94 h 421"/>
                <a:gd name="T10" fmla="*/ 202 w 468"/>
                <a:gd name="T11" fmla="*/ 70 h 421"/>
                <a:gd name="T12" fmla="*/ 170 w 468"/>
                <a:gd name="T13" fmla="*/ 2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8"/>
                <a:gd name="T22" fmla="*/ 0 h 421"/>
                <a:gd name="T23" fmla="*/ 468 w 468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8" h="421">
                  <a:moveTo>
                    <a:pt x="0" y="421"/>
                  </a:moveTo>
                  <a:cubicBezTo>
                    <a:pt x="4" y="333"/>
                    <a:pt x="1" y="245"/>
                    <a:pt x="12" y="158"/>
                  </a:cubicBezTo>
                  <a:cubicBezTo>
                    <a:pt x="20" y="95"/>
                    <a:pt x="123" y="50"/>
                    <a:pt x="175" y="32"/>
                  </a:cubicBezTo>
                  <a:cubicBezTo>
                    <a:pt x="242" y="36"/>
                    <a:pt x="311" y="29"/>
                    <a:pt x="376" y="45"/>
                  </a:cubicBezTo>
                  <a:cubicBezTo>
                    <a:pt x="389" y="48"/>
                    <a:pt x="375" y="79"/>
                    <a:pt x="388" y="83"/>
                  </a:cubicBezTo>
                  <a:cubicBezTo>
                    <a:pt x="412" y="90"/>
                    <a:pt x="438" y="74"/>
                    <a:pt x="463" y="70"/>
                  </a:cubicBezTo>
                  <a:cubicBezTo>
                    <a:pt x="446" y="0"/>
                    <a:pt x="468" y="20"/>
                    <a:pt x="388" y="2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90"/>
            <p:cNvSpPr>
              <a:spLocks/>
            </p:cNvSpPr>
            <p:nvPr/>
          </p:nvSpPr>
          <p:spPr bwMode="auto">
            <a:xfrm>
              <a:off x="2051" y="81"/>
              <a:ext cx="451" cy="526"/>
            </a:xfrm>
            <a:custGeom>
              <a:avLst/>
              <a:gdLst>
                <a:gd name="T0" fmla="*/ 451 w 451"/>
                <a:gd name="T1" fmla="*/ 526 h 526"/>
                <a:gd name="T2" fmla="*/ 439 w 451"/>
                <a:gd name="T3" fmla="*/ 388 h 526"/>
                <a:gd name="T4" fmla="*/ 301 w 451"/>
                <a:gd name="T5" fmla="*/ 226 h 526"/>
                <a:gd name="T6" fmla="*/ 263 w 451"/>
                <a:gd name="T7" fmla="*/ 188 h 526"/>
                <a:gd name="T8" fmla="*/ 113 w 451"/>
                <a:gd name="T9" fmla="*/ 100 h 526"/>
                <a:gd name="T10" fmla="*/ 38 w 451"/>
                <a:gd name="T11" fmla="*/ 75 h 526"/>
                <a:gd name="T12" fmla="*/ 13 w 451"/>
                <a:gd name="T13" fmla="*/ 38 h 526"/>
                <a:gd name="T14" fmla="*/ 0 w 451"/>
                <a:gd name="T15" fmla="*/ 0 h 5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1"/>
                <a:gd name="T25" fmla="*/ 0 h 526"/>
                <a:gd name="T26" fmla="*/ 451 w 451"/>
                <a:gd name="T27" fmla="*/ 526 h 5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1" h="526">
                  <a:moveTo>
                    <a:pt x="451" y="526"/>
                  </a:moveTo>
                  <a:cubicBezTo>
                    <a:pt x="447" y="480"/>
                    <a:pt x="446" y="434"/>
                    <a:pt x="439" y="388"/>
                  </a:cubicBezTo>
                  <a:cubicBezTo>
                    <a:pt x="423" y="278"/>
                    <a:pt x="361" y="286"/>
                    <a:pt x="301" y="226"/>
                  </a:cubicBezTo>
                  <a:cubicBezTo>
                    <a:pt x="288" y="213"/>
                    <a:pt x="277" y="199"/>
                    <a:pt x="263" y="188"/>
                  </a:cubicBezTo>
                  <a:cubicBezTo>
                    <a:pt x="221" y="155"/>
                    <a:pt x="162" y="122"/>
                    <a:pt x="113" y="100"/>
                  </a:cubicBezTo>
                  <a:cubicBezTo>
                    <a:pt x="89" y="89"/>
                    <a:pt x="38" y="75"/>
                    <a:pt x="38" y="75"/>
                  </a:cubicBezTo>
                  <a:cubicBezTo>
                    <a:pt x="30" y="63"/>
                    <a:pt x="20" y="51"/>
                    <a:pt x="13" y="38"/>
                  </a:cubicBezTo>
                  <a:cubicBezTo>
                    <a:pt x="7" y="26"/>
                    <a:pt x="0" y="0"/>
                    <a:pt x="0" y="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" name="Group 91"/>
          <p:cNvGrpSpPr>
            <a:grpSpLocks/>
          </p:cNvGrpSpPr>
          <p:nvPr/>
        </p:nvGrpSpPr>
        <p:grpSpPr bwMode="auto">
          <a:xfrm rot="8474524">
            <a:off x="1819200" y="2845963"/>
            <a:ext cx="381000" cy="304800"/>
            <a:chOff x="1510" y="81"/>
            <a:chExt cx="1914" cy="1853"/>
          </a:xfrm>
        </p:grpSpPr>
        <p:sp>
          <p:nvSpPr>
            <p:cNvPr id="165" name="Freeform 92"/>
            <p:cNvSpPr>
              <a:spLocks/>
            </p:cNvSpPr>
            <p:nvPr/>
          </p:nvSpPr>
          <p:spPr bwMode="auto">
            <a:xfrm rot="-314373">
              <a:off x="1510" y="270"/>
              <a:ext cx="912" cy="917"/>
            </a:xfrm>
            <a:custGeom>
              <a:avLst/>
              <a:gdLst>
                <a:gd name="T0" fmla="*/ 1 w 857"/>
                <a:gd name="T1" fmla="*/ 1288 h 754"/>
                <a:gd name="T2" fmla="*/ 127 w 857"/>
                <a:gd name="T3" fmla="*/ 2365 h 754"/>
                <a:gd name="T4" fmla="*/ 276 w 857"/>
                <a:gd name="T5" fmla="*/ 3559 h 754"/>
                <a:gd name="T6" fmla="*/ 427 w 857"/>
                <a:gd name="T7" fmla="*/ 4531 h 754"/>
                <a:gd name="T8" fmla="*/ 724 w 857"/>
                <a:gd name="T9" fmla="*/ 5822 h 754"/>
                <a:gd name="T10" fmla="*/ 1592 w 857"/>
                <a:gd name="T11" fmla="*/ 4741 h 754"/>
                <a:gd name="T12" fmla="*/ 1565 w 857"/>
                <a:gd name="T13" fmla="*/ 2154 h 754"/>
                <a:gd name="T14" fmla="*/ 1295 w 857"/>
                <a:gd name="T15" fmla="*/ 320 h 754"/>
                <a:gd name="T16" fmla="*/ 1044 w 857"/>
                <a:gd name="T17" fmla="*/ 0 h 754"/>
                <a:gd name="T18" fmla="*/ 301 w 857"/>
                <a:gd name="T19" fmla="*/ 108 h 754"/>
                <a:gd name="T20" fmla="*/ 176 w 857"/>
                <a:gd name="T21" fmla="*/ 213 h 754"/>
                <a:gd name="T22" fmla="*/ 52 w 857"/>
                <a:gd name="T23" fmla="*/ 750 h 754"/>
                <a:gd name="T24" fmla="*/ 1 w 857"/>
                <a:gd name="T25" fmla="*/ 1288 h 7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57"/>
                <a:gd name="T40" fmla="*/ 0 h 754"/>
                <a:gd name="T41" fmla="*/ 857 w 857"/>
                <a:gd name="T42" fmla="*/ 754 h 7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57" h="754">
                  <a:moveTo>
                    <a:pt x="1" y="150"/>
                  </a:moveTo>
                  <a:cubicBezTo>
                    <a:pt x="17" y="196"/>
                    <a:pt x="37" y="235"/>
                    <a:pt x="64" y="275"/>
                  </a:cubicBezTo>
                  <a:cubicBezTo>
                    <a:pt x="81" y="339"/>
                    <a:pt x="112" y="358"/>
                    <a:pt x="139" y="413"/>
                  </a:cubicBezTo>
                  <a:cubicBezTo>
                    <a:pt x="163" y="460"/>
                    <a:pt x="176" y="486"/>
                    <a:pt x="214" y="526"/>
                  </a:cubicBezTo>
                  <a:cubicBezTo>
                    <a:pt x="241" y="602"/>
                    <a:pt x="289" y="650"/>
                    <a:pt x="365" y="676"/>
                  </a:cubicBezTo>
                  <a:cubicBezTo>
                    <a:pt x="857" y="659"/>
                    <a:pt x="666" y="754"/>
                    <a:pt x="803" y="551"/>
                  </a:cubicBezTo>
                  <a:cubicBezTo>
                    <a:pt x="799" y="451"/>
                    <a:pt x="800" y="350"/>
                    <a:pt x="790" y="250"/>
                  </a:cubicBezTo>
                  <a:cubicBezTo>
                    <a:pt x="782" y="169"/>
                    <a:pt x="727" y="74"/>
                    <a:pt x="653" y="37"/>
                  </a:cubicBezTo>
                  <a:cubicBezTo>
                    <a:pt x="615" y="18"/>
                    <a:pt x="567" y="13"/>
                    <a:pt x="527" y="0"/>
                  </a:cubicBezTo>
                  <a:cubicBezTo>
                    <a:pt x="402" y="4"/>
                    <a:pt x="277" y="5"/>
                    <a:pt x="152" y="12"/>
                  </a:cubicBezTo>
                  <a:cubicBezTo>
                    <a:pt x="131" y="13"/>
                    <a:pt x="108" y="14"/>
                    <a:pt x="89" y="25"/>
                  </a:cubicBezTo>
                  <a:cubicBezTo>
                    <a:pt x="63" y="40"/>
                    <a:pt x="51" y="71"/>
                    <a:pt x="26" y="87"/>
                  </a:cubicBezTo>
                  <a:cubicBezTo>
                    <a:pt x="0" y="167"/>
                    <a:pt x="1" y="190"/>
                    <a:pt x="1" y="15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93"/>
            <p:cNvSpPr>
              <a:spLocks/>
            </p:cNvSpPr>
            <p:nvPr/>
          </p:nvSpPr>
          <p:spPr bwMode="auto">
            <a:xfrm>
              <a:off x="1520" y="794"/>
              <a:ext cx="934" cy="1104"/>
            </a:xfrm>
            <a:custGeom>
              <a:avLst/>
              <a:gdLst>
                <a:gd name="T0" fmla="*/ 1373 w 886"/>
                <a:gd name="T1" fmla="*/ 1130 h 971"/>
                <a:gd name="T2" fmla="*/ 971 w 886"/>
                <a:gd name="T3" fmla="*/ 973 h 971"/>
                <a:gd name="T4" fmla="*/ 301 w 886"/>
                <a:gd name="T5" fmla="*/ 1492 h 971"/>
                <a:gd name="T6" fmla="*/ 188 w 886"/>
                <a:gd name="T7" fmla="*/ 2050 h 971"/>
                <a:gd name="T8" fmla="*/ 122 w 886"/>
                <a:gd name="T9" fmla="*/ 2616 h 971"/>
                <a:gd name="T10" fmla="*/ 591 w 886"/>
                <a:gd name="T11" fmla="*/ 3646 h 971"/>
                <a:gd name="T12" fmla="*/ 657 w 886"/>
                <a:gd name="T13" fmla="*/ 3693 h 971"/>
                <a:gd name="T14" fmla="*/ 1150 w 886"/>
                <a:gd name="T15" fmla="*/ 3548 h 971"/>
                <a:gd name="T16" fmla="*/ 1263 w 886"/>
                <a:gd name="T17" fmla="*/ 3339 h 971"/>
                <a:gd name="T18" fmla="*/ 1284 w 886"/>
                <a:gd name="T19" fmla="*/ 3185 h 971"/>
                <a:gd name="T20" fmla="*/ 1327 w 886"/>
                <a:gd name="T21" fmla="*/ 3029 h 971"/>
                <a:gd name="T22" fmla="*/ 1397 w 886"/>
                <a:gd name="T23" fmla="*/ 1023 h 971"/>
                <a:gd name="T24" fmla="*/ 1418 w 886"/>
                <a:gd name="T25" fmla="*/ 666 h 971"/>
                <a:gd name="T26" fmla="*/ 1511 w 886"/>
                <a:gd name="T27" fmla="*/ 100 h 971"/>
                <a:gd name="T28" fmla="*/ 1581 w 886"/>
                <a:gd name="T29" fmla="*/ 342 h 9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86"/>
                <a:gd name="T46" fmla="*/ 0 h 971"/>
                <a:gd name="T47" fmla="*/ 886 w 886"/>
                <a:gd name="T48" fmla="*/ 971 h 97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86" h="971">
                  <a:moveTo>
                    <a:pt x="769" y="275"/>
                  </a:moveTo>
                  <a:cubicBezTo>
                    <a:pt x="683" y="266"/>
                    <a:pt x="625" y="254"/>
                    <a:pt x="544" y="237"/>
                  </a:cubicBezTo>
                  <a:cubicBezTo>
                    <a:pt x="345" y="247"/>
                    <a:pt x="268" y="211"/>
                    <a:pt x="168" y="363"/>
                  </a:cubicBezTo>
                  <a:cubicBezTo>
                    <a:pt x="149" y="420"/>
                    <a:pt x="146" y="460"/>
                    <a:pt x="105" y="500"/>
                  </a:cubicBezTo>
                  <a:cubicBezTo>
                    <a:pt x="91" y="545"/>
                    <a:pt x="68" y="638"/>
                    <a:pt x="68" y="638"/>
                  </a:cubicBezTo>
                  <a:cubicBezTo>
                    <a:pt x="85" y="971"/>
                    <a:pt x="0" y="860"/>
                    <a:pt x="331" y="889"/>
                  </a:cubicBezTo>
                  <a:cubicBezTo>
                    <a:pt x="344" y="890"/>
                    <a:pt x="356" y="897"/>
                    <a:pt x="368" y="901"/>
                  </a:cubicBezTo>
                  <a:cubicBezTo>
                    <a:pt x="517" y="892"/>
                    <a:pt x="537" y="898"/>
                    <a:pt x="644" y="864"/>
                  </a:cubicBezTo>
                  <a:cubicBezTo>
                    <a:pt x="663" y="845"/>
                    <a:pt x="690" y="834"/>
                    <a:pt x="707" y="813"/>
                  </a:cubicBezTo>
                  <a:cubicBezTo>
                    <a:pt x="715" y="803"/>
                    <a:pt x="713" y="788"/>
                    <a:pt x="719" y="776"/>
                  </a:cubicBezTo>
                  <a:cubicBezTo>
                    <a:pt x="726" y="762"/>
                    <a:pt x="736" y="751"/>
                    <a:pt x="744" y="738"/>
                  </a:cubicBezTo>
                  <a:cubicBezTo>
                    <a:pt x="786" y="578"/>
                    <a:pt x="728" y="407"/>
                    <a:pt x="782" y="250"/>
                  </a:cubicBezTo>
                  <a:cubicBezTo>
                    <a:pt x="786" y="221"/>
                    <a:pt x="783" y="190"/>
                    <a:pt x="794" y="162"/>
                  </a:cubicBezTo>
                  <a:cubicBezTo>
                    <a:pt x="855" y="0"/>
                    <a:pt x="844" y="165"/>
                    <a:pt x="844" y="25"/>
                  </a:cubicBezTo>
                  <a:lnTo>
                    <a:pt x="886" y="83"/>
                  </a:lnTo>
                </a:path>
              </a:pathLst>
            </a:cu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94"/>
            <p:cNvSpPr>
              <a:spLocks/>
            </p:cNvSpPr>
            <p:nvPr/>
          </p:nvSpPr>
          <p:spPr bwMode="auto">
            <a:xfrm>
              <a:off x="2329" y="790"/>
              <a:ext cx="298" cy="783"/>
            </a:xfrm>
            <a:custGeom>
              <a:avLst/>
              <a:gdLst>
                <a:gd name="T0" fmla="*/ 61 w 298"/>
                <a:gd name="T1" fmla="*/ 347 h 783"/>
                <a:gd name="T2" fmla="*/ 73 w 298"/>
                <a:gd name="T3" fmla="*/ 172 h 783"/>
                <a:gd name="T4" fmla="*/ 186 w 298"/>
                <a:gd name="T5" fmla="*/ 21 h 783"/>
                <a:gd name="T6" fmla="*/ 236 w 298"/>
                <a:gd name="T7" fmla="*/ 147 h 783"/>
                <a:gd name="T8" fmla="*/ 286 w 298"/>
                <a:gd name="T9" fmla="*/ 159 h 783"/>
                <a:gd name="T10" fmla="*/ 298 w 298"/>
                <a:gd name="T11" fmla="*/ 197 h 783"/>
                <a:gd name="T12" fmla="*/ 223 w 298"/>
                <a:gd name="T13" fmla="*/ 21 h 783"/>
                <a:gd name="T14" fmla="*/ 198 w 298"/>
                <a:gd name="T15" fmla="*/ 59 h 783"/>
                <a:gd name="T16" fmla="*/ 211 w 298"/>
                <a:gd name="T17" fmla="*/ 21 h 783"/>
                <a:gd name="T18" fmla="*/ 236 w 298"/>
                <a:gd name="T19" fmla="*/ 59 h 783"/>
                <a:gd name="T20" fmla="*/ 273 w 298"/>
                <a:gd name="T21" fmla="*/ 72 h 783"/>
                <a:gd name="T22" fmla="*/ 261 w 298"/>
                <a:gd name="T23" fmla="*/ 622 h 783"/>
                <a:gd name="T24" fmla="*/ 198 w 298"/>
                <a:gd name="T25" fmla="*/ 710 h 783"/>
                <a:gd name="T26" fmla="*/ 61 w 298"/>
                <a:gd name="T27" fmla="*/ 723 h 783"/>
                <a:gd name="T28" fmla="*/ 36 w 298"/>
                <a:gd name="T29" fmla="*/ 572 h 783"/>
                <a:gd name="T30" fmla="*/ 123 w 298"/>
                <a:gd name="T31" fmla="*/ 172 h 783"/>
                <a:gd name="T32" fmla="*/ 148 w 298"/>
                <a:gd name="T33" fmla="*/ 134 h 783"/>
                <a:gd name="T34" fmla="*/ 161 w 298"/>
                <a:gd name="T35" fmla="*/ 97 h 7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8"/>
                <a:gd name="T55" fmla="*/ 0 h 783"/>
                <a:gd name="T56" fmla="*/ 298 w 298"/>
                <a:gd name="T57" fmla="*/ 783 h 78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8" h="783">
                  <a:moveTo>
                    <a:pt x="61" y="347"/>
                  </a:moveTo>
                  <a:cubicBezTo>
                    <a:pt x="65" y="289"/>
                    <a:pt x="59" y="229"/>
                    <a:pt x="73" y="172"/>
                  </a:cubicBezTo>
                  <a:cubicBezTo>
                    <a:pt x="85" y="124"/>
                    <a:pt x="149" y="58"/>
                    <a:pt x="186" y="21"/>
                  </a:cubicBezTo>
                  <a:cubicBezTo>
                    <a:pt x="279" y="54"/>
                    <a:pt x="162" y="0"/>
                    <a:pt x="236" y="147"/>
                  </a:cubicBezTo>
                  <a:cubicBezTo>
                    <a:pt x="244" y="162"/>
                    <a:pt x="269" y="155"/>
                    <a:pt x="286" y="159"/>
                  </a:cubicBezTo>
                  <a:cubicBezTo>
                    <a:pt x="290" y="172"/>
                    <a:pt x="298" y="210"/>
                    <a:pt x="298" y="197"/>
                  </a:cubicBezTo>
                  <a:cubicBezTo>
                    <a:pt x="298" y="120"/>
                    <a:pt x="285" y="62"/>
                    <a:pt x="223" y="21"/>
                  </a:cubicBezTo>
                  <a:cubicBezTo>
                    <a:pt x="215" y="34"/>
                    <a:pt x="213" y="59"/>
                    <a:pt x="198" y="59"/>
                  </a:cubicBezTo>
                  <a:cubicBezTo>
                    <a:pt x="185" y="59"/>
                    <a:pt x="198" y="21"/>
                    <a:pt x="211" y="21"/>
                  </a:cubicBezTo>
                  <a:cubicBezTo>
                    <a:pt x="226" y="21"/>
                    <a:pt x="224" y="49"/>
                    <a:pt x="236" y="59"/>
                  </a:cubicBezTo>
                  <a:cubicBezTo>
                    <a:pt x="246" y="67"/>
                    <a:pt x="261" y="68"/>
                    <a:pt x="273" y="72"/>
                  </a:cubicBezTo>
                  <a:cubicBezTo>
                    <a:pt x="269" y="255"/>
                    <a:pt x="272" y="439"/>
                    <a:pt x="261" y="622"/>
                  </a:cubicBezTo>
                  <a:cubicBezTo>
                    <a:pt x="256" y="703"/>
                    <a:pt x="249" y="694"/>
                    <a:pt x="198" y="710"/>
                  </a:cubicBezTo>
                  <a:cubicBezTo>
                    <a:pt x="164" y="733"/>
                    <a:pt x="107" y="783"/>
                    <a:pt x="61" y="723"/>
                  </a:cubicBezTo>
                  <a:cubicBezTo>
                    <a:pt x="30" y="683"/>
                    <a:pt x="36" y="572"/>
                    <a:pt x="36" y="572"/>
                  </a:cubicBezTo>
                  <a:cubicBezTo>
                    <a:pt x="41" y="450"/>
                    <a:pt x="0" y="255"/>
                    <a:pt x="123" y="172"/>
                  </a:cubicBezTo>
                  <a:cubicBezTo>
                    <a:pt x="131" y="159"/>
                    <a:pt x="141" y="148"/>
                    <a:pt x="148" y="134"/>
                  </a:cubicBezTo>
                  <a:cubicBezTo>
                    <a:pt x="154" y="122"/>
                    <a:pt x="161" y="97"/>
                    <a:pt x="161" y="97"/>
                  </a:cubicBezTo>
                </a:path>
              </a:pathLst>
            </a:cu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95"/>
            <p:cNvSpPr>
              <a:spLocks/>
            </p:cNvSpPr>
            <p:nvPr/>
          </p:nvSpPr>
          <p:spPr bwMode="auto">
            <a:xfrm>
              <a:off x="2570" y="410"/>
              <a:ext cx="828" cy="933"/>
            </a:xfrm>
            <a:custGeom>
              <a:avLst/>
              <a:gdLst>
                <a:gd name="T0" fmla="*/ 2 w 828"/>
                <a:gd name="T1" fmla="*/ 454 h 933"/>
                <a:gd name="T2" fmla="*/ 27 w 828"/>
                <a:gd name="T3" fmla="*/ 416 h 933"/>
                <a:gd name="T4" fmla="*/ 65 w 828"/>
                <a:gd name="T5" fmla="*/ 391 h 933"/>
                <a:gd name="T6" fmla="*/ 102 w 828"/>
                <a:gd name="T7" fmla="*/ 228 h 933"/>
                <a:gd name="T8" fmla="*/ 240 w 828"/>
                <a:gd name="T9" fmla="*/ 115 h 933"/>
                <a:gd name="T10" fmla="*/ 365 w 828"/>
                <a:gd name="T11" fmla="*/ 15 h 933"/>
                <a:gd name="T12" fmla="*/ 403 w 828"/>
                <a:gd name="T13" fmla="*/ 3 h 933"/>
                <a:gd name="T14" fmla="*/ 578 w 828"/>
                <a:gd name="T15" fmla="*/ 15 h 933"/>
                <a:gd name="T16" fmla="*/ 590 w 828"/>
                <a:gd name="T17" fmla="*/ 53 h 933"/>
                <a:gd name="T18" fmla="*/ 691 w 828"/>
                <a:gd name="T19" fmla="*/ 65 h 933"/>
                <a:gd name="T20" fmla="*/ 791 w 828"/>
                <a:gd name="T21" fmla="*/ 141 h 933"/>
                <a:gd name="T22" fmla="*/ 803 w 828"/>
                <a:gd name="T23" fmla="*/ 391 h 933"/>
                <a:gd name="T24" fmla="*/ 828 w 828"/>
                <a:gd name="T25" fmla="*/ 429 h 933"/>
                <a:gd name="T26" fmla="*/ 791 w 828"/>
                <a:gd name="T27" fmla="*/ 742 h 933"/>
                <a:gd name="T28" fmla="*/ 2 w 828"/>
                <a:gd name="T29" fmla="*/ 591 h 933"/>
                <a:gd name="T30" fmla="*/ 14 w 828"/>
                <a:gd name="T31" fmla="*/ 466 h 933"/>
                <a:gd name="T32" fmla="*/ 52 w 828"/>
                <a:gd name="T33" fmla="*/ 454 h 933"/>
                <a:gd name="T34" fmla="*/ 2 w 828"/>
                <a:gd name="T35" fmla="*/ 454 h 9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8"/>
                <a:gd name="T55" fmla="*/ 0 h 933"/>
                <a:gd name="T56" fmla="*/ 828 w 828"/>
                <a:gd name="T57" fmla="*/ 933 h 9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8" h="933">
                  <a:moveTo>
                    <a:pt x="2" y="454"/>
                  </a:moveTo>
                  <a:cubicBezTo>
                    <a:pt x="10" y="441"/>
                    <a:pt x="16" y="427"/>
                    <a:pt x="27" y="416"/>
                  </a:cubicBezTo>
                  <a:cubicBezTo>
                    <a:pt x="38" y="405"/>
                    <a:pt x="60" y="405"/>
                    <a:pt x="65" y="391"/>
                  </a:cubicBezTo>
                  <a:cubicBezTo>
                    <a:pt x="94" y="304"/>
                    <a:pt x="48" y="282"/>
                    <a:pt x="102" y="228"/>
                  </a:cubicBezTo>
                  <a:cubicBezTo>
                    <a:pt x="144" y="186"/>
                    <a:pt x="199" y="158"/>
                    <a:pt x="240" y="115"/>
                  </a:cubicBezTo>
                  <a:cubicBezTo>
                    <a:pt x="263" y="45"/>
                    <a:pt x="295" y="38"/>
                    <a:pt x="365" y="15"/>
                  </a:cubicBezTo>
                  <a:cubicBezTo>
                    <a:pt x="378" y="11"/>
                    <a:pt x="403" y="3"/>
                    <a:pt x="403" y="3"/>
                  </a:cubicBezTo>
                  <a:cubicBezTo>
                    <a:pt x="461" y="7"/>
                    <a:pt x="522" y="0"/>
                    <a:pt x="578" y="15"/>
                  </a:cubicBezTo>
                  <a:cubicBezTo>
                    <a:pt x="591" y="18"/>
                    <a:pt x="578" y="48"/>
                    <a:pt x="590" y="53"/>
                  </a:cubicBezTo>
                  <a:cubicBezTo>
                    <a:pt x="621" y="67"/>
                    <a:pt x="657" y="61"/>
                    <a:pt x="691" y="65"/>
                  </a:cubicBezTo>
                  <a:cubicBezTo>
                    <a:pt x="725" y="116"/>
                    <a:pt x="742" y="107"/>
                    <a:pt x="791" y="141"/>
                  </a:cubicBezTo>
                  <a:cubicBezTo>
                    <a:pt x="795" y="224"/>
                    <a:pt x="792" y="308"/>
                    <a:pt x="803" y="391"/>
                  </a:cubicBezTo>
                  <a:cubicBezTo>
                    <a:pt x="805" y="406"/>
                    <a:pt x="828" y="414"/>
                    <a:pt x="828" y="429"/>
                  </a:cubicBezTo>
                  <a:cubicBezTo>
                    <a:pt x="828" y="634"/>
                    <a:pt x="827" y="628"/>
                    <a:pt x="791" y="742"/>
                  </a:cubicBezTo>
                  <a:cubicBezTo>
                    <a:pt x="193" y="731"/>
                    <a:pt x="110" y="933"/>
                    <a:pt x="2" y="591"/>
                  </a:cubicBezTo>
                  <a:cubicBezTo>
                    <a:pt x="6" y="549"/>
                    <a:pt x="0" y="505"/>
                    <a:pt x="14" y="466"/>
                  </a:cubicBezTo>
                  <a:cubicBezTo>
                    <a:pt x="19" y="454"/>
                    <a:pt x="61" y="463"/>
                    <a:pt x="52" y="454"/>
                  </a:cubicBezTo>
                  <a:cubicBezTo>
                    <a:pt x="40" y="442"/>
                    <a:pt x="19" y="454"/>
                    <a:pt x="2" y="454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96"/>
            <p:cNvSpPr>
              <a:spLocks/>
            </p:cNvSpPr>
            <p:nvPr/>
          </p:nvSpPr>
          <p:spPr bwMode="auto">
            <a:xfrm>
              <a:off x="2374" y="1005"/>
              <a:ext cx="212" cy="89"/>
            </a:xfrm>
            <a:custGeom>
              <a:avLst/>
              <a:gdLst>
                <a:gd name="T0" fmla="*/ 0 w 212"/>
                <a:gd name="T1" fmla="*/ 0 h 89"/>
                <a:gd name="T2" fmla="*/ 212 w 212"/>
                <a:gd name="T3" fmla="*/ 37 h 89"/>
                <a:gd name="T4" fmla="*/ 0 60000 65536"/>
                <a:gd name="T5" fmla="*/ 0 60000 65536"/>
                <a:gd name="T6" fmla="*/ 0 w 212"/>
                <a:gd name="T7" fmla="*/ 0 h 89"/>
                <a:gd name="T8" fmla="*/ 212 w 212"/>
                <a:gd name="T9" fmla="*/ 89 h 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2" h="89">
                  <a:moveTo>
                    <a:pt x="0" y="0"/>
                  </a:moveTo>
                  <a:cubicBezTo>
                    <a:pt x="60" y="89"/>
                    <a:pt x="10" y="37"/>
                    <a:pt x="212" y="37"/>
                  </a:cubicBezTo>
                </a:path>
              </a:pathLst>
            </a:cu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97"/>
            <p:cNvSpPr>
              <a:spLocks/>
            </p:cNvSpPr>
            <p:nvPr/>
          </p:nvSpPr>
          <p:spPr bwMode="auto">
            <a:xfrm>
              <a:off x="2352" y="1150"/>
              <a:ext cx="238" cy="32"/>
            </a:xfrm>
            <a:custGeom>
              <a:avLst/>
              <a:gdLst>
                <a:gd name="T0" fmla="*/ 0 w 238"/>
                <a:gd name="T1" fmla="*/ 0 h 32"/>
                <a:gd name="T2" fmla="*/ 238 w 238"/>
                <a:gd name="T3" fmla="*/ 12 h 32"/>
                <a:gd name="T4" fmla="*/ 0 60000 65536"/>
                <a:gd name="T5" fmla="*/ 0 60000 65536"/>
                <a:gd name="T6" fmla="*/ 0 w 238"/>
                <a:gd name="T7" fmla="*/ 0 h 32"/>
                <a:gd name="T8" fmla="*/ 238 w 238"/>
                <a:gd name="T9" fmla="*/ 32 h 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8" h="32">
                  <a:moveTo>
                    <a:pt x="0" y="0"/>
                  </a:moveTo>
                  <a:cubicBezTo>
                    <a:pt x="102" y="32"/>
                    <a:pt x="25" y="12"/>
                    <a:pt x="238" y="12"/>
                  </a:cubicBezTo>
                </a:path>
              </a:pathLst>
            </a:cu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98"/>
            <p:cNvSpPr>
              <a:spLocks/>
            </p:cNvSpPr>
            <p:nvPr/>
          </p:nvSpPr>
          <p:spPr bwMode="auto">
            <a:xfrm>
              <a:off x="2352" y="1412"/>
              <a:ext cx="238" cy="1"/>
            </a:xfrm>
            <a:custGeom>
              <a:avLst/>
              <a:gdLst>
                <a:gd name="T0" fmla="*/ 0 w 238"/>
                <a:gd name="T1" fmla="*/ 0 h 1"/>
                <a:gd name="T2" fmla="*/ 238 w 238"/>
                <a:gd name="T3" fmla="*/ 0 h 1"/>
                <a:gd name="T4" fmla="*/ 0 60000 65536"/>
                <a:gd name="T5" fmla="*/ 0 60000 65536"/>
                <a:gd name="T6" fmla="*/ 0 w 238"/>
                <a:gd name="T7" fmla="*/ 0 h 1"/>
                <a:gd name="T8" fmla="*/ 238 w 23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8" h="1">
                  <a:moveTo>
                    <a:pt x="0" y="0"/>
                  </a:moveTo>
                  <a:cubicBezTo>
                    <a:pt x="79" y="0"/>
                    <a:pt x="159" y="0"/>
                    <a:pt x="238" y="0"/>
                  </a:cubicBezTo>
                </a:path>
              </a:pathLst>
            </a:cu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Oval 99"/>
            <p:cNvSpPr>
              <a:spLocks noChangeArrowheads="1"/>
            </p:cNvSpPr>
            <p:nvPr/>
          </p:nvSpPr>
          <p:spPr bwMode="auto">
            <a:xfrm>
              <a:off x="2400" y="609"/>
              <a:ext cx="240" cy="2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73" name="Freeform 100"/>
            <p:cNvSpPr>
              <a:spLocks/>
            </p:cNvSpPr>
            <p:nvPr/>
          </p:nvSpPr>
          <p:spPr bwMode="auto">
            <a:xfrm>
              <a:off x="2586" y="1094"/>
              <a:ext cx="838" cy="840"/>
            </a:xfrm>
            <a:custGeom>
              <a:avLst/>
              <a:gdLst>
                <a:gd name="T0" fmla="*/ 4 w 838"/>
                <a:gd name="T1" fmla="*/ 68 h 840"/>
                <a:gd name="T2" fmla="*/ 16 w 838"/>
                <a:gd name="T3" fmla="*/ 644 h 840"/>
                <a:gd name="T4" fmla="*/ 129 w 838"/>
                <a:gd name="T5" fmla="*/ 694 h 840"/>
                <a:gd name="T6" fmla="*/ 167 w 838"/>
                <a:gd name="T7" fmla="*/ 707 h 840"/>
                <a:gd name="T8" fmla="*/ 542 w 838"/>
                <a:gd name="T9" fmla="*/ 757 h 840"/>
                <a:gd name="T10" fmla="*/ 693 w 838"/>
                <a:gd name="T11" fmla="*/ 719 h 840"/>
                <a:gd name="T12" fmla="*/ 768 w 838"/>
                <a:gd name="T13" fmla="*/ 694 h 840"/>
                <a:gd name="T14" fmla="*/ 780 w 838"/>
                <a:gd name="T15" fmla="*/ 606 h 840"/>
                <a:gd name="T16" fmla="*/ 818 w 838"/>
                <a:gd name="T17" fmla="*/ 594 h 840"/>
                <a:gd name="T18" fmla="*/ 780 w 838"/>
                <a:gd name="T19" fmla="*/ 344 h 840"/>
                <a:gd name="T20" fmla="*/ 755 w 838"/>
                <a:gd name="T21" fmla="*/ 268 h 840"/>
                <a:gd name="T22" fmla="*/ 743 w 838"/>
                <a:gd name="T23" fmla="*/ 231 h 840"/>
                <a:gd name="T24" fmla="*/ 455 w 838"/>
                <a:gd name="T25" fmla="*/ 156 h 840"/>
                <a:gd name="T26" fmla="*/ 79 w 838"/>
                <a:gd name="T27" fmla="*/ 81 h 840"/>
                <a:gd name="T28" fmla="*/ 41 w 838"/>
                <a:gd name="T29" fmla="*/ 68 h 840"/>
                <a:gd name="T30" fmla="*/ 4 w 838"/>
                <a:gd name="T31" fmla="*/ 68 h 8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38"/>
                <a:gd name="T49" fmla="*/ 0 h 840"/>
                <a:gd name="T50" fmla="*/ 838 w 838"/>
                <a:gd name="T51" fmla="*/ 840 h 8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38" h="840">
                  <a:moveTo>
                    <a:pt x="4" y="68"/>
                  </a:moveTo>
                  <a:cubicBezTo>
                    <a:pt x="8" y="260"/>
                    <a:pt x="0" y="453"/>
                    <a:pt x="16" y="644"/>
                  </a:cubicBezTo>
                  <a:cubicBezTo>
                    <a:pt x="17" y="662"/>
                    <a:pt x="95" y="683"/>
                    <a:pt x="129" y="694"/>
                  </a:cubicBezTo>
                  <a:cubicBezTo>
                    <a:pt x="142" y="698"/>
                    <a:pt x="167" y="707"/>
                    <a:pt x="167" y="707"/>
                  </a:cubicBezTo>
                  <a:cubicBezTo>
                    <a:pt x="257" y="840"/>
                    <a:pt x="343" y="765"/>
                    <a:pt x="542" y="757"/>
                  </a:cubicBezTo>
                  <a:cubicBezTo>
                    <a:pt x="785" y="729"/>
                    <a:pt x="577" y="770"/>
                    <a:pt x="693" y="719"/>
                  </a:cubicBezTo>
                  <a:cubicBezTo>
                    <a:pt x="717" y="708"/>
                    <a:pt x="768" y="694"/>
                    <a:pt x="768" y="694"/>
                  </a:cubicBezTo>
                  <a:cubicBezTo>
                    <a:pt x="772" y="665"/>
                    <a:pt x="767" y="632"/>
                    <a:pt x="780" y="606"/>
                  </a:cubicBezTo>
                  <a:cubicBezTo>
                    <a:pt x="786" y="594"/>
                    <a:pt x="817" y="607"/>
                    <a:pt x="818" y="594"/>
                  </a:cubicBezTo>
                  <a:cubicBezTo>
                    <a:pt x="838" y="416"/>
                    <a:pt x="838" y="430"/>
                    <a:pt x="780" y="344"/>
                  </a:cubicBezTo>
                  <a:cubicBezTo>
                    <a:pt x="772" y="319"/>
                    <a:pt x="763" y="293"/>
                    <a:pt x="755" y="268"/>
                  </a:cubicBezTo>
                  <a:cubicBezTo>
                    <a:pt x="751" y="256"/>
                    <a:pt x="755" y="235"/>
                    <a:pt x="743" y="231"/>
                  </a:cubicBezTo>
                  <a:cubicBezTo>
                    <a:pt x="643" y="198"/>
                    <a:pt x="560" y="169"/>
                    <a:pt x="455" y="156"/>
                  </a:cubicBezTo>
                  <a:cubicBezTo>
                    <a:pt x="335" y="115"/>
                    <a:pt x="205" y="94"/>
                    <a:pt x="79" y="81"/>
                  </a:cubicBezTo>
                  <a:cubicBezTo>
                    <a:pt x="66" y="77"/>
                    <a:pt x="51" y="76"/>
                    <a:pt x="41" y="68"/>
                  </a:cubicBezTo>
                  <a:cubicBezTo>
                    <a:pt x="3" y="37"/>
                    <a:pt x="26" y="0"/>
                    <a:pt x="4" y="68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Oval 101"/>
            <p:cNvSpPr>
              <a:spLocks noChangeArrowheads="1"/>
            </p:cNvSpPr>
            <p:nvPr/>
          </p:nvSpPr>
          <p:spPr bwMode="auto">
            <a:xfrm>
              <a:off x="1862" y="757"/>
              <a:ext cx="192" cy="19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75" name="Oval 102"/>
            <p:cNvSpPr>
              <a:spLocks noChangeArrowheads="1"/>
            </p:cNvSpPr>
            <p:nvPr/>
          </p:nvSpPr>
          <p:spPr bwMode="auto">
            <a:xfrm>
              <a:off x="1849" y="757"/>
              <a:ext cx="96" cy="1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76" name="Oval 103"/>
            <p:cNvSpPr>
              <a:spLocks noChangeArrowheads="1"/>
            </p:cNvSpPr>
            <p:nvPr/>
          </p:nvSpPr>
          <p:spPr bwMode="auto">
            <a:xfrm>
              <a:off x="1622" y="417"/>
              <a:ext cx="192" cy="19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77" name="Oval 104"/>
            <p:cNvSpPr>
              <a:spLocks noChangeArrowheads="1"/>
            </p:cNvSpPr>
            <p:nvPr/>
          </p:nvSpPr>
          <p:spPr bwMode="auto">
            <a:xfrm>
              <a:off x="1670" y="417"/>
              <a:ext cx="96" cy="1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78" name="Oval 105"/>
            <p:cNvSpPr>
              <a:spLocks noChangeArrowheads="1"/>
            </p:cNvSpPr>
            <p:nvPr/>
          </p:nvSpPr>
          <p:spPr bwMode="auto">
            <a:xfrm>
              <a:off x="3120" y="912"/>
              <a:ext cx="192" cy="19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79" name="Oval 106"/>
            <p:cNvSpPr>
              <a:spLocks noChangeArrowheads="1"/>
            </p:cNvSpPr>
            <p:nvPr/>
          </p:nvSpPr>
          <p:spPr bwMode="auto">
            <a:xfrm>
              <a:off x="3216" y="897"/>
              <a:ext cx="96" cy="1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80" name="Oval 107"/>
            <p:cNvSpPr>
              <a:spLocks noChangeArrowheads="1"/>
            </p:cNvSpPr>
            <p:nvPr/>
          </p:nvSpPr>
          <p:spPr bwMode="auto">
            <a:xfrm>
              <a:off x="1686" y="1525"/>
              <a:ext cx="192" cy="19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81" name="Oval 108"/>
            <p:cNvSpPr>
              <a:spLocks noChangeArrowheads="1"/>
            </p:cNvSpPr>
            <p:nvPr/>
          </p:nvSpPr>
          <p:spPr bwMode="auto">
            <a:xfrm>
              <a:off x="1734" y="1525"/>
              <a:ext cx="96" cy="1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82" name="Oval 109"/>
            <p:cNvSpPr>
              <a:spLocks noChangeArrowheads="1"/>
            </p:cNvSpPr>
            <p:nvPr/>
          </p:nvSpPr>
          <p:spPr bwMode="auto">
            <a:xfrm>
              <a:off x="1798" y="1200"/>
              <a:ext cx="192" cy="19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83" name="Oval 110"/>
            <p:cNvSpPr>
              <a:spLocks noChangeArrowheads="1"/>
            </p:cNvSpPr>
            <p:nvPr/>
          </p:nvSpPr>
          <p:spPr bwMode="auto">
            <a:xfrm>
              <a:off x="1895" y="1237"/>
              <a:ext cx="96" cy="1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84" name="Oval 111"/>
            <p:cNvSpPr>
              <a:spLocks noChangeArrowheads="1"/>
            </p:cNvSpPr>
            <p:nvPr/>
          </p:nvSpPr>
          <p:spPr bwMode="auto">
            <a:xfrm>
              <a:off x="3088" y="509"/>
              <a:ext cx="192" cy="19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85" name="Oval 112"/>
            <p:cNvSpPr>
              <a:spLocks noChangeArrowheads="1"/>
            </p:cNvSpPr>
            <p:nvPr/>
          </p:nvSpPr>
          <p:spPr bwMode="auto">
            <a:xfrm>
              <a:off x="3152" y="519"/>
              <a:ext cx="96" cy="1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86" name="Oval 113"/>
            <p:cNvSpPr>
              <a:spLocks noChangeArrowheads="1"/>
            </p:cNvSpPr>
            <p:nvPr/>
          </p:nvSpPr>
          <p:spPr bwMode="auto">
            <a:xfrm>
              <a:off x="3072" y="1281"/>
              <a:ext cx="192" cy="19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87" name="Oval 114"/>
            <p:cNvSpPr>
              <a:spLocks noChangeArrowheads="1"/>
            </p:cNvSpPr>
            <p:nvPr/>
          </p:nvSpPr>
          <p:spPr bwMode="auto">
            <a:xfrm>
              <a:off x="3120" y="1281"/>
              <a:ext cx="96" cy="1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88" name="Oval 115"/>
            <p:cNvSpPr>
              <a:spLocks noChangeArrowheads="1"/>
            </p:cNvSpPr>
            <p:nvPr/>
          </p:nvSpPr>
          <p:spPr bwMode="auto">
            <a:xfrm>
              <a:off x="3072" y="1617"/>
              <a:ext cx="192" cy="19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89" name="Oval 116"/>
            <p:cNvSpPr>
              <a:spLocks noChangeArrowheads="1"/>
            </p:cNvSpPr>
            <p:nvPr/>
          </p:nvSpPr>
          <p:spPr bwMode="auto">
            <a:xfrm>
              <a:off x="3120" y="1617"/>
              <a:ext cx="96" cy="1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90" name="Oval 117"/>
            <p:cNvSpPr>
              <a:spLocks noChangeArrowheads="1"/>
            </p:cNvSpPr>
            <p:nvPr/>
          </p:nvSpPr>
          <p:spPr bwMode="auto">
            <a:xfrm>
              <a:off x="2717" y="758"/>
              <a:ext cx="192" cy="19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91" name="Oval 118"/>
            <p:cNvSpPr>
              <a:spLocks noChangeArrowheads="1"/>
            </p:cNvSpPr>
            <p:nvPr/>
          </p:nvSpPr>
          <p:spPr bwMode="auto">
            <a:xfrm>
              <a:off x="2813" y="752"/>
              <a:ext cx="96" cy="1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92" name="Oval 119"/>
            <p:cNvSpPr>
              <a:spLocks noChangeArrowheads="1"/>
            </p:cNvSpPr>
            <p:nvPr/>
          </p:nvSpPr>
          <p:spPr bwMode="auto">
            <a:xfrm>
              <a:off x="2784" y="1377"/>
              <a:ext cx="192" cy="19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93" name="Oval 120"/>
            <p:cNvSpPr>
              <a:spLocks noChangeArrowheads="1"/>
            </p:cNvSpPr>
            <p:nvPr/>
          </p:nvSpPr>
          <p:spPr bwMode="auto">
            <a:xfrm>
              <a:off x="2832" y="1377"/>
              <a:ext cx="96" cy="1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94" name="Oval 121"/>
            <p:cNvSpPr>
              <a:spLocks noChangeArrowheads="1"/>
            </p:cNvSpPr>
            <p:nvPr/>
          </p:nvSpPr>
          <p:spPr bwMode="auto">
            <a:xfrm>
              <a:off x="2054" y="565"/>
              <a:ext cx="192" cy="19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95" name="Oval 122"/>
            <p:cNvSpPr>
              <a:spLocks noChangeArrowheads="1"/>
            </p:cNvSpPr>
            <p:nvPr/>
          </p:nvSpPr>
          <p:spPr bwMode="auto">
            <a:xfrm>
              <a:off x="2102" y="613"/>
              <a:ext cx="96" cy="1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96" name="Oval 123"/>
            <p:cNvSpPr>
              <a:spLocks noChangeArrowheads="1"/>
            </p:cNvSpPr>
            <p:nvPr/>
          </p:nvSpPr>
          <p:spPr bwMode="auto">
            <a:xfrm>
              <a:off x="1942" y="1440"/>
              <a:ext cx="192" cy="19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97" name="Oval 124"/>
            <p:cNvSpPr>
              <a:spLocks noChangeArrowheads="1"/>
            </p:cNvSpPr>
            <p:nvPr/>
          </p:nvSpPr>
          <p:spPr bwMode="auto">
            <a:xfrm>
              <a:off x="2022" y="1429"/>
              <a:ext cx="96" cy="1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198" name="Freeform 125"/>
            <p:cNvSpPr>
              <a:spLocks/>
            </p:cNvSpPr>
            <p:nvPr/>
          </p:nvSpPr>
          <p:spPr bwMode="auto">
            <a:xfrm>
              <a:off x="2580" y="225"/>
              <a:ext cx="434" cy="424"/>
            </a:xfrm>
            <a:custGeom>
              <a:avLst/>
              <a:gdLst>
                <a:gd name="T0" fmla="*/ 0 w 468"/>
                <a:gd name="T1" fmla="*/ 454 h 421"/>
                <a:gd name="T2" fmla="*/ 6 w 468"/>
                <a:gd name="T3" fmla="*/ 169 h 421"/>
                <a:gd name="T4" fmla="*/ 77 w 468"/>
                <a:gd name="T5" fmla="*/ 32 h 421"/>
                <a:gd name="T6" fmla="*/ 164 w 468"/>
                <a:gd name="T7" fmla="*/ 45 h 421"/>
                <a:gd name="T8" fmla="*/ 170 w 468"/>
                <a:gd name="T9" fmla="*/ 94 h 421"/>
                <a:gd name="T10" fmla="*/ 202 w 468"/>
                <a:gd name="T11" fmla="*/ 70 h 421"/>
                <a:gd name="T12" fmla="*/ 170 w 468"/>
                <a:gd name="T13" fmla="*/ 2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8"/>
                <a:gd name="T22" fmla="*/ 0 h 421"/>
                <a:gd name="T23" fmla="*/ 468 w 468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8" h="421">
                  <a:moveTo>
                    <a:pt x="0" y="421"/>
                  </a:moveTo>
                  <a:cubicBezTo>
                    <a:pt x="4" y="333"/>
                    <a:pt x="1" y="245"/>
                    <a:pt x="12" y="158"/>
                  </a:cubicBezTo>
                  <a:cubicBezTo>
                    <a:pt x="20" y="95"/>
                    <a:pt x="123" y="50"/>
                    <a:pt x="175" y="32"/>
                  </a:cubicBezTo>
                  <a:cubicBezTo>
                    <a:pt x="242" y="36"/>
                    <a:pt x="311" y="29"/>
                    <a:pt x="376" y="45"/>
                  </a:cubicBezTo>
                  <a:cubicBezTo>
                    <a:pt x="389" y="48"/>
                    <a:pt x="375" y="79"/>
                    <a:pt x="388" y="83"/>
                  </a:cubicBezTo>
                  <a:cubicBezTo>
                    <a:pt x="412" y="90"/>
                    <a:pt x="438" y="74"/>
                    <a:pt x="463" y="70"/>
                  </a:cubicBezTo>
                  <a:cubicBezTo>
                    <a:pt x="446" y="0"/>
                    <a:pt x="468" y="20"/>
                    <a:pt x="388" y="20"/>
                  </a:cubicBezTo>
                </a:path>
              </a:pathLst>
            </a:cu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126"/>
            <p:cNvSpPr>
              <a:spLocks/>
            </p:cNvSpPr>
            <p:nvPr/>
          </p:nvSpPr>
          <p:spPr bwMode="auto">
            <a:xfrm>
              <a:off x="2051" y="81"/>
              <a:ext cx="451" cy="526"/>
            </a:xfrm>
            <a:custGeom>
              <a:avLst/>
              <a:gdLst>
                <a:gd name="T0" fmla="*/ 451 w 451"/>
                <a:gd name="T1" fmla="*/ 526 h 526"/>
                <a:gd name="T2" fmla="*/ 439 w 451"/>
                <a:gd name="T3" fmla="*/ 388 h 526"/>
                <a:gd name="T4" fmla="*/ 301 w 451"/>
                <a:gd name="T5" fmla="*/ 226 h 526"/>
                <a:gd name="T6" fmla="*/ 263 w 451"/>
                <a:gd name="T7" fmla="*/ 188 h 526"/>
                <a:gd name="T8" fmla="*/ 113 w 451"/>
                <a:gd name="T9" fmla="*/ 100 h 526"/>
                <a:gd name="T10" fmla="*/ 38 w 451"/>
                <a:gd name="T11" fmla="*/ 75 h 526"/>
                <a:gd name="T12" fmla="*/ 13 w 451"/>
                <a:gd name="T13" fmla="*/ 38 h 526"/>
                <a:gd name="T14" fmla="*/ 0 w 451"/>
                <a:gd name="T15" fmla="*/ 0 h 5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1"/>
                <a:gd name="T25" fmla="*/ 0 h 526"/>
                <a:gd name="T26" fmla="*/ 451 w 451"/>
                <a:gd name="T27" fmla="*/ 526 h 5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1" h="526">
                  <a:moveTo>
                    <a:pt x="451" y="526"/>
                  </a:moveTo>
                  <a:cubicBezTo>
                    <a:pt x="447" y="480"/>
                    <a:pt x="446" y="434"/>
                    <a:pt x="439" y="388"/>
                  </a:cubicBezTo>
                  <a:cubicBezTo>
                    <a:pt x="423" y="278"/>
                    <a:pt x="361" y="286"/>
                    <a:pt x="301" y="226"/>
                  </a:cubicBezTo>
                  <a:cubicBezTo>
                    <a:pt x="288" y="213"/>
                    <a:pt x="277" y="199"/>
                    <a:pt x="263" y="188"/>
                  </a:cubicBezTo>
                  <a:cubicBezTo>
                    <a:pt x="221" y="155"/>
                    <a:pt x="162" y="122"/>
                    <a:pt x="113" y="100"/>
                  </a:cubicBezTo>
                  <a:cubicBezTo>
                    <a:pt x="89" y="89"/>
                    <a:pt x="38" y="75"/>
                    <a:pt x="38" y="75"/>
                  </a:cubicBezTo>
                  <a:cubicBezTo>
                    <a:pt x="30" y="63"/>
                    <a:pt x="20" y="51"/>
                    <a:pt x="13" y="38"/>
                  </a:cubicBezTo>
                  <a:cubicBezTo>
                    <a:pt x="7" y="26"/>
                    <a:pt x="0" y="0"/>
                    <a:pt x="0" y="0"/>
                  </a:cubicBezTo>
                </a:path>
              </a:pathLst>
            </a:cu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0" name="Group 163"/>
          <p:cNvGrpSpPr>
            <a:grpSpLocks/>
          </p:cNvGrpSpPr>
          <p:nvPr/>
        </p:nvGrpSpPr>
        <p:grpSpPr bwMode="auto">
          <a:xfrm rot="-3203817">
            <a:off x="5548675" y="302798"/>
            <a:ext cx="280987" cy="190500"/>
            <a:chOff x="1510" y="81"/>
            <a:chExt cx="1914" cy="1853"/>
          </a:xfrm>
        </p:grpSpPr>
        <p:sp>
          <p:nvSpPr>
            <p:cNvPr id="201" name="Freeform 164"/>
            <p:cNvSpPr>
              <a:spLocks/>
            </p:cNvSpPr>
            <p:nvPr/>
          </p:nvSpPr>
          <p:spPr bwMode="auto">
            <a:xfrm rot="-314373">
              <a:off x="1510" y="270"/>
              <a:ext cx="912" cy="917"/>
            </a:xfrm>
            <a:custGeom>
              <a:avLst/>
              <a:gdLst>
                <a:gd name="T0" fmla="*/ 1 w 857"/>
                <a:gd name="T1" fmla="*/ 1288 h 754"/>
                <a:gd name="T2" fmla="*/ 127 w 857"/>
                <a:gd name="T3" fmla="*/ 2365 h 754"/>
                <a:gd name="T4" fmla="*/ 276 w 857"/>
                <a:gd name="T5" fmla="*/ 3559 h 754"/>
                <a:gd name="T6" fmla="*/ 427 w 857"/>
                <a:gd name="T7" fmla="*/ 4531 h 754"/>
                <a:gd name="T8" fmla="*/ 724 w 857"/>
                <a:gd name="T9" fmla="*/ 5822 h 754"/>
                <a:gd name="T10" fmla="*/ 1592 w 857"/>
                <a:gd name="T11" fmla="*/ 4741 h 754"/>
                <a:gd name="T12" fmla="*/ 1565 w 857"/>
                <a:gd name="T13" fmla="*/ 2154 h 754"/>
                <a:gd name="T14" fmla="*/ 1295 w 857"/>
                <a:gd name="T15" fmla="*/ 320 h 754"/>
                <a:gd name="T16" fmla="*/ 1044 w 857"/>
                <a:gd name="T17" fmla="*/ 0 h 754"/>
                <a:gd name="T18" fmla="*/ 301 w 857"/>
                <a:gd name="T19" fmla="*/ 108 h 754"/>
                <a:gd name="T20" fmla="*/ 176 w 857"/>
                <a:gd name="T21" fmla="*/ 213 h 754"/>
                <a:gd name="T22" fmla="*/ 52 w 857"/>
                <a:gd name="T23" fmla="*/ 750 h 754"/>
                <a:gd name="T24" fmla="*/ 1 w 857"/>
                <a:gd name="T25" fmla="*/ 1288 h 7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57"/>
                <a:gd name="T40" fmla="*/ 0 h 754"/>
                <a:gd name="T41" fmla="*/ 857 w 857"/>
                <a:gd name="T42" fmla="*/ 754 h 7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57" h="754">
                  <a:moveTo>
                    <a:pt x="1" y="150"/>
                  </a:moveTo>
                  <a:cubicBezTo>
                    <a:pt x="17" y="196"/>
                    <a:pt x="37" y="235"/>
                    <a:pt x="64" y="275"/>
                  </a:cubicBezTo>
                  <a:cubicBezTo>
                    <a:pt x="81" y="339"/>
                    <a:pt x="112" y="358"/>
                    <a:pt x="139" y="413"/>
                  </a:cubicBezTo>
                  <a:cubicBezTo>
                    <a:pt x="163" y="460"/>
                    <a:pt x="176" y="486"/>
                    <a:pt x="214" y="526"/>
                  </a:cubicBezTo>
                  <a:cubicBezTo>
                    <a:pt x="241" y="602"/>
                    <a:pt x="289" y="650"/>
                    <a:pt x="365" y="676"/>
                  </a:cubicBezTo>
                  <a:cubicBezTo>
                    <a:pt x="857" y="659"/>
                    <a:pt x="666" y="754"/>
                    <a:pt x="803" y="551"/>
                  </a:cubicBezTo>
                  <a:cubicBezTo>
                    <a:pt x="799" y="451"/>
                    <a:pt x="800" y="350"/>
                    <a:pt x="790" y="250"/>
                  </a:cubicBezTo>
                  <a:cubicBezTo>
                    <a:pt x="782" y="169"/>
                    <a:pt x="727" y="74"/>
                    <a:pt x="653" y="37"/>
                  </a:cubicBezTo>
                  <a:cubicBezTo>
                    <a:pt x="615" y="18"/>
                    <a:pt x="567" y="13"/>
                    <a:pt x="527" y="0"/>
                  </a:cubicBezTo>
                  <a:cubicBezTo>
                    <a:pt x="402" y="4"/>
                    <a:pt x="277" y="5"/>
                    <a:pt x="152" y="12"/>
                  </a:cubicBezTo>
                  <a:cubicBezTo>
                    <a:pt x="131" y="13"/>
                    <a:pt x="108" y="14"/>
                    <a:pt x="89" y="25"/>
                  </a:cubicBezTo>
                  <a:cubicBezTo>
                    <a:pt x="63" y="40"/>
                    <a:pt x="51" y="71"/>
                    <a:pt x="26" y="87"/>
                  </a:cubicBezTo>
                  <a:cubicBezTo>
                    <a:pt x="0" y="167"/>
                    <a:pt x="1" y="190"/>
                    <a:pt x="1" y="150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165"/>
            <p:cNvSpPr>
              <a:spLocks/>
            </p:cNvSpPr>
            <p:nvPr/>
          </p:nvSpPr>
          <p:spPr bwMode="auto">
            <a:xfrm>
              <a:off x="1520" y="794"/>
              <a:ext cx="934" cy="1104"/>
            </a:xfrm>
            <a:custGeom>
              <a:avLst/>
              <a:gdLst>
                <a:gd name="T0" fmla="*/ 1373 w 886"/>
                <a:gd name="T1" fmla="*/ 1130 h 971"/>
                <a:gd name="T2" fmla="*/ 971 w 886"/>
                <a:gd name="T3" fmla="*/ 973 h 971"/>
                <a:gd name="T4" fmla="*/ 301 w 886"/>
                <a:gd name="T5" fmla="*/ 1492 h 971"/>
                <a:gd name="T6" fmla="*/ 188 w 886"/>
                <a:gd name="T7" fmla="*/ 2050 h 971"/>
                <a:gd name="T8" fmla="*/ 122 w 886"/>
                <a:gd name="T9" fmla="*/ 2616 h 971"/>
                <a:gd name="T10" fmla="*/ 591 w 886"/>
                <a:gd name="T11" fmla="*/ 3646 h 971"/>
                <a:gd name="T12" fmla="*/ 657 w 886"/>
                <a:gd name="T13" fmla="*/ 3693 h 971"/>
                <a:gd name="T14" fmla="*/ 1150 w 886"/>
                <a:gd name="T15" fmla="*/ 3548 h 971"/>
                <a:gd name="T16" fmla="*/ 1263 w 886"/>
                <a:gd name="T17" fmla="*/ 3339 h 971"/>
                <a:gd name="T18" fmla="*/ 1284 w 886"/>
                <a:gd name="T19" fmla="*/ 3185 h 971"/>
                <a:gd name="T20" fmla="*/ 1327 w 886"/>
                <a:gd name="T21" fmla="*/ 3029 h 971"/>
                <a:gd name="T22" fmla="*/ 1397 w 886"/>
                <a:gd name="T23" fmla="*/ 1023 h 971"/>
                <a:gd name="T24" fmla="*/ 1418 w 886"/>
                <a:gd name="T25" fmla="*/ 666 h 971"/>
                <a:gd name="T26" fmla="*/ 1511 w 886"/>
                <a:gd name="T27" fmla="*/ 100 h 971"/>
                <a:gd name="T28" fmla="*/ 1581 w 886"/>
                <a:gd name="T29" fmla="*/ 342 h 9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86"/>
                <a:gd name="T46" fmla="*/ 0 h 971"/>
                <a:gd name="T47" fmla="*/ 886 w 886"/>
                <a:gd name="T48" fmla="*/ 971 h 97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86" h="971">
                  <a:moveTo>
                    <a:pt x="769" y="275"/>
                  </a:moveTo>
                  <a:cubicBezTo>
                    <a:pt x="683" y="266"/>
                    <a:pt x="625" y="254"/>
                    <a:pt x="544" y="237"/>
                  </a:cubicBezTo>
                  <a:cubicBezTo>
                    <a:pt x="345" y="247"/>
                    <a:pt x="268" y="211"/>
                    <a:pt x="168" y="363"/>
                  </a:cubicBezTo>
                  <a:cubicBezTo>
                    <a:pt x="149" y="420"/>
                    <a:pt x="146" y="460"/>
                    <a:pt x="105" y="500"/>
                  </a:cubicBezTo>
                  <a:cubicBezTo>
                    <a:pt x="91" y="545"/>
                    <a:pt x="68" y="638"/>
                    <a:pt x="68" y="638"/>
                  </a:cubicBezTo>
                  <a:cubicBezTo>
                    <a:pt x="85" y="971"/>
                    <a:pt x="0" y="860"/>
                    <a:pt x="331" y="889"/>
                  </a:cubicBezTo>
                  <a:cubicBezTo>
                    <a:pt x="344" y="890"/>
                    <a:pt x="356" y="897"/>
                    <a:pt x="368" y="901"/>
                  </a:cubicBezTo>
                  <a:cubicBezTo>
                    <a:pt x="517" y="892"/>
                    <a:pt x="537" y="898"/>
                    <a:pt x="644" y="864"/>
                  </a:cubicBezTo>
                  <a:cubicBezTo>
                    <a:pt x="663" y="845"/>
                    <a:pt x="690" y="834"/>
                    <a:pt x="707" y="813"/>
                  </a:cubicBezTo>
                  <a:cubicBezTo>
                    <a:pt x="715" y="803"/>
                    <a:pt x="713" y="788"/>
                    <a:pt x="719" y="776"/>
                  </a:cubicBezTo>
                  <a:cubicBezTo>
                    <a:pt x="726" y="762"/>
                    <a:pt x="736" y="751"/>
                    <a:pt x="744" y="738"/>
                  </a:cubicBezTo>
                  <a:cubicBezTo>
                    <a:pt x="786" y="578"/>
                    <a:pt x="728" y="407"/>
                    <a:pt x="782" y="250"/>
                  </a:cubicBezTo>
                  <a:cubicBezTo>
                    <a:pt x="786" y="221"/>
                    <a:pt x="783" y="190"/>
                    <a:pt x="794" y="162"/>
                  </a:cubicBezTo>
                  <a:cubicBezTo>
                    <a:pt x="855" y="0"/>
                    <a:pt x="844" y="165"/>
                    <a:pt x="844" y="25"/>
                  </a:cubicBezTo>
                  <a:lnTo>
                    <a:pt x="886" y="83"/>
                  </a:lnTo>
                </a:path>
              </a:pathLst>
            </a:cu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166"/>
            <p:cNvSpPr>
              <a:spLocks/>
            </p:cNvSpPr>
            <p:nvPr/>
          </p:nvSpPr>
          <p:spPr bwMode="auto">
            <a:xfrm>
              <a:off x="2329" y="790"/>
              <a:ext cx="298" cy="783"/>
            </a:xfrm>
            <a:custGeom>
              <a:avLst/>
              <a:gdLst>
                <a:gd name="T0" fmla="*/ 61 w 298"/>
                <a:gd name="T1" fmla="*/ 347 h 783"/>
                <a:gd name="T2" fmla="*/ 73 w 298"/>
                <a:gd name="T3" fmla="*/ 172 h 783"/>
                <a:gd name="T4" fmla="*/ 186 w 298"/>
                <a:gd name="T5" fmla="*/ 21 h 783"/>
                <a:gd name="T6" fmla="*/ 236 w 298"/>
                <a:gd name="T7" fmla="*/ 147 h 783"/>
                <a:gd name="T8" fmla="*/ 286 w 298"/>
                <a:gd name="T9" fmla="*/ 159 h 783"/>
                <a:gd name="T10" fmla="*/ 298 w 298"/>
                <a:gd name="T11" fmla="*/ 197 h 783"/>
                <a:gd name="T12" fmla="*/ 223 w 298"/>
                <a:gd name="T13" fmla="*/ 21 h 783"/>
                <a:gd name="T14" fmla="*/ 198 w 298"/>
                <a:gd name="T15" fmla="*/ 59 h 783"/>
                <a:gd name="T16" fmla="*/ 211 w 298"/>
                <a:gd name="T17" fmla="*/ 21 h 783"/>
                <a:gd name="T18" fmla="*/ 236 w 298"/>
                <a:gd name="T19" fmla="*/ 59 h 783"/>
                <a:gd name="T20" fmla="*/ 273 w 298"/>
                <a:gd name="T21" fmla="*/ 72 h 783"/>
                <a:gd name="T22" fmla="*/ 261 w 298"/>
                <a:gd name="T23" fmla="*/ 622 h 783"/>
                <a:gd name="T24" fmla="*/ 198 w 298"/>
                <a:gd name="T25" fmla="*/ 710 h 783"/>
                <a:gd name="T26" fmla="*/ 61 w 298"/>
                <a:gd name="T27" fmla="*/ 723 h 783"/>
                <a:gd name="T28" fmla="*/ 36 w 298"/>
                <a:gd name="T29" fmla="*/ 572 h 783"/>
                <a:gd name="T30" fmla="*/ 123 w 298"/>
                <a:gd name="T31" fmla="*/ 172 h 783"/>
                <a:gd name="T32" fmla="*/ 148 w 298"/>
                <a:gd name="T33" fmla="*/ 134 h 783"/>
                <a:gd name="T34" fmla="*/ 161 w 298"/>
                <a:gd name="T35" fmla="*/ 97 h 7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8"/>
                <a:gd name="T55" fmla="*/ 0 h 783"/>
                <a:gd name="T56" fmla="*/ 298 w 298"/>
                <a:gd name="T57" fmla="*/ 783 h 78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8" h="783">
                  <a:moveTo>
                    <a:pt x="61" y="347"/>
                  </a:moveTo>
                  <a:cubicBezTo>
                    <a:pt x="65" y="289"/>
                    <a:pt x="59" y="229"/>
                    <a:pt x="73" y="172"/>
                  </a:cubicBezTo>
                  <a:cubicBezTo>
                    <a:pt x="85" y="124"/>
                    <a:pt x="149" y="58"/>
                    <a:pt x="186" y="21"/>
                  </a:cubicBezTo>
                  <a:cubicBezTo>
                    <a:pt x="279" y="54"/>
                    <a:pt x="162" y="0"/>
                    <a:pt x="236" y="147"/>
                  </a:cubicBezTo>
                  <a:cubicBezTo>
                    <a:pt x="244" y="162"/>
                    <a:pt x="269" y="155"/>
                    <a:pt x="286" y="159"/>
                  </a:cubicBezTo>
                  <a:cubicBezTo>
                    <a:pt x="290" y="172"/>
                    <a:pt x="298" y="210"/>
                    <a:pt x="298" y="197"/>
                  </a:cubicBezTo>
                  <a:cubicBezTo>
                    <a:pt x="298" y="120"/>
                    <a:pt x="285" y="62"/>
                    <a:pt x="223" y="21"/>
                  </a:cubicBezTo>
                  <a:cubicBezTo>
                    <a:pt x="215" y="34"/>
                    <a:pt x="213" y="59"/>
                    <a:pt x="198" y="59"/>
                  </a:cubicBezTo>
                  <a:cubicBezTo>
                    <a:pt x="185" y="59"/>
                    <a:pt x="198" y="21"/>
                    <a:pt x="211" y="21"/>
                  </a:cubicBezTo>
                  <a:cubicBezTo>
                    <a:pt x="226" y="21"/>
                    <a:pt x="224" y="49"/>
                    <a:pt x="236" y="59"/>
                  </a:cubicBezTo>
                  <a:cubicBezTo>
                    <a:pt x="246" y="67"/>
                    <a:pt x="261" y="68"/>
                    <a:pt x="273" y="72"/>
                  </a:cubicBezTo>
                  <a:cubicBezTo>
                    <a:pt x="269" y="255"/>
                    <a:pt x="272" y="439"/>
                    <a:pt x="261" y="622"/>
                  </a:cubicBezTo>
                  <a:cubicBezTo>
                    <a:pt x="256" y="703"/>
                    <a:pt x="249" y="694"/>
                    <a:pt x="198" y="710"/>
                  </a:cubicBezTo>
                  <a:cubicBezTo>
                    <a:pt x="164" y="733"/>
                    <a:pt x="107" y="783"/>
                    <a:pt x="61" y="723"/>
                  </a:cubicBezTo>
                  <a:cubicBezTo>
                    <a:pt x="30" y="683"/>
                    <a:pt x="36" y="572"/>
                    <a:pt x="36" y="572"/>
                  </a:cubicBezTo>
                  <a:cubicBezTo>
                    <a:pt x="41" y="450"/>
                    <a:pt x="0" y="255"/>
                    <a:pt x="123" y="172"/>
                  </a:cubicBezTo>
                  <a:cubicBezTo>
                    <a:pt x="131" y="159"/>
                    <a:pt x="141" y="148"/>
                    <a:pt x="148" y="134"/>
                  </a:cubicBezTo>
                  <a:cubicBezTo>
                    <a:pt x="154" y="122"/>
                    <a:pt x="161" y="97"/>
                    <a:pt x="161" y="97"/>
                  </a:cubicBezTo>
                </a:path>
              </a:pathLst>
            </a:cu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167"/>
            <p:cNvSpPr>
              <a:spLocks/>
            </p:cNvSpPr>
            <p:nvPr/>
          </p:nvSpPr>
          <p:spPr bwMode="auto">
            <a:xfrm>
              <a:off x="2570" y="410"/>
              <a:ext cx="828" cy="933"/>
            </a:xfrm>
            <a:custGeom>
              <a:avLst/>
              <a:gdLst>
                <a:gd name="T0" fmla="*/ 2 w 828"/>
                <a:gd name="T1" fmla="*/ 454 h 933"/>
                <a:gd name="T2" fmla="*/ 27 w 828"/>
                <a:gd name="T3" fmla="*/ 416 h 933"/>
                <a:gd name="T4" fmla="*/ 65 w 828"/>
                <a:gd name="T5" fmla="*/ 391 h 933"/>
                <a:gd name="T6" fmla="*/ 102 w 828"/>
                <a:gd name="T7" fmla="*/ 228 h 933"/>
                <a:gd name="T8" fmla="*/ 240 w 828"/>
                <a:gd name="T9" fmla="*/ 115 h 933"/>
                <a:gd name="T10" fmla="*/ 365 w 828"/>
                <a:gd name="T11" fmla="*/ 15 h 933"/>
                <a:gd name="T12" fmla="*/ 403 w 828"/>
                <a:gd name="T13" fmla="*/ 3 h 933"/>
                <a:gd name="T14" fmla="*/ 578 w 828"/>
                <a:gd name="T15" fmla="*/ 15 h 933"/>
                <a:gd name="T16" fmla="*/ 590 w 828"/>
                <a:gd name="T17" fmla="*/ 53 h 933"/>
                <a:gd name="T18" fmla="*/ 691 w 828"/>
                <a:gd name="T19" fmla="*/ 65 h 933"/>
                <a:gd name="T20" fmla="*/ 791 w 828"/>
                <a:gd name="T21" fmla="*/ 141 h 933"/>
                <a:gd name="T22" fmla="*/ 803 w 828"/>
                <a:gd name="T23" fmla="*/ 391 h 933"/>
                <a:gd name="T24" fmla="*/ 828 w 828"/>
                <a:gd name="T25" fmla="*/ 429 h 933"/>
                <a:gd name="T26" fmla="*/ 791 w 828"/>
                <a:gd name="T27" fmla="*/ 742 h 933"/>
                <a:gd name="T28" fmla="*/ 2 w 828"/>
                <a:gd name="T29" fmla="*/ 591 h 933"/>
                <a:gd name="T30" fmla="*/ 14 w 828"/>
                <a:gd name="T31" fmla="*/ 466 h 933"/>
                <a:gd name="T32" fmla="*/ 52 w 828"/>
                <a:gd name="T33" fmla="*/ 454 h 933"/>
                <a:gd name="T34" fmla="*/ 2 w 828"/>
                <a:gd name="T35" fmla="*/ 454 h 9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8"/>
                <a:gd name="T55" fmla="*/ 0 h 933"/>
                <a:gd name="T56" fmla="*/ 828 w 828"/>
                <a:gd name="T57" fmla="*/ 933 h 9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8" h="933">
                  <a:moveTo>
                    <a:pt x="2" y="454"/>
                  </a:moveTo>
                  <a:cubicBezTo>
                    <a:pt x="10" y="441"/>
                    <a:pt x="16" y="427"/>
                    <a:pt x="27" y="416"/>
                  </a:cubicBezTo>
                  <a:cubicBezTo>
                    <a:pt x="38" y="405"/>
                    <a:pt x="60" y="405"/>
                    <a:pt x="65" y="391"/>
                  </a:cubicBezTo>
                  <a:cubicBezTo>
                    <a:pt x="94" y="304"/>
                    <a:pt x="48" y="282"/>
                    <a:pt x="102" y="228"/>
                  </a:cubicBezTo>
                  <a:cubicBezTo>
                    <a:pt x="144" y="186"/>
                    <a:pt x="199" y="158"/>
                    <a:pt x="240" y="115"/>
                  </a:cubicBezTo>
                  <a:cubicBezTo>
                    <a:pt x="263" y="45"/>
                    <a:pt x="295" y="38"/>
                    <a:pt x="365" y="15"/>
                  </a:cubicBezTo>
                  <a:cubicBezTo>
                    <a:pt x="378" y="11"/>
                    <a:pt x="403" y="3"/>
                    <a:pt x="403" y="3"/>
                  </a:cubicBezTo>
                  <a:cubicBezTo>
                    <a:pt x="461" y="7"/>
                    <a:pt x="522" y="0"/>
                    <a:pt x="578" y="15"/>
                  </a:cubicBezTo>
                  <a:cubicBezTo>
                    <a:pt x="591" y="18"/>
                    <a:pt x="578" y="48"/>
                    <a:pt x="590" y="53"/>
                  </a:cubicBezTo>
                  <a:cubicBezTo>
                    <a:pt x="621" y="67"/>
                    <a:pt x="657" y="61"/>
                    <a:pt x="691" y="65"/>
                  </a:cubicBezTo>
                  <a:cubicBezTo>
                    <a:pt x="725" y="116"/>
                    <a:pt x="742" y="107"/>
                    <a:pt x="791" y="141"/>
                  </a:cubicBezTo>
                  <a:cubicBezTo>
                    <a:pt x="795" y="224"/>
                    <a:pt x="792" y="308"/>
                    <a:pt x="803" y="391"/>
                  </a:cubicBezTo>
                  <a:cubicBezTo>
                    <a:pt x="805" y="406"/>
                    <a:pt x="828" y="414"/>
                    <a:pt x="828" y="429"/>
                  </a:cubicBezTo>
                  <a:cubicBezTo>
                    <a:pt x="828" y="634"/>
                    <a:pt x="827" y="628"/>
                    <a:pt x="791" y="742"/>
                  </a:cubicBezTo>
                  <a:cubicBezTo>
                    <a:pt x="193" y="731"/>
                    <a:pt x="110" y="933"/>
                    <a:pt x="2" y="591"/>
                  </a:cubicBezTo>
                  <a:cubicBezTo>
                    <a:pt x="6" y="549"/>
                    <a:pt x="0" y="505"/>
                    <a:pt x="14" y="466"/>
                  </a:cubicBezTo>
                  <a:cubicBezTo>
                    <a:pt x="19" y="454"/>
                    <a:pt x="61" y="463"/>
                    <a:pt x="52" y="454"/>
                  </a:cubicBezTo>
                  <a:cubicBezTo>
                    <a:pt x="40" y="442"/>
                    <a:pt x="19" y="454"/>
                    <a:pt x="2" y="454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168"/>
            <p:cNvSpPr>
              <a:spLocks/>
            </p:cNvSpPr>
            <p:nvPr/>
          </p:nvSpPr>
          <p:spPr bwMode="auto">
            <a:xfrm>
              <a:off x="2374" y="1005"/>
              <a:ext cx="212" cy="89"/>
            </a:xfrm>
            <a:custGeom>
              <a:avLst/>
              <a:gdLst>
                <a:gd name="T0" fmla="*/ 0 w 212"/>
                <a:gd name="T1" fmla="*/ 0 h 89"/>
                <a:gd name="T2" fmla="*/ 212 w 212"/>
                <a:gd name="T3" fmla="*/ 37 h 89"/>
                <a:gd name="T4" fmla="*/ 0 60000 65536"/>
                <a:gd name="T5" fmla="*/ 0 60000 65536"/>
                <a:gd name="T6" fmla="*/ 0 w 212"/>
                <a:gd name="T7" fmla="*/ 0 h 89"/>
                <a:gd name="T8" fmla="*/ 212 w 212"/>
                <a:gd name="T9" fmla="*/ 89 h 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2" h="89">
                  <a:moveTo>
                    <a:pt x="0" y="0"/>
                  </a:moveTo>
                  <a:cubicBezTo>
                    <a:pt x="60" y="89"/>
                    <a:pt x="10" y="37"/>
                    <a:pt x="212" y="37"/>
                  </a:cubicBezTo>
                </a:path>
              </a:pathLst>
            </a:cu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169"/>
            <p:cNvSpPr>
              <a:spLocks/>
            </p:cNvSpPr>
            <p:nvPr/>
          </p:nvSpPr>
          <p:spPr bwMode="auto">
            <a:xfrm>
              <a:off x="2352" y="1150"/>
              <a:ext cx="238" cy="32"/>
            </a:xfrm>
            <a:custGeom>
              <a:avLst/>
              <a:gdLst>
                <a:gd name="T0" fmla="*/ 0 w 238"/>
                <a:gd name="T1" fmla="*/ 0 h 32"/>
                <a:gd name="T2" fmla="*/ 238 w 238"/>
                <a:gd name="T3" fmla="*/ 12 h 32"/>
                <a:gd name="T4" fmla="*/ 0 60000 65536"/>
                <a:gd name="T5" fmla="*/ 0 60000 65536"/>
                <a:gd name="T6" fmla="*/ 0 w 238"/>
                <a:gd name="T7" fmla="*/ 0 h 32"/>
                <a:gd name="T8" fmla="*/ 238 w 238"/>
                <a:gd name="T9" fmla="*/ 32 h 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8" h="32">
                  <a:moveTo>
                    <a:pt x="0" y="0"/>
                  </a:moveTo>
                  <a:cubicBezTo>
                    <a:pt x="102" y="32"/>
                    <a:pt x="25" y="12"/>
                    <a:pt x="238" y="12"/>
                  </a:cubicBezTo>
                </a:path>
              </a:pathLst>
            </a:cu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170"/>
            <p:cNvSpPr>
              <a:spLocks/>
            </p:cNvSpPr>
            <p:nvPr/>
          </p:nvSpPr>
          <p:spPr bwMode="auto">
            <a:xfrm>
              <a:off x="2352" y="1412"/>
              <a:ext cx="238" cy="1"/>
            </a:xfrm>
            <a:custGeom>
              <a:avLst/>
              <a:gdLst>
                <a:gd name="T0" fmla="*/ 0 w 238"/>
                <a:gd name="T1" fmla="*/ 0 h 1"/>
                <a:gd name="T2" fmla="*/ 238 w 238"/>
                <a:gd name="T3" fmla="*/ 0 h 1"/>
                <a:gd name="T4" fmla="*/ 0 60000 65536"/>
                <a:gd name="T5" fmla="*/ 0 60000 65536"/>
                <a:gd name="T6" fmla="*/ 0 w 238"/>
                <a:gd name="T7" fmla="*/ 0 h 1"/>
                <a:gd name="T8" fmla="*/ 238 w 23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8" h="1">
                  <a:moveTo>
                    <a:pt x="0" y="0"/>
                  </a:moveTo>
                  <a:cubicBezTo>
                    <a:pt x="79" y="0"/>
                    <a:pt x="159" y="0"/>
                    <a:pt x="238" y="0"/>
                  </a:cubicBezTo>
                </a:path>
              </a:pathLst>
            </a:cu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Oval 171"/>
            <p:cNvSpPr>
              <a:spLocks noChangeArrowheads="1"/>
            </p:cNvSpPr>
            <p:nvPr/>
          </p:nvSpPr>
          <p:spPr bwMode="auto">
            <a:xfrm>
              <a:off x="2400" y="609"/>
              <a:ext cx="240" cy="28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209" name="Freeform 172"/>
            <p:cNvSpPr>
              <a:spLocks/>
            </p:cNvSpPr>
            <p:nvPr/>
          </p:nvSpPr>
          <p:spPr bwMode="auto">
            <a:xfrm>
              <a:off x="2586" y="1094"/>
              <a:ext cx="838" cy="840"/>
            </a:xfrm>
            <a:custGeom>
              <a:avLst/>
              <a:gdLst>
                <a:gd name="T0" fmla="*/ 4 w 838"/>
                <a:gd name="T1" fmla="*/ 68 h 840"/>
                <a:gd name="T2" fmla="*/ 16 w 838"/>
                <a:gd name="T3" fmla="*/ 644 h 840"/>
                <a:gd name="T4" fmla="*/ 129 w 838"/>
                <a:gd name="T5" fmla="*/ 694 h 840"/>
                <a:gd name="T6" fmla="*/ 167 w 838"/>
                <a:gd name="T7" fmla="*/ 707 h 840"/>
                <a:gd name="T8" fmla="*/ 542 w 838"/>
                <a:gd name="T9" fmla="*/ 757 h 840"/>
                <a:gd name="T10" fmla="*/ 693 w 838"/>
                <a:gd name="T11" fmla="*/ 719 h 840"/>
                <a:gd name="T12" fmla="*/ 768 w 838"/>
                <a:gd name="T13" fmla="*/ 694 h 840"/>
                <a:gd name="T14" fmla="*/ 780 w 838"/>
                <a:gd name="T15" fmla="*/ 606 h 840"/>
                <a:gd name="T16" fmla="*/ 818 w 838"/>
                <a:gd name="T17" fmla="*/ 594 h 840"/>
                <a:gd name="T18" fmla="*/ 780 w 838"/>
                <a:gd name="T19" fmla="*/ 344 h 840"/>
                <a:gd name="T20" fmla="*/ 755 w 838"/>
                <a:gd name="T21" fmla="*/ 268 h 840"/>
                <a:gd name="T22" fmla="*/ 743 w 838"/>
                <a:gd name="T23" fmla="*/ 231 h 840"/>
                <a:gd name="T24" fmla="*/ 455 w 838"/>
                <a:gd name="T25" fmla="*/ 156 h 840"/>
                <a:gd name="T26" fmla="*/ 79 w 838"/>
                <a:gd name="T27" fmla="*/ 81 h 840"/>
                <a:gd name="T28" fmla="*/ 41 w 838"/>
                <a:gd name="T29" fmla="*/ 68 h 840"/>
                <a:gd name="T30" fmla="*/ 4 w 838"/>
                <a:gd name="T31" fmla="*/ 68 h 8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38"/>
                <a:gd name="T49" fmla="*/ 0 h 840"/>
                <a:gd name="T50" fmla="*/ 838 w 838"/>
                <a:gd name="T51" fmla="*/ 840 h 8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38" h="840">
                  <a:moveTo>
                    <a:pt x="4" y="68"/>
                  </a:moveTo>
                  <a:cubicBezTo>
                    <a:pt x="8" y="260"/>
                    <a:pt x="0" y="453"/>
                    <a:pt x="16" y="644"/>
                  </a:cubicBezTo>
                  <a:cubicBezTo>
                    <a:pt x="17" y="662"/>
                    <a:pt x="95" y="683"/>
                    <a:pt x="129" y="694"/>
                  </a:cubicBezTo>
                  <a:cubicBezTo>
                    <a:pt x="142" y="698"/>
                    <a:pt x="167" y="707"/>
                    <a:pt x="167" y="707"/>
                  </a:cubicBezTo>
                  <a:cubicBezTo>
                    <a:pt x="257" y="840"/>
                    <a:pt x="343" y="765"/>
                    <a:pt x="542" y="757"/>
                  </a:cubicBezTo>
                  <a:cubicBezTo>
                    <a:pt x="785" y="729"/>
                    <a:pt x="577" y="770"/>
                    <a:pt x="693" y="719"/>
                  </a:cubicBezTo>
                  <a:cubicBezTo>
                    <a:pt x="717" y="708"/>
                    <a:pt x="768" y="694"/>
                    <a:pt x="768" y="694"/>
                  </a:cubicBezTo>
                  <a:cubicBezTo>
                    <a:pt x="772" y="665"/>
                    <a:pt x="767" y="632"/>
                    <a:pt x="780" y="606"/>
                  </a:cubicBezTo>
                  <a:cubicBezTo>
                    <a:pt x="786" y="594"/>
                    <a:pt x="817" y="607"/>
                    <a:pt x="818" y="594"/>
                  </a:cubicBezTo>
                  <a:cubicBezTo>
                    <a:pt x="838" y="416"/>
                    <a:pt x="838" y="430"/>
                    <a:pt x="780" y="344"/>
                  </a:cubicBezTo>
                  <a:cubicBezTo>
                    <a:pt x="772" y="319"/>
                    <a:pt x="763" y="293"/>
                    <a:pt x="755" y="268"/>
                  </a:cubicBezTo>
                  <a:cubicBezTo>
                    <a:pt x="751" y="256"/>
                    <a:pt x="755" y="235"/>
                    <a:pt x="743" y="231"/>
                  </a:cubicBezTo>
                  <a:cubicBezTo>
                    <a:pt x="643" y="198"/>
                    <a:pt x="560" y="169"/>
                    <a:pt x="455" y="156"/>
                  </a:cubicBezTo>
                  <a:cubicBezTo>
                    <a:pt x="335" y="115"/>
                    <a:pt x="205" y="94"/>
                    <a:pt x="79" y="81"/>
                  </a:cubicBezTo>
                  <a:cubicBezTo>
                    <a:pt x="66" y="77"/>
                    <a:pt x="51" y="76"/>
                    <a:pt x="41" y="68"/>
                  </a:cubicBezTo>
                  <a:cubicBezTo>
                    <a:pt x="3" y="37"/>
                    <a:pt x="26" y="0"/>
                    <a:pt x="4" y="68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Oval 173"/>
            <p:cNvSpPr>
              <a:spLocks noChangeArrowheads="1"/>
            </p:cNvSpPr>
            <p:nvPr/>
          </p:nvSpPr>
          <p:spPr bwMode="auto">
            <a:xfrm>
              <a:off x="1862" y="757"/>
              <a:ext cx="192" cy="19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211" name="Oval 174"/>
            <p:cNvSpPr>
              <a:spLocks noChangeArrowheads="1"/>
            </p:cNvSpPr>
            <p:nvPr/>
          </p:nvSpPr>
          <p:spPr bwMode="auto">
            <a:xfrm>
              <a:off x="1849" y="757"/>
              <a:ext cx="96" cy="14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212" name="Oval 175"/>
            <p:cNvSpPr>
              <a:spLocks noChangeArrowheads="1"/>
            </p:cNvSpPr>
            <p:nvPr/>
          </p:nvSpPr>
          <p:spPr bwMode="auto">
            <a:xfrm>
              <a:off x="1622" y="417"/>
              <a:ext cx="192" cy="19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213" name="Oval 176"/>
            <p:cNvSpPr>
              <a:spLocks noChangeArrowheads="1"/>
            </p:cNvSpPr>
            <p:nvPr/>
          </p:nvSpPr>
          <p:spPr bwMode="auto">
            <a:xfrm>
              <a:off x="1670" y="417"/>
              <a:ext cx="96" cy="14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214" name="Oval 177"/>
            <p:cNvSpPr>
              <a:spLocks noChangeArrowheads="1"/>
            </p:cNvSpPr>
            <p:nvPr/>
          </p:nvSpPr>
          <p:spPr bwMode="auto">
            <a:xfrm>
              <a:off x="3120" y="912"/>
              <a:ext cx="192" cy="19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215" name="Oval 178"/>
            <p:cNvSpPr>
              <a:spLocks noChangeArrowheads="1"/>
            </p:cNvSpPr>
            <p:nvPr/>
          </p:nvSpPr>
          <p:spPr bwMode="auto">
            <a:xfrm>
              <a:off x="3216" y="897"/>
              <a:ext cx="96" cy="14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216" name="Oval 179"/>
            <p:cNvSpPr>
              <a:spLocks noChangeArrowheads="1"/>
            </p:cNvSpPr>
            <p:nvPr/>
          </p:nvSpPr>
          <p:spPr bwMode="auto">
            <a:xfrm>
              <a:off x="1686" y="1525"/>
              <a:ext cx="192" cy="19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217" name="Oval 180"/>
            <p:cNvSpPr>
              <a:spLocks noChangeArrowheads="1"/>
            </p:cNvSpPr>
            <p:nvPr/>
          </p:nvSpPr>
          <p:spPr bwMode="auto">
            <a:xfrm>
              <a:off x="1734" y="1525"/>
              <a:ext cx="96" cy="14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218" name="Oval 181"/>
            <p:cNvSpPr>
              <a:spLocks noChangeArrowheads="1"/>
            </p:cNvSpPr>
            <p:nvPr/>
          </p:nvSpPr>
          <p:spPr bwMode="auto">
            <a:xfrm>
              <a:off x="1798" y="1200"/>
              <a:ext cx="192" cy="19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219" name="Oval 182"/>
            <p:cNvSpPr>
              <a:spLocks noChangeArrowheads="1"/>
            </p:cNvSpPr>
            <p:nvPr/>
          </p:nvSpPr>
          <p:spPr bwMode="auto">
            <a:xfrm>
              <a:off x="1895" y="1237"/>
              <a:ext cx="96" cy="14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220" name="Oval 183"/>
            <p:cNvSpPr>
              <a:spLocks noChangeArrowheads="1"/>
            </p:cNvSpPr>
            <p:nvPr/>
          </p:nvSpPr>
          <p:spPr bwMode="auto">
            <a:xfrm>
              <a:off x="3088" y="509"/>
              <a:ext cx="192" cy="19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221" name="Oval 184"/>
            <p:cNvSpPr>
              <a:spLocks noChangeArrowheads="1"/>
            </p:cNvSpPr>
            <p:nvPr/>
          </p:nvSpPr>
          <p:spPr bwMode="auto">
            <a:xfrm>
              <a:off x="3152" y="519"/>
              <a:ext cx="96" cy="14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222" name="Oval 185"/>
            <p:cNvSpPr>
              <a:spLocks noChangeArrowheads="1"/>
            </p:cNvSpPr>
            <p:nvPr/>
          </p:nvSpPr>
          <p:spPr bwMode="auto">
            <a:xfrm>
              <a:off x="3072" y="1281"/>
              <a:ext cx="192" cy="19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223" name="Oval 186"/>
            <p:cNvSpPr>
              <a:spLocks noChangeArrowheads="1"/>
            </p:cNvSpPr>
            <p:nvPr/>
          </p:nvSpPr>
          <p:spPr bwMode="auto">
            <a:xfrm>
              <a:off x="3120" y="1281"/>
              <a:ext cx="96" cy="14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224" name="Oval 187"/>
            <p:cNvSpPr>
              <a:spLocks noChangeArrowheads="1"/>
            </p:cNvSpPr>
            <p:nvPr/>
          </p:nvSpPr>
          <p:spPr bwMode="auto">
            <a:xfrm>
              <a:off x="3072" y="1617"/>
              <a:ext cx="192" cy="19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225" name="Oval 188"/>
            <p:cNvSpPr>
              <a:spLocks noChangeArrowheads="1"/>
            </p:cNvSpPr>
            <p:nvPr/>
          </p:nvSpPr>
          <p:spPr bwMode="auto">
            <a:xfrm>
              <a:off x="3120" y="1617"/>
              <a:ext cx="96" cy="14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226" name="Oval 189"/>
            <p:cNvSpPr>
              <a:spLocks noChangeArrowheads="1"/>
            </p:cNvSpPr>
            <p:nvPr/>
          </p:nvSpPr>
          <p:spPr bwMode="auto">
            <a:xfrm>
              <a:off x="2717" y="758"/>
              <a:ext cx="192" cy="19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227" name="Oval 190"/>
            <p:cNvSpPr>
              <a:spLocks noChangeArrowheads="1"/>
            </p:cNvSpPr>
            <p:nvPr/>
          </p:nvSpPr>
          <p:spPr bwMode="auto">
            <a:xfrm>
              <a:off x="2813" y="752"/>
              <a:ext cx="96" cy="14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228" name="Oval 191"/>
            <p:cNvSpPr>
              <a:spLocks noChangeArrowheads="1"/>
            </p:cNvSpPr>
            <p:nvPr/>
          </p:nvSpPr>
          <p:spPr bwMode="auto">
            <a:xfrm>
              <a:off x="2784" y="1377"/>
              <a:ext cx="192" cy="19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229" name="Oval 192"/>
            <p:cNvSpPr>
              <a:spLocks noChangeArrowheads="1"/>
            </p:cNvSpPr>
            <p:nvPr/>
          </p:nvSpPr>
          <p:spPr bwMode="auto">
            <a:xfrm>
              <a:off x="2832" y="1377"/>
              <a:ext cx="96" cy="14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230" name="Oval 193"/>
            <p:cNvSpPr>
              <a:spLocks noChangeArrowheads="1"/>
            </p:cNvSpPr>
            <p:nvPr/>
          </p:nvSpPr>
          <p:spPr bwMode="auto">
            <a:xfrm>
              <a:off x="2054" y="565"/>
              <a:ext cx="192" cy="19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231" name="Oval 194"/>
            <p:cNvSpPr>
              <a:spLocks noChangeArrowheads="1"/>
            </p:cNvSpPr>
            <p:nvPr/>
          </p:nvSpPr>
          <p:spPr bwMode="auto">
            <a:xfrm>
              <a:off x="2102" y="613"/>
              <a:ext cx="96" cy="14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232" name="Oval 195"/>
            <p:cNvSpPr>
              <a:spLocks noChangeArrowheads="1"/>
            </p:cNvSpPr>
            <p:nvPr/>
          </p:nvSpPr>
          <p:spPr bwMode="auto">
            <a:xfrm>
              <a:off x="1942" y="1440"/>
              <a:ext cx="192" cy="19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233" name="Oval 196"/>
            <p:cNvSpPr>
              <a:spLocks noChangeArrowheads="1"/>
            </p:cNvSpPr>
            <p:nvPr/>
          </p:nvSpPr>
          <p:spPr bwMode="auto">
            <a:xfrm>
              <a:off x="2022" y="1429"/>
              <a:ext cx="96" cy="14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234" name="Freeform 197"/>
            <p:cNvSpPr>
              <a:spLocks/>
            </p:cNvSpPr>
            <p:nvPr/>
          </p:nvSpPr>
          <p:spPr bwMode="auto">
            <a:xfrm>
              <a:off x="2580" y="225"/>
              <a:ext cx="434" cy="424"/>
            </a:xfrm>
            <a:custGeom>
              <a:avLst/>
              <a:gdLst>
                <a:gd name="T0" fmla="*/ 0 w 468"/>
                <a:gd name="T1" fmla="*/ 454 h 421"/>
                <a:gd name="T2" fmla="*/ 6 w 468"/>
                <a:gd name="T3" fmla="*/ 169 h 421"/>
                <a:gd name="T4" fmla="*/ 77 w 468"/>
                <a:gd name="T5" fmla="*/ 32 h 421"/>
                <a:gd name="T6" fmla="*/ 164 w 468"/>
                <a:gd name="T7" fmla="*/ 45 h 421"/>
                <a:gd name="T8" fmla="*/ 170 w 468"/>
                <a:gd name="T9" fmla="*/ 94 h 421"/>
                <a:gd name="T10" fmla="*/ 202 w 468"/>
                <a:gd name="T11" fmla="*/ 70 h 421"/>
                <a:gd name="T12" fmla="*/ 170 w 468"/>
                <a:gd name="T13" fmla="*/ 2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8"/>
                <a:gd name="T22" fmla="*/ 0 h 421"/>
                <a:gd name="T23" fmla="*/ 468 w 468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8" h="421">
                  <a:moveTo>
                    <a:pt x="0" y="421"/>
                  </a:moveTo>
                  <a:cubicBezTo>
                    <a:pt x="4" y="333"/>
                    <a:pt x="1" y="245"/>
                    <a:pt x="12" y="158"/>
                  </a:cubicBezTo>
                  <a:cubicBezTo>
                    <a:pt x="20" y="95"/>
                    <a:pt x="123" y="50"/>
                    <a:pt x="175" y="32"/>
                  </a:cubicBezTo>
                  <a:cubicBezTo>
                    <a:pt x="242" y="36"/>
                    <a:pt x="311" y="29"/>
                    <a:pt x="376" y="45"/>
                  </a:cubicBezTo>
                  <a:cubicBezTo>
                    <a:pt x="389" y="48"/>
                    <a:pt x="375" y="79"/>
                    <a:pt x="388" y="83"/>
                  </a:cubicBezTo>
                  <a:cubicBezTo>
                    <a:pt x="412" y="90"/>
                    <a:pt x="438" y="74"/>
                    <a:pt x="463" y="70"/>
                  </a:cubicBezTo>
                  <a:cubicBezTo>
                    <a:pt x="446" y="0"/>
                    <a:pt x="468" y="20"/>
                    <a:pt x="388" y="20"/>
                  </a:cubicBezTo>
                </a:path>
              </a:pathLst>
            </a:cu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198"/>
            <p:cNvSpPr>
              <a:spLocks/>
            </p:cNvSpPr>
            <p:nvPr/>
          </p:nvSpPr>
          <p:spPr bwMode="auto">
            <a:xfrm>
              <a:off x="2051" y="81"/>
              <a:ext cx="451" cy="526"/>
            </a:xfrm>
            <a:custGeom>
              <a:avLst/>
              <a:gdLst>
                <a:gd name="T0" fmla="*/ 451 w 451"/>
                <a:gd name="T1" fmla="*/ 526 h 526"/>
                <a:gd name="T2" fmla="*/ 439 w 451"/>
                <a:gd name="T3" fmla="*/ 388 h 526"/>
                <a:gd name="T4" fmla="*/ 301 w 451"/>
                <a:gd name="T5" fmla="*/ 226 h 526"/>
                <a:gd name="T6" fmla="*/ 263 w 451"/>
                <a:gd name="T7" fmla="*/ 188 h 526"/>
                <a:gd name="T8" fmla="*/ 113 w 451"/>
                <a:gd name="T9" fmla="*/ 100 h 526"/>
                <a:gd name="T10" fmla="*/ 38 w 451"/>
                <a:gd name="T11" fmla="*/ 75 h 526"/>
                <a:gd name="T12" fmla="*/ 13 w 451"/>
                <a:gd name="T13" fmla="*/ 38 h 526"/>
                <a:gd name="T14" fmla="*/ 0 w 451"/>
                <a:gd name="T15" fmla="*/ 0 h 5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1"/>
                <a:gd name="T25" fmla="*/ 0 h 526"/>
                <a:gd name="T26" fmla="*/ 451 w 451"/>
                <a:gd name="T27" fmla="*/ 526 h 5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1" h="526">
                  <a:moveTo>
                    <a:pt x="451" y="526"/>
                  </a:moveTo>
                  <a:cubicBezTo>
                    <a:pt x="447" y="480"/>
                    <a:pt x="446" y="434"/>
                    <a:pt x="439" y="388"/>
                  </a:cubicBezTo>
                  <a:cubicBezTo>
                    <a:pt x="423" y="278"/>
                    <a:pt x="361" y="286"/>
                    <a:pt x="301" y="226"/>
                  </a:cubicBezTo>
                  <a:cubicBezTo>
                    <a:pt x="288" y="213"/>
                    <a:pt x="277" y="199"/>
                    <a:pt x="263" y="188"/>
                  </a:cubicBezTo>
                  <a:cubicBezTo>
                    <a:pt x="221" y="155"/>
                    <a:pt x="162" y="122"/>
                    <a:pt x="113" y="100"/>
                  </a:cubicBezTo>
                  <a:cubicBezTo>
                    <a:pt x="89" y="89"/>
                    <a:pt x="38" y="75"/>
                    <a:pt x="38" y="75"/>
                  </a:cubicBezTo>
                  <a:cubicBezTo>
                    <a:pt x="30" y="63"/>
                    <a:pt x="20" y="51"/>
                    <a:pt x="13" y="38"/>
                  </a:cubicBezTo>
                  <a:cubicBezTo>
                    <a:pt x="7" y="26"/>
                    <a:pt x="0" y="0"/>
                    <a:pt x="0" y="0"/>
                  </a:cubicBezTo>
                </a:path>
              </a:pathLst>
            </a:cu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6" name="Group 199"/>
          <p:cNvGrpSpPr>
            <a:grpSpLocks/>
          </p:cNvGrpSpPr>
          <p:nvPr/>
        </p:nvGrpSpPr>
        <p:grpSpPr bwMode="auto">
          <a:xfrm rot="-1276469">
            <a:off x="6701363" y="5050441"/>
            <a:ext cx="381000" cy="304800"/>
            <a:chOff x="1510" y="81"/>
            <a:chExt cx="1914" cy="1853"/>
          </a:xfrm>
        </p:grpSpPr>
        <p:sp>
          <p:nvSpPr>
            <p:cNvPr id="237" name="Freeform 200"/>
            <p:cNvSpPr>
              <a:spLocks/>
            </p:cNvSpPr>
            <p:nvPr/>
          </p:nvSpPr>
          <p:spPr bwMode="auto">
            <a:xfrm rot="-314373">
              <a:off x="1510" y="270"/>
              <a:ext cx="912" cy="917"/>
            </a:xfrm>
            <a:custGeom>
              <a:avLst/>
              <a:gdLst>
                <a:gd name="T0" fmla="*/ 1 w 857"/>
                <a:gd name="T1" fmla="*/ 1288 h 754"/>
                <a:gd name="T2" fmla="*/ 127 w 857"/>
                <a:gd name="T3" fmla="*/ 2365 h 754"/>
                <a:gd name="T4" fmla="*/ 276 w 857"/>
                <a:gd name="T5" fmla="*/ 3559 h 754"/>
                <a:gd name="T6" fmla="*/ 427 w 857"/>
                <a:gd name="T7" fmla="*/ 4531 h 754"/>
                <a:gd name="T8" fmla="*/ 724 w 857"/>
                <a:gd name="T9" fmla="*/ 5822 h 754"/>
                <a:gd name="T10" fmla="*/ 1592 w 857"/>
                <a:gd name="T11" fmla="*/ 4741 h 754"/>
                <a:gd name="T12" fmla="*/ 1565 w 857"/>
                <a:gd name="T13" fmla="*/ 2154 h 754"/>
                <a:gd name="T14" fmla="*/ 1295 w 857"/>
                <a:gd name="T15" fmla="*/ 320 h 754"/>
                <a:gd name="T16" fmla="*/ 1044 w 857"/>
                <a:gd name="T17" fmla="*/ 0 h 754"/>
                <a:gd name="T18" fmla="*/ 301 w 857"/>
                <a:gd name="T19" fmla="*/ 108 h 754"/>
                <a:gd name="T20" fmla="*/ 176 w 857"/>
                <a:gd name="T21" fmla="*/ 213 h 754"/>
                <a:gd name="T22" fmla="*/ 52 w 857"/>
                <a:gd name="T23" fmla="*/ 750 h 754"/>
                <a:gd name="T24" fmla="*/ 1 w 857"/>
                <a:gd name="T25" fmla="*/ 1288 h 7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57"/>
                <a:gd name="T40" fmla="*/ 0 h 754"/>
                <a:gd name="T41" fmla="*/ 857 w 857"/>
                <a:gd name="T42" fmla="*/ 754 h 7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57" h="754">
                  <a:moveTo>
                    <a:pt x="1" y="150"/>
                  </a:moveTo>
                  <a:cubicBezTo>
                    <a:pt x="17" y="196"/>
                    <a:pt x="37" y="235"/>
                    <a:pt x="64" y="275"/>
                  </a:cubicBezTo>
                  <a:cubicBezTo>
                    <a:pt x="81" y="339"/>
                    <a:pt x="112" y="358"/>
                    <a:pt x="139" y="413"/>
                  </a:cubicBezTo>
                  <a:cubicBezTo>
                    <a:pt x="163" y="460"/>
                    <a:pt x="176" y="486"/>
                    <a:pt x="214" y="526"/>
                  </a:cubicBezTo>
                  <a:cubicBezTo>
                    <a:pt x="241" y="602"/>
                    <a:pt x="289" y="650"/>
                    <a:pt x="365" y="676"/>
                  </a:cubicBezTo>
                  <a:cubicBezTo>
                    <a:pt x="857" y="659"/>
                    <a:pt x="666" y="754"/>
                    <a:pt x="803" y="551"/>
                  </a:cubicBezTo>
                  <a:cubicBezTo>
                    <a:pt x="799" y="451"/>
                    <a:pt x="800" y="350"/>
                    <a:pt x="790" y="250"/>
                  </a:cubicBezTo>
                  <a:cubicBezTo>
                    <a:pt x="782" y="169"/>
                    <a:pt x="727" y="74"/>
                    <a:pt x="653" y="37"/>
                  </a:cubicBezTo>
                  <a:cubicBezTo>
                    <a:pt x="615" y="18"/>
                    <a:pt x="567" y="13"/>
                    <a:pt x="527" y="0"/>
                  </a:cubicBezTo>
                  <a:cubicBezTo>
                    <a:pt x="402" y="4"/>
                    <a:pt x="277" y="5"/>
                    <a:pt x="152" y="12"/>
                  </a:cubicBezTo>
                  <a:cubicBezTo>
                    <a:pt x="131" y="13"/>
                    <a:pt x="108" y="14"/>
                    <a:pt x="89" y="25"/>
                  </a:cubicBezTo>
                  <a:cubicBezTo>
                    <a:pt x="63" y="40"/>
                    <a:pt x="51" y="71"/>
                    <a:pt x="26" y="87"/>
                  </a:cubicBezTo>
                  <a:cubicBezTo>
                    <a:pt x="0" y="167"/>
                    <a:pt x="1" y="190"/>
                    <a:pt x="1" y="150"/>
                  </a:cubicBezTo>
                  <a:close/>
                </a:path>
              </a:pathLst>
            </a:cu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201"/>
            <p:cNvSpPr>
              <a:spLocks/>
            </p:cNvSpPr>
            <p:nvPr/>
          </p:nvSpPr>
          <p:spPr bwMode="auto">
            <a:xfrm>
              <a:off x="1520" y="794"/>
              <a:ext cx="934" cy="1104"/>
            </a:xfrm>
            <a:custGeom>
              <a:avLst/>
              <a:gdLst>
                <a:gd name="T0" fmla="*/ 1373 w 886"/>
                <a:gd name="T1" fmla="*/ 1130 h 971"/>
                <a:gd name="T2" fmla="*/ 971 w 886"/>
                <a:gd name="T3" fmla="*/ 973 h 971"/>
                <a:gd name="T4" fmla="*/ 301 w 886"/>
                <a:gd name="T5" fmla="*/ 1492 h 971"/>
                <a:gd name="T6" fmla="*/ 188 w 886"/>
                <a:gd name="T7" fmla="*/ 2050 h 971"/>
                <a:gd name="T8" fmla="*/ 122 w 886"/>
                <a:gd name="T9" fmla="*/ 2616 h 971"/>
                <a:gd name="T10" fmla="*/ 591 w 886"/>
                <a:gd name="T11" fmla="*/ 3646 h 971"/>
                <a:gd name="T12" fmla="*/ 657 w 886"/>
                <a:gd name="T13" fmla="*/ 3693 h 971"/>
                <a:gd name="T14" fmla="*/ 1150 w 886"/>
                <a:gd name="T15" fmla="*/ 3548 h 971"/>
                <a:gd name="T16" fmla="*/ 1263 w 886"/>
                <a:gd name="T17" fmla="*/ 3339 h 971"/>
                <a:gd name="T18" fmla="*/ 1284 w 886"/>
                <a:gd name="T19" fmla="*/ 3185 h 971"/>
                <a:gd name="T20" fmla="*/ 1327 w 886"/>
                <a:gd name="T21" fmla="*/ 3029 h 971"/>
                <a:gd name="T22" fmla="*/ 1397 w 886"/>
                <a:gd name="T23" fmla="*/ 1023 h 971"/>
                <a:gd name="T24" fmla="*/ 1418 w 886"/>
                <a:gd name="T25" fmla="*/ 666 h 971"/>
                <a:gd name="T26" fmla="*/ 1511 w 886"/>
                <a:gd name="T27" fmla="*/ 100 h 971"/>
                <a:gd name="T28" fmla="*/ 1581 w 886"/>
                <a:gd name="T29" fmla="*/ 342 h 9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86"/>
                <a:gd name="T46" fmla="*/ 0 h 971"/>
                <a:gd name="T47" fmla="*/ 886 w 886"/>
                <a:gd name="T48" fmla="*/ 971 h 97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86" h="971">
                  <a:moveTo>
                    <a:pt x="769" y="275"/>
                  </a:moveTo>
                  <a:cubicBezTo>
                    <a:pt x="683" y="266"/>
                    <a:pt x="625" y="254"/>
                    <a:pt x="544" y="237"/>
                  </a:cubicBezTo>
                  <a:cubicBezTo>
                    <a:pt x="345" y="247"/>
                    <a:pt x="268" y="211"/>
                    <a:pt x="168" y="363"/>
                  </a:cubicBezTo>
                  <a:cubicBezTo>
                    <a:pt x="149" y="420"/>
                    <a:pt x="146" y="460"/>
                    <a:pt x="105" y="500"/>
                  </a:cubicBezTo>
                  <a:cubicBezTo>
                    <a:pt x="91" y="545"/>
                    <a:pt x="68" y="638"/>
                    <a:pt x="68" y="638"/>
                  </a:cubicBezTo>
                  <a:cubicBezTo>
                    <a:pt x="85" y="971"/>
                    <a:pt x="0" y="860"/>
                    <a:pt x="331" y="889"/>
                  </a:cubicBezTo>
                  <a:cubicBezTo>
                    <a:pt x="344" y="890"/>
                    <a:pt x="356" y="897"/>
                    <a:pt x="368" y="901"/>
                  </a:cubicBezTo>
                  <a:cubicBezTo>
                    <a:pt x="517" y="892"/>
                    <a:pt x="537" y="898"/>
                    <a:pt x="644" y="864"/>
                  </a:cubicBezTo>
                  <a:cubicBezTo>
                    <a:pt x="663" y="845"/>
                    <a:pt x="690" y="834"/>
                    <a:pt x="707" y="813"/>
                  </a:cubicBezTo>
                  <a:cubicBezTo>
                    <a:pt x="715" y="803"/>
                    <a:pt x="713" y="788"/>
                    <a:pt x="719" y="776"/>
                  </a:cubicBezTo>
                  <a:cubicBezTo>
                    <a:pt x="726" y="762"/>
                    <a:pt x="736" y="751"/>
                    <a:pt x="744" y="738"/>
                  </a:cubicBezTo>
                  <a:cubicBezTo>
                    <a:pt x="786" y="578"/>
                    <a:pt x="728" y="407"/>
                    <a:pt x="782" y="250"/>
                  </a:cubicBezTo>
                  <a:cubicBezTo>
                    <a:pt x="786" y="221"/>
                    <a:pt x="783" y="190"/>
                    <a:pt x="794" y="162"/>
                  </a:cubicBezTo>
                  <a:cubicBezTo>
                    <a:pt x="855" y="0"/>
                    <a:pt x="844" y="165"/>
                    <a:pt x="844" y="25"/>
                  </a:cubicBezTo>
                  <a:lnTo>
                    <a:pt x="886" y="83"/>
                  </a:lnTo>
                </a:path>
              </a:pathLst>
            </a:cu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202"/>
            <p:cNvSpPr>
              <a:spLocks/>
            </p:cNvSpPr>
            <p:nvPr/>
          </p:nvSpPr>
          <p:spPr bwMode="auto">
            <a:xfrm>
              <a:off x="2329" y="790"/>
              <a:ext cx="298" cy="783"/>
            </a:xfrm>
            <a:custGeom>
              <a:avLst/>
              <a:gdLst>
                <a:gd name="T0" fmla="*/ 61 w 298"/>
                <a:gd name="T1" fmla="*/ 347 h 783"/>
                <a:gd name="T2" fmla="*/ 73 w 298"/>
                <a:gd name="T3" fmla="*/ 172 h 783"/>
                <a:gd name="T4" fmla="*/ 186 w 298"/>
                <a:gd name="T5" fmla="*/ 21 h 783"/>
                <a:gd name="T6" fmla="*/ 236 w 298"/>
                <a:gd name="T7" fmla="*/ 147 h 783"/>
                <a:gd name="T8" fmla="*/ 286 w 298"/>
                <a:gd name="T9" fmla="*/ 159 h 783"/>
                <a:gd name="T10" fmla="*/ 298 w 298"/>
                <a:gd name="T11" fmla="*/ 197 h 783"/>
                <a:gd name="T12" fmla="*/ 223 w 298"/>
                <a:gd name="T13" fmla="*/ 21 h 783"/>
                <a:gd name="T14" fmla="*/ 198 w 298"/>
                <a:gd name="T15" fmla="*/ 59 h 783"/>
                <a:gd name="T16" fmla="*/ 211 w 298"/>
                <a:gd name="T17" fmla="*/ 21 h 783"/>
                <a:gd name="T18" fmla="*/ 236 w 298"/>
                <a:gd name="T19" fmla="*/ 59 h 783"/>
                <a:gd name="T20" fmla="*/ 273 w 298"/>
                <a:gd name="T21" fmla="*/ 72 h 783"/>
                <a:gd name="T22" fmla="*/ 261 w 298"/>
                <a:gd name="T23" fmla="*/ 622 h 783"/>
                <a:gd name="T24" fmla="*/ 198 w 298"/>
                <a:gd name="T25" fmla="*/ 710 h 783"/>
                <a:gd name="T26" fmla="*/ 61 w 298"/>
                <a:gd name="T27" fmla="*/ 723 h 783"/>
                <a:gd name="T28" fmla="*/ 36 w 298"/>
                <a:gd name="T29" fmla="*/ 572 h 783"/>
                <a:gd name="T30" fmla="*/ 123 w 298"/>
                <a:gd name="T31" fmla="*/ 172 h 783"/>
                <a:gd name="T32" fmla="*/ 148 w 298"/>
                <a:gd name="T33" fmla="*/ 134 h 783"/>
                <a:gd name="T34" fmla="*/ 161 w 298"/>
                <a:gd name="T35" fmla="*/ 97 h 7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8"/>
                <a:gd name="T55" fmla="*/ 0 h 783"/>
                <a:gd name="T56" fmla="*/ 298 w 298"/>
                <a:gd name="T57" fmla="*/ 783 h 78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8" h="783">
                  <a:moveTo>
                    <a:pt x="61" y="347"/>
                  </a:moveTo>
                  <a:cubicBezTo>
                    <a:pt x="65" y="289"/>
                    <a:pt x="59" y="229"/>
                    <a:pt x="73" y="172"/>
                  </a:cubicBezTo>
                  <a:cubicBezTo>
                    <a:pt x="85" y="124"/>
                    <a:pt x="149" y="58"/>
                    <a:pt x="186" y="21"/>
                  </a:cubicBezTo>
                  <a:cubicBezTo>
                    <a:pt x="279" y="54"/>
                    <a:pt x="162" y="0"/>
                    <a:pt x="236" y="147"/>
                  </a:cubicBezTo>
                  <a:cubicBezTo>
                    <a:pt x="244" y="162"/>
                    <a:pt x="269" y="155"/>
                    <a:pt x="286" y="159"/>
                  </a:cubicBezTo>
                  <a:cubicBezTo>
                    <a:pt x="290" y="172"/>
                    <a:pt x="298" y="210"/>
                    <a:pt x="298" y="197"/>
                  </a:cubicBezTo>
                  <a:cubicBezTo>
                    <a:pt x="298" y="120"/>
                    <a:pt x="285" y="62"/>
                    <a:pt x="223" y="21"/>
                  </a:cubicBezTo>
                  <a:cubicBezTo>
                    <a:pt x="215" y="34"/>
                    <a:pt x="213" y="59"/>
                    <a:pt x="198" y="59"/>
                  </a:cubicBezTo>
                  <a:cubicBezTo>
                    <a:pt x="185" y="59"/>
                    <a:pt x="198" y="21"/>
                    <a:pt x="211" y="21"/>
                  </a:cubicBezTo>
                  <a:cubicBezTo>
                    <a:pt x="226" y="21"/>
                    <a:pt x="224" y="49"/>
                    <a:pt x="236" y="59"/>
                  </a:cubicBezTo>
                  <a:cubicBezTo>
                    <a:pt x="246" y="67"/>
                    <a:pt x="261" y="68"/>
                    <a:pt x="273" y="72"/>
                  </a:cubicBezTo>
                  <a:cubicBezTo>
                    <a:pt x="269" y="255"/>
                    <a:pt x="272" y="439"/>
                    <a:pt x="261" y="622"/>
                  </a:cubicBezTo>
                  <a:cubicBezTo>
                    <a:pt x="256" y="703"/>
                    <a:pt x="249" y="694"/>
                    <a:pt x="198" y="710"/>
                  </a:cubicBezTo>
                  <a:cubicBezTo>
                    <a:pt x="164" y="733"/>
                    <a:pt x="107" y="783"/>
                    <a:pt x="61" y="723"/>
                  </a:cubicBezTo>
                  <a:cubicBezTo>
                    <a:pt x="30" y="683"/>
                    <a:pt x="36" y="572"/>
                    <a:pt x="36" y="572"/>
                  </a:cubicBezTo>
                  <a:cubicBezTo>
                    <a:pt x="41" y="450"/>
                    <a:pt x="0" y="255"/>
                    <a:pt x="123" y="172"/>
                  </a:cubicBezTo>
                  <a:cubicBezTo>
                    <a:pt x="131" y="159"/>
                    <a:pt x="141" y="148"/>
                    <a:pt x="148" y="134"/>
                  </a:cubicBezTo>
                  <a:cubicBezTo>
                    <a:pt x="154" y="122"/>
                    <a:pt x="161" y="97"/>
                    <a:pt x="161" y="97"/>
                  </a:cubicBezTo>
                </a:path>
              </a:pathLst>
            </a:cu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203"/>
            <p:cNvSpPr>
              <a:spLocks/>
            </p:cNvSpPr>
            <p:nvPr/>
          </p:nvSpPr>
          <p:spPr bwMode="auto">
            <a:xfrm>
              <a:off x="2570" y="410"/>
              <a:ext cx="828" cy="933"/>
            </a:xfrm>
            <a:custGeom>
              <a:avLst/>
              <a:gdLst>
                <a:gd name="T0" fmla="*/ 2 w 828"/>
                <a:gd name="T1" fmla="*/ 454 h 933"/>
                <a:gd name="T2" fmla="*/ 27 w 828"/>
                <a:gd name="T3" fmla="*/ 416 h 933"/>
                <a:gd name="T4" fmla="*/ 65 w 828"/>
                <a:gd name="T5" fmla="*/ 391 h 933"/>
                <a:gd name="T6" fmla="*/ 102 w 828"/>
                <a:gd name="T7" fmla="*/ 228 h 933"/>
                <a:gd name="T8" fmla="*/ 240 w 828"/>
                <a:gd name="T9" fmla="*/ 115 h 933"/>
                <a:gd name="T10" fmla="*/ 365 w 828"/>
                <a:gd name="T11" fmla="*/ 15 h 933"/>
                <a:gd name="T12" fmla="*/ 403 w 828"/>
                <a:gd name="T13" fmla="*/ 3 h 933"/>
                <a:gd name="T14" fmla="*/ 578 w 828"/>
                <a:gd name="T15" fmla="*/ 15 h 933"/>
                <a:gd name="T16" fmla="*/ 590 w 828"/>
                <a:gd name="T17" fmla="*/ 53 h 933"/>
                <a:gd name="T18" fmla="*/ 691 w 828"/>
                <a:gd name="T19" fmla="*/ 65 h 933"/>
                <a:gd name="T20" fmla="*/ 791 w 828"/>
                <a:gd name="T21" fmla="*/ 141 h 933"/>
                <a:gd name="T22" fmla="*/ 803 w 828"/>
                <a:gd name="T23" fmla="*/ 391 h 933"/>
                <a:gd name="T24" fmla="*/ 828 w 828"/>
                <a:gd name="T25" fmla="*/ 429 h 933"/>
                <a:gd name="T26" fmla="*/ 791 w 828"/>
                <a:gd name="T27" fmla="*/ 742 h 933"/>
                <a:gd name="T28" fmla="*/ 2 w 828"/>
                <a:gd name="T29" fmla="*/ 591 h 933"/>
                <a:gd name="T30" fmla="*/ 14 w 828"/>
                <a:gd name="T31" fmla="*/ 466 h 933"/>
                <a:gd name="T32" fmla="*/ 52 w 828"/>
                <a:gd name="T33" fmla="*/ 454 h 933"/>
                <a:gd name="T34" fmla="*/ 2 w 828"/>
                <a:gd name="T35" fmla="*/ 454 h 9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8"/>
                <a:gd name="T55" fmla="*/ 0 h 933"/>
                <a:gd name="T56" fmla="*/ 828 w 828"/>
                <a:gd name="T57" fmla="*/ 933 h 9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8" h="933">
                  <a:moveTo>
                    <a:pt x="2" y="454"/>
                  </a:moveTo>
                  <a:cubicBezTo>
                    <a:pt x="10" y="441"/>
                    <a:pt x="16" y="427"/>
                    <a:pt x="27" y="416"/>
                  </a:cubicBezTo>
                  <a:cubicBezTo>
                    <a:pt x="38" y="405"/>
                    <a:pt x="60" y="405"/>
                    <a:pt x="65" y="391"/>
                  </a:cubicBezTo>
                  <a:cubicBezTo>
                    <a:pt x="94" y="304"/>
                    <a:pt x="48" y="282"/>
                    <a:pt x="102" y="228"/>
                  </a:cubicBezTo>
                  <a:cubicBezTo>
                    <a:pt x="144" y="186"/>
                    <a:pt x="199" y="158"/>
                    <a:pt x="240" y="115"/>
                  </a:cubicBezTo>
                  <a:cubicBezTo>
                    <a:pt x="263" y="45"/>
                    <a:pt x="295" y="38"/>
                    <a:pt x="365" y="15"/>
                  </a:cubicBezTo>
                  <a:cubicBezTo>
                    <a:pt x="378" y="11"/>
                    <a:pt x="403" y="3"/>
                    <a:pt x="403" y="3"/>
                  </a:cubicBezTo>
                  <a:cubicBezTo>
                    <a:pt x="461" y="7"/>
                    <a:pt x="522" y="0"/>
                    <a:pt x="578" y="15"/>
                  </a:cubicBezTo>
                  <a:cubicBezTo>
                    <a:pt x="591" y="18"/>
                    <a:pt x="578" y="48"/>
                    <a:pt x="590" y="53"/>
                  </a:cubicBezTo>
                  <a:cubicBezTo>
                    <a:pt x="621" y="67"/>
                    <a:pt x="657" y="61"/>
                    <a:pt x="691" y="65"/>
                  </a:cubicBezTo>
                  <a:cubicBezTo>
                    <a:pt x="725" y="116"/>
                    <a:pt x="742" y="107"/>
                    <a:pt x="791" y="141"/>
                  </a:cubicBezTo>
                  <a:cubicBezTo>
                    <a:pt x="795" y="224"/>
                    <a:pt x="792" y="308"/>
                    <a:pt x="803" y="391"/>
                  </a:cubicBezTo>
                  <a:cubicBezTo>
                    <a:pt x="805" y="406"/>
                    <a:pt x="828" y="414"/>
                    <a:pt x="828" y="429"/>
                  </a:cubicBezTo>
                  <a:cubicBezTo>
                    <a:pt x="828" y="634"/>
                    <a:pt x="827" y="628"/>
                    <a:pt x="791" y="742"/>
                  </a:cubicBezTo>
                  <a:cubicBezTo>
                    <a:pt x="193" y="731"/>
                    <a:pt x="110" y="933"/>
                    <a:pt x="2" y="591"/>
                  </a:cubicBezTo>
                  <a:cubicBezTo>
                    <a:pt x="6" y="549"/>
                    <a:pt x="0" y="505"/>
                    <a:pt x="14" y="466"/>
                  </a:cubicBezTo>
                  <a:cubicBezTo>
                    <a:pt x="19" y="454"/>
                    <a:pt x="61" y="463"/>
                    <a:pt x="52" y="454"/>
                  </a:cubicBezTo>
                  <a:cubicBezTo>
                    <a:pt x="40" y="442"/>
                    <a:pt x="19" y="454"/>
                    <a:pt x="2" y="454"/>
                  </a:cubicBezTo>
                  <a:close/>
                </a:path>
              </a:pathLst>
            </a:cu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204"/>
            <p:cNvSpPr>
              <a:spLocks/>
            </p:cNvSpPr>
            <p:nvPr/>
          </p:nvSpPr>
          <p:spPr bwMode="auto">
            <a:xfrm>
              <a:off x="2374" y="1005"/>
              <a:ext cx="212" cy="89"/>
            </a:xfrm>
            <a:custGeom>
              <a:avLst/>
              <a:gdLst>
                <a:gd name="T0" fmla="*/ 0 w 212"/>
                <a:gd name="T1" fmla="*/ 0 h 89"/>
                <a:gd name="T2" fmla="*/ 212 w 212"/>
                <a:gd name="T3" fmla="*/ 37 h 89"/>
                <a:gd name="T4" fmla="*/ 0 60000 65536"/>
                <a:gd name="T5" fmla="*/ 0 60000 65536"/>
                <a:gd name="T6" fmla="*/ 0 w 212"/>
                <a:gd name="T7" fmla="*/ 0 h 89"/>
                <a:gd name="T8" fmla="*/ 212 w 212"/>
                <a:gd name="T9" fmla="*/ 89 h 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2" h="89">
                  <a:moveTo>
                    <a:pt x="0" y="0"/>
                  </a:moveTo>
                  <a:cubicBezTo>
                    <a:pt x="60" y="89"/>
                    <a:pt x="10" y="37"/>
                    <a:pt x="212" y="37"/>
                  </a:cubicBezTo>
                </a:path>
              </a:pathLst>
            </a:cu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205"/>
            <p:cNvSpPr>
              <a:spLocks/>
            </p:cNvSpPr>
            <p:nvPr/>
          </p:nvSpPr>
          <p:spPr bwMode="auto">
            <a:xfrm>
              <a:off x="2352" y="1150"/>
              <a:ext cx="238" cy="32"/>
            </a:xfrm>
            <a:custGeom>
              <a:avLst/>
              <a:gdLst>
                <a:gd name="T0" fmla="*/ 0 w 238"/>
                <a:gd name="T1" fmla="*/ 0 h 32"/>
                <a:gd name="T2" fmla="*/ 238 w 238"/>
                <a:gd name="T3" fmla="*/ 12 h 32"/>
                <a:gd name="T4" fmla="*/ 0 60000 65536"/>
                <a:gd name="T5" fmla="*/ 0 60000 65536"/>
                <a:gd name="T6" fmla="*/ 0 w 238"/>
                <a:gd name="T7" fmla="*/ 0 h 32"/>
                <a:gd name="T8" fmla="*/ 238 w 238"/>
                <a:gd name="T9" fmla="*/ 32 h 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8" h="32">
                  <a:moveTo>
                    <a:pt x="0" y="0"/>
                  </a:moveTo>
                  <a:cubicBezTo>
                    <a:pt x="102" y="32"/>
                    <a:pt x="25" y="12"/>
                    <a:pt x="238" y="12"/>
                  </a:cubicBezTo>
                </a:path>
              </a:pathLst>
            </a:cu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206"/>
            <p:cNvSpPr>
              <a:spLocks/>
            </p:cNvSpPr>
            <p:nvPr/>
          </p:nvSpPr>
          <p:spPr bwMode="auto">
            <a:xfrm>
              <a:off x="2352" y="1412"/>
              <a:ext cx="238" cy="1"/>
            </a:xfrm>
            <a:custGeom>
              <a:avLst/>
              <a:gdLst>
                <a:gd name="T0" fmla="*/ 0 w 238"/>
                <a:gd name="T1" fmla="*/ 0 h 1"/>
                <a:gd name="T2" fmla="*/ 238 w 238"/>
                <a:gd name="T3" fmla="*/ 0 h 1"/>
                <a:gd name="T4" fmla="*/ 0 60000 65536"/>
                <a:gd name="T5" fmla="*/ 0 60000 65536"/>
                <a:gd name="T6" fmla="*/ 0 w 238"/>
                <a:gd name="T7" fmla="*/ 0 h 1"/>
                <a:gd name="T8" fmla="*/ 238 w 23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8" h="1">
                  <a:moveTo>
                    <a:pt x="0" y="0"/>
                  </a:moveTo>
                  <a:cubicBezTo>
                    <a:pt x="79" y="0"/>
                    <a:pt x="159" y="0"/>
                    <a:pt x="238" y="0"/>
                  </a:cubicBezTo>
                </a:path>
              </a:pathLst>
            </a:cu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Oval 207"/>
            <p:cNvSpPr>
              <a:spLocks noChangeArrowheads="1"/>
            </p:cNvSpPr>
            <p:nvPr/>
          </p:nvSpPr>
          <p:spPr bwMode="auto">
            <a:xfrm>
              <a:off x="2400" y="609"/>
              <a:ext cx="240" cy="288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245" name="Freeform 208"/>
            <p:cNvSpPr>
              <a:spLocks/>
            </p:cNvSpPr>
            <p:nvPr/>
          </p:nvSpPr>
          <p:spPr bwMode="auto">
            <a:xfrm>
              <a:off x="2586" y="1094"/>
              <a:ext cx="838" cy="840"/>
            </a:xfrm>
            <a:custGeom>
              <a:avLst/>
              <a:gdLst>
                <a:gd name="T0" fmla="*/ 4 w 838"/>
                <a:gd name="T1" fmla="*/ 68 h 840"/>
                <a:gd name="T2" fmla="*/ 16 w 838"/>
                <a:gd name="T3" fmla="*/ 644 h 840"/>
                <a:gd name="T4" fmla="*/ 129 w 838"/>
                <a:gd name="T5" fmla="*/ 694 h 840"/>
                <a:gd name="T6" fmla="*/ 167 w 838"/>
                <a:gd name="T7" fmla="*/ 707 h 840"/>
                <a:gd name="T8" fmla="*/ 542 w 838"/>
                <a:gd name="T9" fmla="*/ 757 h 840"/>
                <a:gd name="T10" fmla="*/ 693 w 838"/>
                <a:gd name="T11" fmla="*/ 719 h 840"/>
                <a:gd name="T12" fmla="*/ 768 w 838"/>
                <a:gd name="T13" fmla="*/ 694 h 840"/>
                <a:gd name="T14" fmla="*/ 780 w 838"/>
                <a:gd name="T15" fmla="*/ 606 h 840"/>
                <a:gd name="T16" fmla="*/ 818 w 838"/>
                <a:gd name="T17" fmla="*/ 594 h 840"/>
                <a:gd name="T18" fmla="*/ 780 w 838"/>
                <a:gd name="T19" fmla="*/ 344 h 840"/>
                <a:gd name="T20" fmla="*/ 755 w 838"/>
                <a:gd name="T21" fmla="*/ 268 h 840"/>
                <a:gd name="T22" fmla="*/ 743 w 838"/>
                <a:gd name="T23" fmla="*/ 231 h 840"/>
                <a:gd name="T24" fmla="*/ 455 w 838"/>
                <a:gd name="T25" fmla="*/ 156 h 840"/>
                <a:gd name="T26" fmla="*/ 79 w 838"/>
                <a:gd name="T27" fmla="*/ 81 h 840"/>
                <a:gd name="T28" fmla="*/ 41 w 838"/>
                <a:gd name="T29" fmla="*/ 68 h 840"/>
                <a:gd name="T30" fmla="*/ 4 w 838"/>
                <a:gd name="T31" fmla="*/ 68 h 8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38"/>
                <a:gd name="T49" fmla="*/ 0 h 840"/>
                <a:gd name="T50" fmla="*/ 838 w 838"/>
                <a:gd name="T51" fmla="*/ 840 h 8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38" h="840">
                  <a:moveTo>
                    <a:pt x="4" y="68"/>
                  </a:moveTo>
                  <a:cubicBezTo>
                    <a:pt x="8" y="260"/>
                    <a:pt x="0" y="453"/>
                    <a:pt x="16" y="644"/>
                  </a:cubicBezTo>
                  <a:cubicBezTo>
                    <a:pt x="17" y="662"/>
                    <a:pt x="95" y="683"/>
                    <a:pt x="129" y="694"/>
                  </a:cubicBezTo>
                  <a:cubicBezTo>
                    <a:pt x="142" y="698"/>
                    <a:pt x="167" y="707"/>
                    <a:pt x="167" y="707"/>
                  </a:cubicBezTo>
                  <a:cubicBezTo>
                    <a:pt x="257" y="840"/>
                    <a:pt x="343" y="765"/>
                    <a:pt x="542" y="757"/>
                  </a:cubicBezTo>
                  <a:cubicBezTo>
                    <a:pt x="785" y="729"/>
                    <a:pt x="577" y="770"/>
                    <a:pt x="693" y="719"/>
                  </a:cubicBezTo>
                  <a:cubicBezTo>
                    <a:pt x="717" y="708"/>
                    <a:pt x="768" y="694"/>
                    <a:pt x="768" y="694"/>
                  </a:cubicBezTo>
                  <a:cubicBezTo>
                    <a:pt x="772" y="665"/>
                    <a:pt x="767" y="632"/>
                    <a:pt x="780" y="606"/>
                  </a:cubicBezTo>
                  <a:cubicBezTo>
                    <a:pt x="786" y="594"/>
                    <a:pt x="817" y="607"/>
                    <a:pt x="818" y="594"/>
                  </a:cubicBezTo>
                  <a:cubicBezTo>
                    <a:pt x="838" y="416"/>
                    <a:pt x="838" y="430"/>
                    <a:pt x="780" y="344"/>
                  </a:cubicBezTo>
                  <a:cubicBezTo>
                    <a:pt x="772" y="319"/>
                    <a:pt x="763" y="293"/>
                    <a:pt x="755" y="268"/>
                  </a:cubicBezTo>
                  <a:cubicBezTo>
                    <a:pt x="751" y="256"/>
                    <a:pt x="755" y="235"/>
                    <a:pt x="743" y="231"/>
                  </a:cubicBezTo>
                  <a:cubicBezTo>
                    <a:pt x="643" y="198"/>
                    <a:pt x="560" y="169"/>
                    <a:pt x="455" y="156"/>
                  </a:cubicBezTo>
                  <a:cubicBezTo>
                    <a:pt x="335" y="115"/>
                    <a:pt x="205" y="94"/>
                    <a:pt x="79" y="81"/>
                  </a:cubicBezTo>
                  <a:cubicBezTo>
                    <a:pt x="66" y="77"/>
                    <a:pt x="51" y="76"/>
                    <a:pt x="41" y="68"/>
                  </a:cubicBezTo>
                  <a:cubicBezTo>
                    <a:pt x="3" y="37"/>
                    <a:pt x="26" y="0"/>
                    <a:pt x="4" y="68"/>
                  </a:cubicBezTo>
                  <a:close/>
                </a:path>
              </a:pathLst>
            </a:cu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Oval 209"/>
            <p:cNvSpPr>
              <a:spLocks noChangeArrowheads="1"/>
            </p:cNvSpPr>
            <p:nvPr/>
          </p:nvSpPr>
          <p:spPr bwMode="auto">
            <a:xfrm>
              <a:off x="1862" y="757"/>
              <a:ext cx="192" cy="192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247" name="Oval 210"/>
            <p:cNvSpPr>
              <a:spLocks noChangeArrowheads="1"/>
            </p:cNvSpPr>
            <p:nvPr/>
          </p:nvSpPr>
          <p:spPr bwMode="auto">
            <a:xfrm>
              <a:off x="1849" y="757"/>
              <a:ext cx="96" cy="144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248" name="Oval 211"/>
            <p:cNvSpPr>
              <a:spLocks noChangeArrowheads="1"/>
            </p:cNvSpPr>
            <p:nvPr/>
          </p:nvSpPr>
          <p:spPr bwMode="auto">
            <a:xfrm>
              <a:off x="1622" y="417"/>
              <a:ext cx="192" cy="192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249" name="Oval 212"/>
            <p:cNvSpPr>
              <a:spLocks noChangeArrowheads="1"/>
            </p:cNvSpPr>
            <p:nvPr/>
          </p:nvSpPr>
          <p:spPr bwMode="auto">
            <a:xfrm>
              <a:off x="1670" y="417"/>
              <a:ext cx="96" cy="144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250" name="Oval 213"/>
            <p:cNvSpPr>
              <a:spLocks noChangeArrowheads="1"/>
            </p:cNvSpPr>
            <p:nvPr/>
          </p:nvSpPr>
          <p:spPr bwMode="auto">
            <a:xfrm>
              <a:off x="3120" y="912"/>
              <a:ext cx="192" cy="192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251" name="Oval 214"/>
            <p:cNvSpPr>
              <a:spLocks noChangeArrowheads="1"/>
            </p:cNvSpPr>
            <p:nvPr/>
          </p:nvSpPr>
          <p:spPr bwMode="auto">
            <a:xfrm>
              <a:off x="3216" y="897"/>
              <a:ext cx="96" cy="144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252" name="Oval 215"/>
            <p:cNvSpPr>
              <a:spLocks noChangeArrowheads="1"/>
            </p:cNvSpPr>
            <p:nvPr/>
          </p:nvSpPr>
          <p:spPr bwMode="auto">
            <a:xfrm>
              <a:off x="1686" y="1525"/>
              <a:ext cx="192" cy="192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253" name="Oval 216"/>
            <p:cNvSpPr>
              <a:spLocks noChangeArrowheads="1"/>
            </p:cNvSpPr>
            <p:nvPr/>
          </p:nvSpPr>
          <p:spPr bwMode="auto">
            <a:xfrm>
              <a:off x="1734" y="1525"/>
              <a:ext cx="96" cy="144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254" name="Oval 217"/>
            <p:cNvSpPr>
              <a:spLocks noChangeArrowheads="1"/>
            </p:cNvSpPr>
            <p:nvPr/>
          </p:nvSpPr>
          <p:spPr bwMode="auto">
            <a:xfrm>
              <a:off x="1798" y="1200"/>
              <a:ext cx="192" cy="192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255" name="Oval 218"/>
            <p:cNvSpPr>
              <a:spLocks noChangeArrowheads="1"/>
            </p:cNvSpPr>
            <p:nvPr/>
          </p:nvSpPr>
          <p:spPr bwMode="auto">
            <a:xfrm>
              <a:off x="1895" y="1237"/>
              <a:ext cx="96" cy="144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256" name="Oval 219"/>
            <p:cNvSpPr>
              <a:spLocks noChangeArrowheads="1"/>
            </p:cNvSpPr>
            <p:nvPr/>
          </p:nvSpPr>
          <p:spPr bwMode="auto">
            <a:xfrm>
              <a:off x="3088" y="509"/>
              <a:ext cx="192" cy="192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257" name="Oval 220"/>
            <p:cNvSpPr>
              <a:spLocks noChangeArrowheads="1"/>
            </p:cNvSpPr>
            <p:nvPr/>
          </p:nvSpPr>
          <p:spPr bwMode="auto">
            <a:xfrm>
              <a:off x="3152" y="519"/>
              <a:ext cx="96" cy="144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258" name="Oval 221"/>
            <p:cNvSpPr>
              <a:spLocks noChangeArrowheads="1"/>
            </p:cNvSpPr>
            <p:nvPr/>
          </p:nvSpPr>
          <p:spPr bwMode="auto">
            <a:xfrm>
              <a:off x="3072" y="1281"/>
              <a:ext cx="192" cy="192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259" name="Oval 222"/>
            <p:cNvSpPr>
              <a:spLocks noChangeArrowheads="1"/>
            </p:cNvSpPr>
            <p:nvPr/>
          </p:nvSpPr>
          <p:spPr bwMode="auto">
            <a:xfrm>
              <a:off x="3120" y="1281"/>
              <a:ext cx="96" cy="144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260" name="Oval 223"/>
            <p:cNvSpPr>
              <a:spLocks noChangeArrowheads="1"/>
            </p:cNvSpPr>
            <p:nvPr/>
          </p:nvSpPr>
          <p:spPr bwMode="auto">
            <a:xfrm>
              <a:off x="3072" y="1617"/>
              <a:ext cx="192" cy="192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261" name="Oval 224"/>
            <p:cNvSpPr>
              <a:spLocks noChangeArrowheads="1"/>
            </p:cNvSpPr>
            <p:nvPr/>
          </p:nvSpPr>
          <p:spPr bwMode="auto">
            <a:xfrm>
              <a:off x="3120" y="1617"/>
              <a:ext cx="96" cy="144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262" name="Oval 225"/>
            <p:cNvSpPr>
              <a:spLocks noChangeArrowheads="1"/>
            </p:cNvSpPr>
            <p:nvPr/>
          </p:nvSpPr>
          <p:spPr bwMode="auto">
            <a:xfrm>
              <a:off x="2717" y="758"/>
              <a:ext cx="192" cy="192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263" name="Oval 226"/>
            <p:cNvSpPr>
              <a:spLocks noChangeArrowheads="1"/>
            </p:cNvSpPr>
            <p:nvPr/>
          </p:nvSpPr>
          <p:spPr bwMode="auto">
            <a:xfrm>
              <a:off x="2813" y="752"/>
              <a:ext cx="96" cy="144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264" name="Oval 227"/>
            <p:cNvSpPr>
              <a:spLocks noChangeArrowheads="1"/>
            </p:cNvSpPr>
            <p:nvPr/>
          </p:nvSpPr>
          <p:spPr bwMode="auto">
            <a:xfrm>
              <a:off x="2784" y="1377"/>
              <a:ext cx="192" cy="192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265" name="Oval 228"/>
            <p:cNvSpPr>
              <a:spLocks noChangeArrowheads="1"/>
            </p:cNvSpPr>
            <p:nvPr/>
          </p:nvSpPr>
          <p:spPr bwMode="auto">
            <a:xfrm>
              <a:off x="2832" y="1377"/>
              <a:ext cx="96" cy="144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266" name="Oval 229"/>
            <p:cNvSpPr>
              <a:spLocks noChangeArrowheads="1"/>
            </p:cNvSpPr>
            <p:nvPr/>
          </p:nvSpPr>
          <p:spPr bwMode="auto">
            <a:xfrm>
              <a:off x="2054" y="565"/>
              <a:ext cx="192" cy="192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267" name="Oval 230"/>
            <p:cNvSpPr>
              <a:spLocks noChangeArrowheads="1"/>
            </p:cNvSpPr>
            <p:nvPr/>
          </p:nvSpPr>
          <p:spPr bwMode="auto">
            <a:xfrm>
              <a:off x="2102" y="613"/>
              <a:ext cx="96" cy="144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268" name="Oval 231"/>
            <p:cNvSpPr>
              <a:spLocks noChangeArrowheads="1"/>
            </p:cNvSpPr>
            <p:nvPr/>
          </p:nvSpPr>
          <p:spPr bwMode="auto">
            <a:xfrm>
              <a:off x="1942" y="1440"/>
              <a:ext cx="192" cy="192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269" name="Oval 232"/>
            <p:cNvSpPr>
              <a:spLocks noChangeArrowheads="1"/>
            </p:cNvSpPr>
            <p:nvPr/>
          </p:nvSpPr>
          <p:spPr bwMode="auto">
            <a:xfrm>
              <a:off x="2022" y="1429"/>
              <a:ext cx="96" cy="144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270" name="Freeform 233"/>
            <p:cNvSpPr>
              <a:spLocks/>
            </p:cNvSpPr>
            <p:nvPr/>
          </p:nvSpPr>
          <p:spPr bwMode="auto">
            <a:xfrm>
              <a:off x="2580" y="225"/>
              <a:ext cx="434" cy="424"/>
            </a:xfrm>
            <a:custGeom>
              <a:avLst/>
              <a:gdLst>
                <a:gd name="T0" fmla="*/ 0 w 468"/>
                <a:gd name="T1" fmla="*/ 454 h 421"/>
                <a:gd name="T2" fmla="*/ 6 w 468"/>
                <a:gd name="T3" fmla="*/ 169 h 421"/>
                <a:gd name="T4" fmla="*/ 77 w 468"/>
                <a:gd name="T5" fmla="*/ 32 h 421"/>
                <a:gd name="T6" fmla="*/ 164 w 468"/>
                <a:gd name="T7" fmla="*/ 45 h 421"/>
                <a:gd name="T8" fmla="*/ 170 w 468"/>
                <a:gd name="T9" fmla="*/ 94 h 421"/>
                <a:gd name="T10" fmla="*/ 202 w 468"/>
                <a:gd name="T11" fmla="*/ 70 h 421"/>
                <a:gd name="T12" fmla="*/ 170 w 468"/>
                <a:gd name="T13" fmla="*/ 2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8"/>
                <a:gd name="T22" fmla="*/ 0 h 421"/>
                <a:gd name="T23" fmla="*/ 468 w 468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8" h="421">
                  <a:moveTo>
                    <a:pt x="0" y="421"/>
                  </a:moveTo>
                  <a:cubicBezTo>
                    <a:pt x="4" y="333"/>
                    <a:pt x="1" y="245"/>
                    <a:pt x="12" y="158"/>
                  </a:cubicBezTo>
                  <a:cubicBezTo>
                    <a:pt x="20" y="95"/>
                    <a:pt x="123" y="50"/>
                    <a:pt x="175" y="32"/>
                  </a:cubicBezTo>
                  <a:cubicBezTo>
                    <a:pt x="242" y="36"/>
                    <a:pt x="311" y="29"/>
                    <a:pt x="376" y="45"/>
                  </a:cubicBezTo>
                  <a:cubicBezTo>
                    <a:pt x="389" y="48"/>
                    <a:pt x="375" y="79"/>
                    <a:pt x="388" y="83"/>
                  </a:cubicBezTo>
                  <a:cubicBezTo>
                    <a:pt x="412" y="90"/>
                    <a:pt x="438" y="74"/>
                    <a:pt x="463" y="70"/>
                  </a:cubicBezTo>
                  <a:cubicBezTo>
                    <a:pt x="446" y="0"/>
                    <a:pt x="468" y="20"/>
                    <a:pt x="388" y="20"/>
                  </a:cubicBezTo>
                </a:path>
              </a:pathLst>
            </a:cu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Freeform 234"/>
            <p:cNvSpPr>
              <a:spLocks/>
            </p:cNvSpPr>
            <p:nvPr/>
          </p:nvSpPr>
          <p:spPr bwMode="auto">
            <a:xfrm>
              <a:off x="2051" y="81"/>
              <a:ext cx="451" cy="526"/>
            </a:xfrm>
            <a:custGeom>
              <a:avLst/>
              <a:gdLst>
                <a:gd name="T0" fmla="*/ 451 w 451"/>
                <a:gd name="T1" fmla="*/ 526 h 526"/>
                <a:gd name="T2" fmla="*/ 439 w 451"/>
                <a:gd name="T3" fmla="*/ 388 h 526"/>
                <a:gd name="T4" fmla="*/ 301 w 451"/>
                <a:gd name="T5" fmla="*/ 226 h 526"/>
                <a:gd name="T6" fmla="*/ 263 w 451"/>
                <a:gd name="T7" fmla="*/ 188 h 526"/>
                <a:gd name="T8" fmla="*/ 113 w 451"/>
                <a:gd name="T9" fmla="*/ 100 h 526"/>
                <a:gd name="T10" fmla="*/ 38 w 451"/>
                <a:gd name="T11" fmla="*/ 75 h 526"/>
                <a:gd name="T12" fmla="*/ 13 w 451"/>
                <a:gd name="T13" fmla="*/ 38 h 526"/>
                <a:gd name="T14" fmla="*/ 0 w 451"/>
                <a:gd name="T15" fmla="*/ 0 h 5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1"/>
                <a:gd name="T25" fmla="*/ 0 h 526"/>
                <a:gd name="T26" fmla="*/ 451 w 451"/>
                <a:gd name="T27" fmla="*/ 526 h 5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1" h="526">
                  <a:moveTo>
                    <a:pt x="451" y="526"/>
                  </a:moveTo>
                  <a:cubicBezTo>
                    <a:pt x="447" y="480"/>
                    <a:pt x="446" y="434"/>
                    <a:pt x="439" y="388"/>
                  </a:cubicBezTo>
                  <a:cubicBezTo>
                    <a:pt x="423" y="278"/>
                    <a:pt x="361" y="286"/>
                    <a:pt x="301" y="226"/>
                  </a:cubicBezTo>
                  <a:cubicBezTo>
                    <a:pt x="288" y="213"/>
                    <a:pt x="277" y="199"/>
                    <a:pt x="263" y="188"/>
                  </a:cubicBezTo>
                  <a:cubicBezTo>
                    <a:pt x="221" y="155"/>
                    <a:pt x="162" y="122"/>
                    <a:pt x="113" y="100"/>
                  </a:cubicBezTo>
                  <a:cubicBezTo>
                    <a:pt x="89" y="89"/>
                    <a:pt x="38" y="75"/>
                    <a:pt x="38" y="75"/>
                  </a:cubicBezTo>
                  <a:cubicBezTo>
                    <a:pt x="30" y="63"/>
                    <a:pt x="20" y="51"/>
                    <a:pt x="13" y="38"/>
                  </a:cubicBezTo>
                  <a:cubicBezTo>
                    <a:pt x="7" y="26"/>
                    <a:pt x="0" y="0"/>
                    <a:pt x="0" y="0"/>
                  </a:cubicBezTo>
                </a:path>
              </a:pathLst>
            </a:cu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5" name="Group 199"/>
          <p:cNvGrpSpPr>
            <a:grpSpLocks/>
          </p:cNvGrpSpPr>
          <p:nvPr/>
        </p:nvGrpSpPr>
        <p:grpSpPr bwMode="auto">
          <a:xfrm rot="-1276469">
            <a:off x="402842" y="4999016"/>
            <a:ext cx="381000" cy="304800"/>
            <a:chOff x="1510" y="81"/>
            <a:chExt cx="1914" cy="1853"/>
          </a:xfrm>
        </p:grpSpPr>
        <p:sp>
          <p:nvSpPr>
            <p:cNvPr id="306" name="Freeform 200"/>
            <p:cNvSpPr>
              <a:spLocks/>
            </p:cNvSpPr>
            <p:nvPr/>
          </p:nvSpPr>
          <p:spPr bwMode="auto">
            <a:xfrm rot="-314373">
              <a:off x="1510" y="270"/>
              <a:ext cx="912" cy="917"/>
            </a:xfrm>
            <a:custGeom>
              <a:avLst/>
              <a:gdLst>
                <a:gd name="T0" fmla="*/ 1 w 857"/>
                <a:gd name="T1" fmla="*/ 1288 h 754"/>
                <a:gd name="T2" fmla="*/ 127 w 857"/>
                <a:gd name="T3" fmla="*/ 2365 h 754"/>
                <a:gd name="T4" fmla="*/ 276 w 857"/>
                <a:gd name="T5" fmla="*/ 3559 h 754"/>
                <a:gd name="T6" fmla="*/ 427 w 857"/>
                <a:gd name="T7" fmla="*/ 4531 h 754"/>
                <a:gd name="T8" fmla="*/ 724 w 857"/>
                <a:gd name="T9" fmla="*/ 5822 h 754"/>
                <a:gd name="T10" fmla="*/ 1592 w 857"/>
                <a:gd name="T11" fmla="*/ 4741 h 754"/>
                <a:gd name="T12" fmla="*/ 1565 w 857"/>
                <a:gd name="T13" fmla="*/ 2154 h 754"/>
                <a:gd name="T14" fmla="*/ 1295 w 857"/>
                <a:gd name="T15" fmla="*/ 320 h 754"/>
                <a:gd name="T16" fmla="*/ 1044 w 857"/>
                <a:gd name="T17" fmla="*/ 0 h 754"/>
                <a:gd name="T18" fmla="*/ 301 w 857"/>
                <a:gd name="T19" fmla="*/ 108 h 754"/>
                <a:gd name="T20" fmla="*/ 176 w 857"/>
                <a:gd name="T21" fmla="*/ 213 h 754"/>
                <a:gd name="T22" fmla="*/ 52 w 857"/>
                <a:gd name="T23" fmla="*/ 750 h 754"/>
                <a:gd name="T24" fmla="*/ 1 w 857"/>
                <a:gd name="T25" fmla="*/ 1288 h 7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57"/>
                <a:gd name="T40" fmla="*/ 0 h 754"/>
                <a:gd name="T41" fmla="*/ 857 w 857"/>
                <a:gd name="T42" fmla="*/ 754 h 7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57" h="754">
                  <a:moveTo>
                    <a:pt x="1" y="150"/>
                  </a:moveTo>
                  <a:cubicBezTo>
                    <a:pt x="17" y="196"/>
                    <a:pt x="37" y="235"/>
                    <a:pt x="64" y="275"/>
                  </a:cubicBezTo>
                  <a:cubicBezTo>
                    <a:pt x="81" y="339"/>
                    <a:pt x="112" y="358"/>
                    <a:pt x="139" y="413"/>
                  </a:cubicBezTo>
                  <a:cubicBezTo>
                    <a:pt x="163" y="460"/>
                    <a:pt x="176" y="486"/>
                    <a:pt x="214" y="526"/>
                  </a:cubicBezTo>
                  <a:cubicBezTo>
                    <a:pt x="241" y="602"/>
                    <a:pt x="289" y="650"/>
                    <a:pt x="365" y="676"/>
                  </a:cubicBezTo>
                  <a:cubicBezTo>
                    <a:pt x="857" y="659"/>
                    <a:pt x="666" y="754"/>
                    <a:pt x="803" y="551"/>
                  </a:cubicBezTo>
                  <a:cubicBezTo>
                    <a:pt x="799" y="451"/>
                    <a:pt x="800" y="350"/>
                    <a:pt x="790" y="250"/>
                  </a:cubicBezTo>
                  <a:cubicBezTo>
                    <a:pt x="782" y="169"/>
                    <a:pt x="727" y="74"/>
                    <a:pt x="653" y="37"/>
                  </a:cubicBezTo>
                  <a:cubicBezTo>
                    <a:pt x="615" y="18"/>
                    <a:pt x="567" y="13"/>
                    <a:pt x="527" y="0"/>
                  </a:cubicBezTo>
                  <a:cubicBezTo>
                    <a:pt x="402" y="4"/>
                    <a:pt x="277" y="5"/>
                    <a:pt x="152" y="12"/>
                  </a:cubicBezTo>
                  <a:cubicBezTo>
                    <a:pt x="131" y="13"/>
                    <a:pt x="108" y="14"/>
                    <a:pt x="89" y="25"/>
                  </a:cubicBezTo>
                  <a:cubicBezTo>
                    <a:pt x="63" y="40"/>
                    <a:pt x="51" y="71"/>
                    <a:pt x="26" y="87"/>
                  </a:cubicBezTo>
                  <a:cubicBezTo>
                    <a:pt x="0" y="167"/>
                    <a:pt x="1" y="190"/>
                    <a:pt x="1" y="150"/>
                  </a:cubicBezTo>
                  <a:close/>
                </a:path>
              </a:pathLst>
            </a:cu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Freeform 201"/>
            <p:cNvSpPr>
              <a:spLocks/>
            </p:cNvSpPr>
            <p:nvPr/>
          </p:nvSpPr>
          <p:spPr bwMode="auto">
            <a:xfrm>
              <a:off x="1520" y="794"/>
              <a:ext cx="934" cy="1104"/>
            </a:xfrm>
            <a:custGeom>
              <a:avLst/>
              <a:gdLst>
                <a:gd name="T0" fmla="*/ 1373 w 886"/>
                <a:gd name="T1" fmla="*/ 1130 h 971"/>
                <a:gd name="T2" fmla="*/ 971 w 886"/>
                <a:gd name="T3" fmla="*/ 973 h 971"/>
                <a:gd name="T4" fmla="*/ 301 w 886"/>
                <a:gd name="T5" fmla="*/ 1492 h 971"/>
                <a:gd name="T6" fmla="*/ 188 w 886"/>
                <a:gd name="T7" fmla="*/ 2050 h 971"/>
                <a:gd name="T8" fmla="*/ 122 w 886"/>
                <a:gd name="T9" fmla="*/ 2616 h 971"/>
                <a:gd name="T10" fmla="*/ 591 w 886"/>
                <a:gd name="T11" fmla="*/ 3646 h 971"/>
                <a:gd name="T12" fmla="*/ 657 w 886"/>
                <a:gd name="T13" fmla="*/ 3693 h 971"/>
                <a:gd name="T14" fmla="*/ 1150 w 886"/>
                <a:gd name="T15" fmla="*/ 3548 h 971"/>
                <a:gd name="T16" fmla="*/ 1263 w 886"/>
                <a:gd name="T17" fmla="*/ 3339 h 971"/>
                <a:gd name="T18" fmla="*/ 1284 w 886"/>
                <a:gd name="T19" fmla="*/ 3185 h 971"/>
                <a:gd name="T20" fmla="*/ 1327 w 886"/>
                <a:gd name="T21" fmla="*/ 3029 h 971"/>
                <a:gd name="T22" fmla="*/ 1397 w 886"/>
                <a:gd name="T23" fmla="*/ 1023 h 971"/>
                <a:gd name="T24" fmla="*/ 1418 w 886"/>
                <a:gd name="T25" fmla="*/ 666 h 971"/>
                <a:gd name="T26" fmla="*/ 1511 w 886"/>
                <a:gd name="T27" fmla="*/ 100 h 971"/>
                <a:gd name="T28" fmla="*/ 1581 w 886"/>
                <a:gd name="T29" fmla="*/ 342 h 9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86"/>
                <a:gd name="T46" fmla="*/ 0 h 971"/>
                <a:gd name="T47" fmla="*/ 886 w 886"/>
                <a:gd name="T48" fmla="*/ 971 h 97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86" h="971">
                  <a:moveTo>
                    <a:pt x="769" y="275"/>
                  </a:moveTo>
                  <a:cubicBezTo>
                    <a:pt x="683" y="266"/>
                    <a:pt x="625" y="254"/>
                    <a:pt x="544" y="237"/>
                  </a:cubicBezTo>
                  <a:cubicBezTo>
                    <a:pt x="345" y="247"/>
                    <a:pt x="268" y="211"/>
                    <a:pt x="168" y="363"/>
                  </a:cubicBezTo>
                  <a:cubicBezTo>
                    <a:pt x="149" y="420"/>
                    <a:pt x="146" y="460"/>
                    <a:pt x="105" y="500"/>
                  </a:cubicBezTo>
                  <a:cubicBezTo>
                    <a:pt x="91" y="545"/>
                    <a:pt x="68" y="638"/>
                    <a:pt x="68" y="638"/>
                  </a:cubicBezTo>
                  <a:cubicBezTo>
                    <a:pt x="85" y="971"/>
                    <a:pt x="0" y="860"/>
                    <a:pt x="331" y="889"/>
                  </a:cubicBezTo>
                  <a:cubicBezTo>
                    <a:pt x="344" y="890"/>
                    <a:pt x="356" y="897"/>
                    <a:pt x="368" y="901"/>
                  </a:cubicBezTo>
                  <a:cubicBezTo>
                    <a:pt x="517" y="892"/>
                    <a:pt x="537" y="898"/>
                    <a:pt x="644" y="864"/>
                  </a:cubicBezTo>
                  <a:cubicBezTo>
                    <a:pt x="663" y="845"/>
                    <a:pt x="690" y="834"/>
                    <a:pt x="707" y="813"/>
                  </a:cubicBezTo>
                  <a:cubicBezTo>
                    <a:pt x="715" y="803"/>
                    <a:pt x="713" y="788"/>
                    <a:pt x="719" y="776"/>
                  </a:cubicBezTo>
                  <a:cubicBezTo>
                    <a:pt x="726" y="762"/>
                    <a:pt x="736" y="751"/>
                    <a:pt x="744" y="738"/>
                  </a:cubicBezTo>
                  <a:cubicBezTo>
                    <a:pt x="786" y="578"/>
                    <a:pt x="728" y="407"/>
                    <a:pt x="782" y="250"/>
                  </a:cubicBezTo>
                  <a:cubicBezTo>
                    <a:pt x="786" y="221"/>
                    <a:pt x="783" y="190"/>
                    <a:pt x="794" y="162"/>
                  </a:cubicBezTo>
                  <a:cubicBezTo>
                    <a:pt x="855" y="0"/>
                    <a:pt x="844" y="165"/>
                    <a:pt x="844" y="25"/>
                  </a:cubicBezTo>
                  <a:lnTo>
                    <a:pt x="886" y="83"/>
                  </a:lnTo>
                </a:path>
              </a:pathLst>
            </a:cu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Freeform 202"/>
            <p:cNvSpPr>
              <a:spLocks/>
            </p:cNvSpPr>
            <p:nvPr/>
          </p:nvSpPr>
          <p:spPr bwMode="auto">
            <a:xfrm>
              <a:off x="2329" y="790"/>
              <a:ext cx="298" cy="783"/>
            </a:xfrm>
            <a:custGeom>
              <a:avLst/>
              <a:gdLst>
                <a:gd name="T0" fmla="*/ 61 w 298"/>
                <a:gd name="T1" fmla="*/ 347 h 783"/>
                <a:gd name="T2" fmla="*/ 73 w 298"/>
                <a:gd name="T3" fmla="*/ 172 h 783"/>
                <a:gd name="T4" fmla="*/ 186 w 298"/>
                <a:gd name="T5" fmla="*/ 21 h 783"/>
                <a:gd name="T6" fmla="*/ 236 w 298"/>
                <a:gd name="T7" fmla="*/ 147 h 783"/>
                <a:gd name="T8" fmla="*/ 286 w 298"/>
                <a:gd name="T9" fmla="*/ 159 h 783"/>
                <a:gd name="T10" fmla="*/ 298 w 298"/>
                <a:gd name="T11" fmla="*/ 197 h 783"/>
                <a:gd name="T12" fmla="*/ 223 w 298"/>
                <a:gd name="T13" fmla="*/ 21 h 783"/>
                <a:gd name="T14" fmla="*/ 198 w 298"/>
                <a:gd name="T15" fmla="*/ 59 h 783"/>
                <a:gd name="T16" fmla="*/ 211 w 298"/>
                <a:gd name="T17" fmla="*/ 21 h 783"/>
                <a:gd name="T18" fmla="*/ 236 w 298"/>
                <a:gd name="T19" fmla="*/ 59 h 783"/>
                <a:gd name="T20" fmla="*/ 273 w 298"/>
                <a:gd name="T21" fmla="*/ 72 h 783"/>
                <a:gd name="T22" fmla="*/ 261 w 298"/>
                <a:gd name="T23" fmla="*/ 622 h 783"/>
                <a:gd name="T24" fmla="*/ 198 w 298"/>
                <a:gd name="T25" fmla="*/ 710 h 783"/>
                <a:gd name="T26" fmla="*/ 61 w 298"/>
                <a:gd name="T27" fmla="*/ 723 h 783"/>
                <a:gd name="T28" fmla="*/ 36 w 298"/>
                <a:gd name="T29" fmla="*/ 572 h 783"/>
                <a:gd name="T30" fmla="*/ 123 w 298"/>
                <a:gd name="T31" fmla="*/ 172 h 783"/>
                <a:gd name="T32" fmla="*/ 148 w 298"/>
                <a:gd name="T33" fmla="*/ 134 h 783"/>
                <a:gd name="T34" fmla="*/ 161 w 298"/>
                <a:gd name="T35" fmla="*/ 97 h 7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8"/>
                <a:gd name="T55" fmla="*/ 0 h 783"/>
                <a:gd name="T56" fmla="*/ 298 w 298"/>
                <a:gd name="T57" fmla="*/ 783 h 78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8" h="783">
                  <a:moveTo>
                    <a:pt x="61" y="347"/>
                  </a:moveTo>
                  <a:cubicBezTo>
                    <a:pt x="65" y="289"/>
                    <a:pt x="59" y="229"/>
                    <a:pt x="73" y="172"/>
                  </a:cubicBezTo>
                  <a:cubicBezTo>
                    <a:pt x="85" y="124"/>
                    <a:pt x="149" y="58"/>
                    <a:pt x="186" y="21"/>
                  </a:cubicBezTo>
                  <a:cubicBezTo>
                    <a:pt x="279" y="54"/>
                    <a:pt x="162" y="0"/>
                    <a:pt x="236" y="147"/>
                  </a:cubicBezTo>
                  <a:cubicBezTo>
                    <a:pt x="244" y="162"/>
                    <a:pt x="269" y="155"/>
                    <a:pt x="286" y="159"/>
                  </a:cubicBezTo>
                  <a:cubicBezTo>
                    <a:pt x="290" y="172"/>
                    <a:pt x="298" y="210"/>
                    <a:pt x="298" y="197"/>
                  </a:cubicBezTo>
                  <a:cubicBezTo>
                    <a:pt x="298" y="120"/>
                    <a:pt x="285" y="62"/>
                    <a:pt x="223" y="21"/>
                  </a:cubicBezTo>
                  <a:cubicBezTo>
                    <a:pt x="215" y="34"/>
                    <a:pt x="213" y="59"/>
                    <a:pt x="198" y="59"/>
                  </a:cubicBezTo>
                  <a:cubicBezTo>
                    <a:pt x="185" y="59"/>
                    <a:pt x="198" y="21"/>
                    <a:pt x="211" y="21"/>
                  </a:cubicBezTo>
                  <a:cubicBezTo>
                    <a:pt x="226" y="21"/>
                    <a:pt x="224" y="49"/>
                    <a:pt x="236" y="59"/>
                  </a:cubicBezTo>
                  <a:cubicBezTo>
                    <a:pt x="246" y="67"/>
                    <a:pt x="261" y="68"/>
                    <a:pt x="273" y="72"/>
                  </a:cubicBezTo>
                  <a:cubicBezTo>
                    <a:pt x="269" y="255"/>
                    <a:pt x="272" y="439"/>
                    <a:pt x="261" y="622"/>
                  </a:cubicBezTo>
                  <a:cubicBezTo>
                    <a:pt x="256" y="703"/>
                    <a:pt x="249" y="694"/>
                    <a:pt x="198" y="710"/>
                  </a:cubicBezTo>
                  <a:cubicBezTo>
                    <a:pt x="164" y="733"/>
                    <a:pt x="107" y="783"/>
                    <a:pt x="61" y="723"/>
                  </a:cubicBezTo>
                  <a:cubicBezTo>
                    <a:pt x="30" y="683"/>
                    <a:pt x="36" y="572"/>
                    <a:pt x="36" y="572"/>
                  </a:cubicBezTo>
                  <a:cubicBezTo>
                    <a:pt x="41" y="450"/>
                    <a:pt x="0" y="255"/>
                    <a:pt x="123" y="172"/>
                  </a:cubicBezTo>
                  <a:cubicBezTo>
                    <a:pt x="131" y="159"/>
                    <a:pt x="141" y="148"/>
                    <a:pt x="148" y="134"/>
                  </a:cubicBezTo>
                  <a:cubicBezTo>
                    <a:pt x="154" y="122"/>
                    <a:pt x="161" y="97"/>
                    <a:pt x="161" y="97"/>
                  </a:cubicBezTo>
                </a:path>
              </a:pathLst>
            </a:cu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Freeform 203"/>
            <p:cNvSpPr>
              <a:spLocks/>
            </p:cNvSpPr>
            <p:nvPr/>
          </p:nvSpPr>
          <p:spPr bwMode="auto">
            <a:xfrm>
              <a:off x="2570" y="410"/>
              <a:ext cx="828" cy="933"/>
            </a:xfrm>
            <a:custGeom>
              <a:avLst/>
              <a:gdLst>
                <a:gd name="T0" fmla="*/ 2 w 828"/>
                <a:gd name="T1" fmla="*/ 454 h 933"/>
                <a:gd name="T2" fmla="*/ 27 w 828"/>
                <a:gd name="T3" fmla="*/ 416 h 933"/>
                <a:gd name="T4" fmla="*/ 65 w 828"/>
                <a:gd name="T5" fmla="*/ 391 h 933"/>
                <a:gd name="T6" fmla="*/ 102 w 828"/>
                <a:gd name="T7" fmla="*/ 228 h 933"/>
                <a:gd name="T8" fmla="*/ 240 w 828"/>
                <a:gd name="T9" fmla="*/ 115 h 933"/>
                <a:gd name="T10" fmla="*/ 365 w 828"/>
                <a:gd name="T11" fmla="*/ 15 h 933"/>
                <a:gd name="T12" fmla="*/ 403 w 828"/>
                <a:gd name="T13" fmla="*/ 3 h 933"/>
                <a:gd name="T14" fmla="*/ 578 w 828"/>
                <a:gd name="T15" fmla="*/ 15 h 933"/>
                <a:gd name="T16" fmla="*/ 590 w 828"/>
                <a:gd name="T17" fmla="*/ 53 h 933"/>
                <a:gd name="T18" fmla="*/ 691 w 828"/>
                <a:gd name="T19" fmla="*/ 65 h 933"/>
                <a:gd name="T20" fmla="*/ 791 w 828"/>
                <a:gd name="T21" fmla="*/ 141 h 933"/>
                <a:gd name="T22" fmla="*/ 803 w 828"/>
                <a:gd name="T23" fmla="*/ 391 h 933"/>
                <a:gd name="T24" fmla="*/ 828 w 828"/>
                <a:gd name="T25" fmla="*/ 429 h 933"/>
                <a:gd name="T26" fmla="*/ 791 w 828"/>
                <a:gd name="T27" fmla="*/ 742 h 933"/>
                <a:gd name="T28" fmla="*/ 2 w 828"/>
                <a:gd name="T29" fmla="*/ 591 h 933"/>
                <a:gd name="T30" fmla="*/ 14 w 828"/>
                <a:gd name="T31" fmla="*/ 466 h 933"/>
                <a:gd name="T32" fmla="*/ 52 w 828"/>
                <a:gd name="T33" fmla="*/ 454 h 933"/>
                <a:gd name="T34" fmla="*/ 2 w 828"/>
                <a:gd name="T35" fmla="*/ 454 h 9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8"/>
                <a:gd name="T55" fmla="*/ 0 h 933"/>
                <a:gd name="T56" fmla="*/ 828 w 828"/>
                <a:gd name="T57" fmla="*/ 933 h 9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8" h="933">
                  <a:moveTo>
                    <a:pt x="2" y="454"/>
                  </a:moveTo>
                  <a:cubicBezTo>
                    <a:pt x="10" y="441"/>
                    <a:pt x="16" y="427"/>
                    <a:pt x="27" y="416"/>
                  </a:cubicBezTo>
                  <a:cubicBezTo>
                    <a:pt x="38" y="405"/>
                    <a:pt x="60" y="405"/>
                    <a:pt x="65" y="391"/>
                  </a:cubicBezTo>
                  <a:cubicBezTo>
                    <a:pt x="94" y="304"/>
                    <a:pt x="48" y="282"/>
                    <a:pt x="102" y="228"/>
                  </a:cubicBezTo>
                  <a:cubicBezTo>
                    <a:pt x="144" y="186"/>
                    <a:pt x="199" y="158"/>
                    <a:pt x="240" y="115"/>
                  </a:cubicBezTo>
                  <a:cubicBezTo>
                    <a:pt x="263" y="45"/>
                    <a:pt x="295" y="38"/>
                    <a:pt x="365" y="15"/>
                  </a:cubicBezTo>
                  <a:cubicBezTo>
                    <a:pt x="378" y="11"/>
                    <a:pt x="403" y="3"/>
                    <a:pt x="403" y="3"/>
                  </a:cubicBezTo>
                  <a:cubicBezTo>
                    <a:pt x="461" y="7"/>
                    <a:pt x="522" y="0"/>
                    <a:pt x="578" y="15"/>
                  </a:cubicBezTo>
                  <a:cubicBezTo>
                    <a:pt x="591" y="18"/>
                    <a:pt x="578" y="48"/>
                    <a:pt x="590" y="53"/>
                  </a:cubicBezTo>
                  <a:cubicBezTo>
                    <a:pt x="621" y="67"/>
                    <a:pt x="657" y="61"/>
                    <a:pt x="691" y="65"/>
                  </a:cubicBezTo>
                  <a:cubicBezTo>
                    <a:pt x="725" y="116"/>
                    <a:pt x="742" y="107"/>
                    <a:pt x="791" y="141"/>
                  </a:cubicBezTo>
                  <a:cubicBezTo>
                    <a:pt x="795" y="224"/>
                    <a:pt x="792" y="308"/>
                    <a:pt x="803" y="391"/>
                  </a:cubicBezTo>
                  <a:cubicBezTo>
                    <a:pt x="805" y="406"/>
                    <a:pt x="828" y="414"/>
                    <a:pt x="828" y="429"/>
                  </a:cubicBezTo>
                  <a:cubicBezTo>
                    <a:pt x="828" y="634"/>
                    <a:pt x="827" y="628"/>
                    <a:pt x="791" y="742"/>
                  </a:cubicBezTo>
                  <a:cubicBezTo>
                    <a:pt x="193" y="731"/>
                    <a:pt x="110" y="933"/>
                    <a:pt x="2" y="591"/>
                  </a:cubicBezTo>
                  <a:cubicBezTo>
                    <a:pt x="6" y="549"/>
                    <a:pt x="0" y="505"/>
                    <a:pt x="14" y="466"/>
                  </a:cubicBezTo>
                  <a:cubicBezTo>
                    <a:pt x="19" y="454"/>
                    <a:pt x="61" y="463"/>
                    <a:pt x="52" y="454"/>
                  </a:cubicBezTo>
                  <a:cubicBezTo>
                    <a:pt x="40" y="442"/>
                    <a:pt x="19" y="454"/>
                    <a:pt x="2" y="454"/>
                  </a:cubicBezTo>
                  <a:close/>
                </a:path>
              </a:pathLst>
            </a:cu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Freeform 204"/>
            <p:cNvSpPr>
              <a:spLocks/>
            </p:cNvSpPr>
            <p:nvPr/>
          </p:nvSpPr>
          <p:spPr bwMode="auto">
            <a:xfrm>
              <a:off x="2374" y="1005"/>
              <a:ext cx="212" cy="89"/>
            </a:xfrm>
            <a:custGeom>
              <a:avLst/>
              <a:gdLst>
                <a:gd name="T0" fmla="*/ 0 w 212"/>
                <a:gd name="T1" fmla="*/ 0 h 89"/>
                <a:gd name="T2" fmla="*/ 212 w 212"/>
                <a:gd name="T3" fmla="*/ 37 h 89"/>
                <a:gd name="T4" fmla="*/ 0 60000 65536"/>
                <a:gd name="T5" fmla="*/ 0 60000 65536"/>
                <a:gd name="T6" fmla="*/ 0 w 212"/>
                <a:gd name="T7" fmla="*/ 0 h 89"/>
                <a:gd name="T8" fmla="*/ 212 w 212"/>
                <a:gd name="T9" fmla="*/ 89 h 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2" h="89">
                  <a:moveTo>
                    <a:pt x="0" y="0"/>
                  </a:moveTo>
                  <a:cubicBezTo>
                    <a:pt x="60" y="89"/>
                    <a:pt x="10" y="37"/>
                    <a:pt x="212" y="37"/>
                  </a:cubicBezTo>
                </a:path>
              </a:pathLst>
            </a:cu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Freeform 205"/>
            <p:cNvSpPr>
              <a:spLocks/>
            </p:cNvSpPr>
            <p:nvPr/>
          </p:nvSpPr>
          <p:spPr bwMode="auto">
            <a:xfrm>
              <a:off x="2352" y="1150"/>
              <a:ext cx="238" cy="32"/>
            </a:xfrm>
            <a:custGeom>
              <a:avLst/>
              <a:gdLst>
                <a:gd name="T0" fmla="*/ 0 w 238"/>
                <a:gd name="T1" fmla="*/ 0 h 32"/>
                <a:gd name="T2" fmla="*/ 238 w 238"/>
                <a:gd name="T3" fmla="*/ 12 h 32"/>
                <a:gd name="T4" fmla="*/ 0 60000 65536"/>
                <a:gd name="T5" fmla="*/ 0 60000 65536"/>
                <a:gd name="T6" fmla="*/ 0 w 238"/>
                <a:gd name="T7" fmla="*/ 0 h 32"/>
                <a:gd name="T8" fmla="*/ 238 w 238"/>
                <a:gd name="T9" fmla="*/ 32 h 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8" h="32">
                  <a:moveTo>
                    <a:pt x="0" y="0"/>
                  </a:moveTo>
                  <a:cubicBezTo>
                    <a:pt x="102" y="32"/>
                    <a:pt x="25" y="12"/>
                    <a:pt x="238" y="12"/>
                  </a:cubicBezTo>
                </a:path>
              </a:pathLst>
            </a:cu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Freeform 206"/>
            <p:cNvSpPr>
              <a:spLocks/>
            </p:cNvSpPr>
            <p:nvPr/>
          </p:nvSpPr>
          <p:spPr bwMode="auto">
            <a:xfrm>
              <a:off x="2352" y="1412"/>
              <a:ext cx="238" cy="1"/>
            </a:xfrm>
            <a:custGeom>
              <a:avLst/>
              <a:gdLst>
                <a:gd name="T0" fmla="*/ 0 w 238"/>
                <a:gd name="T1" fmla="*/ 0 h 1"/>
                <a:gd name="T2" fmla="*/ 238 w 238"/>
                <a:gd name="T3" fmla="*/ 0 h 1"/>
                <a:gd name="T4" fmla="*/ 0 60000 65536"/>
                <a:gd name="T5" fmla="*/ 0 60000 65536"/>
                <a:gd name="T6" fmla="*/ 0 w 238"/>
                <a:gd name="T7" fmla="*/ 0 h 1"/>
                <a:gd name="T8" fmla="*/ 238 w 23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8" h="1">
                  <a:moveTo>
                    <a:pt x="0" y="0"/>
                  </a:moveTo>
                  <a:cubicBezTo>
                    <a:pt x="79" y="0"/>
                    <a:pt x="159" y="0"/>
                    <a:pt x="238" y="0"/>
                  </a:cubicBezTo>
                </a:path>
              </a:pathLst>
            </a:cu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Oval 207"/>
            <p:cNvSpPr>
              <a:spLocks noChangeArrowheads="1"/>
            </p:cNvSpPr>
            <p:nvPr/>
          </p:nvSpPr>
          <p:spPr bwMode="auto">
            <a:xfrm>
              <a:off x="2400" y="609"/>
              <a:ext cx="240" cy="288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314" name="Freeform 208"/>
            <p:cNvSpPr>
              <a:spLocks/>
            </p:cNvSpPr>
            <p:nvPr/>
          </p:nvSpPr>
          <p:spPr bwMode="auto">
            <a:xfrm>
              <a:off x="2586" y="1094"/>
              <a:ext cx="838" cy="840"/>
            </a:xfrm>
            <a:custGeom>
              <a:avLst/>
              <a:gdLst>
                <a:gd name="T0" fmla="*/ 4 w 838"/>
                <a:gd name="T1" fmla="*/ 68 h 840"/>
                <a:gd name="T2" fmla="*/ 16 w 838"/>
                <a:gd name="T3" fmla="*/ 644 h 840"/>
                <a:gd name="T4" fmla="*/ 129 w 838"/>
                <a:gd name="T5" fmla="*/ 694 h 840"/>
                <a:gd name="T6" fmla="*/ 167 w 838"/>
                <a:gd name="T7" fmla="*/ 707 h 840"/>
                <a:gd name="T8" fmla="*/ 542 w 838"/>
                <a:gd name="T9" fmla="*/ 757 h 840"/>
                <a:gd name="T10" fmla="*/ 693 w 838"/>
                <a:gd name="T11" fmla="*/ 719 h 840"/>
                <a:gd name="T12" fmla="*/ 768 w 838"/>
                <a:gd name="T13" fmla="*/ 694 h 840"/>
                <a:gd name="T14" fmla="*/ 780 w 838"/>
                <a:gd name="T15" fmla="*/ 606 h 840"/>
                <a:gd name="T16" fmla="*/ 818 w 838"/>
                <a:gd name="T17" fmla="*/ 594 h 840"/>
                <a:gd name="T18" fmla="*/ 780 w 838"/>
                <a:gd name="T19" fmla="*/ 344 h 840"/>
                <a:gd name="T20" fmla="*/ 755 w 838"/>
                <a:gd name="T21" fmla="*/ 268 h 840"/>
                <a:gd name="T22" fmla="*/ 743 w 838"/>
                <a:gd name="T23" fmla="*/ 231 h 840"/>
                <a:gd name="T24" fmla="*/ 455 w 838"/>
                <a:gd name="T25" fmla="*/ 156 h 840"/>
                <a:gd name="T26" fmla="*/ 79 w 838"/>
                <a:gd name="T27" fmla="*/ 81 h 840"/>
                <a:gd name="T28" fmla="*/ 41 w 838"/>
                <a:gd name="T29" fmla="*/ 68 h 840"/>
                <a:gd name="T30" fmla="*/ 4 w 838"/>
                <a:gd name="T31" fmla="*/ 68 h 8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38"/>
                <a:gd name="T49" fmla="*/ 0 h 840"/>
                <a:gd name="T50" fmla="*/ 838 w 838"/>
                <a:gd name="T51" fmla="*/ 840 h 8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38" h="840">
                  <a:moveTo>
                    <a:pt x="4" y="68"/>
                  </a:moveTo>
                  <a:cubicBezTo>
                    <a:pt x="8" y="260"/>
                    <a:pt x="0" y="453"/>
                    <a:pt x="16" y="644"/>
                  </a:cubicBezTo>
                  <a:cubicBezTo>
                    <a:pt x="17" y="662"/>
                    <a:pt x="95" y="683"/>
                    <a:pt x="129" y="694"/>
                  </a:cubicBezTo>
                  <a:cubicBezTo>
                    <a:pt x="142" y="698"/>
                    <a:pt x="167" y="707"/>
                    <a:pt x="167" y="707"/>
                  </a:cubicBezTo>
                  <a:cubicBezTo>
                    <a:pt x="257" y="840"/>
                    <a:pt x="343" y="765"/>
                    <a:pt x="542" y="757"/>
                  </a:cubicBezTo>
                  <a:cubicBezTo>
                    <a:pt x="785" y="729"/>
                    <a:pt x="577" y="770"/>
                    <a:pt x="693" y="719"/>
                  </a:cubicBezTo>
                  <a:cubicBezTo>
                    <a:pt x="717" y="708"/>
                    <a:pt x="768" y="694"/>
                    <a:pt x="768" y="694"/>
                  </a:cubicBezTo>
                  <a:cubicBezTo>
                    <a:pt x="772" y="665"/>
                    <a:pt x="767" y="632"/>
                    <a:pt x="780" y="606"/>
                  </a:cubicBezTo>
                  <a:cubicBezTo>
                    <a:pt x="786" y="594"/>
                    <a:pt x="817" y="607"/>
                    <a:pt x="818" y="594"/>
                  </a:cubicBezTo>
                  <a:cubicBezTo>
                    <a:pt x="838" y="416"/>
                    <a:pt x="838" y="430"/>
                    <a:pt x="780" y="344"/>
                  </a:cubicBezTo>
                  <a:cubicBezTo>
                    <a:pt x="772" y="319"/>
                    <a:pt x="763" y="293"/>
                    <a:pt x="755" y="268"/>
                  </a:cubicBezTo>
                  <a:cubicBezTo>
                    <a:pt x="751" y="256"/>
                    <a:pt x="755" y="235"/>
                    <a:pt x="743" y="231"/>
                  </a:cubicBezTo>
                  <a:cubicBezTo>
                    <a:pt x="643" y="198"/>
                    <a:pt x="560" y="169"/>
                    <a:pt x="455" y="156"/>
                  </a:cubicBezTo>
                  <a:cubicBezTo>
                    <a:pt x="335" y="115"/>
                    <a:pt x="205" y="94"/>
                    <a:pt x="79" y="81"/>
                  </a:cubicBezTo>
                  <a:cubicBezTo>
                    <a:pt x="66" y="77"/>
                    <a:pt x="51" y="76"/>
                    <a:pt x="41" y="68"/>
                  </a:cubicBezTo>
                  <a:cubicBezTo>
                    <a:pt x="3" y="37"/>
                    <a:pt x="26" y="0"/>
                    <a:pt x="4" y="68"/>
                  </a:cubicBezTo>
                  <a:close/>
                </a:path>
              </a:pathLst>
            </a:cu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Oval 209"/>
            <p:cNvSpPr>
              <a:spLocks noChangeArrowheads="1"/>
            </p:cNvSpPr>
            <p:nvPr/>
          </p:nvSpPr>
          <p:spPr bwMode="auto">
            <a:xfrm>
              <a:off x="1862" y="757"/>
              <a:ext cx="192" cy="192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316" name="Oval 210"/>
            <p:cNvSpPr>
              <a:spLocks noChangeArrowheads="1"/>
            </p:cNvSpPr>
            <p:nvPr/>
          </p:nvSpPr>
          <p:spPr bwMode="auto">
            <a:xfrm>
              <a:off x="1849" y="757"/>
              <a:ext cx="96" cy="144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317" name="Oval 211"/>
            <p:cNvSpPr>
              <a:spLocks noChangeArrowheads="1"/>
            </p:cNvSpPr>
            <p:nvPr/>
          </p:nvSpPr>
          <p:spPr bwMode="auto">
            <a:xfrm>
              <a:off x="1622" y="417"/>
              <a:ext cx="192" cy="192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318" name="Oval 212"/>
            <p:cNvSpPr>
              <a:spLocks noChangeArrowheads="1"/>
            </p:cNvSpPr>
            <p:nvPr/>
          </p:nvSpPr>
          <p:spPr bwMode="auto">
            <a:xfrm>
              <a:off x="1670" y="417"/>
              <a:ext cx="96" cy="144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319" name="Oval 213"/>
            <p:cNvSpPr>
              <a:spLocks noChangeArrowheads="1"/>
            </p:cNvSpPr>
            <p:nvPr/>
          </p:nvSpPr>
          <p:spPr bwMode="auto">
            <a:xfrm>
              <a:off x="3120" y="912"/>
              <a:ext cx="192" cy="192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320" name="Oval 214"/>
            <p:cNvSpPr>
              <a:spLocks noChangeArrowheads="1"/>
            </p:cNvSpPr>
            <p:nvPr/>
          </p:nvSpPr>
          <p:spPr bwMode="auto">
            <a:xfrm>
              <a:off x="3216" y="897"/>
              <a:ext cx="96" cy="144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321" name="Oval 215"/>
            <p:cNvSpPr>
              <a:spLocks noChangeArrowheads="1"/>
            </p:cNvSpPr>
            <p:nvPr/>
          </p:nvSpPr>
          <p:spPr bwMode="auto">
            <a:xfrm>
              <a:off x="1686" y="1525"/>
              <a:ext cx="192" cy="192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322" name="Oval 216"/>
            <p:cNvSpPr>
              <a:spLocks noChangeArrowheads="1"/>
            </p:cNvSpPr>
            <p:nvPr/>
          </p:nvSpPr>
          <p:spPr bwMode="auto">
            <a:xfrm>
              <a:off x="1734" y="1525"/>
              <a:ext cx="96" cy="144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323" name="Oval 217"/>
            <p:cNvSpPr>
              <a:spLocks noChangeArrowheads="1"/>
            </p:cNvSpPr>
            <p:nvPr/>
          </p:nvSpPr>
          <p:spPr bwMode="auto">
            <a:xfrm>
              <a:off x="1798" y="1200"/>
              <a:ext cx="192" cy="192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324" name="Oval 218"/>
            <p:cNvSpPr>
              <a:spLocks noChangeArrowheads="1"/>
            </p:cNvSpPr>
            <p:nvPr/>
          </p:nvSpPr>
          <p:spPr bwMode="auto">
            <a:xfrm>
              <a:off x="1895" y="1237"/>
              <a:ext cx="96" cy="144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325" name="Oval 219"/>
            <p:cNvSpPr>
              <a:spLocks noChangeArrowheads="1"/>
            </p:cNvSpPr>
            <p:nvPr/>
          </p:nvSpPr>
          <p:spPr bwMode="auto">
            <a:xfrm>
              <a:off x="3088" y="509"/>
              <a:ext cx="192" cy="192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326" name="Oval 220"/>
            <p:cNvSpPr>
              <a:spLocks noChangeArrowheads="1"/>
            </p:cNvSpPr>
            <p:nvPr/>
          </p:nvSpPr>
          <p:spPr bwMode="auto">
            <a:xfrm>
              <a:off x="3152" y="519"/>
              <a:ext cx="96" cy="144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327" name="Oval 221"/>
            <p:cNvSpPr>
              <a:spLocks noChangeArrowheads="1"/>
            </p:cNvSpPr>
            <p:nvPr/>
          </p:nvSpPr>
          <p:spPr bwMode="auto">
            <a:xfrm>
              <a:off x="3072" y="1281"/>
              <a:ext cx="192" cy="192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328" name="Oval 222"/>
            <p:cNvSpPr>
              <a:spLocks noChangeArrowheads="1"/>
            </p:cNvSpPr>
            <p:nvPr/>
          </p:nvSpPr>
          <p:spPr bwMode="auto">
            <a:xfrm>
              <a:off x="3120" y="1281"/>
              <a:ext cx="96" cy="144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329" name="Oval 223"/>
            <p:cNvSpPr>
              <a:spLocks noChangeArrowheads="1"/>
            </p:cNvSpPr>
            <p:nvPr/>
          </p:nvSpPr>
          <p:spPr bwMode="auto">
            <a:xfrm>
              <a:off x="3072" y="1617"/>
              <a:ext cx="192" cy="192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330" name="Oval 224"/>
            <p:cNvSpPr>
              <a:spLocks noChangeArrowheads="1"/>
            </p:cNvSpPr>
            <p:nvPr/>
          </p:nvSpPr>
          <p:spPr bwMode="auto">
            <a:xfrm>
              <a:off x="3120" y="1617"/>
              <a:ext cx="96" cy="144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331" name="Oval 225"/>
            <p:cNvSpPr>
              <a:spLocks noChangeArrowheads="1"/>
            </p:cNvSpPr>
            <p:nvPr/>
          </p:nvSpPr>
          <p:spPr bwMode="auto">
            <a:xfrm>
              <a:off x="2717" y="758"/>
              <a:ext cx="192" cy="192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332" name="Oval 226"/>
            <p:cNvSpPr>
              <a:spLocks noChangeArrowheads="1"/>
            </p:cNvSpPr>
            <p:nvPr/>
          </p:nvSpPr>
          <p:spPr bwMode="auto">
            <a:xfrm>
              <a:off x="2813" y="752"/>
              <a:ext cx="96" cy="144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333" name="Oval 227"/>
            <p:cNvSpPr>
              <a:spLocks noChangeArrowheads="1"/>
            </p:cNvSpPr>
            <p:nvPr/>
          </p:nvSpPr>
          <p:spPr bwMode="auto">
            <a:xfrm>
              <a:off x="2784" y="1377"/>
              <a:ext cx="192" cy="192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334" name="Oval 228"/>
            <p:cNvSpPr>
              <a:spLocks noChangeArrowheads="1"/>
            </p:cNvSpPr>
            <p:nvPr/>
          </p:nvSpPr>
          <p:spPr bwMode="auto">
            <a:xfrm>
              <a:off x="2832" y="1377"/>
              <a:ext cx="96" cy="144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335" name="Oval 229"/>
            <p:cNvSpPr>
              <a:spLocks noChangeArrowheads="1"/>
            </p:cNvSpPr>
            <p:nvPr/>
          </p:nvSpPr>
          <p:spPr bwMode="auto">
            <a:xfrm>
              <a:off x="2054" y="565"/>
              <a:ext cx="192" cy="192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336" name="Oval 230"/>
            <p:cNvSpPr>
              <a:spLocks noChangeArrowheads="1"/>
            </p:cNvSpPr>
            <p:nvPr/>
          </p:nvSpPr>
          <p:spPr bwMode="auto">
            <a:xfrm>
              <a:off x="2102" y="613"/>
              <a:ext cx="96" cy="144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337" name="Oval 231"/>
            <p:cNvSpPr>
              <a:spLocks noChangeArrowheads="1"/>
            </p:cNvSpPr>
            <p:nvPr/>
          </p:nvSpPr>
          <p:spPr bwMode="auto">
            <a:xfrm>
              <a:off x="1942" y="1440"/>
              <a:ext cx="192" cy="192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338" name="Oval 232"/>
            <p:cNvSpPr>
              <a:spLocks noChangeArrowheads="1"/>
            </p:cNvSpPr>
            <p:nvPr/>
          </p:nvSpPr>
          <p:spPr bwMode="auto">
            <a:xfrm>
              <a:off x="2022" y="1429"/>
              <a:ext cx="96" cy="144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339" name="Freeform 233"/>
            <p:cNvSpPr>
              <a:spLocks/>
            </p:cNvSpPr>
            <p:nvPr/>
          </p:nvSpPr>
          <p:spPr bwMode="auto">
            <a:xfrm>
              <a:off x="2580" y="225"/>
              <a:ext cx="434" cy="424"/>
            </a:xfrm>
            <a:custGeom>
              <a:avLst/>
              <a:gdLst>
                <a:gd name="T0" fmla="*/ 0 w 468"/>
                <a:gd name="T1" fmla="*/ 454 h 421"/>
                <a:gd name="T2" fmla="*/ 6 w 468"/>
                <a:gd name="T3" fmla="*/ 169 h 421"/>
                <a:gd name="T4" fmla="*/ 77 w 468"/>
                <a:gd name="T5" fmla="*/ 32 h 421"/>
                <a:gd name="T6" fmla="*/ 164 w 468"/>
                <a:gd name="T7" fmla="*/ 45 h 421"/>
                <a:gd name="T8" fmla="*/ 170 w 468"/>
                <a:gd name="T9" fmla="*/ 94 h 421"/>
                <a:gd name="T10" fmla="*/ 202 w 468"/>
                <a:gd name="T11" fmla="*/ 70 h 421"/>
                <a:gd name="T12" fmla="*/ 170 w 468"/>
                <a:gd name="T13" fmla="*/ 2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8"/>
                <a:gd name="T22" fmla="*/ 0 h 421"/>
                <a:gd name="T23" fmla="*/ 468 w 468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8" h="421">
                  <a:moveTo>
                    <a:pt x="0" y="421"/>
                  </a:moveTo>
                  <a:cubicBezTo>
                    <a:pt x="4" y="333"/>
                    <a:pt x="1" y="245"/>
                    <a:pt x="12" y="158"/>
                  </a:cubicBezTo>
                  <a:cubicBezTo>
                    <a:pt x="20" y="95"/>
                    <a:pt x="123" y="50"/>
                    <a:pt x="175" y="32"/>
                  </a:cubicBezTo>
                  <a:cubicBezTo>
                    <a:pt x="242" y="36"/>
                    <a:pt x="311" y="29"/>
                    <a:pt x="376" y="45"/>
                  </a:cubicBezTo>
                  <a:cubicBezTo>
                    <a:pt x="389" y="48"/>
                    <a:pt x="375" y="79"/>
                    <a:pt x="388" y="83"/>
                  </a:cubicBezTo>
                  <a:cubicBezTo>
                    <a:pt x="412" y="90"/>
                    <a:pt x="438" y="74"/>
                    <a:pt x="463" y="70"/>
                  </a:cubicBezTo>
                  <a:cubicBezTo>
                    <a:pt x="446" y="0"/>
                    <a:pt x="468" y="20"/>
                    <a:pt x="388" y="20"/>
                  </a:cubicBezTo>
                </a:path>
              </a:pathLst>
            </a:cu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Freeform 234"/>
            <p:cNvSpPr>
              <a:spLocks/>
            </p:cNvSpPr>
            <p:nvPr/>
          </p:nvSpPr>
          <p:spPr bwMode="auto">
            <a:xfrm>
              <a:off x="2051" y="81"/>
              <a:ext cx="451" cy="526"/>
            </a:xfrm>
            <a:custGeom>
              <a:avLst/>
              <a:gdLst>
                <a:gd name="T0" fmla="*/ 451 w 451"/>
                <a:gd name="T1" fmla="*/ 526 h 526"/>
                <a:gd name="T2" fmla="*/ 439 w 451"/>
                <a:gd name="T3" fmla="*/ 388 h 526"/>
                <a:gd name="T4" fmla="*/ 301 w 451"/>
                <a:gd name="T5" fmla="*/ 226 h 526"/>
                <a:gd name="T6" fmla="*/ 263 w 451"/>
                <a:gd name="T7" fmla="*/ 188 h 526"/>
                <a:gd name="T8" fmla="*/ 113 w 451"/>
                <a:gd name="T9" fmla="*/ 100 h 526"/>
                <a:gd name="T10" fmla="*/ 38 w 451"/>
                <a:gd name="T11" fmla="*/ 75 h 526"/>
                <a:gd name="T12" fmla="*/ 13 w 451"/>
                <a:gd name="T13" fmla="*/ 38 h 526"/>
                <a:gd name="T14" fmla="*/ 0 w 451"/>
                <a:gd name="T15" fmla="*/ 0 h 5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1"/>
                <a:gd name="T25" fmla="*/ 0 h 526"/>
                <a:gd name="T26" fmla="*/ 451 w 451"/>
                <a:gd name="T27" fmla="*/ 526 h 5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1" h="526">
                  <a:moveTo>
                    <a:pt x="451" y="526"/>
                  </a:moveTo>
                  <a:cubicBezTo>
                    <a:pt x="447" y="480"/>
                    <a:pt x="446" y="434"/>
                    <a:pt x="439" y="388"/>
                  </a:cubicBezTo>
                  <a:cubicBezTo>
                    <a:pt x="423" y="278"/>
                    <a:pt x="361" y="286"/>
                    <a:pt x="301" y="226"/>
                  </a:cubicBezTo>
                  <a:cubicBezTo>
                    <a:pt x="288" y="213"/>
                    <a:pt x="277" y="199"/>
                    <a:pt x="263" y="188"/>
                  </a:cubicBezTo>
                  <a:cubicBezTo>
                    <a:pt x="221" y="155"/>
                    <a:pt x="162" y="122"/>
                    <a:pt x="113" y="100"/>
                  </a:cubicBezTo>
                  <a:cubicBezTo>
                    <a:pt x="89" y="89"/>
                    <a:pt x="38" y="75"/>
                    <a:pt x="38" y="75"/>
                  </a:cubicBezTo>
                  <a:cubicBezTo>
                    <a:pt x="30" y="63"/>
                    <a:pt x="20" y="51"/>
                    <a:pt x="13" y="38"/>
                  </a:cubicBezTo>
                  <a:cubicBezTo>
                    <a:pt x="7" y="26"/>
                    <a:pt x="0" y="0"/>
                    <a:pt x="0" y="0"/>
                  </a:cubicBezTo>
                </a:path>
              </a:pathLst>
            </a:custGeom>
            <a:solidFill>
              <a:srgbClr val="990099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3" name="AutoShape 261"/>
          <p:cNvSpPr>
            <a:spLocks noChangeArrowheads="1"/>
          </p:cNvSpPr>
          <p:nvPr/>
        </p:nvSpPr>
        <p:spPr bwMode="auto">
          <a:xfrm>
            <a:off x="1006898" y="5521691"/>
            <a:ext cx="3581400" cy="1066800"/>
          </a:xfrm>
          <a:prstGeom prst="ellipseRibbon">
            <a:avLst>
              <a:gd name="adj1" fmla="val 33630"/>
              <a:gd name="adj2" fmla="val 50000"/>
              <a:gd name="adj3" fmla="val 125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n-US" altLang="en-US">
                <a:latin typeface="Times New Roman" pitchFamily="18" charset="0"/>
              </a:rPr>
              <a:t> </a:t>
            </a:r>
          </a:p>
        </p:txBody>
      </p:sp>
      <p:grpSp>
        <p:nvGrpSpPr>
          <p:cNvPr id="354" name="Group 4"/>
          <p:cNvGrpSpPr>
            <a:grpSpLocks/>
          </p:cNvGrpSpPr>
          <p:nvPr/>
        </p:nvGrpSpPr>
        <p:grpSpPr bwMode="auto">
          <a:xfrm>
            <a:off x="3675063" y="4105275"/>
            <a:ext cx="1066800" cy="1600200"/>
            <a:chOff x="1728" y="1779"/>
            <a:chExt cx="1461" cy="1618"/>
          </a:xfrm>
        </p:grpSpPr>
        <p:pic>
          <p:nvPicPr>
            <p:cNvPr id="355" name="Picture 5" descr="nu-ho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98" r="34935" b="40720"/>
            <a:stretch>
              <a:fillRect/>
            </a:stretch>
          </p:blipFill>
          <p:spPr bwMode="auto">
            <a:xfrm rot="1954742">
              <a:off x="2162" y="1779"/>
              <a:ext cx="367" cy="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6" name="Picture 6" descr="canhho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43" t="25870" r="65259"/>
            <a:stretch>
              <a:fillRect/>
            </a:stretch>
          </p:blipFill>
          <p:spPr bwMode="auto">
            <a:xfrm rot="1250707">
              <a:off x="1728" y="2197"/>
              <a:ext cx="601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7" name="Picture 7" descr="Laho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06" t="57541" r="19347"/>
            <a:stretch>
              <a:fillRect/>
            </a:stretch>
          </p:blipFill>
          <p:spPr bwMode="auto">
            <a:xfrm rot="722767">
              <a:off x="2377" y="2256"/>
              <a:ext cx="812" cy="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58" name="Picture 8" descr="canhho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t="25870" r="65259"/>
          <a:stretch>
            <a:fillRect/>
          </a:stretch>
        </p:blipFill>
        <p:spPr bwMode="auto">
          <a:xfrm rot="1083855">
            <a:off x="3261587" y="3470711"/>
            <a:ext cx="7318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" name="Picture 9" descr="Laho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6" t="57541" r="19347"/>
          <a:stretch>
            <a:fillRect/>
          </a:stretch>
        </p:blipFill>
        <p:spPr bwMode="auto">
          <a:xfrm rot="17793820">
            <a:off x="2125663" y="3432175"/>
            <a:ext cx="86995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0" name="Picture 11" descr="HOA HO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4" r="56540"/>
          <a:stretch>
            <a:fillRect/>
          </a:stretch>
        </p:blipFill>
        <p:spPr bwMode="auto">
          <a:xfrm rot="1397242">
            <a:off x="3733800" y="5105400"/>
            <a:ext cx="3730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1" name="Picture 12" descr="nu-ho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8" r="34935" b="40720"/>
          <a:stretch>
            <a:fillRect/>
          </a:stretch>
        </p:blipFill>
        <p:spPr bwMode="auto">
          <a:xfrm rot="1472579">
            <a:off x="3474985" y="3395842"/>
            <a:ext cx="3333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2" name="Picture 13" descr="nu-ho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8" r="34935" b="40720"/>
          <a:stretch>
            <a:fillRect/>
          </a:stretch>
        </p:blipFill>
        <p:spPr bwMode="auto">
          <a:xfrm rot="479360">
            <a:off x="1841724" y="3472042"/>
            <a:ext cx="37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3" name="Picture 14" descr="canhho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t="25870" r="65259"/>
          <a:stretch>
            <a:fillRect/>
          </a:stretch>
        </p:blipFill>
        <p:spPr bwMode="auto">
          <a:xfrm rot="20859454">
            <a:off x="1729015" y="3818861"/>
            <a:ext cx="5730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4" name="Picture 15" descr="HOA HON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4" r="56540"/>
          <a:stretch>
            <a:fillRect/>
          </a:stretch>
        </p:blipFill>
        <p:spPr bwMode="auto">
          <a:xfrm rot="19577337">
            <a:off x="1371600" y="4648200"/>
            <a:ext cx="506413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5" name="Picture 16" descr="Laho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6" t="57541" r="19347"/>
          <a:stretch>
            <a:fillRect/>
          </a:stretch>
        </p:blipFill>
        <p:spPr bwMode="auto">
          <a:xfrm rot="14197030">
            <a:off x="1221581" y="5276057"/>
            <a:ext cx="11779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6" name="Picture 17" descr="Laho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6" t="57541" r="19347"/>
          <a:stretch>
            <a:fillRect/>
          </a:stretch>
        </p:blipFill>
        <p:spPr bwMode="auto">
          <a:xfrm rot="21223510">
            <a:off x="2362200" y="4953000"/>
            <a:ext cx="1216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7" name="Group 19"/>
          <p:cNvGrpSpPr>
            <a:grpSpLocks/>
          </p:cNvGrpSpPr>
          <p:nvPr/>
        </p:nvGrpSpPr>
        <p:grpSpPr bwMode="auto">
          <a:xfrm rot="3672648">
            <a:off x="5308153" y="1252198"/>
            <a:ext cx="293688" cy="274638"/>
            <a:chOff x="1510" y="81"/>
            <a:chExt cx="1914" cy="1853"/>
          </a:xfrm>
        </p:grpSpPr>
        <p:sp>
          <p:nvSpPr>
            <p:cNvPr id="368" name="Freeform 20"/>
            <p:cNvSpPr>
              <a:spLocks/>
            </p:cNvSpPr>
            <p:nvPr/>
          </p:nvSpPr>
          <p:spPr bwMode="auto">
            <a:xfrm rot="-314373">
              <a:off x="1510" y="270"/>
              <a:ext cx="912" cy="917"/>
            </a:xfrm>
            <a:custGeom>
              <a:avLst/>
              <a:gdLst>
                <a:gd name="T0" fmla="*/ 1 w 857"/>
                <a:gd name="T1" fmla="*/ 1288 h 754"/>
                <a:gd name="T2" fmla="*/ 127 w 857"/>
                <a:gd name="T3" fmla="*/ 2365 h 754"/>
                <a:gd name="T4" fmla="*/ 276 w 857"/>
                <a:gd name="T5" fmla="*/ 3559 h 754"/>
                <a:gd name="T6" fmla="*/ 427 w 857"/>
                <a:gd name="T7" fmla="*/ 4531 h 754"/>
                <a:gd name="T8" fmla="*/ 724 w 857"/>
                <a:gd name="T9" fmla="*/ 5822 h 754"/>
                <a:gd name="T10" fmla="*/ 1592 w 857"/>
                <a:gd name="T11" fmla="*/ 4741 h 754"/>
                <a:gd name="T12" fmla="*/ 1565 w 857"/>
                <a:gd name="T13" fmla="*/ 2154 h 754"/>
                <a:gd name="T14" fmla="*/ 1295 w 857"/>
                <a:gd name="T15" fmla="*/ 320 h 754"/>
                <a:gd name="T16" fmla="*/ 1044 w 857"/>
                <a:gd name="T17" fmla="*/ 0 h 754"/>
                <a:gd name="T18" fmla="*/ 301 w 857"/>
                <a:gd name="T19" fmla="*/ 108 h 754"/>
                <a:gd name="T20" fmla="*/ 176 w 857"/>
                <a:gd name="T21" fmla="*/ 213 h 754"/>
                <a:gd name="T22" fmla="*/ 52 w 857"/>
                <a:gd name="T23" fmla="*/ 750 h 754"/>
                <a:gd name="T24" fmla="*/ 1 w 857"/>
                <a:gd name="T25" fmla="*/ 1288 h 7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57"/>
                <a:gd name="T40" fmla="*/ 0 h 754"/>
                <a:gd name="T41" fmla="*/ 857 w 857"/>
                <a:gd name="T42" fmla="*/ 754 h 7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57" h="754">
                  <a:moveTo>
                    <a:pt x="1" y="150"/>
                  </a:moveTo>
                  <a:cubicBezTo>
                    <a:pt x="17" y="196"/>
                    <a:pt x="37" y="235"/>
                    <a:pt x="64" y="275"/>
                  </a:cubicBezTo>
                  <a:cubicBezTo>
                    <a:pt x="81" y="339"/>
                    <a:pt x="112" y="358"/>
                    <a:pt x="139" y="413"/>
                  </a:cubicBezTo>
                  <a:cubicBezTo>
                    <a:pt x="163" y="460"/>
                    <a:pt x="176" y="486"/>
                    <a:pt x="214" y="526"/>
                  </a:cubicBezTo>
                  <a:cubicBezTo>
                    <a:pt x="241" y="602"/>
                    <a:pt x="289" y="650"/>
                    <a:pt x="365" y="676"/>
                  </a:cubicBezTo>
                  <a:cubicBezTo>
                    <a:pt x="857" y="659"/>
                    <a:pt x="666" y="754"/>
                    <a:pt x="803" y="551"/>
                  </a:cubicBezTo>
                  <a:cubicBezTo>
                    <a:pt x="799" y="451"/>
                    <a:pt x="800" y="350"/>
                    <a:pt x="790" y="250"/>
                  </a:cubicBezTo>
                  <a:cubicBezTo>
                    <a:pt x="782" y="169"/>
                    <a:pt x="727" y="74"/>
                    <a:pt x="653" y="37"/>
                  </a:cubicBezTo>
                  <a:cubicBezTo>
                    <a:pt x="615" y="18"/>
                    <a:pt x="567" y="13"/>
                    <a:pt x="527" y="0"/>
                  </a:cubicBezTo>
                  <a:cubicBezTo>
                    <a:pt x="402" y="4"/>
                    <a:pt x="277" y="5"/>
                    <a:pt x="152" y="12"/>
                  </a:cubicBezTo>
                  <a:cubicBezTo>
                    <a:pt x="131" y="13"/>
                    <a:pt x="108" y="14"/>
                    <a:pt x="89" y="25"/>
                  </a:cubicBezTo>
                  <a:cubicBezTo>
                    <a:pt x="63" y="40"/>
                    <a:pt x="51" y="71"/>
                    <a:pt x="26" y="87"/>
                  </a:cubicBezTo>
                  <a:cubicBezTo>
                    <a:pt x="0" y="167"/>
                    <a:pt x="1" y="190"/>
                    <a:pt x="1" y="150"/>
                  </a:cubicBezTo>
                  <a:close/>
                </a:path>
              </a:pathLst>
            </a:custGeom>
            <a:solidFill>
              <a:srgbClr val="F5F13D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" name="Freeform 21"/>
            <p:cNvSpPr>
              <a:spLocks/>
            </p:cNvSpPr>
            <p:nvPr/>
          </p:nvSpPr>
          <p:spPr bwMode="auto">
            <a:xfrm>
              <a:off x="1520" y="794"/>
              <a:ext cx="934" cy="1104"/>
            </a:xfrm>
            <a:custGeom>
              <a:avLst/>
              <a:gdLst>
                <a:gd name="T0" fmla="*/ 1373 w 886"/>
                <a:gd name="T1" fmla="*/ 1130 h 971"/>
                <a:gd name="T2" fmla="*/ 971 w 886"/>
                <a:gd name="T3" fmla="*/ 973 h 971"/>
                <a:gd name="T4" fmla="*/ 301 w 886"/>
                <a:gd name="T5" fmla="*/ 1492 h 971"/>
                <a:gd name="T6" fmla="*/ 188 w 886"/>
                <a:gd name="T7" fmla="*/ 2050 h 971"/>
                <a:gd name="T8" fmla="*/ 122 w 886"/>
                <a:gd name="T9" fmla="*/ 2616 h 971"/>
                <a:gd name="T10" fmla="*/ 591 w 886"/>
                <a:gd name="T11" fmla="*/ 3646 h 971"/>
                <a:gd name="T12" fmla="*/ 657 w 886"/>
                <a:gd name="T13" fmla="*/ 3693 h 971"/>
                <a:gd name="T14" fmla="*/ 1150 w 886"/>
                <a:gd name="T15" fmla="*/ 3548 h 971"/>
                <a:gd name="T16" fmla="*/ 1263 w 886"/>
                <a:gd name="T17" fmla="*/ 3339 h 971"/>
                <a:gd name="T18" fmla="*/ 1284 w 886"/>
                <a:gd name="T19" fmla="*/ 3185 h 971"/>
                <a:gd name="T20" fmla="*/ 1327 w 886"/>
                <a:gd name="T21" fmla="*/ 3029 h 971"/>
                <a:gd name="T22" fmla="*/ 1397 w 886"/>
                <a:gd name="T23" fmla="*/ 1023 h 971"/>
                <a:gd name="T24" fmla="*/ 1418 w 886"/>
                <a:gd name="T25" fmla="*/ 666 h 971"/>
                <a:gd name="T26" fmla="*/ 1511 w 886"/>
                <a:gd name="T27" fmla="*/ 100 h 971"/>
                <a:gd name="T28" fmla="*/ 1581 w 886"/>
                <a:gd name="T29" fmla="*/ 342 h 9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86"/>
                <a:gd name="T46" fmla="*/ 0 h 971"/>
                <a:gd name="T47" fmla="*/ 886 w 886"/>
                <a:gd name="T48" fmla="*/ 971 h 97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86" h="971">
                  <a:moveTo>
                    <a:pt x="769" y="275"/>
                  </a:moveTo>
                  <a:cubicBezTo>
                    <a:pt x="683" y="266"/>
                    <a:pt x="625" y="254"/>
                    <a:pt x="544" y="237"/>
                  </a:cubicBezTo>
                  <a:cubicBezTo>
                    <a:pt x="345" y="247"/>
                    <a:pt x="268" y="211"/>
                    <a:pt x="168" y="363"/>
                  </a:cubicBezTo>
                  <a:cubicBezTo>
                    <a:pt x="149" y="420"/>
                    <a:pt x="146" y="460"/>
                    <a:pt x="105" y="500"/>
                  </a:cubicBezTo>
                  <a:cubicBezTo>
                    <a:pt x="91" y="545"/>
                    <a:pt x="68" y="638"/>
                    <a:pt x="68" y="638"/>
                  </a:cubicBezTo>
                  <a:cubicBezTo>
                    <a:pt x="85" y="971"/>
                    <a:pt x="0" y="860"/>
                    <a:pt x="331" y="889"/>
                  </a:cubicBezTo>
                  <a:cubicBezTo>
                    <a:pt x="344" y="890"/>
                    <a:pt x="356" y="897"/>
                    <a:pt x="368" y="901"/>
                  </a:cubicBezTo>
                  <a:cubicBezTo>
                    <a:pt x="517" y="892"/>
                    <a:pt x="537" y="898"/>
                    <a:pt x="644" y="864"/>
                  </a:cubicBezTo>
                  <a:cubicBezTo>
                    <a:pt x="663" y="845"/>
                    <a:pt x="690" y="834"/>
                    <a:pt x="707" y="813"/>
                  </a:cubicBezTo>
                  <a:cubicBezTo>
                    <a:pt x="715" y="803"/>
                    <a:pt x="713" y="788"/>
                    <a:pt x="719" y="776"/>
                  </a:cubicBezTo>
                  <a:cubicBezTo>
                    <a:pt x="726" y="762"/>
                    <a:pt x="736" y="751"/>
                    <a:pt x="744" y="738"/>
                  </a:cubicBezTo>
                  <a:cubicBezTo>
                    <a:pt x="786" y="578"/>
                    <a:pt x="728" y="407"/>
                    <a:pt x="782" y="250"/>
                  </a:cubicBezTo>
                  <a:cubicBezTo>
                    <a:pt x="786" y="221"/>
                    <a:pt x="783" y="190"/>
                    <a:pt x="794" y="162"/>
                  </a:cubicBezTo>
                  <a:cubicBezTo>
                    <a:pt x="855" y="0"/>
                    <a:pt x="844" y="165"/>
                    <a:pt x="844" y="25"/>
                  </a:cubicBezTo>
                  <a:lnTo>
                    <a:pt x="886" y="83"/>
                  </a:lnTo>
                </a:path>
              </a:pathLst>
            </a:custGeom>
            <a:solidFill>
              <a:srgbClr val="F5F13D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" name="Freeform 22"/>
            <p:cNvSpPr>
              <a:spLocks/>
            </p:cNvSpPr>
            <p:nvPr/>
          </p:nvSpPr>
          <p:spPr bwMode="auto">
            <a:xfrm>
              <a:off x="2329" y="790"/>
              <a:ext cx="298" cy="783"/>
            </a:xfrm>
            <a:custGeom>
              <a:avLst/>
              <a:gdLst>
                <a:gd name="T0" fmla="*/ 61 w 298"/>
                <a:gd name="T1" fmla="*/ 347 h 783"/>
                <a:gd name="T2" fmla="*/ 73 w 298"/>
                <a:gd name="T3" fmla="*/ 172 h 783"/>
                <a:gd name="T4" fmla="*/ 186 w 298"/>
                <a:gd name="T5" fmla="*/ 21 h 783"/>
                <a:gd name="T6" fmla="*/ 236 w 298"/>
                <a:gd name="T7" fmla="*/ 147 h 783"/>
                <a:gd name="T8" fmla="*/ 286 w 298"/>
                <a:gd name="T9" fmla="*/ 159 h 783"/>
                <a:gd name="T10" fmla="*/ 298 w 298"/>
                <a:gd name="T11" fmla="*/ 197 h 783"/>
                <a:gd name="T12" fmla="*/ 223 w 298"/>
                <a:gd name="T13" fmla="*/ 21 h 783"/>
                <a:gd name="T14" fmla="*/ 198 w 298"/>
                <a:gd name="T15" fmla="*/ 59 h 783"/>
                <a:gd name="T16" fmla="*/ 211 w 298"/>
                <a:gd name="T17" fmla="*/ 21 h 783"/>
                <a:gd name="T18" fmla="*/ 236 w 298"/>
                <a:gd name="T19" fmla="*/ 59 h 783"/>
                <a:gd name="T20" fmla="*/ 273 w 298"/>
                <a:gd name="T21" fmla="*/ 72 h 783"/>
                <a:gd name="T22" fmla="*/ 261 w 298"/>
                <a:gd name="T23" fmla="*/ 622 h 783"/>
                <a:gd name="T24" fmla="*/ 198 w 298"/>
                <a:gd name="T25" fmla="*/ 710 h 783"/>
                <a:gd name="T26" fmla="*/ 61 w 298"/>
                <a:gd name="T27" fmla="*/ 723 h 783"/>
                <a:gd name="T28" fmla="*/ 36 w 298"/>
                <a:gd name="T29" fmla="*/ 572 h 783"/>
                <a:gd name="T30" fmla="*/ 123 w 298"/>
                <a:gd name="T31" fmla="*/ 172 h 783"/>
                <a:gd name="T32" fmla="*/ 148 w 298"/>
                <a:gd name="T33" fmla="*/ 134 h 783"/>
                <a:gd name="T34" fmla="*/ 161 w 298"/>
                <a:gd name="T35" fmla="*/ 97 h 7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8"/>
                <a:gd name="T55" fmla="*/ 0 h 783"/>
                <a:gd name="T56" fmla="*/ 298 w 298"/>
                <a:gd name="T57" fmla="*/ 783 h 78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8" h="783">
                  <a:moveTo>
                    <a:pt x="61" y="347"/>
                  </a:moveTo>
                  <a:cubicBezTo>
                    <a:pt x="65" y="289"/>
                    <a:pt x="59" y="229"/>
                    <a:pt x="73" y="172"/>
                  </a:cubicBezTo>
                  <a:cubicBezTo>
                    <a:pt x="85" y="124"/>
                    <a:pt x="149" y="58"/>
                    <a:pt x="186" y="21"/>
                  </a:cubicBezTo>
                  <a:cubicBezTo>
                    <a:pt x="279" y="54"/>
                    <a:pt x="162" y="0"/>
                    <a:pt x="236" y="147"/>
                  </a:cubicBezTo>
                  <a:cubicBezTo>
                    <a:pt x="244" y="162"/>
                    <a:pt x="269" y="155"/>
                    <a:pt x="286" y="159"/>
                  </a:cubicBezTo>
                  <a:cubicBezTo>
                    <a:pt x="290" y="172"/>
                    <a:pt x="298" y="210"/>
                    <a:pt x="298" y="197"/>
                  </a:cubicBezTo>
                  <a:cubicBezTo>
                    <a:pt x="298" y="120"/>
                    <a:pt x="285" y="62"/>
                    <a:pt x="223" y="21"/>
                  </a:cubicBezTo>
                  <a:cubicBezTo>
                    <a:pt x="215" y="34"/>
                    <a:pt x="213" y="59"/>
                    <a:pt x="198" y="59"/>
                  </a:cubicBezTo>
                  <a:cubicBezTo>
                    <a:pt x="185" y="59"/>
                    <a:pt x="198" y="21"/>
                    <a:pt x="211" y="21"/>
                  </a:cubicBezTo>
                  <a:cubicBezTo>
                    <a:pt x="226" y="21"/>
                    <a:pt x="224" y="49"/>
                    <a:pt x="236" y="59"/>
                  </a:cubicBezTo>
                  <a:cubicBezTo>
                    <a:pt x="246" y="67"/>
                    <a:pt x="261" y="68"/>
                    <a:pt x="273" y="72"/>
                  </a:cubicBezTo>
                  <a:cubicBezTo>
                    <a:pt x="269" y="255"/>
                    <a:pt x="272" y="439"/>
                    <a:pt x="261" y="622"/>
                  </a:cubicBezTo>
                  <a:cubicBezTo>
                    <a:pt x="256" y="703"/>
                    <a:pt x="249" y="694"/>
                    <a:pt x="198" y="710"/>
                  </a:cubicBezTo>
                  <a:cubicBezTo>
                    <a:pt x="164" y="733"/>
                    <a:pt x="107" y="783"/>
                    <a:pt x="61" y="723"/>
                  </a:cubicBezTo>
                  <a:cubicBezTo>
                    <a:pt x="30" y="683"/>
                    <a:pt x="36" y="572"/>
                    <a:pt x="36" y="572"/>
                  </a:cubicBezTo>
                  <a:cubicBezTo>
                    <a:pt x="41" y="450"/>
                    <a:pt x="0" y="255"/>
                    <a:pt x="123" y="172"/>
                  </a:cubicBezTo>
                  <a:cubicBezTo>
                    <a:pt x="131" y="159"/>
                    <a:pt x="141" y="148"/>
                    <a:pt x="148" y="134"/>
                  </a:cubicBezTo>
                  <a:cubicBezTo>
                    <a:pt x="154" y="122"/>
                    <a:pt x="161" y="97"/>
                    <a:pt x="161" y="97"/>
                  </a:cubicBezTo>
                </a:path>
              </a:pathLst>
            </a:custGeom>
            <a:solidFill>
              <a:schemeClr val="accent2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" name="Freeform 23"/>
            <p:cNvSpPr>
              <a:spLocks/>
            </p:cNvSpPr>
            <p:nvPr/>
          </p:nvSpPr>
          <p:spPr bwMode="auto">
            <a:xfrm>
              <a:off x="2570" y="410"/>
              <a:ext cx="828" cy="933"/>
            </a:xfrm>
            <a:custGeom>
              <a:avLst/>
              <a:gdLst>
                <a:gd name="T0" fmla="*/ 2 w 828"/>
                <a:gd name="T1" fmla="*/ 454 h 933"/>
                <a:gd name="T2" fmla="*/ 27 w 828"/>
                <a:gd name="T3" fmla="*/ 416 h 933"/>
                <a:gd name="T4" fmla="*/ 65 w 828"/>
                <a:gd name="T5" fmla="*/ 391 h 933"/>
                <a:gd name="T6" fmla="*/ 102 w 828"/>
                <a:gd name="T7" fmla="*/ 228 h 933"/>
                <a:gd name="T8" fmla="*/ 240 w 828"/>
                <a:gd name="T9" fmla="*/ 115 h 933"/>
                <a:gd name="T10" fmla="*/ 365 w 828"/>
                <a:gd name="T11" fmla="*/ 15 h 933"/>
                <a:gd name="T12" fmla="*/ 403 w 828"/>
                <a:gd name="T13" fmla="*/ 3 h 933"/>
                <a:gd name="T14" fmla="*/ 578 w 828"/>
                <a:gd name="T15" fmla="*/ 15 h 933"/>
                <a:gd name="T16" fmla="*/ 590 w 828"/>
                <a:gd name="T17" fmla="*/ 53 h 933"/>
                <a:gd name="T18" fmla="*/ 691 w 828"/>
                <a:gd name="T19" fmla="*/ 65 h 933"/>
                <a:gd name="T20" fmla="*/ 791 w 828"/>
                <a:gd name="T21" fmla="*/ 141 h 933"/>
                <a:gd name="T22" fmla="*/ 803 w 828"/>
                <a:gd name="T23" fmla="*/ 391 h 933"/>
                <a:gd name="T24" fmla="*/ 828 w 828"/>
                <a:gd name="T25" fmla="*/ 429 h 933"/>
                <a:gd name="T26" fmla="*/ 791 w 828"/>
                <a:gd name="T27" fmla="*/ 742 h 933"/>
                <a:gd name="T28" fmla="*/ 2 w 828"/>
                <a:gd name="T29" fmla="*/ 591 h 933"/>
                <a:gd name="T30" fmla="*/ 14 w 828"/>
                <a:gd name="T31" fmla="*/ 466 h 933"/>
                <a:gd name="T32" fmla="*/ 52 w 828"/>
                <a:gd name="T33" fmla="*/ 454 h 933"/>
                <a:gd name="T34" fmla="*/ 2 w 828"/>
                <a:gd name="T35" fmla="*/ 454 h 9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8"/>
                <a:gd name="T55" fmla="*/ 0 h 933"/>
                <a:gd name="T56" fmla="*/ 828 w 828"/>
                <a:gd name="T57" fmla="*/ 933 h 9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8" h="933">
                  <a:moveTo>
                    <a:pt x="2" y="454"/>
                  </a:moveTo>
                  <a:cubicBezTo>
                    <a:pt x="10" y="441"/>
                    <a:pt x="16" y="427"/>
                    <a:pt x="27" y="416"/>
                  </a:cubicBezTo>
                  <a:cubicBezTo>
                    <a:pt x="38" y="405"/>
                    <a:pt x="60" y="405"/>
                    <a:pt x="65" y="391"/>
                  </a:cubicBezTo>
                  <a:cubicBezTo>
                    <a:pt x="94" y="304"/>
                    <a:pt x="48" y="282"/>
                    <a:pt x="102" y="228"/>
                  </a:cubicBezTo>
                  <a:cubicBezTo>
                    <a:pt x="144" y="186"/>
                    <a:pt x="199" y="158"/>
                    <a:pt x="240" y="115"/>
                  </a:cubicBezTo>
                  <a:cubicBezTo>
                    <a:pt x="263" y="45"/>
                    <a:pt x="295" y="38"/>
                    <a:pt x="365" y="15"/>
                  </a:cubicBezTo>
                  <a:cubicBezTo>
                    <a:pt x="378" y="11"/>
                    <a:pt x="403" y="3"/>
                    <a:pt x="403" y="3"/>
                  </a:cubicBezTo>
                  <a:cubicBezTo>
                    <a:pt x="461" y="7"/>
                    <a:pt x="522" y="0"/>
                    <a:pt x="578" y="15"/>
                  </a:cubicBezTo>
                  <a:cubicBezTo>
                    <a:pt x="591" y="18"/>
                    <a:pt x="578" y="48"/>
                    <a:pt x="590" y="53"/>
                  </a:cubicBezTo>
                  <a:cubicBezTo>
                    <a:pt x="621" y="67"/>
                    <a:pt x="657" y="61"/>
                    <a:pt x="691" y="65"/>
                  </a:cubicBezTo>
                  <a:cubicBezTo>
                    <a:pt x="725" y="116"/>
                    <a:pt x="742" y="107"/>
                    <a:pt x="791" y="141"/>
                  </a:cubicBezTo>
                  <a:cubicBezTo>
                    <a:pt x="795" y="224"/>
                    <a:pt x="792" y="308"/>
                    <a:pt x="803" y="391"/>
                  </a:cubicBezTo>
                  <a:cubicBezTo>
                    <a:pt x="805" y="406"/>
                    <a:pt x="828" y="414"/>
                    <a:pt x="828" y="429"/>
                  </a:cubicBezTo>
                  <a:cubicBezTo>
                    <a:pt x="828" y="634"/>
                    <a:pt x="827" y="628"/>
                    <a:pt x="791" y="742"/>
                  </a:cubicBezTo>
                  <a:cubicBezTo>
                    <a:pt x="193" y="731"/>
                    <a:pt x="110" y="933"/>
                    <a:pt x="2" y="591"/>
                  </a:cubicBezTo>
                  <a:cubicBezTo>
                    <a:pt x="6" y="549"/>
                    <a:pt x="0" y="505"/>
                    <a:pt x="14" y="466"/>
                  </a:cubicBezTo>
                  <a:cubicBezTo>
                    <a:pt x="19" y="454"/>
                    <a:pt x="61" y="463"/>
                    <a:pt x="52" y="454"/>
                  </a:cubicBezTo>
                  <a:cubicBezTo>
                    <a:pt x="40" y="442"/>
                    <a:pt x="19" y="454"/>
                    <a:pt x="2" y="454"/>
                  </a:cubicBezTo>
                  <a:close/>
                </a:path>
              </a:pathLst>
            </a:custGeom>
            <a:solidFill>
              <a:srgbClr val="F5F13D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" name="Freeform 24"/>
            <p:cNvSpPr>
              <a:spLocks/>
            </p:cNvSpPr>
            <p:nvPr/>
          </p:nvSpPr>
          <p:spPr bwMode="auto">
            <a:xfrm>
              <a:off x="2374" y="1005"/>
              <a:ext cx="212" cy="89"/>
            </a:xfrm>
            <a:custGeom>
              <a:avLst/>
              <a:gdLst>
                <a:gd name="T0" fmla="*/ 0 w 212"/>
                <a:gd name="T1" fmla="*/ 0 h 89"/>
                <a:gd name="T2" fmla="*/ 212 w 212"/>
                <a:gd name="T3" fmla="*/ 37 h 89"/>
                <a:gd name="T4" fmla="*/ 0 60000 65536"/>
                <a:gd name="T5" fmla="*/ 0 60000 65536"/>
                <a:gd name="T6" fmla="*/ 0 w 212"/>
                <a:gd name="T7" fmla="*/ 0 h 89"/>
                <a:gd name="T8" fmla="*/ 212 w 212"/>
                <a:gd name="T9" fmla="*/ 89 h 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2" h="89">
                  <a:moveTo>
                    <a:pt x="0" y="0"/>
                  </a:moveTo>
                  <a:cubicBezTo>
                    <a:pt x="60" y="89"/>
                    <a:pt x="10" y="37"/>
                    <a:pt x="212" y="37"/>
                  </a:cubicBezTo>
                </a:path>
              </a:pathLst>
            </a:custGeom>
            <a:noFill/>
            <a:ln w="127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" name="Freeform 25"/>
            <p:cNvSpPr>
              <a:spLocks/>
            </p:cNvSpPr>
            <p:nvPr/>
          </p:nvSpPr>
          <p:spPr bwMode="auto">
            <a:xfrm>
              <a:off x="2352" y="1150"/>
              <a:ext cx="238" cy="32"/>
            </a:xfrm>
            <a:custGeom>
              <a:avLst/>
              <a:gdLst>
                <a:gd name="T0" fmla="*/ 0 w 238"/>
                <a:gd name="T1" fmla="*/ 0 h 32"/>
                <a:gd name="T2" fmla="*/ 238 w 238"/>
                <a:gd name="T3" fmla="*/ 12 h 32"/>
                <a:gd name="T4" fmla="*/ 0 60000 65536"/>
                <a:gd name="T5" fmla="*/ 0 60000 65536"/>
                <a:gd name="T6" fmla="*/ 0 w 238"/>
                <a:gd name="T7" fmla="*/ 0 h 32"/>
                <a:gd name="T8" fmla="*/ 238 w 238"/>
                <a:gd name="T9" fmla="*/ 32 h 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8" h="32">
                  <a:moveTo>
                    <a:pt x="0" y="0"/>
                  </a:moveTo>
                  <a:cubicBezTo>
                    <a:pt x="102" y="32"/>
                    <a:pt x="25" y="12"/>
                    <a:pt x="238" y="12"/>
                  </a:cubicBezTo>
                </a:path>
              </a:pathLst>
            </a:custGeom>
            <a:noFill/>
            <a:ln w="127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4" name="Freeform 26"/>
            <p:cNvSpPr>
              <a:spLocks/>
            </p:cNvSpPr>
            <p:nvPr/>
          </p:nvSpPr>
          <p:spPr bwMode="auto">
            <a:xfrm>
              <a:off x="2352" y="1412"/>
              <a:ext cx="238" cy="1"/>
            </a:xfrm>
            <a:custGeom>
              <a:avLst/>
              <a:gdLst>
                <a:gd name="T0" fmla="*/ 0 w 238"/>
                <a:gd name="T1" fmla="*/ 0 h 1"/>
                <a:gd name="T2" fmla="*/ 238 w 238"/>
                <a:gd name="T3" fmla="*/ 0 h 1"/>
                <a:gd name="T4" fmla="*/ 0 60000 65536"/>
                <a:gd name="T5" fmla="*/ 0 60000 65536"/>
                <a:gd name="T6" fmla="*/ 0 w 238"/>
                <a:gd name="T7" fmla="*/ 0 h 1"/>
                <a:gd name="T8" fmla="*/ 238 w 23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8" h="1">
                  <a:moveTo>
                    <a:pt x="0" y="0"/>
                  </a:moveTo>
                  <a:cubicBezTo>
                    <a:pt x="79" y="0"/>
                    <a:pt x="159" y="0"/>
                    <a:pt x="238" y="0"/>
                  </a:cubicBezTo>
                </a:path>
              </a:pathLst>
            </a:custGeom>
            <a:noFill/>
            <a:ln w="127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5" name="Oval 27"/>
            <p:cNvSpPr>
              <a:spLocks noChangeArrowheads="1"/>
            </p:cNvSpPr>
            <p:nvPr/>
          </p:nvSpPr>
          <p:spPr bwMode="auto">
            <a:xfrm>
              <a:off x="2400" y="609"/>
              <a:ext cx="240" cy="2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376" name="Freeform 28"/>
            <p:cNvSpPr>
              <a:spLocks/>
            </p:cNvSpPr>
            <p:nvPr/>
          </p:nvSpPr>
          <p:spPr bwMode="auto">
            <a:xfrm>
              <a:off x="2586" y="1094"/>
              <a:ext cx="838" cy="840"/>
            </a:xfrm>
            <a:custGeom>
              <a:avLst/>
              <a:gdLst>
                <a:gd name="T0" fmla="*/ 4 w 838"/>
                <a:gd name="T1" fmla="*/ 68 h 840"/>
                <a:gd name="T2" fmla="*/ 16 w 838"/>
                <a:gd name="T3" fmla="*/ 644 h 840"/>
                <a:gd name="T4" fmla="*/ 129 w 838"/>
                <a:gd name="T5" fmla="*/ 694 h 840"/>
                <a:gd name="T6" fmla="*/ 167 w 838"/>
                <a:gd name="T7" fmla="*/ 707 h 840"/>
                <a:gd name="T8" fmla="*/ 542 w 838"/>
                <a:gd name="T9" fmla="*/ 757 h 840"/>
                <a:gd name="T10" fmla="*/ 693 w 838"/>
                <a:gd name="T11" fmla="*/ 719 h 840"/>
                <a:gd name="T12" fmla="*/ 768 w 838"/>
                <a:gd name="T13" fmla="*/ 694 h 840"/>
                <a:gd name="T14" fmla="*/ 780 w 838"/>
                <a:gd name="T15" fmla="*/ 606 h 840"/>
                <a:gd name="T16" fmla="*/ 818 w 838"/>
                <a:gd name="T17" fmla="*/ 594 h 840"/>
                <a:gd name="T18" fmla="*/ 780 w 838"/>
                <a:gd name="T19" fmla="*/ 344 h 840"/>
                <a:gd name="T20" fmla="*/ 755 w 838"/>
                <a:gd name="T21" fmla="*/ 268 h 840"/>
                <a:gd name="T22" fmla="*/ 743 w 838"/>
                <a:gd name="T23" fmla="*/ 231 h 840"/>
                <a:gd name="T24" fmla="*/ 455 w 838"/>
                <a:gd name="T25" fmla="*/ 156 h 840"/>
                <a:gd name="T26" fmla="*/ 79 w 838"/>
                <a:gd name="T27" fmla="*/ 81 h 840"/>
                <a:gd name="T28" fmla="*/ 41 w 838"/>
                <a:gd name="T29" fmla="*/ 68 h 840"/>
                <a:gd name="T30" fmla="*/ 4 w 838"/>
                <a:gd name="T31" fmla="*/ 68 h 8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38"/>
                <a:gd name="T49" fmla="*/ 0 h 840"/>
                <a:gd name="T50" fmla="*/ 838 w 838"/>
                <a:gd name="T51" fmla="*/ 840 h 8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38" h="840">
                  <a:moveTo>
                    <a:pt x="4" y="68"/>
                  </a:moveTo>
                  <a:cubicBezTo>
                    <a:pt x="8" y="260"/>
                    <a:pt x="0" y="453"/>
                    <a:pt x="16" y="644"/>
                  </a:cubicBezTo>
                  <a:cubicBezTo>
                    <a:pt x="17" y="662"/>
                    <a:pt x="95" y="683"/>
                    <a:pt x="129" y="694"/>
                  </a:cubicBezTo>
                  <a:cubicBezTo>
                    <a:pt x="142" y="698"/>
                    <a:pt x="167" y="707"/>
                    <a:pt x="167" y="707"/>
                  </a:cubicBezTo>
                  <a:cubicBezTo>
                    <a:pt x="257" y="840"/>
                    <a:pt x="343" y="765"/>
                    <a:pt x="542" y="757"/>
                  </a:cubicBezTo>
                  <a:cubicBezTo>
                    <a:pt x="785" y="729"/>
                    <a:pt x="577" y="770"/>
                    <a:pt x="693" y="719"/>
                  </a:cubicBezTo>
                  <a:cubicBezTo>
                    <a:pt x="717" y="708"/>
                    <a:pt x="768" y="694"/>
                    <a:pt x="768" y="694"/>
                  </a:cubicBezTo>
                  <a:cubicBezTo>
                    <a:pt x="772" y="665"/>
                    <a:pt x="767" y="632"/>
                    <a:pt x="780" y="606"/>
                  </a:cubicBezTo>
                  <a:cubicBezTo>
                    <a:pt x="786" y="594"/>
                    <a:pt x="817" y="607"/>
                    <a:pt x="818" y="594"/>
                  </a:cubicBezTo>
                  <a:cubicBezTo>
                    <a:pt x="838" y="416"/>
                    <a:pt x="838" y="430"/>
                    <a:pt x="780" y="344"/>
                  </a:cubicBezTo>
                  <a:cubicBezTo>
                    <a:pt x="772" y="319"/>
                    <a:pt x="763" y="293"/>
                    <a:pt x="755" y="268"/>
                  </a:cubicBezTo>
                  <a:cubicBezTo>
                    <a:pt x="751" y="256"/>
                    <a:pt x="755" y="235"/>
                    <a:pt x="743" y="231"/>
                  </a:cubicBezTo>
                  <a:cubicBezTo>
                    <a:pt x="643" y="198"/>
                    <a:pt x="560" y="169"/>
                    <a:pt x="455" y="156"/>
                  </a:cubicBezTo>
                  <a:cubicBezTo>
                    <a:pt x="335" y="115"/>
                    <a:pt x="205" y="94"/>
                    <a:pt x="79" y="81"/>
                  </a:cubicBezTo>
                  <a:cubicBezTo>
                    <a:pt x="66" y="77"/>
                    <a:pt x="51" y="76"/>
                    <a:pt x="41" y="68"/>
                  </a:cubicBezTo>
                  <a:cubicBezTo>
                    <a:pt x="3" y="37"/>
                    <a:pt x="26" y="0"/>
                    <a:pt x="4" y="68"/>
                  </a:cubicBezTo>
                  <a:close/>
                </a:path>
              </a:pathLst>
            </a:custGeom>
            <a:solidFill>
              <a:srgbClr val="F5F13D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" name="Oval 29"/>
            <p:cNvSpPr>
              <a:spLocks noChangeArrowheads="1"/>
            </p:cNvSpPr>
            <p:nvPr/>
          </p:nvSpPr>
          <p:spPr bwMode="auto">
            <a:xfrm>
              <a:off x="1862" y="757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378" name="Oval 30"/>
            <p:cNvSpPr>
              <a:spLocks noChangeArrowheads="1"/>
            </p:cNvSpPr>
            <p:nvPr/>
          </p:nvSpPr>
          <p:spPr bwMode="auto">
            <a:xfrm>
              <a:off x="1849" y="757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379" name="Oval 31"/>
            <p:cNvSpPr>
              <a:spLocks noChangeArrowheads="1"/>
            </p:cNvSpPr>
            <p:nvPr/>
          </p:nvSpPr>
          <p:spPr bwMode="auto">
            <a:xfrm>
              <a:off x="1622" y="417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380" name="Oval 32"/>
            <p:cNvSpPr>
              <a:spLocks noChangeArrowheads="1"/>
            </p:cNvSpPr>
            <p:nvPr/>
          </p:nvSpPr>
          <p:spPr bwMode="auto">
            <a:xfrm>
              <a:off x="1670" y="417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381" name="Oval 33"/>
            <p:cNvSpPr>
              <a:spLocks noChangeArrowheads="1"/>
            </p:cNvSpPr>
            <p:nvPr/>
          </p:nvSpPr>
          <p:spPr bwMode="auto">
            <a:xfrm>
              <a:off x="3120" y="912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382" name="Oval 34"/>
            <p:cNvSpPr>
              <a:spLocks noChangeArrowheads="1"/>
            </p:cNvSpPr>
            <p:nvPr/>
          </p:nvSpPr>
          <p:spPr bwMode="auto">
            <a:xfrm>
              <a:off x="3216" y="897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383" name="Oval 35"/>
            <p:cNvSpPr>
              <a:spLocks noChangeArrowheads="1"/>
            </p:cNvSpPr>
            <p:nvPr/>
          </p:nvSpPr>
          <p:spPr bwMode="auto">
            <a:xfrm>
              <a:off x="1686" y="1525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384" name="Oval 36"/>
            <p:cNvSpPr>
              <a:spLocks noChangeArrowheads="1"/>
            </p:cNvSpPr>
            <p:nvPr/>
          </p:nvSpPr>
          <p:spPr bwMode="auto">
            <a:xfrm>
              <a:off x="1734" y="1525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385" name="Oval 37"/>
            <p:cNvSpPr>
              <a:spLocks noChangeArrowheads="1"/>
            </p:cNvSpPr>
            <p:nvPr/>
          </p:nvSpPr>
          <p:spPr bwMode="auto">
            <a:xfrm>
              <a:off x="1798" y="1200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386" name="Oval 38"/>
            <p:cNvSpPr>
              <a:spLocks noChangeArrowheads="1"/>
            </p:cNvSpPr>
            <p:nvPr/>
          </p:nvSpPr>
          <p:spPr bwMode="auto">
            <a:xfrm>
              <a:off x="1895" y="1237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387" name="Oval 39"/>
            <p:cNvSpPr>
              <a:spLocks noChangeArrowheads="1"/>
            </p:cNvSpPr>
            <p:nvPr/>
          </p:nvSpPr>
          <p:spPr bwMode="auto">
            <a:xfrm>
              <a:off x="3088" y="509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388" name="Oval 40"/>
            <p:cNvSpPr>
              <a:spLocks noChangeArrowheads="1"/>
            </p:cNvSpPr>
            <p:nvPr/>
          </p:nvSpPr>
          <p:spPr bwMode="auto">
            <a:xfrm>
              <a:off x="3152" y="519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389" name="Oval 41"/>
            <p:cNvSpPr>
              <a:spLocks noChangeArrowheads="1"/>
            </p:cNvSpPr>
            <p:nvPr/>
          </p:nvSpPr>
          <p:spPr bwMode="auto">
            <a:xfrm>
              <a:off x="3072" y="1281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390" name="Oval 42"/>
            <p:cNvSpPr>
              <a:spLocks noChangeArrowheads="1"/>
            </p:cNvSpPr>
            <p:nvPr/>
          </p:nvSpPr>
          <p:spPr bwMode="auto">
            <a:xfrm>
              <a:off x="3120" y="1281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391" name="Oval 43"/>
            <p:cNvSpPr>
              <a:spLocks noChangeArrowheads="1"/>
            </p:cNvSpPr>
            <p:nvPr/>
          </p:nvSpPr>
          <p:spPr bwMode="auto">
            <a:xfrm>
              <a:off x="3072" y="1617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392" name="Oval 44"/>
            <p:cNvSpPr>
              <a:spLocks noChangeArrowheads="1"/>
            </p:cNvSpPr>
            <p:nvPr/>
          </p:nvSpPr>
          <p:spPr bwMode="auto">
            <a:xfrm>
              <a:off x="3120" y="1617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393" name="Oval 45"/>
            <p:cNvSpPr>
              <a:spLocks noChangeArrowheads="1"/>
            </p:cNvSpPr>
            <p:nvPr/>
          </p:nvSpPr>
          <p:spPr bwMode="auto">
            <a:xfrm>
              <a:off x="2717" y="758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394" name="Oval 46"/>
            <p:cNvSpPr>
              <a:spLocks noChangeArrowheads="1"/>
            </p:cNvSpPr>
            <p:nvPr/>
          </p:nvSpPr>
          <p:spPr bwMode="auto">
            <a:xfrm>
              <a:off x="2813" y="752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395" name="Oval 47"/>
            <p:cNvSpPr>
              <a:spLocks noChangeArrowheads="1"/>
            </p:cNvSpPr>
            <p:nvPr/>
          </p:nvSpPr>
          <p:spPr bwMode="auto">
            <a:xfrm>
              <a:off x="2784" y="1377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396" name="Oval 48"/>
            <p:cNvSpPr>
              <a:spLocks noChangeArrowheads="1"/>
            </p:cNvSpPr>
            <p:nvPr/>
          </p:nvSpPr>
          <p:spPr bwMode="auto">
            <a:xfrm>
              <a:off x="2832" y="1377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397" name="Oval 49"/>
            <p:cNvSpPr>
              <a:spLocks noChangeArrowheads="1"/>
            </p:cNvSpPr>
            <p:nvPr/>
          </p:nvSpPr>
          <p:spPr bwMode="auto">
            <a:xfrm>
              <a:off x="2054" y="565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398" name="Oval 50"/>
            <p:cNvSpPr>
              <a:spLocks noChangeArrowheads="1"/>
            </p:cNvSpPr>
            <p:nvPr/>
          </p:nvSpPr>
          <p:spPr bwMode="auto">
            <a:xfrm>
              <a:off x="2102" y="613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399" name="Oval 51"/>
            <p:cNvSpPr>
              <a:spLocks noChangeArrowheads="1"/>
            </p:cNvSpPr>
            <p:nvPr/>
          </p:nvSpPr>
          <p:spPr bwMode="auto">
            <a:xfrm>
              <a:off x="1942" y="1440"/>
              <a:ext cx="19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400" name="Oval 52"/>
            <p:cNvSpPr>
              <a:spLocks noChangeArrowheads="1"/>
            </p:cNvSpPr>
            <p:nvPr/>
          </p:nvSpPr>
          <p:spPr bwMode="auto">
            <a:xfrm>
              <a:off x="2022" y="1429"/>
              <a:ext cx="96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401" name="Freeform 53"/>
            <p:cNvSpPr>
              <a:spLocks/>
            </p:cNvSpPr>
            <p:nvPr/>
          </p:nvSpPr>
          <p:spPr bwMode="auto">
            <a:xfrm>
              <a:off x="2580" y="225"/>
              <a:ext cx="434" cy="424"/>
            </a:xfrm>
            <a:custGeom>
              <a:avLst/>
              <a:gdLst>
                <a:gd name="T0" fmla="*/ 0 w 468"/>
                <a:gd name="T1" fmla="*/ 454 h 421"/>
                <a:gd name="T2" fmla="*/ 6 w 468"/>
                <a:gd name="T3" fmla="*/ 169 h 421"/>
                <a:gd name="T4" fmla="*/ 77 w 468"/>
                <a:gd name="T5" fmla="*/ 32 h 421"/>
                <a:gd name="T6" fmla="*/ 164 w 468"/>
                <a:gd name="T7" fmla="*/ 45 h 421"/>
                <a:gd name="T8" fmla="*/ 170 w 468"/>
                <a:gd name="T9" fmla="*/ 94 h 421"/>
                <a:gd name="T10" fmla="*/ 202 w 468"/>
                <a:gd name="T11" fmla="*/ 70 h 421"/>
                <a:gd name="T12" fmla="*/ 170 w 468"/>
                <a:gd name="T13" fmla="*/ 2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8"/>
                <a:gd name="T22" fmla="*/ 0 h 421"/>
                <a:gd name="T23" fmla="*/ 468 w 468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8" h="421">
                  <a:moveTo>
                    <a:pt x="0" y="421"/>
                  </a:moveTo>
                  <a:cubicBezTo>
                    <a:pt x="4" y="333"/>
                    <a:pt x="1" y="245"/>
                    <a:pt x="12" y="158"/>
                  </a:cubicBezTo>
                  <a:cubicBezTo>
                    <a:pt x="20" y="95"/>
                    <a:pt x="123" y="50"/>
                    <a:pt x="175" y="32"/>
                  </a:cubicBezTo>
                  <a:cubicBezTo>
                    <a:pt x="242" y="36"/>
                    <a:pt x="311" y="29"/>
                    <a:pt x="376" y="45"/>
                  </a:cubicBezTo>
                  <a:cubicBezTo>
                    <a:pt x="389" y="48"/>
                    <a:pt x="375" y="79"/>
                    <a:pt x="388" y="83"/>
                  </a:cubicBezTo>
                  <a:cubicBezTo>
                    <a:pt x="412" y="90"/>
                    <a:pt x="438" y="74"/>
                    <a:pt x="463" y="70"/>
                  </a:cubicBezTo>
                  <a:cubicBezTo>
                    <a:pt x="446" y="0"/>
                    <a:pt x="468" y="20"/>
                    <a:pt x="388" y="20"/>
                  </a:cubicBezTo>
                </a:path>
              </a:pathLst>
            </a:custGeom>
            <a:noFill/>
            <a:ln w="127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" name="Freeform 54"/>
            <p:cNvSpPr>
              <a:spLocks/>
            </p:cNvSpPr>
            <p:nvPr/>
          </p:nvSpPr>
          <p:spPr bwMode="auto">
            <a:xfrm>
              <a:off x="2051" y="81"/>
              <a:ext cx="451" cy="526"/>
            </a:xfrm>
            <a:custGeom>
              <a:avLst/>
              <a:gdLst>
                <a:gd name="T0" fmla="*/ 451 w 451"/>
                <a:gd name="T1" fmla="*/ 526 h 526"/>
                <a:gd name="T2" fmla="*/ 439 w 451"/>
                <a:gd name="T3" fmla="*/ 388 h 526"/>
                <a:gd name="T4" fmla="*/ 301 w 451"/>
                <a:gd name="T5" fmla="*/ 226 h 526"/>
                <a:gd name="T6" fmla="*/ 263 w 451"/>
                <a:gd name="T7" fmla="*/ 188 h 526"/>
                <a:gd name="T8" fmla="*/ 113 w 451"/>
                <a:gd name="T9" fmla="*/ 100 h 526"/>
                <a:gd name="T10" fmla="*/ 38 w 451"/>
                <a:gd name="T11" fmla="*/ 75 h 526"/>
                <a:gd name="T12" fmla="*/ 13 w 451"/>
                <a:gd name="T13" fmla="*/ 38 h 526"/>
                <a:gd name="T14" fmla="*/ 0 w 451"/>
                <a:gd name="T15" fmla="*/ 0 h 5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1"/>
                <a:gd name="T25" fmla="*/ 0 h 526"/>
                <a:gd name="T26" fmla="*/ 451 w 451"/>
                <a:gd name="T27" fmla="*/ 526 h 5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1" h="526">
                  <a:moveTo>
                    <a:pt x="451" y="526"/>
                  </a:moveTo>
                  <a:cubicBezTo>
                    <a:pt x="447" y="480"/>
                    <a:pt x="446" y="434"/>
                    <a:pt x="439" y="388"/>
                  </a:cubicBezTo>
                  <a:cubicBezTo>
                    <a:pt x="423" y="278"/>
                    <a:pt x="361" y="286"/>
                    <a:pt x="301" y="226"/>
                  </a:cubicBezTo>
                  <a:cubicBezTo>
                    <a:pt x="288" y="213"/>
                    <a:pt x="277" y="199"/>
                    <a:pt x="263" y="188"/>
                  </a:cubicBezTo>
                  <a:cubicBezTo>
                    <a:pt x="221" y="155"/>
                    <a:pt x="162" y="122"/>
                    <a:pt x="113" y="100"/>
                  </a:cubicBezTo>
                  <a:cubicBezTo>
                    <a:pt x="89" y="89"/>
                    <a:pt x="38" y="75"/>
                    <a:pt x="38" y="75"/>
                  </a:cubicBezTo>
                  <a:cubicBezTo>
                    <a:pt x="30" y="63"/>
                    <a:pt x="20" y="51"/>
                    <a:pt x="13" y="38"/>
                  </a:cubicBezTo>
                  <a:cubicBezTo>
                    <a:pt x="7" y="26"/>
                    <a:pt x="0" y="0"/>
                    <a:pt x="0" y="0"/>
                  </a:cubicBezTo>
                </a:path>
              </a:pathLst>
            </a:custGeom>
            <a:noFill/>
            <a:ln w="127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39" name="Picture 235" descr="HOA HON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4" r="56540"/>
          <a:stretch>
            <a:fillRect/>
          </a:stretch>
        </p:blipFill>
        <p:spPr bwMode="auto">
          <a:xfrm rot="21221083">
            <a:off x="2743200" y="5334000"/>
            <a:ext cx="598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" name="Picture 236" descr="HOA HON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4" r="56540"/>
          <a:stretch>
            <a:fillRect/>
          </a:stretch>
        </p:blipFill>
        <p:spPr bwMode="auto">
          <a:xfrm rot="1371931">
            <a:off x="3175000" y="4976813"/>
            <a:ext cx="39687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1" name="Picture 237" descr="HOA HON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4" r="56540"/>
          <a:stretch>
            <a:fillRect/>
          </a:stretch>
        </p:blipFill>
        <p:spPr bwMode="auto">
          <a:xfrm rot="504526">
            <a:off x="2821548" y="3402557"/>
            <a:ext cx="51240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2" name="Picture 238" descr="HOA HON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4" r="56540"/>
          <a:stretch>
            <a:fillRect/>
          </a:stretch>
        </p:blipFill>
        <p:spPr bwMode="auto">
          <a:xfrm rot="18427590">
            <a:off x="2063750" y="5022850"/>
            <a:ext cx="66516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3" name="Group 239"/>
          <p:cNvGrpSpPr>
            <a:grpSpLocks/>
          </p:cNvGrpSpPr>
          <p:nvPr/>
        </p:nvGrpSpPr>
        <p:grpSpPr bwMode="auto">
          <a:xfrm>
            <a:off x="1989931" y="4067460"/>
            <a:ext cx="1447800" cy="1143000"/>
            <a:chOff x="0" y="2850"/>
            <a:chExt cx="2705" cy="1546"/>
          </a:xfrm>
        </p:grpSpPr>
        <p:pic>
          <p:nvPicPr>
            <p:cNvPr id="444" name="Picture 240" descr="Laho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06" t="57541" r="19347"/>
            <a:stretch>
              <a:fillRect/>
            </a:stretch>
          </p:blipFill>
          <p:spPr bwMode="auto">
            <a:xfrm rot="-5400000">
              <a:off x="456" y="3384"/>
              <a:ext cx="105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5" name="Picture 241" descr="Laho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06" t="57541" r="19347"/>
            <a:stretch>
              <a:fillRect/>
            </a:stretch>
          </p:blipFill>
          <p:spPr bwMode="auto">
            <a:xfrm rot="-6669221">
              <a:off x="-46" y="3645"/>
              <a:ext cx="819" cy="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6" name="Picture 242" descr="Laho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06" t="57541" r="19347"/>
            <a:stretch>
              <a:fillRect/>
            </a:stretch>
          </p:blipFill>
          <p:spPr bwMode="auto">
            <a:xfrm rot="-2692970">
              <a:off x="1323" y="2850"/>
              <a:ext cx="715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7" name="Picture 243" descr="Laho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06" t="57541" r="19347"/>
            <a:stretch>
              <a:fillRect/>
            </a:stretch>
          </p:blipFill>
          <p:spPr bwMode="auto">
            <a:xfrm>
              <a:off x="1799" y="3539"/>
              <a:ext cx="906" cy="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8" name="Picture 244" descr="Laho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06" t="57541" r="19347"/>
            <a:stretch>
              <a:fillRect/>
            </a:stretch>
          </p:blipFill>
          <p:spPr bwMode="auto">
            <a:xfrm rot="-8254973">
              <a:off x="1" y="3029"/>
              <a:ext cx="51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9" name="Picture 245" descr="HOA HONG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734" r="56540"/>
            <a:stretch>
              <a:fillRect/>
            </a:stretch>
          </p:blipFill>
          <p:spPr bwMode="auto">
            <a:xfrm rot="-1551203">
              <a:off x="0" y="3222"/>
              <a:ext cx="710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50" name="Picture 246" descr="HOA HO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4" r="56540"/>
          <a:stretch>
            <a:fillRect/>
          </a:stretch>
        </p:blipFill>
        <p:spPr bwMode="auto">
          <a:xfrm rot="1397242">
            <a:off x="2438400" y="4038600"/>
            <a:ext cx="3730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" name="Picture 247" descr="Laho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6" t="57541" r="19347"/>
          <a:stretch>
            <a:fillRect/>
          </a:stretch>
        </p:blipFill>
        <p:spPr bwMode="auto">
          <a:xfrm rot="20968751">
            <a:off x="2971800" y="4495800"/>
            <a:ext cx="7540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2" name="Picture 248" descr="HOA HON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4" r="56540"/>
          <a:stretch>
            <a:fillRect/>
          </a:stretch>
        </p:blipFill>
        <p:spPr bwMode="auto">
          <a:xfrm rot="21406949">
            <a:off x="2142492" y="3896212"/>
            <a:ext cx="398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3" name="Picture 249" descr="nu-ho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8" r="34935" b="40720"/>
          <a:stretch>
            <a:fillRect/>
          </a:stretch>
        </p:blipFill>
        <p:spPr bwMode="auto">
          <a:xfrm>
            <a:off x="3066968" y="3346502"/>
            <a:ext cx="4672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4" name="Picture 251" descr="HOA HO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4" r="56540"/>
          <a:stretch>
            <a:fillRect/>
          </a:stretch>
        </p:blipFill>
        <p:spPr bwMode="auto">
          <a:xfrm rot="1397242">
            <a:off x="3357563" y="3657600"/>
            <a:ext cx="3730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5" name="Picture 252" descr="Laho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6" t="57541" r="19347"/>
          <a:stretch>
            <a:fillRect/>
          </a:stretch>
        </p:blipFill>
        <p:spPr bwMode="auto">
          <a:xfrm rot="20968751" flipV="1">
            <a:off x="2743200" y="5715000"/>
            <a:ext cx="7620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6" name="Picture 253" descr="HOA HON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4" r="56540"/>
          <a:stretch>
            <a:fillRect/>
          </a:stretch>
        </p:blipFill>
        <p:spPr bwMode="auto">
          <a:xfrm rot="21406949">
            <a:off x="2514600" y="4724400"/>
            <a:ext cx="398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7" name="Picture 255" descr="HOA HON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4" r="56540"/>
          <a:stretch>
            <a:fillRect/>
          </a:stretch>
        </p:blipFill>
        <p:spPr bwMode="auto">
          <a:xfrm rot="21221083">
            <a:off x="2743200" y="4343400"/>
            <a:ext cx="598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8" name="Picture 256" descr="HOA HO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4" r="56540"/>
          <a:stretch>
            <a:fillRect/>
          </a:stretch>
        </p:blipFill>
        <p:spPr bwMode="auto">
          <a:xfrm rot="1397242">
            <a:off x="3581400" y="4800600"/>
            <a:ext cx="3730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9" name="Picture 257" descr="Laho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6" t="57541" r="19347"/>
          <a:stretch>
            <a:fillRect/>
          </a:stretch>
        </p:blipFill>
        <p:spPr bwMode="auto">
          <a:xfrm rot="20968751">
            <a:off x="3276600" y="5410200"/>
            <a:ext cx="7540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" name="Picture 258" descr="HOA HON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4" r="56540"/>
          <a:stretch>
            <a:fillRect/>
          </a:stretch>
        </p:blipFill>
        <p:spPr bwMode="auto">
          <a:xfrm rot="21406949">
            <a:off x="1619656" y="3999967"/>
            <a:ext cx="398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" name="Picture 259" descr="nu-ho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8" r="34935" b="40720"/>
          <a:stretch>
            <a:fillRect/>
          </a:stretch>
        </p:blipFill>
        <p:spPr bwMode="auto">
          <a:xfrm>
            <a:off x="4038600" y="3657600"/>
            <a:ext cx="3333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2" name="Picture 260" descr="HOA HON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4" r="56540"/>
          <a:stretch>
            <a:fillRect/>
          </a:stretch>
        </p:blipFill>
        <p:spPr bwMode="auto">
          <a:xfrm rot="21221083">
            <a:off x="2286000" y="5715000"/>
            <a:ext cx="598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3" name="Picture 263" descr="canhho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t="25870" r="65259"/>
          <a:stretch>
            <a:fillRect/>
          </a:stretch>
        </p:blipFill>
        <p:spPr bwMode="auto">
          <a:xfrm rot="1083855">
            <a:off x="3165475" y="3998913"/>
            <a:ext cx="7318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4" name="Picture 264" descr="nu-ho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8" r="34935" b="40720"/>
          <a:stretch>
            <a:fillRect/>
          </a:stretch>
        </p:blipFill>
        <p:spPr bwMode="auto">
          <a:xfrm rot="1472579">
            <a:off x="3657600" y="3962400"/>
            <a:ext cx="3333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5" name="Picture 265" descr="canhho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t="25870" r="65259"/>
          <a:stretch>
            <a:fillRect/>
          </a:stretch>
        </p:blipFill>
        <p:spPr bwMode="auto">
          <a:xfrm>
            <a:off x="1752600" y="4572000"/>
            <a:ext cx="5730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6" name="Picture 266" descr="HOA HON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4" r="56540"/>
          <a:stretch>
            <a:fillRect/>
          </a:stretch>
        </p:blipFill>
        <p:spPr bwMode="auto">
          <a:xfrm rot="19577337">
            <a:off x="2286000" y="3276600"/>
            <a:ext cx="506413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7" name="Picture 267" descr="nu-ho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8" r="34935" b="40720"/>
          <a:stretch>
            <a:fillRect/>
          </a:stretch>
        </p:blipFill>
        <p:spPr bwMode="auto">
          <a:xfrm>
            <a:off x="3124200" y="3962400"/>
            <a:ext cx="3333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20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2" name="imgb" descr="http://t2.gstatic.com/images?q=tbn:ANd9GcSFyXZvw5tsZLZOZYKGafaAyb1Atx8o4TjSxGMAKXRb7myXM4pT7Q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62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6" name="Picture 6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5867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1919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9144000" cy="58975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600" dirty="0" smtClean="0">
                <a:latin typeface="VNI-Times" pitchFamily="2" charset="0"/>
              </a:rPr>
              <a:t/>
            </a:r>
            <a:br>
              <a:rPr lang="en-US" sz="3600" dirty="0" smtClean="0">
                <a:latin typeface="VNI-Times" pitchFamily="2" charset="0"/>
              </a:rPr>
            </a:br>
            <a:r>
              <a:rPr lang="en-US" sz="4400" dirty="0" smtClean="0">
                <a:latin typeface="VNI-Times" pitchFamily="2" charset="0"/>
              </a:rPr>
              <a:t/>
            </a:r>
            <a:br>
              <a:rPr lang="en-US" sz="4400" dirty="0" smtClean="0">
                <a:latin typeface="VNI-Times" pitchFamily="2" charset="0"/>
              </a:rPr>
            </a:br>
            <a:endParaRPr lang="en-US" sz="6000" b="1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Text Box 9"/>
          <p:cNvSpPr txBox="1">
            <a:spLocks noChangeArrowheads="1"/>
          </p:cNvSpPr>
          <p:nvPr/>
        </p:nvSpPr>
        <p:spPr bwMode="auto">
          <a:xfrm>
            <a:off x="2362200" y="817418"/>
            <a:ext cx="4572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200" b="1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US" sz="7200" b="1" u="sng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6" name="WordArt 10"/>
          <p:cNvSpPr>
            <a:spLocks noChangeArrowheads="1" noChangeShapeType="1" noTextEdit="1"/>
          </p:cNvSpPr>
          <p:nvPr/>
        </p:nvSpPr>
        <p:spPr bwMode="auto">
          <a:xfrm>
            <a:off x="1371600" y="2837460"/>
            <a:ext cx="6172200" cy="1600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9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RAO ĐÊM</a:t>
            </a:r>
            <a:endParaRPr lang="en-US" sz="9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9" name="WordArt 13"/>
          <p:cNvSpPr>
            <a:spLocks noChangeArrowheads="1" noChangeShapeType="1" noTextEdit="1"/>
          </p:cNvSpPr>
          <p:nvPr/>
        </p:nvSpPr>
        <p:spPr bwMode="auto">
          <a:xfrm>
            <a:off x="2493516" y="3828060"/>
            <a:ext cx="4876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9050">
                <a:solidFill>
                  <a:srgbClr val="0000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198" y="-63973"/>
            <a:ext cx="137160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45425" y="-89342"/>
            <a:ext cx="137160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2121707" y="357042"/>
            <a:ext cx="50529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vi-VN" sz="2800" dirty="0">
                <a:solidFill>
                  <a:srgbClr val="FF0000"/>
                </a:solidFill>
                <a:latin typeface="Times New Roman" pitchFamily="18" charset="0"/>
              </a:rPr>
              <a:t>Thứ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</a:rPr>
              <a:t>tư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</a:rPr>
              <a:t>ngày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</a:rPr>
              <a:t>24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</a:rPr>
              <a:t>tháng 2 năm 2021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39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 animBg="1"/>
      <p:bldP spid="245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pPr eaLnBrk="1" hangingPunct="1"/>
            <a:r>
              <a:rPr lang="en-US" sz="5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5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5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endParaRPr lang="en-US" sz="5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448800" cy="44958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 1:Gần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buFontTx/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…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mịt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mù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eaLnBrk="1" hangingPunct="1">
              <a:buFontTx/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3:Rồi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……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eaLnBrk="1" hangingPunct="1">
              <a:buFontTx/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4:Còn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3300" b="1" dirty="0" smtClean="0"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4808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91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66800" y="1295400"/>
            <a:ext cx="40386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khó</a:t>
            </a:r>
            <a:endParaRPr lang="en-US" sz="3600" b="1" u="sng" dirty="0" smtClean="0">
              <a:latin typeface="Times New Roman" pitchFamily="18" charset="0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219200"/>
            <a:ext cx="4038600" cy="762000"/>
          </a:xfrm>
        </p:spPr>
        <p:txBody>
          <a:bodyPr/>
          <a:lstStyle/>
          <a:p>
            <a:pPr eaLnBrk="1" hangingPunct="1"/>
            <a:r>
              <a:rPr lang="en-US" sz="4000" b="1" u="sng" smtClean="0">
                <a:solidFill>
                  <a:srgbClr val="FF0000"/>
                </a:solidFill>
                <a:latin typeface="Times New Roman" pitchFamily="18" charset="0"/>
              </a:rPr>
              <a:t>Từ ngữ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57200" y="2057400"/>
            <a:ext cx="457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Khàn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khàn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533400" y="2743200"/>
            <a:ext cx="457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mịch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457200" y="3429000"/>
            <a:ext cx="457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457200" y="4114800"/>
            <a:ext cx="3962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Khập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khiễng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533400" y="4705350"/>
            <a:ext cx="30925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4800600" y="2133600"/>
            <a:ext cx="3962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Té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quỵ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867" name="Rectangle 11"/>
          <p:cNvSpPr>
            <a:spLocks noChangeArrowheads="1"/>
          </p:cNvSpPr>
          <p:nvPr/>
        </p:nvSpPr>
        <p:spPr bwMode="auto">
          <a:xfrm>
            <a:off x="4876800" y="4114800"/>
            <a:ext cx="3886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4000" b="1" dirty="0">
                <a:latin typeface="Times New Roman" pitchFamily="18" charset="0"/>
              </a:rPr>
              <a:t>+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4000" b="1" dirty="0">
                <a:latin typeface="Times New Roman" pitchFamily="18" charset="0"/>
              </a:rPr>
              <a:t>+ Tung </a:t>
            </a:r>
            <a:r>
              <a:rPr lang="en-US" sz="4000" b="1" dirty="0" err="1">
                <a:latin typeface="Times New Roman" pitchFamily="18" charset="0"/>
              </a:rPr>
              <a:t>tích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15372" name="Rectangle 12">
            <a:hlinkHover r:id="rId2" action="ppaction://hlinksldjump"/>
          </p:cNvPr>
          <p:cNvSpPr>
            <a:spLocks noChangeArrowheads="1"/>
          </p:cNvSpPr>
          <p:nvPr/>
        </p:nvSpPr>
        <p:spPr bwMode="auto">
          <a:xfrm>
            <a:off x="4876800" y="2895600"/>
            <a:ext cx="4876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Rầm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rầm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869" name="Rectangle 13"/>
          <p:cNvSpPr>
            <a:spLocks noChangeArrowheads="1"/>
          </p:cNvSpPr>
          <p:nvPr/>
        </p:nvSpPr>
        <p:spPr bwMode="auto">
          <a:xfrm>
            <a:off x="4876800" y="3429000"/>
            <a:ext cx="40703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4648200" y="15240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33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 descr="BORHZ17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1371600"/>
            <a:ext cx="9753600" cy="899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10"/>
          <p:cNvSpPr txBox="1">
            <a:spLocks noChangeArrowheads="1"/>
          </p:cNvSpPr>
          <p:nvPr/>
        </p:nvSpPr>
        <p:spPr bwMode="auto">
          <a:xfrm>
            <a:off x="2286000" y="3352800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6388" name="Text Box 12"/>
          <p:cNvSpPr txBox="1">
            <a:spLocks noChangeArrowheads="1"/>
          </p:cNvSpPr>
          <p:nvPr/>
        </p:nvSpPr>
        <p:spPr bwMode="auto">
          <a:xfrm>
            <a:off x="1828800" y="2438400"/>
            <a:ext cx="548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9" name="WordArt 13"/>
          <p:cNvSpPr>
            <a:spLocks noChangeArrowheads="1" noChangeShapeType="1" noTextEdit="1"/>
          </p:cNvSpPr>
          <p:nvPr/>
        </p:nvSpPr>
        <p:spPr bwMode="auto">
          <a:xfrm>
            <a:off x="1447800" y="2590800"/>
            <a:ext cx="6019800" cy="1905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5400" kern="1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tìm hiểu kiến thức</a:t>
            </a:r>
            <a:endParaRPr lang="en-US" sz="5400" kern="10" dirty="0">
              <a:solidFill>
                <a:schemeClr val="tx1">
                  <a:lumMod val="85000"/>
                  <a:lumOff val="15000"/>
                </a:schemeClr>
              </a:solidFill>
              <a:effectLst>
                <a:prstShdw prst="shdw16">
                  <a:srgbClr val="808080">
                    <a:alpha val="50000"/>
                  </a:srgbClr>
                </a:prst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86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AutoShape 2"/>
          <p:cNvSpPr>
            <a:spLocks noChangeArrowheads="1"/>
          </p:cNvSpPr>
          <p:nvPr/>
        </p:nvSpPr>
        <p:spPr bwMode="auto">
          <a:xfrm>
            <a:off x="182880" y="304800"/>
            <a:ext cx="8610600" cy="2667000"/>
          </a:xfrm>
          <a:prstGeom prst="wedgeEllipseCallout">
            <a:avLst>
              <a:gd name="adj1" fmla="val -8667"/>
              <a:gd name="adj2" fmla="val 4309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4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48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48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48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8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8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8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43771" y="3938296"/>
            <a:ext cx="8991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0321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 animBg="1" autoUpdateAnimBg="0"/>
      <p:bldP spid="12288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AutoShape 2"/>
          <p:cNvSpPr>
            <a:spLocks noChangeArrowheads="1"/>
          </p:cNvSpPr>
          <p:nvPr/>
        </p:nvSpPr>
        <p:spPr bwMode="auto">
          <a:xfrm>
            <a:off x="76200" y="152400"/>
            <a:ext cx="8991600" cy="1752600"/>
          </a:xfrm>
          <a:prstGeom prst="wedgeEllipseCallout">
            <a:avLst>
              <a:gd name="adj1" fmla="val -6181"/>
              <a:gd name="adj2" fmla="val 1412"/>
            </a:avLst>
          </a:prstGeom>
          <a:ln>
            <a:headEnd/>
            <a:tailEnd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/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2.Đám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76200" y="3048000"/>
            <a:ext cx="89916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bốc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phừng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phừng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ập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mịt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039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animBg="1" autoUpdateAnimBg="0"/>
      <p:bldP spid="123907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422</Words>
  <Application>Microsoft Office PowerPoint</Application>
  <PresentationFormat>On-screen Show (4:3)</PresentationFormat>
  <Paragraphs>51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Bài được chia làm 4 đoạn</vt:lpstr>
      <vt:lpstr>Luyện đọc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Có ý thức trách nhiệm, giúp đỡ những người có hoàn cảnh khó khăn, cứu giúp người hoạn nạn.  - Gặp sự cố trên đường cần có trách nhiệm giải quyết, giúp đỡ. -Mình vì mọi người, mọi người vì mình. Không nên: Cháy nhà hàng xóm, bình chân như vại.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Windows 8.1</cp:lastModifiedBy>
  <cp:revision>21</cp:revision>
  <dcterms:created xsi:type="dcterms:W3CDTF">2021-01-31T12:39:12Z</dcterms:created>
  <dcterms:modified xsi:type="dcterms:W3CDTF">2021-02-23T10:42:13Z</dcterms:modified>
</cp:coreProperties>
</file>