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6AA33-35D1-4E4A-B127-7352ACDD8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FF088-21E8-4129-954C-DBAA824951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CD3A2-2CD3-413A-8E2F-FAF13A241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7876-714E-4AEE-82E8-6028B4071C4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BCD70-44A4-4096-A8CB-8C682FDB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07B6-0363-4696-B1F5-91517B67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D2620-A7CF-42B9-85DE-DB1952911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5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E8562-E19C-444E-9ADD-93B1F2F9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F7086F-10F5-4DEA-A647-BD0A14973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AC4E9-08F1-4C79-A811-5F3DAC970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7876-714E-4AEE-82E8-6028B4071C4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680E2-B964-46B2-AA67-B7656BB1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12373-D934-4042-9A78-7B07807B7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D2620-A7CF-42B9-85DE-DB1952911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7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96F2AE-1447-4A96-BAC2-7426720F4C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EA8C83-C4BD-4605-9192-FF75235A5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547F6-1DDE-4FBC-AC64-B071717F5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7876-714E-4AEE-82E8-6028B4071C4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F5CEB-EA6F-4B90-A791-E144A9F57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9ABE4-3A48-4644-856E-EFE13CE3E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D2620-A7CF-42B9-85DE-DB1952911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4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FA07A-5375-4288-BBF8-C8621106E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38E8D-4A57-4440-B04B-23098349B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819B5-656B-4262-BB97-F452DDD81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7876-714E-4AEE-82E8-6028B4071C4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7BA21-C235-4B50-B0D9-99CB38BBA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C25A4-61C8-4843-85C9-4FC6684D7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D2620-A7CF-42B9-85DE-DB1952911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5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1F61D-EAA7-47ED-8C29-7A567F45D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DAB03-3A04-43C0-B1FB-1D753321D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41FD7-64E7-468C-B12B-B505123D8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7876-714E-4AEE-82E8-6028B4071C4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46D9D-8FA3-4AC2-AB8D-E3BFD5093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75550-53C7-4C67-AA15-98C5E522C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D2620-A7CF-42B9-85DE-DB1952911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4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315C6-A504-4F48-BF2F-E339C4490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987F6-5E51-4C0F-B930-1E51750473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A1EB2A-1907-41AC-B7F1-1594637CA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829FA-7658-429D-97CF-BF16C567F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7876-714E-4AEE-82E8-6028B4071C4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FA318-9B20-408B-9FCB-CA6F122DA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72894-5964-4BA1-B06C-D3A01A59B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D2620-A7CF-42B9-85DE-DB1952911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3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17684-57BD-4C53-838A-D7C175D77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26334-8A28-436C-A966-7769CD0F1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57A84A-A435-44EF-9C7B-1B57FB0C8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7E2865-9DC8-4DA5-8D37-D59EBC2995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A50CDE-A498-4A5D-BB9B-DB6B7D9AB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029732-35B5-4F0C-8F2A-05094C271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7876-714E-4AEE-82E8-6028B4071C4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30D91-6BCC-444D-A963-B47B97D1A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83DFA0-97A0-4CB1-A4E8-1D12ADD2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D2620-A7CF-42B9-85DE-DB1952911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1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809E7-C318-4FC2-9887-B78BD1AEB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52C9E9-343D-458C-935C-48C25BD85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7876-714E-4AEE-82E8-6028B4071C4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4A7A90-E2A2-4F1B-A2CD-90E923BC9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6CCB36-0D2F-4B84-ACBD-F59E56772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D2620-A7CF-42B9-85DE-DB1952911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20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509CDB-F724-4A07-BDCE-3CEDDE44A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7876-714E-4AEE-82E8-6028B4071C4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7049D6-A79D-4CB2-A421-EB9CEFF0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C91ABB-8D15-4D9C-8DC2-DF729F469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D2620-A7CF-42B9-85DE-DB1952911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05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6204-59D3-4B75-AB9C-C5DA5A721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B2B5B-E92B-4C9B-BD24-381BDE32A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5DE6CA-24BB-4D42-B1A3-D044524A4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F0682-C56D-4ECE-B874-1741D5187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7876-714E-4AEE-82E8-6028B4071C4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165056-1BB9-4CB2-B01C-67AAB4D8F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7EF272-0F29-4594-A1A1-9FD9EFC84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D2620-A7CF-42B9-85DE-DB1952911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8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AFCCF-7D2B-4C1C-89C8-498CC1CF4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C8C9E5-D3BA-4CD2-AC06-7B37F84E15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E6DD5-6AC2-4532-86D3-2870CA630E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F16E6E-A566-48AA-9FD1-9DA82F964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7876-714E-4AEE-82E8-6028B4071C4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75DD8-E21E-4363-8D83-4C68A654A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2EB7E-6B66-49F1-A808-5BAE6677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D2620-A7CF-42B9-85DE-DB1952911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5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9E2277-E285-4CFB-95E6-EB229DB37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067C02-BEED-4885-B5A6-EE45141FC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B0913-4F65-48EF-B7F1-5B3E59E94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7876-714E-4AEE-82E8-6028B4071C4E}" type="datetimeFigureOut">
              <a:rPr lang="en-US" smtClean="0"/>
              <a:t>3/7/2021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599B4-511C-4A73-8DE9-8F88137574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B82E3-7C5F-44C2-AC87-C3EB6FE71D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D2620-A7CF-42B9-85DE-DB1952911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0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E9C87E4-6213-4736-B223-EF069BFA2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599A37-AD5B-4FF6-ABB5-2B7589503B7D}"/>
              </a:ext>
            </a:extLst>
          </p:cNvPr>
          <p:cNvSpPr txBox="1"/>
          <p:nvPr/>
        </p:nvSpPr>
        <p:spPr>
          <a:xfrm>
            <a:off x="2232991" y="0"/>
            <a:ext cx="7726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PTDTBT TH CHÍ CÀ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6BC9CA-5B1B-4DDD-9F8D-D2366F769D04}"/>
              </a:ext>
            </a:extLst>
          </p:cNvPr>
          <p:cNvSpPr txBox="1"/>
          <p:nvPr/>
        </p:nvSpPr>
        <p:spPr>
          <a:xfrm>
            <a:off x="132520" y="2325756"/>
            <a:ext cx="119269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5B1120-8D87-4FB8-A598-36E400781E85}"/>
              </a:ext>
            </a:extLst>
          </p:cNvPr>
          <p:cNvSpPr txBox="1"/>
          <p:nvPr/>
        </p:nvSpPr>
        <p:spPr>
          <a:xfrm>
            <a:off x="2862469" y="4684211"/>
            <a:ext cx="6758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Lù Minh Đồng</a:t>
            </a:r>
            <a:endParaRPr 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508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CEB3D74-1669-4C48-A95C-6F4FCADF5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A3ADC9-FC21-42B2-8B6F-FAFBB4A282C1}"/>
              </a:ext>
            </a:extLst>
          </p:cNvPr>
          <p:cNvSpPr txBox="1"/>
          <p:nvPr/>
        </p:nvSpPr>
        <p:spPr>
          <a:xfrm>
            <a:off x="1749287" y="0"/>
            <a:ext cx="9157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Thứ năm, ngày 11 tháng 3 năm 2021</a:t>
            </a:r>
          </a:p>
          <a:p>
            <a:pPr algn="ctr"/>
            <a:r>
              <a:rPr lang="en-US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làm văn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AAA829-8E26-4E8D-ABD9-F89DD8DB3EA5}"/>
              </a:ext>
            </a:extLst>
          </p:cNvPr>
          <p:cNvSpPr txBox="1"/>
          <p:nvPr/>
        </p:nvSpPr>
        <p:spPr>
          <a:xfrm>
            <a:off x="1749287" y="722243"/>
            <a:ext cx="9157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945213-0295-4C3B-B473-2DBD0FA92D8E}"/>
              </a:ext>
            </a:extLst>
          </p:cNvPr>
          <p:cNvSpPr txBox="1"/>
          <p:nvPr/>
        </p:nvSpPr>
        <p:spPr>
          <a:xfrm>
            <a:off x="0" y="1553240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56015A-6095-4F87-B991-9D83B77698B0}"/>
              </a:ext>
            </a:extLst>
          </p:cNvPr>
          <p:cNvSpPr txBox="1"/>
          <p:nvPr/>
        </p:nvSpPr>
        <p:spPr>
          <a:xfrm>
            <a:off x="0" y="2977848"/>
            <a:ext cx="12390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173643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094B5B-9772-4027-A473-553C1F1BDA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945213-0295-4C3B-B473-2DBD0FA92D8E}"/>
              </a:ext>
            </a:extLst>
          </p:cNvPr>
          <p:cNvSpPr txBox="1"/>
          <p:nvPr/>
        </p:nvSpPr>
        <p:spPr>
          <a:xfrm>
            <a:off x="0" y="53009"/>
            <a:ext cx="12192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Nhím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Ai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dè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Nhím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rỗng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Sang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61,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lvl="1" indent="-457200">
              <a:buFontTx/>
              <a:buChar char="-"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Nhím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914400" lvl="1" indent="-457200">
              <a:buFontTx/>
              <a:buChar char="-"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lvl="1" indent="-457200">
              <a:buFontTx/>
              <a:buChar char="-"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rỗng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mời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Nhím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trỏ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lvl="1" indent="-457200">
              <a:buFontTx/>
              <a:buChar char="-"/>
            </a:pP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</a:t>
            </a:r>
          </a:p>
        </p:txBody>
      </p:sp>
    </p:spTree>
    <p:extLst>
      <p:ext uri="{BB962C8B-B14F-4D97-AF65-F5344CB8AC3E}">
        <p14:creationId xmlns:p14="http://schemas.microsoft.com/office/powerpoint/2010/main" val="25590844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42BBE1B-75ED-43D2-8D45-79953571F4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82"/>
            <a:ext cx="12192000" cy="685800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82AA1849-5FBE-4BEB-A6D7-BD5839ADAE2F}"/>
              </a:ext>
            </a:extLst>
          </p:cNvPr>
          <p:cNvSpPr/>
          <p:nvPr/>
        </p:nvSpPr>
        <p:spPr>
          <a:xfrm>
            <a:off x="0" y="5787959"/>
            <a:ext cx="596348" cy="818251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9DF6296-1B3C-4E6E-B24A-6BA88F10D164}"/>
              </a:ext>
            </a:extLst>
          </p:cNvPr>
          <p:cNvSpPr/>
          <p:nvPr/>
        </p:nvSpPr>
        <p:spPr>
          <a:xfrm>
            <a:off x="7176053" y="2620831"/>
            <a:ext cx="596348" cy="818251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E3841D6-047F-4E91-8DD6-58CAD01251B7}"/>
              </a:ext>
            </a:extLst>
          </p:cNvPr>
          <p:cNvSpPr/>
          <p:nvPr/>
        </p:nvSpPr>
        <p:spPr>
          <a:xfrm>
            <a:off x="6228522" y="745506"/>
            <a:ext cx="596348" cy="818251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945213-0295-4C3B-B473-2DBD0FA92D8E}"/>
              </a:ext>
            </a:extLst>
          </p:cNvPr>
          <p:cNvSpPr txBox="1"/>
          <p:nvPr/>
        </p:nvSpPr>
        <p:spPr>
          <a:xfrm>
            <a:off x="0" y="53009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 Hai			b)  Ba			c)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848667-2381-4413-9BE2-1E9B366EE09F}"/>
              </a:ext>
            </a:extLst>
          </p:cNvPr>
          <p:cNvSpPr txBox="1"/>
          <p:nvPr/>
        </p:nvSpPr>
        <p:spPr>
          <a:xfrm>
            <a:off x="0" y="1928334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b)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c)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178038-37B5-4EDD-8985-1BE5FFB072AC}"/>
              </a:ext>
            </a:extLst>
          </p:cNvPr>
          <p:cNvSpPr txBox="1"/>
          <p:nvPr/>
        </p:nvSpPr>
        <p:spPr>
          <a:xfrm>
            <a:off x="0" y="4035002"/>
            <a:ext cx="12192000" cy="2384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Ý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1266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2" grpId="0" animBg="1"/>
      <p:bldP spid="6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B2DDD16-EB17-42BC-A869-B874975E98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66CE98-6E61-4431-9EAE-1C9F4657A1F2}"/>
              </a:ext>
            </a:extLst>
          </p:cNvPr>
          <p:cNvSpPr txBox="1"/>
          <p:nvPr/>
        </p:nvSpPr>
        <p:spPr>
          <a:xfrm>
            <a:off x="2728210" y="944380"/>
            <a:ext cx="71652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01/03/2021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79650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6DA818-B448-48F1-99A4-FB136DE54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F49C5B-85C8-4261-9995-D352CE62ED36}"/>
              </a:ext>
            </a:extLst>
          </p:cNvPr>
          <p:cNvSpPr txBox="1"/>
          <p:nvPr/>
        </p:nvSpPr>
        <p:spPr>
          <a:xfrm>
            <a:off x="2908093" y="974361"/>
            <a:ext cx="928390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err="1">
                <a:solidFill>
                  <a:srgbClr val="FF0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8000" dirty="0">
                <a:solidFill>
                  <a:srgbClr val="FF0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8000" dirty="0">
                <a:solidFill>
                  <a:srgbClr val="FF0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</a:p>
          <a:p>
            <a:pPr algn="ctr"/>
            <a:r>
              <a:rPr lang="en-US" sz="8000" dirty="0" err="1">
                <a:solidFill>
                  <a:srgbClr val="FF0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8000" dirty="0">
                <a:solidFill>
                  <a:srgbClr val="FF0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8000" dirty="0">
                <a:solidFill>
                  <a:srgbClr val="FF0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8000" dirty="0">
                <a:solidFill>
                  <a:srgbClr val="FF0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8000" dirty="0">
              <a:solidFill>
                <a:srgbClr val="FF0000"/>
              </a:solidFill>
              <a:effectLst>
                <a:reflection blurRad="6350" stA="50000" endA="300" endPos="50000" dist="60007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07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D87DBFA-C11D-48B3-BA2C-9C7AA81D89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A3ADC9-FC21-42B2-8B6F-FAFBB4A282C1}"/>
              </a:ext>
            </a:extLst>
          </p:cNvPr>
          <p:cNvSpPr txBox="1"/>
          <p:nvPr/>
        </p:nvSpPr>
        <p:spPr>
          <a:xfrm>
            <a:off x="1749287" y="0"/>
            <a:ext cx="9157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24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4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AAA829-8E26-4E8D-ABD9-F89DD8DB3EA5}"/>
              </a:ext>
            </a:extLst>
          </p:cNvPr>
          <p:cNvSpPr txBox="1"/>
          <p:nvPr/>
        </p:nvSpPr>
        <p:spPr>
          <a:xfrm>
            <a:off x="1749287" y="722243"/>
            <a:ext cx="9157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945213-0295-4C3B-B473-2DBD0FA92D8E}"/>
              </a:ext>
            </a:extLst>
          </p:cNvPr>
          <p:cNvSpPr txBox="1"/>
          <p:nvPr/>
        </p:nvSpPr>
        <p:spPr>
          <a:xfrm>
            <a:off x="0" y="1553240"/>
            <a:ext cx="10111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56015A-6095-4F87-B991-9D83B77698B0}"/>
              </a:ext>
            </a:extLst>
          </p:cNvPr>
          <p:cNvSpPr txBox="1"/>
          <p:nvPr/>
        </p:nvSpPr>
        <p:spPr>
          <a:xfrm>
            <a:off x="0" y="2977848"/>
            <a:ext cx="123907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buAutoNum type="alphaL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buAutoNum type="alphaL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2505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65983D-DEB6-4062-9DEF-6A9692E01A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AAA829-8E26-4E8D-ABD9-F89DD8DB3EA5}"/>
              </a:ext>
            </a:extLst>
          </p:cNvPr>
          <p:cNvSpPr txBox="1"/>
          <p:nvPr/>
        </p:nvSpPr>
        <p:spPr>
          <a:xfrm>
            <a:off x="1749287" y="722243"/>
            <a:ext cx="9157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945213-0295-4C3B-B473-2DBD0FA92D8E}"/>
              </a:ext>
            </a:extLst>
          </p:cNvPr>
          <p:cNvSpPr txBox="1"/>
          <p:nvPr/>
        </p:nvSpPr>
        <p:spPr>
          <a:xfrm>
            <a:off x="0" y="1553240"/>
            <a:ext cx="10111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56015A-6095-4F87-B991-9D83B77698B0}"/>
              </a:ext>
            </a:extLst>
          </p:cNvPr>
          <p:cNvSpPr txBox="1"/>
          <p:nvPr/>
        </p:nvSpPr>
        <p:spPr>
          <a:xfrm>
            <a:off x="0" y="2328492"/>
            <a:ext cx="12390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eriod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78E569-75E0-43A3-BA63-9CC3268486E8}"/>
              </a:ext>
            </a:extLst>
          </p:cNvPr>
          <p:cNvSpPr txBox="1"/>
          <p:nvPr/>
        </p:nvSpPr>
        <p:spPr>
          <a:xfrm>
            <a:off x="-1" y="3201932"/>
            <a:ext cx="123907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A3ADC9-FC21-42B2-8B6F-FAFBB4A282C1}"/>
              </a:ext>
            </a:extLst>
          </p:cNvPr>
          <p:cNvSpPr txBox="1"/>
          <p:nvPr/>
        </p:nvSpPr>
        <p:spPr>
          <a:xfrm>
            <a:off x="1616764" y="-26504"/>
            <a:ext cx="9157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24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400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5806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A30B3BF-83F3-469B-9A71-9571C12663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A3ADC9-FC21-42B2-8B6F-FAFBB4A282C1}"/>
              </a:ext>
            </a:extLst>
          </p:cNvPr>
          <p:cNvSpPr txBox="1"/>
          <p:nvPr/>
        </p:nvSpPr>
        <p:spPr>
          <a:xfrm>
            <a:off x="1749287" y="0"/>
            <a:ext cx="9157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AAA829-8E26-4E8D-ABD9-F89DD8DB3EA5}"/>
              </a:ext>
            </a:extLst>
          </p:cNvPr>
          <p:cNvSpPr txBox="1"/>
          <p:nvPr/>
        </p:nvSpPr>
        <p:spPr>
          <a:xfrm>
            <a:off x="1749287" y="722243"/>
            <a:ext cx="9157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945213-0295-4C3B-B473-2DBD0FA92D8E}"/>
              </a:ext>
            </a:extLst>
          </p:cNvPr>
          <p:cNvSpPr txBox="1"/>
          <p:nvPr/>
        </p:nvSpPr>
        <p:spPr>
          <a:xfrm>
            <a:off x="0" y="1553240"/>
            <a:ext cx="10111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56015A-6095-4F87-B991-9D83B77698B0}"/>
              </a:ext>
            </a:extLst>
          </p:cNvPr>
          <p:cNvSpPr txBox="1"/>
          <p:nvPr/>
        </p:nvSpPr>
        <p:spPr>
          <a:xfrm>
            <a:off x="0" y="2445792"/>
            <a:ext cx="12390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3238A0-B798-47E6-B714-166E0235C29D}"/>
              </a:ext>
            </a:extLst>
          </p:cNvPr>
          <p:cNvSpPr txBox="1"/>
          <p:nvPr/>
        </p:nvSpPr>
        <p:spPr>
          <a:xfrm>
            <a:off x="132521" y="3524210"/>
            <a:ext cx="123907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qua:</a:t>
            </a: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62520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765AB57-B12A-4450-BA63-BCAA9A4418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A3ADC9-FC21-42B2-8B6F-FAFBB4A282C1}"/>
              </a:ext>
            </a:extLst>
          </p:cNvPr>
          <p:cNvSpPr txBox="1"/>
          <p:nvPr/>
        </p:nvSpPr>
        <p:spPr>
          <a:xfrm>
            <a:off x="1749287" y="0"/>
            <a:ext cx="9157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ngày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AAA829-8E26-4E8D-ABD9-F89DD8DB3EA5}"/>
              </a:ext>
            </a:extLst>
          </p:cNvPr>
          <p:cNvSpPr txBox="1"/>
          <p:nvPr/>
        </p:nvSpPr>
        <p:spPr>
          <a:xfrm>
            <a:off x="1749287" y="722243"/>
            <a:ext cx="9157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945213-0295-4C3B-B473-2DBD0FA92D8E}"/>
              </a:ext>
            </a:extLst>
          </p:cNvPr>
          <p:cNvSpPr txBox="1"/>
          <p:nvPr/>
        </p:nvSpPr>
        <p:spPr>
          <a:xfrm>
            <a:off x="0" y="1553240"/>
            <a:ext cx="10111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56015A-6095-4F87-B991-9D83B77698B0}"/>
              </a:ext>
            </a:extLst>
          </p:cNvPr>
          <p:cNvSpPr txBox="1"/>
          <p:nvPr/>
        </p:nvSpPr>
        <p:spPr>
          <a:xfrm>
            <a:off x="0" y="2567870"/>
            <a:ext cx="12390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DD9599-8585-4D05-8F0E-5FFDDD2BD39E}"/>
              </a:ext>
            </a:extLst>
          </p:cNvPr>
          <p:cNvSpPr txBox="1"/>
          <p:nvPr/>
        </p:nvSpPr>
        <p:spPr>
          <a:xfrm>
            <a:off x="0" y="3290113"/>
            <a:ext cx="123907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848655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B5A5C0F-4F6C-4313-88C2-AB0141773D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A3ADC9-FC21-42B2-8B6F-FAFBB4A282C1}"/>
              </a:ext>
            </a:extLst>
          </p:cNvPr>
          <p:cNvSpPr txBox="1"/>
          <p:nvPr/>
        </p:nvSpPr>
        <p:spPr>
          <a:xfrm>
            <a:off x="1749287" y="0"/>
            <a:ext cx="9157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Thứ năm, ngày 11 tháng 3 năm 2021</a:t>
            </a:r>
          </a:p>
          <a:p>
            <a:pPr algn="ctr"/>
            <a:r>
              <a:rPr lang="en-US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làm văn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AAA829-8E26-4E8D-ABD9-F89DD8DB3EA5}"/>
              </a:ext>
            </a:extLst>
          </p:cNvPr>
          <p:cNvSpPr txBox="1"/>
          <p:nvPr/>
        </p:nvSpPr>
        <p:spPr>
          <a:xfrm>
            <a:off x="1749287" y="722243"/>
            <a:ext cx="9157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945213-0295-4C3B-B473-2DBD0FA92D8E}"/>
              </a:ext>
            </a:extLst>
          </p:cNvPr>
          <p:cNvSpPr txBox="1"/>
          <p:nvPr/>
        </p:nvSpPr>
        <p:spPr>
          <a:xfrm>
            <a:off x="0" y="1553240"/>
            <a:ext cx="10111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56015A-6095-4F87-B991-9D83B77698B0}"/>
              </a:ext>
            </a:extLst>
          </p:cNvPr>
          <p:cNvSpPr txBox="1"/>
          <p:nvPr/>
        </p:nvSpPr>
        <p:spPr>
          <a:xfrm>
            <a:off x="0" y="2583260"/>
            <a:ext cx="12390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DD9599-8585-4D05-8F0E-5FFDDD2BD39E}"/>
              </a:ext>
            </a:extLst>
          </p:cNvPr>
          <p:cNvSpPr txBox="1"/>
          <p:nvPr/>
        </p:nvSpPr>
        <p:spPr>
          <a:xfrm>
            <a:off x="0" y="3582501"/>
            <a:ext cx="12390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7217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712F31D-9982-48BF-A0A0-756D3F3BF6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A3ADC9-FC21-42B2-8B6F-FAFBB4A282C1}"/>
              </a:ext>
            </a:extLst>
          </p:cNvPr>
          <p:cNvSpPr txBox="1"/>
          <p:nvPr/>
        </p:nvSpPr>
        <p:spPr>
          <a:xfrm>
            <a:off x="1749287" y="0"/>
            <a:ext cx="9157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Thứ năm, ngày 11 tháng 3 năm 2021</a:t>
            </a:r>
          </a:p>
          <a:p>
            <a:pPr algn="ctr"/>
            <a:r>
              <a:rPr lang="en-US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làm văn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AAA829-8E26-4E8D-ABD9-F89DD8DB3EA5}"/>
              </a:ext>
            </a:extLst>
          </p:cNvPr>
          <p:cNvSpPr txBox="1"/>
          <p:nvPr/>
        </p:nvSpPr>
        <p:spPr>
          <a:xfrm>
            <a:off x="1749287" y="722243"/>
            <a:ext cx="9157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56015A-6095-4F87-B991-9D83B77698B0}"/>
              </a:ext>
            </a:extLst>
          </p:cNvPr>
          <p:cNvSpPr txBox="1"/>
          <p:nvPr/>
        </p:nvSpPr>
        <p:spPr>
          <a:xfrm>
            <a:off x="-1" y="1707128"/>
            <a:ext cx="121920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DD9599-8585-4D05-8F0E-5FFDDD2BD39E}"/>
              </a:ext>
            </a:extLst>
          </p:cNvPr>
          <p:cNvSpPr txBox="1"/>
          <p:nvPr/>
        </p:nvSpPr>
        <p:spPr>
          <a:xfrm>
            <a:off x="0" y="3368089"/>
            <a:ext cx="123907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nhẫn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ắt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7837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10F71EE-E08B-4D0C-BE43-BD7D02C8D8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A3ADC9-FC21-42B2-8B6F-FAFBB4A282C1}"/>
              </a:ext>
            </a:extLst>
          </p:cNvPr>
          <p:cNvSpPr txBox="1"/>
          <p:nvPr/>
        </p:nvSpPr>
        <p:spPr>
          <a:xfrm>
            <a:off x="1749287" y="0"/>
            <a:ext cx="9157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Thứ năm, ngày 11 tháng 3 năm 2021</a:t>
            </a:r>
          </a:p>
          <a:p>
            <a:pPr algn="ctr"/>
            <a:r>
              <a:rPr lang="en-US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làm văn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AAA829-8E26-4E8D-ABD9-F89DD8DB3EA5}"/>
              </a:ext>
            </a:extLst>
          </p:cNvPr>
          <p:cNvSpPr txBox="1"/>
          <p:nvPr/>
        </p:nvSpPr>
        <p:spPr>
          <a:xfrm>
            <a:off x="1749287" y="722243"/>
            <a:ext cx="9157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945213-0295-4C3B-B473-2DBD0FA92D8E}"/>
              </a:ext>
            </a:extLst>
          </p:cNvPr>
          <p:cNvSpPr txBox="1"/>
          <p:nvPr/>
        </p:nvSpPr>
        <p:spPr>
          <a:xfrm>
            <a:off x="0" y="1553240"/>
            <a:ext cx="10111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56015A-6095-4F87-B991-9D83B77698B0}"/>
              </a:ext>
            </a:extLst>
          </p:cNvPr>
          <p:cNvSpPr txBox="1"/>
          <p:nvPr/>
        </p:nvSpPr>
        <p:spPr>
          <a:xfrm>
            <a:off x="0" y="2583260"/>
            <a:ext cx="12390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DD9599-8585-4D05-8F0E-5FFDDD2BD39E}"/>
              </a:ext>
            </a:extLst>
          </p:cNvPr>
          <p:cNvSpPr txBox="1"/>
          <p:nvPr/>
        </p:nvSpPr>
        <p:spPr>
          <a:xfrm>
            <a:off x="0" y="3582501"/>
            <a:ext cx="12390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945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740FBBC-1CCA-4A22-B1AA-D887883D40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A3ADC9-FC21-42B2-8B6F-FAFBB4A282C1}"/>
              </a:ext>
            </a:extLst>
          </p:cNvPr>
          <p:cNvSpPr txBox="1"/>
          <p:nvPr/>
        </p:nvSpPr>
        <p:spPr>
          <a:xfrm>
            <a:off x="1749287" y="0"/>
            <a:ext cx="9157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Thứ năm, ngày 11 tháng 3 năm 2021</a:t>
            </a:r>
          </a:p>
          <a:p>
            <a:pPr algn="ctr"/>
            <a:r>
              <a:rPr lang="en-US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Tập làm văn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AAA829-8E26-4E8D-ABD9-F89DD8DB3EA5}"/>
              </a:ext>
            </a:extLst>
          </p:cNvPr>
          <p:cNvSpPr txBox="1"/>
          <p:nvPr/>
        </p:nvSpPr>
        <p:spPr>
          <a:xfrm>
            <a:off x="1749287" y="722243"/>
            <a:ext cx="91572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56015A-6095-4F87-B991-9D83B77698B0}"/>
              </a:ext>
            </a:extLst>
          </p:cNvPr>
          <p:cNvSpPr txBox="1"/>
          <p:nvPr/>
        </p:nvSpPr>
        <p:spPr>
          <a:xfrm>
            <a:off x="0" y="1707128"/>
            <a:ext cx="122913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hĩnh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DD9599-8585-4D05-8F0E-5FFDDD2BD39E}"/>
              </a:ext>
            </a:extLst>
          </p:cNvPr>
          <p:cNvSpPr txBox="1"/>
          <p:nvPr/>
        </p:nvSpPr>
        <p:spPr>
          <a:xfrm>
            <a:off x="0" y="3368089"/>
            <a:ext cx="123907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hổ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hĩnh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970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766</Words>
  <Application>Microsoft Office PowerPoint</Application>
  <PresentationFormat>Widescreen</PresentationFormat>
  <Paragraphs>91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hue Nguyen</dc:creator>
  <cp:lastModifiedBy>Administrator</cp:lastModifiedBy>
  <cp:revision>8</cp:revision>
  <dcterms:created xsi:type="dcterms:W3CDTF">2021-02-26T09:00:39Z</dcterms:created>
  <dcterms:modified xsi:type="dcterms:W3CDTF">2021-03-07T12:44:55Z</dcterms:modified>
</cp:coreProperties>
</file>