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71" r:id="rId4"/>
    <p:sldId id="279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67" r:id="rId13"/>
    <p:sldId id="284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1306BA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1107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TH&amp;THCS PHƯỚC THÀNH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3149600" y="1447800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vi-VN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5B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2819400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Cao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800" y="1447801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49324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TẬP: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61182" y="1703359"/>
            <a:ext cx="1121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err="1" smtClean="0">
                <a:solidFill>
                  <a:srgbClr val="1306BA"/>
                </a:solidFill>
                <a:cs typeface="Arial" charset="0"/>
              </a:rPr>
              <a:t>Bài</a:t>
            </a:r>
            <a:r>
              <a:rPr lang="en-US" sz="2800" dirty="0" smtClean="0">
                <a:solidFill>
                  <a:srgbClr val="1306BA"/>
                </a:solidFill>
                <a:cs typeface="Arial" charset="0"/>
              </a:rPr>
              <a:t> 3</a:t>
            </a:r>
            <a:r>
              <a:rPr lang="en-US" sz="2800" dirty="0" smtClean="0">
                <a:solidFill>
                  <a:srgbClr val="1306BA"/>
                </a:solidFill>
                <a:latin typeface="Times New Roman" pitchFamily="18" charset="0"/>
                <a:cs typeface="Arial" charset="0"/>
              </a:rPr>
              <a:t>/ </a:t>
            </a:r>
            <a:r>
              <a:rPr lang="en-US" sz="2800" i="1" dirty="0" err="1" smtClean="0">
                <a:solidFill>
                  <a:srgbClr val="1306BA"/>
                </a:solidFill>
              </a:rPr>
              <a:t>Tìm</a:t>
            </a:r>
            <a:r>
              <a:rPr lang="en-US" sz="2800" i="1" dirty="0" smtClean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và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viết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lại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cho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đúng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các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tên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riêng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có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trong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>
                <a:solidFill>
                  <a:srgbClr val="1306BA"/>
                </a:solidFill>
              </a:rPr>
              <a:t>đoạn</a:t>
            </a:r>
            <a:r>
              <a:rPr lang="en-US" sz="2800" i="1" dirty="0">
                <a:solidFill>
                  <a:srgbClr val="1306BA"/>
                </a:solidFill>
              </a:rPr>
              <a:t> </a:t>
            </a:r>
            <a:r>
              <a:rPr lang="en-US" sz="2800" i="1" dirty="0" err="1" smtClean="0">
                <a:solidFill>
                  <a:srgbClr val="1306BA"/>
                </a:solidFill>
              </a:rPr>
              <a:t>thơ</a:t>
            </a:r>
            <a:r>
              <a:rPr lang="en-US" sz="2800" i="1" dirty="0" smtClean="0">
                <a:solidFill>
                  <a:srgbClr val="1306BA"/>
                </a:solidFill>
              </a:rPr>
              <a:t> </a:t>
            </a:r>
            <a:r>
              <a:rPr lang="en-US" sz="2800" i="1" dirty="0" err="1" smtClean="0">
                <a:solidFill>
                  <a:srgbClr val="1306BA"/>
                </a:solidFill>
              </a:rPr>
              <a:t>sau</a:t>
            </a:r>
            <a:r>
              <a:rPr lang="en-US" sz="2800" i="1" dirty="0" smtClean="0">
                <a:solidFill>
                  <a:srgbClr val="1306BA"/>
                </a:solidFill>
              </a:rPr>
              <a:t>:</a:t>
            </a:r>
            <a:endParaRPr lang="en-US" sz="2800" i="1" dirty="0">
              <a:solidFill>
                <a:srgbClr val="1306B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7945" y="2644724"/>
            <a:ext cx="623198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chóp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endParaRPr lang="en-US" sz="2800" dirty="0" smtClean="0"/>
          </a:p>
          <a:p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vù</a:t>
            </a:r>
            <a:r>
              <a:rPr lang="en-US" sz="2800" dirty="0" smtClean="0"/>
              <a:t> </a:t>
            </a:r>
            <a:r>
              <a:rPr lang="en-US" sz="2800" dirty="0" err="1" smtClean="0"/>
              <a:t>vù</a:t>
            </a:r>
            <a:r>
              <a:rPr lang="en-US" sz="2800" dirty="0" smtClean="0"/>
              <a:t> </a:t>
            </a:r>
            <a:r>
              <a:rPr lang="en-US" sz="2800" dirty="0" err="1" smtClean="0"/>
              <a:t>quất</a:t>
            </a:r>
            <a:r>
              <a:rPr lang="en-US" sz="2800" dirty="0" smtClean="0"/>
              <a:t> </a:t>
            </a:r>
            <a:r>
              <a:rPr lang="en-US" sz="2800" dirty="0" err="1" smtClean="0"/>
              <a:t>ngang</a:t>
            </a:r>
            <a:r>
              <a:rPr lang="en-US" sz="2800" dirty="0" smtClean="0"/>
              <a:t> </a:t>
            </a:r>
            <a:r>
              <a:rPr lang="en-US" sz="2800" dirty="0" err="1" smtClean="0"/>
              <a:t>cành</a:t>
            </a:r>
            <a:r>
              <a:rPr lang="en-US" sz="2800" dirty="0" smtClean="0"/>
              <a:t> </a:t>
            </a:r>
            <a:r>
              <a:rPr lang="en-US" sz="2800" dirty="0" err="1" smtClean="0"/>
              <a:t>bứa</a:t>
            </a:r>
            <a:endParaRPr lang="en-US" sz="2800" dirty="0" smtClean="0"/>
          </a:p>
          <a:p>
            <a:r>
              <a:rPr lang="en-US" sz="2800" dirty="0" err="1" smtClean="0"/>
              <a:t>Trông</a:t>
            </a:r>
            <a:r>
              <a:rPr lang="en-US" sz="2800" dirty="0" smtClean="0"/>
              <a:t> </a:t>
            </a:r>
            <a:r>
              <a:rPr lang="en-US" sz="2800" dirty="0" err="1" smtClean="0"/>
              <a:t>xa</a:t>
            </a:r>
            <a:r>
              <a:rPr lang="en-US" sz="2800" dirty="0" smtClean="0"/>
              <a:t> </a:t>
            </a:r>
            <a:r>
              <a:rPr lang="en-US" sz="2800" dirty="0" err="1" smtClean="0"/>
              <a:t>xa</a:t>
            </a:r>
            <a:r>
              <a:rPr lang="en-US" sz="2800" dirty="0" smtClean="0"/>
              <a:t> </a:t>
            </a:r>
            <a:r>
              <a:rPr lang="en-US" sz="2800" dirty="0" err="1" smtClean="0"/>
              <a:t>nhập</a:t>
            </a:r>
            <a:r>
              <a:rPr lang="en-US" sz="2800" dirty="0" smtClean="0"/>
              <a:t> </a:t>
            </a:r>
            <a:r>
              <a:rPr lang="en-US" sz="2800" dirty="0" err="1" smtClean="0"/>
              <a:t>nhòe</a:t>
            </a:r>
            <a:r>
              <a:rPr lang="en-US" sz="2800" dirty="0" smtClean="0"/>
              <a:t> </a:t>
            </a:r>
            <a:r>
              <a:rPr lang="en-US" sz="2800" dirty="0" err="1" smtClean="0"/>
              <a:t>ánh</a:t>
            </a:r>
            <a:r>
              <a:rPr lang="en-US" sz="2800" dirty="0" smtClean="0"/>
              <a:t> </a:t>
            </a:r>
            <a:r>
              <a:rPr lang="en-US" sz="2800" dirty="0" err="1" smtClean="0"/>
              <a:t>lửa</a:t>
            </a:r>
            <a:endParaRPr lang="en-US" sz="2800" dirty="0" smtClean="0"/>
          </a:p>
          <a:p>
            <a:r>
              <a:rPr lang="en-US" sz="2800" dirty="0" err="1" smtClean="0"/>
              <a:t>Vật</a:t>
            </a:r>
            <a:r>
              <a:rPr lang="en-US" sz="2800" dirty="0" smtClean="0"/>
              <a:t> </a:t>
            </a:r>
            <a:r>
              <a:rPr lang="en-US" sz="2800" dirty="0" err="1" smtClean="0"/>
              <a:t>vờ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súng</a:t>
            </a:r>
            <a:r>
              <a:rPr lang="en-US" sz="2800" dirty="0" smtClean="0"/>
              <a:t> </a:t>
            </a:r>
            <a:r>
              <a:rPr lang="en-US" sz="2800" dirty="0" err="1" smtClean="0"/>
              <a:t>sương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Cửa</a:t>
            </a:r>
            <a:r>
              <a:rPr lang="en-US" sz="2800" dirty="0" smtClean="0"/>
              <a:t> </a:t>
            </a:r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xưa</a:t>
            </a:r>
            <a:r>
              <a:rPr lang="en-US" sz="2800" dirty="0" smtClean="0"/>
              <a:t> </a:t>
            </a:r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 smtClean="0"/>
              <a:t>Ngã</a:t>
            </a:r>
            <a:endParaRPr lang="en-US" sz="2800" dirty="0" smtClean="0"/>
          </a:p>
          <a:p>
            <a:r>
              <a:rPr lang="en-US" sz="2800" dirty="0" err="1" smtClean="0"/>
              <a:t>Cắt</a:t>
            </a:r>
            <a:r>
              <a:rPr lang="en-US" sz="2800" dirty="0" smtClean="0"/>
              <a:t> con </a:t>
            </a:r>
            <a:r>
              <a:rPr lang="en-US" sz="2800" dirty="0" err="1" smtClean="0"/>
              <a:t>suối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dâng</a:t>
            </a:r>
            <a:r>
              <a:rPr lang="en-US" sz="2800" dirty="0" smtClean="0"/>
              <a:t> </a:t>
            </a:r>
            <a:r>
              <a:rPr lang="en-US" sz="2800" dirty="0" err="1" smtClean="0"/>
              <a:t>lũ</a:t>
            </a:r>
            <a:endParaRPr lang="en-US" sz="2800" dirty="0" smtClean="0"/>
          </a:p>
          <a:p>
            <a:r>
              <a:rPr lang="en-US" sz="2800" dirty="0" err="1" smtClean="0"/>
              <a:t>Nơi</a:t>
            </a:r>
            <a:r>
              <a:rPr lang="en-US" sz="2800" dirty="0" smtClean="0"/>
              <a:t> </a:t>
            </a:r>
            <a:r>
              <a:rPr lang="en-US" sz="2800" dirty="0" err="1" smtClean="0"/>
              <a:t>gió</a:t>
            </a:r>
            <a:r>
              <a:rPr lang="en-US" sz="2800" dirty="0" smtClean="0"/>
              <a:t> </a:t>
            </a:r>
            <a:r>
              <a:rPr lang="en-US" sz="2800" dirty="0" err="1" smtClean="0"/>
              <a:t>Tùng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r>
              <a:rPr lang="en-US" sz="2800" dirty="0" smtClean="0"/>
              <a:t>, </a:t>
            </a:r>
            <a:r>
              <a:rPr lang="en-US" sz="2800" dirty="0" err="1" smtClean="0"/>
              <a:t>Pù</a:t>
            </a:r>
            <a:r>
              <a:rPr lang="en-US" sz="2800" dirty="0" smtClean="0"/>
              <a:t>                   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tụ</a:t>
            </a:r>
            <a:endParaRPr lang="en-US" sz="2800" dirty="0" smtClean="0"/>
          </a:p>
          <a:p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lối</a:t>
            </a:r>
            <a:r>
              <a:rPr lang="en-US" sz="2800" dirty="0" smtClean="0"/>
              <a:t> </a:t>
            </a:r>
            <a:r>
              <a:rPr lang="en-US" sz="2800" dirty="0" err="1" smtClean="0"/>
              <a:t>mòn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đỉnh</a:t>
            </a:r>
            <a:r>
              <a:rPr lang="en-US" sz="2800" dirty="0" smtClean="0"/>
              <a:t> </a:t>
            </a:r>
            <a:r>
              <a:rPr lang="en-US" sz="2800" dirty="0" err="1" smtClean="0"/>
              <a:t>Tùng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endParaRPr lang="en-US" sz="2800" dirty="0" smtClean="0"/>
          </a:p>
          <a:p>
            <a:r>
              <a:rPr lang="en-US" sz="2800" dirty="0" smtClean="0"/>
              <a:t>                                      </a:t>
            </a:r>
            <a:r>
              <a:rPr lang="en-US" sz="2000" i="1" dirty="0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Đào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3265" y="2138262"/>
            <a:ext cx="348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Cửa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gió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Tùng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Chinh</a:t>
            </a:r>
            <a:endParaRPr lang="en-US" sz="28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061979" y="2644725"/>
            <a:ext cx="97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err="1" smtClean="0"/>
              <a:t>gàn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1419" y="4499330"/>
            <a:ext cx="5767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</a:t>
            </a:r>
            <a:r>
              <a:rPr lang="en-US" sz="2800" dirty="0" err="1" smtClean="0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5717" y="5357445"/>
            <a:ext cx="84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o,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20485" y="5343378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</a:t>
            </a:r>
            <a:r>
              <a:rPr lang="en-US" sz="2800" dirty="0" err="1" smtClean="0"/>
              <a:t>ù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</a:t>
            </a:r>
            <a:r>
              <a:rPr lang="en-US" sz="2800" dirty="0" err="1" smtClean="0"/>
              <a:t>ai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04183" y="2644725"/>
            <a:ext cx="89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ngàn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5538" y="4501662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189784" y="5359791"/>
            <a:ext cx="744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mo,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836898" y="5345723"/>
            <a:ext cx="1047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pù</a:t>
            </a:r>
            <a:r>
              <a:rPr lang="en-US" sz="2800" dirty="0" smtClean="0"/>
              <a:t> </a:t>
            </a:r>
            <a:r>
              <a:rPr lang="en-US" sz="2800" dirty="0" err="1" smtClean="0"/>
              <a:t>xai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7" grpId="0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20847" y="1489356"/>
            <a:ext cx="10325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Nêu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tắc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người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địa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Việt</a:t>
            </a:r>
            <a:r>
              <a:rPr lang="en-US" sz="3200" b="1" dirty="0" smtClean="0"/>
              <a:t> Nam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00318" y="2082018"/>
            <a:ext cx="9945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3300"/>
                </a:solidFill>
              </a:rPr>
              <a:t>	</a:t>
            </a:r>
            <a:r>
              <a:rPr lang="en-US" sz="3200" b="1" i="1" dirty="0" err="1" smtClean="0">
                <a:solidFill>
                  <a:srgbClr val="FF3300"/>
                </a:solidFill>
              </a:rPr>
              <a:t>Khi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viết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người</a:t>
            </a:r>
            <a:r>
              <a:rPr lang="en-US" sz="3200" b="1" i="1" dirty="0" smtClean="0">
                <a:solidFill>
                  <a:srgbClr val="FF3300"/>
                </a:solidFill>
              </a:rPr>
              <a:t>,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địa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lí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Việt</a:t>
            </a:r>
            <a:r>
              <a:rPr lang="en-US" sz="3200" b="1" i="1" dirty="0" smtClean="0">
                <a:solidFill>
                  <a:srgbClr val="FF3300"/>
                </a:solidFill>
              </a:rPr>
              <a:t> Nam,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cần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viết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hoa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chữ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cái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đầu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mỗi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tiếng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tạo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thành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tên</a:t>
            </a:r>
            <a:r>
              <a:rPr lang="en-US" sz="3200" b="1" i="1" dirty="0" smtClean="0">
                <a:solidFill>
                  <a:srgbClr val="FF3300"/>
                </a:solidFill>
              </a:rPr>
              <a:t> </a:t>
            </a:r>
            <a:r>
              <a:rPr lang="en-US" sz="3200" b="1" i="1" dirty="0" err="1" smtClean="0">
                <a:solidFill>
                  <a:srgbClr val="FF3300"/>
                </a:solidFill>
              </a:rPr>
              <a:t>đó</a:t>
            </a:r>
            <a:r>
              <a:rPr lang="en-US" sz="3200" b="1" i="1" dirty="0" smtClean="0">
                <a:solidFill>
                  <a:srgbClr val="FF3300"/>
                </a:solidFill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254038" y="2116193"/>
            <a:ext cx="9462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ownloads\Các loại lớp 5B\BÀI GIẢNG POI\BÀI GIẢNG POI - NGA\Tuần 23\Hoa đẹp chào xuân\2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7942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Các loại lớp 5B\BÀI GIẢNG POI\BÀI GIẢNG POI - NGA\Tuần 23\Hoa đẹp chào xuân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ownloads\Các loại lớp 5B\BÀI GIẢNG POI\BÀI GIẢNG POI - NGA\Tuần 23\Hoa đẹp chào xuân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761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767943" y="0"/>
            <a:ext cx="718959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Thành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phố</a:t>
            </a:r>
            <a:r>
              <a:rPr lang="en-US" sz="6000" b="1" dirty="0" smtClean="0">
                <a:solidFill>
                  <a:srgbClr val="FF0000"/>
                </a:solidFill>
              </a:rPr>
              <a:t> Cao </a:t>
            </a:r>
            <a:r>
              <a:rPr lang="en-US" sz="6000" b="1" dirty="0" err="1" smtClean="0">
                <a:solidFill>
                  <a:srgbClr val="FF0000"/>
                </a:solidFill>
              </a:rPr>
              <a:t>Bằng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01123" y="1481979"/>
            <a:ext cx="34841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cuõ</a:t>
            </a:r>
            <a:endParaRPr lang="en-US" sz="3200" dirty="0" smtClean="0">
              <a:latin typeface="VNI-Times" pitchFamily="2" charset="0"/>
              <a:ea typeface="Times New Roman" panose="02020603050405020304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vaøo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3806" y="1979685"/>
            <a:ext cx="1914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369" y="2528248"/>
            <a:ext cx="2438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8021" y="3074552"/>
            <a:ext cx="408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>
          <a:xfrm>
            <a:off x="1331731" y="175141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1308287" y="393191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5"/>
          <p:cNvSpPr txBox="1">
            <a:spLocks noChangeArrowheads="1"/>
          </p:cNvSpPr>
          <p:nvPr/>
        </p:nvSpPr>
        <p:spPr>
          <a:xfrm>
            <a:off x="6685691" y="173852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>
          <a:xfrm>
            <a:off x="6730263" y="393542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376117" y="605614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4"/>
          <p:cNvSpPr>
            <a:spLocks/>
          </p:cNvSpPr>
          <p:nvPr/>
        </p:nvSpPr>
        <p:spPr bwMode="auto">
          <a:xfrm>
            <a:off x="487680" y="1983536"/>
            <a:ext cx="1069848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</a:rPr>
              <a:t>   Ca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ngợi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Cao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mảnh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đất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địa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thế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đặc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biệt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mến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khách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đôn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hậu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đang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gìn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giữ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biên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cương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Tổ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hlink"/>
                </a:solidFill>
                <a:latin typeface="Times New Roman" pitchFamily="18" charset="0"/>
              </a:rPr>
              <a:t>quốc</a:t>
            </a: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910860" y="1386812"/>
            <a:ext cx="768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</a:rPr>
              <a:t>Em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hãy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nêu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nội</a:t>
            </a:r>
            <a:r>
              <a:rPr lang="en-US" sz="3600" b="1" dirty="0">
                <a:solidFill>
                  <a:srgbClr val="006600"/>
                </a:solidFill>
              </a:rPr>
              <a:t> dung </a:t>
            </a:r>
            <a:r>
              <a:rPr lang="en-US" sz="3600" b="1" dirty="0" err="1">
                <a:solidFill>
                  <a:srgbClr val="006600"/>
                </a:solidFill>
              </a:rPr>
              <a:t>của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bài</a:t>
            </a:r>
            <a:r>
              <a:rPr lang="en-US" sz="3600" b="1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</a:rPr>
              <a:t>thơ</a:t>
            </a:r>
            <a:r>
              <a:rPr lang="en-US" sz="3600" b="1" dirty="0">
                <a:solidFill>
                  <a:srgbClr val="006600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815926" y="1346092"/>
            <a:ext cx="10466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Ñoïc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thaàm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baøi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ghi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nhöõng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deã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maéc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13"/>
          <p:cNvSpPr txBox="1">
            <a:spLocks noChangeArrowheads="1"/>
          </p:cNvSpPr>
          <p:nvPr/>
        </p:nvSpPr>
        <p:spPr>
          <a:xfrm>
            <a:off x="1331731" y="1892096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308287" y="4044458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685691" y="1879206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730263" y="4047972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376117" y="6168686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44512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ôû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678" y="1778136"/>
            <a:ext cx="2718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Đèo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8319" y="2270512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4107" y="2760544"/>
            <a:ext cx="2588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3" grpId="0"/>
      <p:bldP spid="13" grpId="1"/>
      <p:bldP spid="1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110553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-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84214" y="1383010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13"/>
          <p:cNvSpPr txBox="1">
            <a:spLocks noChangeArrowheads="1"/>
          </p:cNvSpPr>
          <p:nvPr/>
        </p:nvSpPr>
        <p:spPr>
          <a:xfrm>
            <a:off x="1176983" y="1920232"/>
            <a:ext cx="4267201" cy="2060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Ta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vượt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đèo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Bắc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tới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14"/>
          <p:cNvSpPr txBox="1">
            <a:spLocks noChangeArrowheads="1"/>
          </p:cNvSpPr>
          <p:nvPr/>
        </p:nvSpPr>
        <p:spPr>
          <a:xfrm>
            <a:off x="1153539" y="4072594"/>
            <a:ext cx="4557922" cy="2173458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rõ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dần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xuống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tiên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ngọt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15"/>
          <p:cNvSpPr txBox="1">
            <a:spLocks noChangeArrowheads="1"/>
          </p:cNvSpPr>
          <p:nvPr/>
        </p:nvSpPr>
        <p:spPr>
          <a:xfrm>
            <a:off x="6530943" y="1907342"/>
            <a:ext cx="4455927" cy="211601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Rồi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thảo</a:t>
            </a:r>
            <a:endParaRPr lang="en-US" sz="3200" b="1" i="1" dirty="0" smtClean="0">
              <a:solidFill>
                <a:srgbClr val="1306BA"/>
              </a:solidFill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Ông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hiền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suối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16"/>
          <p:cNvSpPr txBox="1">
            <a:spLocks noChangeArrowheads="1"/>
          </p:cNvSpPr>
          <p:nvPr/>
        </p:nvSpPr>
        <p:spPr>
          <a:xfrm>
            <a:off x="6575515" y="4076108"/>
            <a:ext cx="4841997" cy="201519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hết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1306B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lòng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nước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Sâu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sắc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Cao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306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9221369" y="6196822"/>
            <a:ext cx="1676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Trúc Thông</a:t>
            </a:r>
          </a:p>
        </p:txBody>
      </p:sp>
    </p:spTree>
    <p:extLst>
      <p:ext uri="{BB962C8B-B14F-4D97-AF65-F5344CB8AC3E}">
        <p14:creationId xmlns:p14="http://schemas.microsoft.com/office/powerpoint/2010/main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7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769237"/>
            <a:ext cx="12190677" cy="1088760"/>
            <a:chOff x="1" y="4361"/>
            <a:chExt cx="9215" cy="823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endParaRPr lang="en-US" altLang="en-US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1744" y="132118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LUYỆN TẬP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6775" y="1858080"/>
            <a:ext cx="1118381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thích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hợp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mỗi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ô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trống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rằng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riêng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nữ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hùng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Đảo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chị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lấy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giá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dịch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Phủ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Đàn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biệt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động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Sài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Gòn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đặt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cầu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Lý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mưu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Mắc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Na-ma-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Nguyễn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Văn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trỗi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339" y="2926072"/>
            <a:ext cx="1266092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662210" y="2923724"/>
            <a:ext cx="1606015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51538" y="3427824"/>
            <a:ext cx="2030424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213191" y="4330496"/>
            <a:ext cx="1169963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5673" y="4832249"/>
            <a:ext cx="2398528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6543" y="3807644"/>
            <a:ext cx="1720897" cy="3516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634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109</cp:revision>
  <dcterms:created xsi:type="dcterms:W3CDTF">2017-11-24T09:12:01Z</dcterms:created>
  <dcterms:modified xsi:type="dcterms:W3CDTF">2021-03-04T03:14:41Z</dcterms:modified>
</cp:coreProperties>
</file>