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71" r:id="rId4"/>
    <p:sldId id="279" r:id="rId5"/>
    <p:sldId id="265" r:id="rId6"/>
    <p:sldId id="273" r:id="rId7"/>
    <p:sldId id="274" r:id="rId8"/>
    <p:sldId id="275" r:id="rId9"/>
    <p:sldId id="276" r:id="rId10"/>
    <p:sldId id="277" r:id="rId11"/>
    <p:sldId id="278" r:id="rId12"/>
    <p:sldId id="267" r:id="rId13"/>
    <p:sldId id="284" r:id="rId14"/>
    <p:sldId id="283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1306BA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11074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TH&amp;THCS PHƯỚC THÀNH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3149600" y="1447800"/>
            <a:ext cx="7213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</a:t>
            </a:r>
            <a:r>
              <a:rPr lang="vi-VN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5B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2819400"/>
            <a:ext cx="110744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Cao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vi-VN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800" y="1447801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49324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TẬP: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61182" y="1703359"/>
            <a:ext cx="11211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err="1" smtClean="0">
                <a:solidFill>
                  <a:srgbClr val="1306BA"/>
                </a:solidFill>
                <a:cs typeface="Arial" charset="0"/>
              </a:rPr>
              <a:t>Bài</a:t>
            </a:r>
            <a:r>
              <a:rPr lang="en-US" sz="2800" dirty="0" smtClean="0">
                <a:solidFill>
                  <a:srgbClr val="1306BA"/>
                </a:solidFill>
                <a:cs typeface="Arial" charset="0"/>
              </a:rPr>
              <a:t> 3</a:t>
            </a:r>
            <a:r>
              <a:rPr lang="en-US" sz="2800" dirty="0" smtClean="0">
                <a:solidFill>
                  <a:srgbClr val="1306BA"/>
                </a:solidFill>
                <a:latin typeface="Times New Roman" pitchFamily="18" charset="0"/>
                <a:cs typeface="Arial" charset="0"/>
              </a:rPr>
              <a:t>/ </a:t>
            </a:r>
            <a:r>
              <a:rPr lang="en-US" sz="2800" i="1" dirty="0" err="1" smtClean="0">
                <a:solidFill>
                  <a:srgbClr val="1306BA"/>
                </a:solidFill>
              </a:rPr>
              <a:t>Tìm</a:t>
            </a:r>
            <a:r>
              <a:rPr lang="en-US" sz="2800" i="1" dirty="0" smtClean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và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viết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lại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cho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đúng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các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tên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riêng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có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trong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đoạn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 smtClean="0">
                <a:solidFill>
                  <a:srgbClr val="1306BA"/>
                </a:solidFill>
              </a:rPr>
              <a:t>thơ</a:t>
            </a:r>
            <a:r>
              <a:rPr lang="en-US" sz="2800" i="1" dirty="0" smtClean="0">
                <a:solidFill>
                  <a:srgbClr val="1306BA"/>
                </a:solidFill>
              </a:rPr>
              <a:t> </a:t>
            </a:r>
            <a:r>
              <a:rPr lang="en-US" sz="2800" i="1" dirty="0" err="1" smtClean="0">
                <a:solidFill>
                  <a:srgbClr val="1306BA"/>
                </a:solidFill>
              </a:rPr>
              <a:t>sau</a:t>
            </a:r>
            <a:r>
              <a:rPr lang="en-US" sz="2800" i="1" dirty="0" smtClean="0">
                <a:solidFill>
                  <a:srgbClr val="1306BA"/>
                </a:solidFill>
              </a:rPr>
              <a:t>:</a:t>
            </a:r>
            <a:endParaRPr lang="en-US" sz="2800" i="1" dirty="0">
              <a:solidFill>
                <a:srgbClr val="1306BA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7945" y="2644724"/>
            <a:ext cx="623198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chóp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endParaRPr lang="en-US" sz="2800" dirty="0" smtClean="0"/>
          </a:p>
          <a:p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vù</a:t>
            </a:r>
            <a:r>
              <a:rPr lang="en-US" sz="2800" dirty="0" smtClean="0"/>
              <a:t> </a:t>
            </a:r>
            <a:r>
              <a:rPr lang="en-US" sz="2800" dirty="0" err="1" smtClean="0"/>
              <a:t>vù</a:t>
            </a:r>
            <a:r>
              <a:rPr lang="en-US" sz="2800" dirty="0" smtClean="0"/>
              <a:t> </a:t>
            </a:r>
            <a:r>
              <a:rPr lang="en-US" sz="2800" dirty="0" err="1" smtClean="0"/>
              <a:t>quất</a:t>
            </a:r>
            <a:r>
              <a:rPr lang="en-US" sz="2800" dirty="0" smtClean="0"/>
              <a:t> </a:t>
            </a:r>
            <a:r>
              <a:rPr lang="en-US" sz="2800" dirty="0" err="1" smtClean="0"/>
              <a:t>ngang</a:t>
            </a:r>
            <a:r>
              <a:rPr lang="en-US" sz="2800" dirty="0" smtClean="0"/>
              <a:t> </a:t>
            </a:r>
            <a:r>
              <a:rPr lang="en-US" sz="2800" dirty="0" err="1" smtClean="0"/>
              <a:t>cành</a:t>
            </a:r>
            <a:r>
              <a:rPr lang="en-US" sz="2800" dirty="0" smtClean="0"/>
              <a:t> </a:t>
            </a:r>
            <a:r>
              <a:rPr lang="en-US" sz="2800" dirty="0" err="1" smtClean="0"/>
              <a:t>bứa</a:t>
            </a:r>
            <a:endParaRPr lang="en-US" sz="2800" dirty="0" smtClean="0"/>
          </a:p>
          <a:p>
            <a:r>
              <a:rPr lang="en-US" sz="2800" dirty="0" err="1" smtClean="0"/>
              <a:t>Trông</a:t>
            </a:r>
            <a:r>
              <a:rPr lang="en-US" sz="2800" dirty="0" smtClean="0"/>
              <a:t> </a:t>
            </a:r>
            <a:r>
              <a:rPr lang="en-US" sz="2800" dirty="0" err="1" smtClean="0"/>
              <a:t>xa</a:t>
            </a:r>
            <a:r>
              <a:rPr lang="en-US" sz="2800" dirty="0" smtClean="0"/>
              <a:t> </a:t>
            </a:r>
            <a:r>
              <a:rPr lang="en-US" sz="2800" dirty="0" err="1" smtClean="0"/>
              <a:t>xa</a:t>
            </a:r>
            <a:r>
              <a:rPr lang="en-US" sz="2800" dirty="0" smtClean="0"/>
              <a:t> </a:t>
            </a:r>
            <a:r>
              <a:rPr lang="en-US" sz="2800" dirty="0" err="1" smtClean="0"/>
              <a:t>nhập</a:t>
            </a:r>
            <a:r>
              <a:rPr lang="en-US" sz="2800" dirty="0" smtClean="0"/>
              <a:t> </a:t>
            </a:r>
            <a:r>
              <a:rPr lang="en-US" sz="2800" dirty="0" err="1" smtClean="0"/>
              <a:t>nhòe</a:t>
            </a:r>
            <a:r>
              <a:rPr lang="en-US" sz="2800" dirty="0" smtClean="0"/>
              <a:t> </a:t>
            </a:r>
            <a:r>
              <a:rPr lang="en-US" sz="2800" dirty="0" err="1" smtClean="0"/>
              <a:t>ánh</a:t>
            </a:r>
            <a:r>
              <a:rPr lang="en-US" sz="2800" dirty="0" smtClean="0"/>
              <a:t> </a:t>
            </a:r>
            <a:r>
              <a:rPr lang="en-US" sz="2800" dirty="0" err="1" smtClean="0"/>
              <a:t>lửa</a:t>
            </a:r>
            <a:endParaRPr lang="en-US" sz="2800" dirty="0" smtClean="0"/>
          </a:p>
          <a:p>
            <a:r>
              <a:rPr lang="en-US" sz="2800" dirty="0" err="1" smtClean="0"/>
              <a:t>Vật</a:t>
            </a:r>
            <a:r>
              <a:rPr lang="en-US" sz="2800" dirty="0" smtClean="0"/>
              <a:t> </a:t>
            </a:r>
            <a:r>
              <a:rPr lang="en-US" sz="2800" dirty="0" err="1" smtClean="0"/>
              <a:t>vờ</a:t>
            </a:r>
            <a:r>
              <a:rPr lang="en-US" sz="2800" dirty="0" smtClean="0"/>
              <a:t> </a:t>
            </a:r>
            <a:r>
              <a:rPr lang="en-US" sz="2800" dirty="0" err="1" smtClean="0"/>
              <a:t>đầu</a:t>
            </a:r>
            <a:r>
              <a:rPr lang="en-US" sz="2800" dirty="0" smtClean="0"/>
              <a:t> </a:t>
            </a:r>
            <a:r>
              <a:rPr lang="en-US" sz="2800" dirty="0" err="1" smtClean="0"/>
              <a:t>súng</a:t>
            </a:r>
            <a:r>
              <a:rPr lang="en-US" sz="2800" dirty="0" smtClean="0"/>
              <a:t> </a:t>
            </a:r>
            <a:r>
              <a:rPr lang="en-US" sz="2800" dirty="0" err="1" smtClean="0"/>
              <a:t>sương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Cửa</a:t>
            </a:r>
            <a:r>
              <a:rPr lang="en-US" sz="2800" dirty="0" smtClean="0"/>
              <a:t> </a:t>
            </a:r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xưa</a:t>
            </a:r>
            <a:r>
              <a:rPr lang="en-US" sz="2800" dirty="0" smtClean="0"/>
              <a:t> </a:t>
            </a:r>
            <a:r>
              <a:rPr lang="en-US" sz="2800" dirty="0" err="1" smtClean="0"/>
              <a:t>gọi</a:t>
            </a:r>
            <a:r>
              <a:rPr lang="en-US" sz="2800" dirty="0" smtClean="0"/>
              <a:t> </a:t>
            </a:r>
            <a:r>
              <a:rPr lang="en-US" sz="2800" dirty="0" err="1" smtClean="0"/>
              <a:t>Ngã</a:t>
            </a:r>
            <a:endParaRPr lang="en-US" sz="2800" dirty="0" smtClean="0"/>
          </a:p>
          <a:p>
            <a:r>
              <a:rPr lang="en-US" sz="2800" dirty="0" err="1" smtClean="0"/>
              <a:t>Cắt</a:t>
            </a:r>
            <a:r>
              <a:rPr lang="en-US" sz="2800" dirty="0" smtClean="0"/>
              <a:t> con </a:t>
            </a:r>
            <a:r>
              <a:rPr lang="en-US" sz="2800" dirty="0" err="1" smtClean="0"/>
              <a:t>suối</a:t>
            </a:r>
            <a:r>
              <a:rPr lang="en-US" sz="2800" dirty="0" smtClean="0"/>
              <a:t>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dâng</a:t>
            </a:r>
            <a:r>
              <a:rPr lang="en-US" sz="2800" dirty="0" smtClean="0"/>
              <a:t> </a:t>
            </a:r>
            <a:r>
              <a:rPr lang="en-US" sz="2800" dirty="0" err="1" smtClean="0"/>
              <a:t>lũ</a:t>
            </a:r>
            <a:endParaRPr lang="en-US" sz="2800" dirty="0" smtClean="0"/>
          </a:p>
          <a:p>
            <a:r>
              <a:rPr lang="en-US" sz="2800" dirty="0" err="1" smtClean="0"/>
              <a:t>Nơi</a:t>
            </a:r>
            <a:r>
              <a:rPr lang="en-US" sz="2800" dirty="0" smtClean="0"/>
              <a:t> </a:t>
            </a:r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Tùng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r>
              <a:rPr lang="en-US" sz="2800" dirty="0" smtClean="0"/>
              <a:t>, </a:t>
            </a:r>
            <a:r>
              <a:rPr lang="en-US" sz="2800" dirty="0" err="1" smtClean="0"/>
              <a:t>Pù</a:t>
            </a:r>
            <a:r>
              <a:rPr lang="en-US" sz="2800" dirty="0" smtClean="0"/>
              <a:t>                    </a:t>
            </a:r>
            <a:r>
              <a:rPr lang="en-US" sz="2800" dirty="0" err="1" smtClean="0"/>
              <a:t>hội</a:t>
            </a:r>
            <a:r>
              <a:rPr lang="en-US" sz="2800" dirty="0" smtClean="0"/>
              <a:t> </a:t>
            </a:r>
            <a:r>
              <a:rPr lang="en-US" sz="2800" dirty="0" err="1" smtClean="0"/>
              <a:t>tụ</a:t>
            </a:r>
            <a:endParaRPr lang="en-US" sz="2800" dirty="0" smtClean="0"/>
          </a:p>
          <a:p>
            <a:r>
              <a:rPr lang="en-US" sz="2800" dirty="0" err="1" smtClean="0"/>
              <a:t>Chắn</a:t>
            </a:r>
            <a:r>
              <a:rPr lang="en-US" sz="2800" dirty="0" smtClean="0"/>
              <a:t> </a:t>
            </a:r>
            <a:r>
              <a:rPr lang="en-US" sz="2800" dirty="0" err="1" smtClean="0"/>
              <a:t>lối</a:t>
            </a:r>
            <a:r>
              <a:rPr lang="en-US" sz="2800" dirty="0" smtClean="0"/>
              <a:t> </a:t>
            </a:r>
            <a:r>
              <a:rPr lang="en-US" sz="2800" dirty="0" err="1" smtClean="0"/>
              <a:t>mòn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đỉnh</a:t>
            </a:r>
            <a:r>
              <a:rPr lang="en-US" sz="2800" dirty="0" smtClean="0"/>
              <a:t> </a:t>
            </a:r>
            <a:r>
              <a:rPr lang="en-US" sz="2800" dirty="0" err="1" smtClean="0"/>
              <a:t>Tùng</a:t>
            </a:r>
            <a:r>
              <a:rPr lang="en-US" sz="2800" dirty="0" smtClean="0"/>
              <a:t> </a:t>
            </a:r>
            <a:r>
              <a:rPr lang="en-US" sz="2800" dirty="0" err="1" smtClean="0"/>
              <a:t>Chinh</a:t>
            </a:r>
            <a:endParaRPr lang="en-US" sz="2800" dirty="0" smtClean="0"/>
          </a:p>
          <a:p>
            <a:r>
              <a:rPr lang="en-US" sz="2800" dirty="0" smtClean="0"/>
              <a:t>                                      </a:t>
            </a:r>
            <a:r>
              <a:rPr lang="en-US" sz="2000" i="1" dirty="0" smtClean="0"/>
              <a:t>Theo</a:t>
            </a:r>
            <a:r>
              <a:rPr lang="en-US" sz="2000" dirty="0" smtClean="0"/>
              <a:t> </a:t>
            </a:r>
            <a:r>
              <a:rPr lang="en-US" sz="2000" dirty="0" err="1" smtClean="0"/>
              <a:t>Đào</a:t>
            </a:r>
            <a:r>
              <a:rPr lang="en-US" sz="2000" dirty="0" smtClean="0"/>
              <a:t> </a:t>
            </a:r>
            <a:r>
              <a:rPr lang="en-US" sz="2000" dirty="0" err="1" smtClean="0"/>
              <a:t>Nguyên</a:t>
            </a:r>
            <a:r>
              <a:rPr lang="en-US" sz="2000" dirty="0" smtClean="0"/>
              <a:t> </a:t>
            </a:r>
            <a:r>
              <a:rPr lang="en-US" sz="2000" dirty="0" err="1" smtClean="0"/>
              <a:t>Bảo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3265" y="2138262"/>
            <a:ext cx="348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/>
              <a:t>Cửa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gió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Tùng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Chinh</a:t>
            </a:r>
            <a:endParaRPr lang="en-US" sz="2800" b="1" i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061979" y="2644725"/>
            <a:ext cx="9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N</a:t>
            </a:r>
            <a:r>
              <a:rPr lang="en-US" sz="2800" dirty="0" err="1" smtClean="0"/>
              <a:t>gàn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1419" y="4499330"/>
            <a:ext cx="5767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B</a:t>
            </a:r>
            <a:r>
              <a:rPr lang="en-US" sz="2800" dirty="0" err="1" smtClean="0"/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5717" y="5357445"/>
            <a:ext cx="844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</a:t>
            </a:r>
            <a:r>
              <a:rPr lang="en-US" sz="2800" dirty="0" smtClean="0"/>
              <a:t>o,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20485" y="5343378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P</a:t>
            </a:r>
            <a:r>
              <a:rPr lang="en-US" sz="2800" dirty="0" err="1" smtClean="0"/>
              <a:t>ù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</a:t>
            </a:r>
            <a:r>
              <a:rPr lang="en-US" sz="2800" dirty="0" err="1" smtClean="0"/>
              <a:t>ai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7104183" y="2644725"/>
            <a:ext cx="896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ngàn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5538" y="4501662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ba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189784" y="5359791"/>
            <a:ext cx="74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mo,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836898" y="5345723"/>
            <a:ext cx="1047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pù</a:t>
            </a:r>
            <a:r>
              <a:rPr lang="en-US" sz="2800" dirty="0" smtClean="0"/>
              <a:t> </a:t>
            </a:r>
            <a:r>
              <a:rPr lang="en-US" sz="2800" dirty="0" err="1" smtClean="0"/>
              <a:t>xai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 animBg="1"/>
      <p:bldP spid="17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420847" y="1489356"/>
            <a:ext cx="103256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 smtClean="0"/>
              <a:t>Nêu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quy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tắc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tên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người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tên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địa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Việt</a:t>
            </a:r>
            <a:r>
              <a:rPr lang="en-US" sz="3200" b="1" dirty="0" smtClean="0"/>
              <a:t> Nam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00318" y="2082018"/>
            <a:ext cx="9945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3300"/>
                </a:solidFill>
              </a:rPr>
              <a:t>	</a:t>
            </a:r>
            <a:r>
              <a:rPr lang="en-US" sz="3200" b="1" i="1" dirty="0" err="1" smtClean="0">
                <a:solidFill>
                  <a:srgbClr val="FF3300"/>
                </a:solidFill>
              </a:rPr>
              <a:t>Khi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viết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người</a:t>
            </a:r>
            <a:r>
              <a:rPr lang="en-US" sz="3200" b="1" i="1" dirty="0" smtClean="0">
                <a:solidFill>
                  <a:srgbClr val="FF3300"/>
                </a:solidFill>
              </a:rPr>
              <a:t>,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địa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lí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Việt</a:t>
            </a:r>
            <a:r>
              <a:rPr lang="en-US" sz="3200" b="1" i="1" dirty="0" smtClean="0">
                <a:solidFill>
                  <a:srgbClr val="FF3300"/>
                </a:solidFill>
              </a:rPr>
              <a:t> Nam,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cần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viết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hoa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chữ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cái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đầu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mỗi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tiếng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tạo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thành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tên</a:t>
            </a:r>
            <a:r>
              <a:rPr lang="en-US" sz="3200" b="1" i="1" dirty="0" smtClean="0">
                <a:solidFill>
                  <a:srgbClr val="FF3300"/>
                </a:solidFill>
              </a:rPr>
              <a:t> </a:t>
            </a:r>
            <a:r>
              <a:rPr lang="en-US" sz="3200" b="1" i="1" dirty="0" err="1" smtClean="0">
                <a:solidFill>
                  <a:srgbClr val="FF3300"/>
                </a:solidFill>
              </a:rPr>
              <a:t>đó</a:t>
            </a:r>
            <a:r>
              <a:rPr lang="en-US" sz="3200" b="1" i="1" dirty="0" smtClean="0">
                <a:solidFill>
                  <a:srgbClr val="FF3300"/>
                </a:solidFill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254038" y="2116193"/>
            <a:ext cx="94622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ownloads\Các loại lớp 5B\BÀI GIẢNG POI\BÀI GIẢNG POI - NGA\Tuần 23\Hoa đẹp chào xuân\22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7942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ownloads\Các loại lớp 5B\BÀI GIẢNG POI\BÀI GIẢNG POI - NGA\Tuần 23\Hoa đẹp chào xuân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ownloads\Các loại lớp 5B\BÀI GIẢNG POI\BÀI GIẢNG POI - NGA\Tuần 23\Hoa đẹp chào xuân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761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4767943" y="0"/>
            <a:ext cx="718959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</a:rPr>
              <a:t>Thành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phố</a:t>
            </a:r>
            <a:r>
              <a:rPr lang="en-US" sz="6000" b="1" dirty="0" smtClean="0">
                <a:solidFill>
                  <a:srgbClr val="FF0000"/>
                </a:solidFill>
              </a:rPr>
              <a:t> Cao </a:t>
            </a:r>
            <a:r>
              <a:rPr lang="en-US" sz="6000" b="1" dirty="0" err="1" smtClean="0">
                <a:solidFill>
                  <a:srgbClr val="FF0000"/>
                </a:solidFill>
              </a:rPr>
              <a:t>Bằng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501123" y="1481979"/>
            <a:ext cx="34841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cuõ</a:t>
            </a:r>
            <a:endParaRPr lang="en-US" sz="3200" dirty="0" smtClean="0">
              <a:latin typeface="VNI-Times" pitchFamily="2" charset="0"/>
              <a:ea typeface="Times New Roman" panose="02020603050405020304" pitchFamily="18" charset="0"/>
            </a:endParaRPr>
          </a:p>
          <a:p>
            <a:pPr algn="just">
              <a:tabLst>
                <a:tab pos="5486400" algn="l"/>
              </a:tabLst>
            </a:pP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vaøo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23806" y="1979685"/>
            <a:ext cx="1914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0369" y="2528248"/>
            <a:ext cx="2438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18021" y="3074552"/>
            <a:ext cx="4086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3"/>
          <p:cNvSpPr txBox="1">
            <a:spLocks noChangeArrowheads="1"/>
          </p:cNvSpPr>
          <p:nvPr/>
        </p:nvSpPr>
        <p:spPr>
          <a:xfrm>
            <a:off x="1331731" y="175141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>
          <a:xfrm>
            <a:off x="1308287" y="393191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5"/>
          <p:cNvSpPr txBox="1">
            <a:spLocks noChangeArrowheads="1"/>
          </p:cNvSpPr>
          <p:nvPr/>
        </p:nvSpPr>
        <p:spPr>
          <a:xfrm>
            <a:off x="6685691" y="173852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6"/>
          <p:cNvSpPr txBox="1">
            <a:spLocks noChangeArrowheads="1"/>
          </p:cNvSpPr>
          <p:nvPr/>
        </p:nvSpPr>
        <p:spPr>
          <a:xfrm>
            <a:off x="6730263" y="393542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9376117" y="605614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Rectangle 4"/>
          <p:cNvSpPr>
            <a:spLocks/>
          </p:cNvSpPr>
          <p:nvPr/>
        </p:nvSpPr>
        <p:spPr bwMode="auto">
          <a:xfrm>
            <a:off x="487680" y="1983536"/>
            <a:ext cx="1069848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600" b="1" dirty="0" smtClean="0">
                <a:solidFill>
                  <a:schemeClr val="hlink"/>
                </a:solidFill>
                <a:latin typeface="Times New Roman" pitchFamily="18" charset="0"/>
              </a:rPr>
              <a:t>   Ca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ngợi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Cao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Bằng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mảnh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đất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địa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thế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đặc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biệt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những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người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dân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mến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khách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đôn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hậu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đang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gìn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giữ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biên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cương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của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Tổ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quốc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910860" y="1386812"/>
            <a:ext cx="76833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</a:rPr>
              <a:t>Em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hãy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nêu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nội</a:t>
            </a:r>
            <a:r>
              <a:rPr lang="en-US" sz="3600" b="1" dirty="0">
                <a:solidFill>
                  <a:srgbClr val="006600"/>
                </a:solidFill>
              </a:rPr>
              <a:t> dung </a:t>
            </a:r>
            <a:r>
              <a:rPr lang="en-US" sz="3600" b="1" dirty="0" err="1">
                <a:solidFill>
                  <a:srgbClr val="006600"/>
                </a:solidFill>
              </a:rPr>
              <a:t>của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bài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thơ</a:t>
            </a:r>
            <a:r>
              <a:rPr lang="en-US" sz="3600" b="1" dirty="0">
                <a:solidFill>
                  <a:srgbClr val="0066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815926" y="1346092"/>
            <a:ext cx="10466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Ñoïc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thaàm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baøi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ghi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nhöõng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deã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maéc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taû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13"/>
          <p:cNvSpPr txBox="1">
            <a:spLocks noChangeArrowheads="1"/>
          </p:cNvSpPr>
          <p:nvPr/>
        </p:nvSpPr>
        <p:spPr>
          <a:xfrm>
            <a:off x="1331731" y="189209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308287" y="4044458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685691" y="187920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730263" y="4047972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376117" y="6168686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28" grpId="0"/>
      <p:bldP spid="29" grpId="0"/>
      <p:bldP spid="30" grpId="0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44512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töø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ôû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baûng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con: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2678" y="1778136"/>
            <a:ext cx="2718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8319" y="2270512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4107" y="2760544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3" grpId="0"/>
      <p:bldP spid="13" grpId="1"/>
      <p:bldP spid="1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1105538" y="1388296"/>
            <a:ext cx="2939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Nhớ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-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Vieát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84214" y="1383010"/>
            <a:ext cx="3552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Kieåm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tra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VNI-Times" pitchFamily="2" charset="0"/>
                <a:ea typeface="Times New Roman" panose="02020603050405020304" pitchFamily="18" charset="0"/>
              </a:rPr>
              <a:t>loãi</a:t>
            </a:r>
            <a:r>
              <a:rPr lang="en-US" sz="3200" dirty="0" smtClean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13"/>
          <p:cNvSpPr txBox="1">
            <a:spLocks noChangeArrowheads="1"/>
          </p:cNvSpPr>
          <p:nvPr/>
        </p:nvSpPr>
        <p:spPr>
          <a:xfrm>
            <a:off x="1176983" y="1920232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153539" y="407259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530943" y="1907342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 smtClean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575515" y="407610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221369" y="619682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7" grpId="0"/>
      <p:bldP spid="28" grpId="0"/>
      <p:bldP spid="29" grpId="0"/>
      <p:bldP spid="30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2118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76775" y="1858080"/>
            <a:ext cx="1118381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thích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hợp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mỗi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ô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trống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biết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rằng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nữ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hùng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tù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lấy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thân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giá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súng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dịch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biệt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động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Sài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Gòn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đặt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trên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cầu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mưu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Mắc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Na-ma-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339" y="2926072"/>
            <a:ext cx="1266092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662210" y="2923724"/>
            <a:ext cx="1606015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51538" y="3427824"/>
            <a:ext cx="2030424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213191" y="4330496"/>
            <a:ext cx="1169963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45673" y="4832249"/>
            <a:ext cx="2398528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6543" y="3807644"/>
            <a:ext cx="1720897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634</Words>
  <Application>Microsoft Office PowerPoint</Application>
  <PresentationFormat>Widescreen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109</cp:revision>
  <dcterms:created xsi:type="dcterms:W3CDTF">2017-11-24T09:12:01Z</dcterms:created>
  <dcterms:modified xsi:type="dcterms:W3CDTF">2021-03-04T03:14:41Z</dcterms:modified>
</cp:coreProperties>
</file>