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2" r:id="rId3"/>
    <p:sldId id="274" r:id="rId4"/>
    <p:sldId id="275" r:id="rId5"/>
    <p:sldId id="278" r:id="rId6"/>
    <p:sldId id="256" r:id="rId7"/>
    <p:sldId id="268" r:id="rId8"/>
    <p:sldId id="266" r:id="rId9"/>
    <p:sldId id="267" r:id="rId10"/>
    <p:sldId id="262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7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7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0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3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7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5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7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1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87B83-B6D4-4B2F-983C-207D7A81EDA4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microsoft.com/office/2007/relationships/media" Target="../media/media8.mp3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openxmlformats.org/officeDocument/2006/relationships/image" Target="../media/image14.png"/><Relationship Id="rId2" Type="http://schemas.microsoft.com/office/2007/relationships/media" Target="../media/media2.mp3"/><Relationship Id="rId16" Type="http://schemas.openxmlformats.org/officeDocument/2006/relationships/image" Target="../media/image15.png"/><Relationship Id="rId1" Type="http://schemas.openxmlformats.org/officeDocument/2006/relationships/audio" Target="NULL" TargetMode="External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6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audio" Target="../media/media8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5" y="0"/>
            <a:ext cx="3721100" cy="304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72" y="193963"/>
            <a:ext cx="3583428" cy="3264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"/>
          <a:stretch/>
        </p:blipFill>
        <p:spPr>
          <a:xfrm rot="18828340">
            <a:off x="-507520" y="3916212"/>
            <a:ext cx="3820542" cy="2500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568" y="3458864"/>
            <a:ext cx="2859232" cy="33266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t="2975" r="17080"/>
          <a:stretch/>
        </p:blipFill>
        <p:spPr>
          <a:xfrm rot="217433">
            <a:off x="3999652" y="3545651"/>
            <a:ext cx="2850989" cy="3314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047" y="-8312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10 - Hinh Anh - 100 Nen Dep\hinh-nen-powerpoint-thien-nhien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68"/>
            <a:ext cx="12192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38662" y="504895"/>
            <a:ext cx="39330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LET’S TALK.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4378"/>
            <a:ext cx="12290896" cy="629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0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7315" y="812077"/>
            <a:ext cx="3437622" cy="51552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</a:pPr>
            <a:r>
              <a:rPr lang="en-US" altLang="en-US" sz="4400" dirty="0" smtClean="0">
                <a:solidFill>
                  <a:srgbClr val="EA5816"/>
                </a:solidFill>
                <a:latin typeface="Times New Roman" panose="02020603050405020304" pitchFamily="18" charset="0"/>
              </a:rPr>
              <a:t>                 </a:t>
            </a:r>
            <a:r>
              <a:rPr lang="en-US" altLang="en-US" sz="4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A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400" dirty="0" smtClean="0">
                <a:latin typeface="Times New Roman" panose="02020603050405020304" pitchFamily="18" charset="0"/>
              </a:rPr>
              <a:t>1. Blue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400" dirty="0" smtClean="0">
                <a:latin typeface="Times New Roman" panose="02020603050405020304" pitchFamily="18" charset="0"/>
              </a:rPr>
              <a:t>2. White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400" dirty="0" smtClean="0">
                <a:latin typeface="Times New Roman" panose="02020603050405020304" pitchFamily="18" charset="0"/>
              </a:rPr>
              <a:t>3. Yellow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400" dirty="0" smtClean="0">
                <a:latin typeface="Times New Roman" panose="02020603050405020304" pitchFamily="18" charset="0"/>
              </a:rPr>
              <a:t>4. Brown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400" dirty="0" smtClean="0">
                <a:latin typeface="Times New Roman" panose="02020603050405020304" pitchFamily="18" charset="0"/>
              </a:rPr>
              <a:t>5. Green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400" dirty="0" smtClean="0">
                <a:latin typeface="Times New Roman" panose="02020603050405020304" pitchFamily="18" charset="0"/>
              </a:rPr>
              <a:t>6. Orange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31008" y="1270641"/>
            <a:ext cx="3461137" cy="469667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en-US" sz="4400" b="1" dirty="0">
                <a:latin typeface="Arial" charset="0"/>
              </a:rPr>
              <a:t>            B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AutoNum type="alphaLcPeriod"/>
              <a:defRPr/>
            </a:pP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AutoNum type="alphaLcPeriod"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AutoNum type="alphaLcPeriod"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AutoNum type="alphaLcPeriod"/>
              <a:defRPr/>
            </a:pP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AutoNum type="alphaLcPeriod"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AutoNum type="alphaLcPeriod"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4"/>
          <p:cNvSpPr>
            <a:spLocks noChangeArrowheads="1" noChangeShapeType="1"/>
          </p:cNvSpPr>
          <p:nvPr/>
        </p:nvSpPr>
        <p:spPr bwMode="auto">
          <a:xfrm>
            <a:off x="3598818" y="152400"/>
            <a:ext cx="4107699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UVN Anh Hai Nhe" panose="02040503060506020403" pitchFamily="18" charset="0"/>
              </a:rPr>
              <a:t>Matching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177761" y="2341211"/>
            <a:ext cx="3859582" cy="1757391"/>
          </a:xfrm>
          <a:prstGeom prst="line">
            <a:avLst/>
          </a:prstGeom>
          <a:noFill/>
          <a:ln w="28575" cap="sq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477695" y="2973143"/>
            <a:ext cx="3559648" cy="513087"/>
          </a:xfrm>
          <a:prstGeom prst="line">
            <a:avLst/>
          </a:prstGeom>
          <a:noFill/>
          <a:ln w="28575" cap="sq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3582840" y="2902015"/>
            <a:ext cx="3506669" cy="715517"/>
          </a:xfrm>
          <a:prstGeom prst="line">
            <a:avLst/>
          </a:prstGeom>
          <a:noFill/>
          <a:ln w="28575" cap="sq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582840" y="4265291"/>
            <a:ext cx="3360845" cy="581025"/>
          </a:xfrm>
          <a:prstGeom prst="line">
            <a:avLst/>
          </a:prstGeom>
          <a:noFill/>
          <a:ln w="28575" cap="sq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387596" y="5013004"/>
            <a:ext cx="3488432" cy="561975"/>
          </a:xfrm>
          <a:prstGeom prst="line">
            <a:avLst/>
          </a:prstGeom>
          <a:noFill/>
          <a:ln w="28575" cap="sq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3726873" y="2272145"/>
            <a:ext cx="3300507" cy="346897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/>
          </a:p>
        </p:txBody>
      </p:sp>
      <p:pic>
        <p:nvPicPr>
          <p:cNvPr id="13" name="Picture 11" descr="thugia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11949671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94" y="5137441"/>
            <a:ext cx="2735306" cy="60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94" y="1980195"/>
            <a:ext cx="2735306" cy="60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581" y="2521532"/>
            <a:ext cx="2735305" cy="60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93" y="3149175"/>
            <a:ext cx="2722061" cy="60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43" y="3806544"/>
            <a:ext cx="2722061" cy="60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18" y="4508222"/>
            <a:ext cx="2722061" cy="60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18" y="554219"/>
            <a:ext cx="2963091" cy="1325563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accent1"/>
                </a:solidFill>
                <a:latin typeface="+mn-lt"/>
              </a:rPr>
              <a:t>blue</a:t>
            </a:r>
            <a:endParaRPr lang="en-US" sz="96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66" y="554219"/>
            <a:ext cx="6867934" cy="5144321"/>
          </a:xfrm>
        </p:spPr>
      </p:pic>
    </p:spTree>
    <p:extLst>
      <p:ext uri="{BB962C8B-B14F-4D97-AF65-F5344CB8AC3E}">
        <p14:creationId xmlns:p14="http://schemas.microsoft.com/office/powerpoint/2010/main" val="11136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427"/>
            <a:ext cx="4008120" cy="1325563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FF00"/>
                </a:solidFill>
              </a:rPr>
              <a:t>yellow</a:t>
            </a:r>
            <a:endParaRPr lang="en-US" sz="9600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6" y="1690688"/>
            <a:ext cx="6024154" cy="5487829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306349" y="351426"/>
            <a:ext cx="3569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smtClean="0">
                <a:solidFill>
                  <a:schemeClr val="accent4"/>
                </a:solidFill>
              </a:rPr>
              <a:t>orange</a:t>
            </a:r>
            <a:endParaRPr lang="en-US" sz="9600" b="1" dirty="0">
              <a:solidFill>
                <a:schemeClr val="accent4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976" y="1690688"/>
            <a:ext cx="5345721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5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25624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+mn-lt"/>
              </a:rPr>
              <a:t>w</a:t>
            </a:r>
            <a:r>
              <a:rPr lang="en-US" sz="9600" b="1" dirty="0" smtClean="0">
                <a:solidFill>
                  <a:schemeClr val="bg1"/>
                </a:solidFill>
                <a:latin typeface="+mn-lt"/>
              </a:rPr>
              <a:t>hite </a:t>
            </a:r>
            <a:endParaRPr lang="en-US" sz="9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  <a:solidFill>
            <a:schemeClr val="tx1"/>
          </a:solidFill>
        </p:spPr>
        <p:txBody>
          <a:bodyPr/>
          <a:lstStyle/>
          <a:p>
            <a:r>
              <a:rPr lang="en-US" dirty="0" err="1" smtClean="0"/>
              <a:t>saf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75120" y="1825625"/>
            <a:ext cx="5016137" cy="41702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548" y="338999"/>
            <a:ext cx="3735976" cy="427219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atin typeface="+mn-lt"/>
              </a:rPr>
              <a:t>b</a:t>
            </a:r>
            <a:r>
              <a:rPr lang="en-US" sz="9600" b="1" dirty="0" smtClean="0">
                <a:latin typeface="+mn-lt"/>
              </a:rPr>
              <a:t>rown</a:t>
            </a:r>
            <a:r>
              <a:rPr lang="en-US" sz="9600" b="1" dirty="0" smtClean="0"/>
              <a:t>					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376"/>
            <a:ext cx="4550524" cy="4550524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30" y="1507376"/>
            <a:ext cx="4397052" cy="45505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2320" y="143056"/>
            <a:ext cx="44936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g</a:t>
            </a:r>
            <a:r>
              <a:rPr lang="en-US" sz="9600" b="1" dirty="0" smtClean="0"/>
              <a:t>reen</a:t>
            </a:r>
          </a:p>
          <a:p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64934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10 - Hinh Anh - 100 Nen Dep\paper-note-with-clip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576"/>
            <a:ext cx="12192000" cy="69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86607" y="2693186"/>
            <a:ext cx="88176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UNIT 9 : WHAT COLOUR IS IT ?</a:t>
            </a: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LESSON 2 : PART 1,2,3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82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1. Look, listen and repeat.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29400" cy="435133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1. blue</a:t>
            </a:r>
          </a:p>
          <a:p>
            <a:r>
              <a:rPr lang="en-US" sz="4400" dirty="0" smtClean="0"/>
              <a:t>2. white</a:t>
            </a:r>
          </a:p>
          <a:p>
            <a:r>
              <a:rPr lang="en-US" sz="4400" dirty="0" smtClean="0"/>
              <a:t>3. yellow</a:t>
            </a:r>
          </a:p>
          <a:p>
            <a:r>
              <a:rPr lang="en-US" sz="4400" dirty="0" smtClean="0"/>
              <a:t>4. brown</a:t>
            </a:r>
          </a:p>
          <a:p>
            <a:r>
              <a:rPr lang="en-US" sz="4400" dirty="0" smtClean="0"/>
              <a:t>5. green</a:t>
            </a:r>
          </a:p>
          <a:p>
            <a:r>
              <a:rPr lang="en-US" sz="4400" dirty="0" smtClean="0"/>
              <a:t>6. orange</a:t>
            </a:r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37" y="1792016"/>
            <a:ext cx="3208157" cy="62143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76"/>
          <a:stretch/>
        </p:blipFill>
        <p:spPr>
          <a:xfrm>
            <a:off x="3440837" y="3261723"/>
            <a:ext cx="3208157" cy="62143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220" t="-28993" r="77220" b="114753"/>
          <a:stretch/>
        </p:blipFill>
        <p:spPr>
          <a:xfrm>
            <a:off x="0" y="1507376"/>
            <a:ext cx="4550524" cy="647995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38"/>
          <a:stretch/>
        </p:blipFill>
        <p:spPr>
          <a:xfrm>
            <a:off x="3440837" y="4018099"/>
            <a:ext cx="3208157" cy="572792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0" b="69972"/>
          <a:stretch/>
        </p:blipFill>
        <p:spPr>
          <a:xfrm>
            <a:off x="3440837" y="4848974"/>
            <a:ext cx="3208157" cy="559049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" t="3287" r="244" b="84434"/>
          <a:stretch/>
        </p:blipFill>
        <p:spPr>
          <a:xfrm>
            <a:off x="3440837" y="5542462"/>
            <a:ext cx="3208157" cy="634501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7153161" y="1792016"/>
            <a:ext cx="831273" cy="4384947"/>
          </a:xfrm>
          <a:prstGeom prst="rightBrace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84127" y="3417934"/>
            <a:ext cx="3456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7.Colour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8112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691"/>
            <a:ext cx="11931929" cy="6975566"/>
          </a:xfrm>
        </p:spPr>
      </p:pic>
      <p:pic>
        <p:nvPicPr>
          <p:cNvPr id="7" name="78-track-7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80811" y="616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9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29061" cy="6858001"/>
          </a:xfrm>
        </p:spPr>
      </p:pic>
      <p:pic>
        <p:nvPicPr>
          <p:cNvPr id="5" name="79-track-7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0.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090263" y="211183"/>
            <a:ext cx="609600" cy="609600"/>
          </a:xfrm>
          <a:prstGeom prst="rect">
            <a:avLst/>
          </a:prstGeom>
        </p:spPr>
      </p:pic>
      <p:pic>
        <p:nvPicPr>
          <p:cNvPr id="6" name="translate_tts (13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852160" y="2467884"/>
            <a:ext cx="609600" cy="609600"/>
          </a:xfrm>
          <a:prstGeom prst="rect">
            <a:avLst/>
          </a:prstGeom>
        </p:spPr>
      </p:pic>
      <p:pic>
        <p:nvPicPr>
          <p:cNvPr id="7" name="translate_tts (14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395063" y="2467884"/>
            <a:ext cx="609600" cy="609600"/>
          </a:xfrm>
          <a:prstGeom prst="rect">
            <a:avLst/>
          </a:prstGeom>
        </p:spPr>
      </p:pic>
      <p:pic>
        <p:nvPicPr>
          <p:cNvPr id="8" name="translate_tts (15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068595" y="2467884"/>
            <a:ext cx="609600" cy="609600"/>
          </a:xfrm>
          <a:prstGeom prst="rect">
            <a:avLst/>
          </a:prstGeom>
        </p:spPr>
      </p:pic>
      <p:pic>
        <p:nvPicPr>
          <p:cNvPr id="9" name="translate_tts (16)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852160" y="5266508"/>
            <a:ext cx="609600" cy="609600"/>
          </a:xfrm>
          <a:prstGeom prst="rect">
            <a:avLst/>
          </a:prstGeom>
        </p:spPr>
      </p:pic>
      <p:pic>
        <p:nvPicPr>
          <p:cNvPr id="10" name="translate_tts (17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431010" y="5266508"/>
            <a:ext cx="609600" cy="609600"/>
          </a:xfrm>
          <a:prstGeom prst="rect">
            <a:avLst/>
          </a:prstGeom>
        </p:spPr>
      </p:pic>
      <p:pic>
        <p:nvPicPr>
          <p:cNvPr id="11" name="translate_tts (18)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03726" y="52665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8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6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8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81</Words>
  <Application>Microsoft Office PowerPoint</Application>
  <PresentationFormat>Widescreen</PresentationFormat>
  <Paragraphs>33</Paragraphs>
  <Slides>11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UVN Anh Hai Nhe</vt:lpstr>
      <vt:lpstr>Office Theme</vt:lpstr>
      <vt:lpstr>PowerPoint Presentation</vt:lpstr>
      <vt:lpstr>blue</vt:lpstr>
      <vt:lpstr>yellow</vt:lpstr>
      <vt:lpstr>white </vt:lpstr>
      <vt:lpstr>brown      </vt:lpstr>
      <vt:lpstr>PowerPoint Presentation</vt:lpstr>
      <vt:lpstr>1. Look, listen and repeat.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Ngo Thi Thu</cp:lastModifiedBy>
  <cp:revision>34</cp:revision>
  <dcterms:created xsi:type="dcterms:W3CDTF">2018-11-25T14:11:21Z</dcterms:created>
  <dcterms:modified xsi:type="dcterms:W3CDTF">2021-03-28T13:27:55Z</dcterms:modified>
</cp:coreProperties>
</file>