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316" r:id="rId4"/>
    <p:sldId id="317" r:id="rId5"/>
    <p:sldId id="319" r:id="rId6"/>
    <p:sldId id="321" r:id="rId7"/>
    <p:sldId id="306" r:id="rId8"/>
    <p:sldId id="324" r:id="rId9"/>
    <p:sldId id="262" r:id="rId10"/>
    <p:sldId id="263" r:id="rId11"/>
    <p:sldId id="267" r:id="rId12"/>
    <p:sldId id="295" r:id="rId13"/>
    <p:sldId id="307" r:id="rId14"/>
    <p:sldId id="309" r:id="rId15"/>
    <p:sldId id="310" r:id="rId16"/>
    <p:sldId id="32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1800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1853" y="4586563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smtClean="0">
                <a:latin typeface=".VnAvant" panose="020B7200000000000000" pitchFamily="34" charset="0"/>
              </a:rPr>
              <a:t>ChuyÖn g× x¶y ra khi gÊu con vui mõng reo lªn” A”?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b) </a:t>
            </a:r>
            <a:r>
              <a:rPr lang="en-US" sz="3600" smtClean="0">
                <a:latin typeface=".VnAvant" panose="020B7200000000000000" pitchFamily="34" charset="0"/>
              </a:rPr>
              <a:t>GÊu mÑ nãi g× víi gÊu con?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</a:t>
            </a:r>
            <a:r>
              <a:rPr lang="en-US" sz="3600" smtClean="0">
                <a:latin typeface=".VnAvant" panose="020B7200000000000000" pitchFamily="34" charset="0"/>
              </a:rPr>
              <a:t>) </a:t>
            </a:r>
            <a:r>
              <a:rPr lang="en-US" sz="3600" smtClean="0">
                <a:latin typeface=".VnAvant" panose="020B7200000000000000" pitchFamily="34" charset="0"/>
              </a:rPr>
              <a:t>Sau khi lµm theo lêi mÑ, gÊu con c¶m thÊy thÕ nµo?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471" y="1014978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Sau khi lµm theo lê mÑ, gÊu con c¶m thÊy(….)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3206" y="2386498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vui mõng   yªu mÕn   nh×n thÊy</a:t>
            </a:r>
          </a:p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t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ñi th©n   reo lªn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Hµ lu«n gióp®ì b¹n nªn ®u­îc c¶ l­íp (…).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Gêu con(…) v× c¸c b¹n kh«ng ch¬I cïng. 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87056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TiÕng väng cña nói 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3" b="2625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5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933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912" y="84262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63938" y="1304285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4859" y="1834944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1503" y="2301175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07162" y="220427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6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4556" y="267050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7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15724" y="278248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8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0847" y="315181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932" y="4091264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6807" y="4091264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20745" y="4582547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86912" y="4568042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4842" y="4943451"/>
            <a:ext cx="64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14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8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vui mõng reo lªn: “A!. Ngay lËp tøc, cã tiÕng “A! väng l¹i.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ng¹c nhiªn kªu to: “B¹n lµ ai?.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L¹i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hÐt lªn: “Sao kh«ng nãi cho t«i biÕt?”.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Nói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còng ®¸p l¹i n­hu vËy.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bùc tøc: “T«I ghÐt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Kh¾p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n¬i cã tiÕng väng: “ T«i ghÐt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mÑ cu­êi b¶o: “Con h·y quay l¹i vµ nãi víi nói: “T«i yªu b¹n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”.  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GÊu con lµm theo lêi mÑ.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Qu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¶ nhiªn, cã tiÕng väng l¹i: “ T«i yªu b¹n”.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GÊu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451539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944590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013746" y="96457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248141" y="144506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007216" y="147038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09493" y="147038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987990" y="144506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229246" y="1899369"/>
            <a:ext cx="64392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71678" y="1899369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819277" y="1931831"/>
            <a:ext cx="26026" cy="3894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1724" y="232126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250451" y="239361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359592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64859" y="240463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324517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398436" y="239361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448185" y="2893453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557653" y="288049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904262" y="286879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787575" y="2815511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886635" y="282653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566467" y="328888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26221" y="325154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29252" y="325154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895448" y="323740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8098924" y="328888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8218674" y="328888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587673" y="419040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986969" y="419040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5076394" y="419040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462118" y="4190406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076859" y="4718440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825986" y="4612303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918985" y="466059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8218673" y="466059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8323116" y="4680028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933529" y="5101925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743757" y="514033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846087" y="5140337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813533" y="556223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915863" y="556223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912393" y="1452584"/>
            <a:ext cx="64393" cy="421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TiÕng väng cña nói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469" y="964571"/>
            <a:ext cx="86787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§ang ®i ch¬i trong nói, gÊu con chît nh×n thÊy mét h¹t dÎ. GÊu con vui mõng reo lªn: “A!. Ngay lËp tøc, cã tiÕng “A! väng l¹i. GÊu con ng¹c nhiªn kªu to: “B¹n lµ ai?. L¹i cã tiÕng väng ra tõ v¸ch nói: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“B¹n lµ ai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?. GÊu con hÐt lªn: “Sao kh«ng nãi cho t«i biÕt?”. Nói còng ®¸p l¹i n­hu vËy. GÊu con bùc tøc: “T«I ghÐt b¹n”. Kh¾p n¬i cã tiÕng väng: “ T«i ghÐt b¹n”. GÊu con tñi th©n, ßa khãc.</a:t>
            </a:r>
          </a:p>
          <a:p>
            <a:pPr>
              <a:lnSpc>
                <a:spcPct val="150000"/>
              </a:lnSpc>
            </a:pPr>
            <a:endParaRPr lang="en-US" sz="2000" smtClean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VÒ nhµ, gÊu con kÓ cho mÑ nghe. GÊu mÑ cu­êi b¶o: “Con h·y quay l¹i vµ nãi víi nói: “T«i yªu b¹n”. GÊu con lµm theo lêi mÑ. Qu¶ nhiªn, cã tiÕng väng l¹i: “ T«i yªu b¹n”. GÊu con bËt c­uêi vui vÎ.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90153" y="1146220"/>
            <a:ext cx="231820" cy="303941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99722" y="900579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64119" y="4367283"/>
            <a:ext cx="115910" cy="117063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6306" y="46612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879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35</cp:revision>
  <dcterms:created xsi:type="dcterms:W3CDTF">2020-08-26T02:05:47Z</dcterms:created>
  <dcterms:modified xsi:type="dcterms:W3CDTF">2020-08-26T09:54:10Z</dcterms:modified>
</cp:coreProperties>
</file>