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sldIdLst>
    <p:sldId id="287" r:id="rId2"/>
    <p:sldId id="289" r:id="rId3"/>
    <p:sldId id="290" r:id="rId4"/>
    <p:sldId id="300" r:id="rId5"/>
    <p:sldId id="303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FF00"/>
    <a:srgbClr val="FFFF00"/>
    <a:srgbClr val="FF00FF"/>
    <a:srgbClr val="0000FF"/>
    <a:srgbClr val="660033"/>
    <a:srgbClr val="000066"/>
    <a:srgbClr val="CC0099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0725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0726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E6373-11EA-4FE8-8423-F6E0733C8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E0EDD-4906-4120-BA42-0DA6CFFB5E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EAEDF-0CB9-434F-AA80-0A6D40CEEA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83728-13E4-4FBD-9181-12EDCDC70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9646F-82AF-4E21-9B46-2C0F994F4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E0F35-A49C-42B4-ADFE-B243AC8A3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BC5CD-2795-4450-B9EF-2B6BAF645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B0C0D-9C53-4557-80AF-0A5D26AF8B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70043-935A-4119-BA30-624039529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34A03-0675-4040-B9E8-4BBD8423F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431C4-4F29-4DDA-A447-97D2B2A846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C1B19-0506-48B9-B3A3-A710565D8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9968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969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969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969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969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99701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970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9703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9704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9705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fld id="{B059C48E-B44D-44C1-A40E-4635C8664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  <p:sldLayoutId id="2147483860" r:id="rId12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997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997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9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9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97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97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97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97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97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97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701" grpId="0"/>
      <p:bldP spid="199702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97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9970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9970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9970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97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9970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9970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9970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97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9970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9970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9970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97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9970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9970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9970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97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9970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9970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9970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1.xml"/><Relationship Id="rId1" Type="http://schemas.openxmlformats.org/officeDocument/2006/relationships/audio" Target="naruto_level_lose.mp3" TargetMode="Externa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image" Target="../media/image12.gif"/><Relationship Id="rId18" Type="http://schemas.openxmlformats.org/officeDocument/2006/relationships/slide" Target="slide13.xml"/><Relationship Id="rId3" Type="http://schemas.openxmlformats.org/officeDocument/2006/relationships/audio" Target="../media/audio1.wav"/><Relationship Id="rId7" Type="http://schemas.openxmlformats.org/officeDocument/2006/relationships/image" Target="../media/image9.gif"/><Relationship Id="rId12" Type="http://schemas.openxmlformats.org/officeDocument/2006/relationships/slide" Target="slide10.xml"/><Relationship Id="rId17" Type="http://schemas.openxmlformats.org/officeDocument/2006/relationships/image" Target="../media/image14.gif"/><Relationship Id="rId2" Type="http://schemas.openxmlformats.org/officeDocument/2006/relationships/slideLayout" Target="../slideLayouts/slideLayout1.xml"/><Relationship Id="rId16" Type="http://schemas.openxmlformats.org/officeDocument/2006/relationships/slide" Target="slide12.xml"/><Relationship Id="rId20" Type="http://schemas.openxmlformats.org/officeDocument/2006/relationships/image" Target="../media/image7.png"/><Relationship Id="rId1" Type="http://schemas.openxmlformats.org/officeDocument/2006/relationships/audio" Target="Sleeping-Child.mp3" TargetMode="External"/><Relationship Id="rId6" Type="http://schemas.openxmlformats.org/officeDocument/2006/relationships/slide" Target="slide14.xml"/><Relationship Id="rId11" Type="http://schemas.openxmlformats.org/officeDocument/2006/relationships/image" Target="../media/image11.gif"/><Relationship Id="rId5" Type="http://schemas.openxmlformats.org/officeDocument/2006/relationships/image" Target="../media/image8.gif"/><Relationship Id="rId15" Type="http://schemas.openxmlformats.org/officeDocument/2006/relationships/image" Target="../media/image13.gif"/><Relationship Id="rId10" Type="http://schemas.openxmlformats.org/officeDocument/2006/relationships/slide" Target="slide9.xml"/><Relationship Id="rId19" Type="http://schemas.openxmlformats.org/officeDocument/2006/relationships/image" Target="../media/image15.gif"/><Relationship Id="rId4" Type="http://schemas.openxmlformats.org/officeDocument/2006/relationships/audio" Target="../media/audio2.wav"/><Relationship Id="rId9" Type="http://schemas.openxmlformats.org/officeDocument/2006/relationships/image" Target="../media/image10.gif"/><Relationship Id="rId14" Type="http://schemas.openxmlformats.org/officeDocument/2006/relationships/slide" Target="slide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Picture81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276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WordArt 5"/>
          <p:cNvSpPr>
            <a:spLocks noChangeArrowheads="1" noChangeShapeType="1" noTextEdit="1"/>
          </p:cNvSpPr>
          <p:nvPr/>
        </p:nvSpPr>
        <p:spPr bwMode="auto">
          <a:xfrm>
            <a:off x="3124200" y="990600"/>
            <a:ext cx="36576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spc="-320">
                <a:ln w="1270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Bài cũ</a:t>
            </a:r>
          </a:p>
        </p:txBody>
      </p:sp>
      <p:sp>
        <p:nvSpPr>
          <p:cNvPr id="231430" name="AutoShape 6"/>
          <p:cNvSpPr>
            <a:spLocks noChangeArrowheads="1"/>
          </p:cNvSpPr>
          <p:nvPr/>
        </p:nvSpPr>
        <p:spPr bwMode="auto">
          <a:xfrm>
            <a:off x="1981200" y="2667000"/>
            <a:ext cx="5791200" cy="30480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BBE5EB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5400">
                <a:latin typeface="Arial" charset="0"/>
              </a:rPr>
              <a:t>Đặt câu kể Ai là gì?</a:t>
            </a:r>
          </a:p>
        </p:txBody>
      </p:sp>
      <p:sp>
        <p:nvSpPr>
          <p:cNvPr id="3077" name="plant"/>
          <p:cNvSpPr>
            <a:spLocks noEditPoints="1" noChangeArrowheads="1"/>
          </p:cNvSpPr>
          <p:nvPr/>
        </p:nvSpPr>
        <p:spPr bwMode="auto">
          <a:xfrm rot="-5400000">
            <a:off x="-2171700" y="4381500"/>
            <a:ext cx="4876800" cy="76200"/>
          </a:xfrm>
          <a:custGeom>
            <a:avLst/>
            <a:gdLst>
              <a:gd name="T0" fmla="*/ 0 w 21600"/>
              <a:gd name="T1" fmla="*/ 0 h 21600"/>
              <a:gd name="T2" fmla="*/ 2438400 w 21600"/>
              <a:gd name="T3" fmla="*/ 0 h 21600"/>
              <a:gd name="T4" fmla="*/ 4876800 w 21600"/>
              <a:gd name="T5" fmla="*/ 0 h 21600"/>
              <a:gd name="T6" fmla="*/ 4876800 w 21600"/>
              <a:gd name="T7" fmla="*/ 38100 h 21600"/>
              <a:gd name="T8" fmla="*/ 4876800 w 21600"/>
              <a:gd name="T9" fmla="*/ 76200 h 21600"/>
              <a:gd name="T10" fmla="*/ 2438400 w 21600"/>
              <a:gd name="T11" fmla="*/ 76200 h 21600"/>
              <a:gd name="T12" fmla="*/ 0 w 21600"/>
              <a:gd name="T13" fmla="*/ 76200 h 21600"/>
              <a:gd name="T14" fmla="*/ 0 w 21600"/>
              <a:gd name="T15" fmla="*/ 3810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3078" name="Picture 8" descr="_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5695950"/>
            <a:ext cx="1143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plant"/>
          <p:cNvSpPr>
            <a:spLocks noEditPoints="1" noChangeArrowheads="1"/>
          </p:cNvSpPr>
          <p:nvPr/>
        </p:nvSpPr>
        <p:spPr bwMode="auto">
          <a:xfrm rot="10800000">
            <a:off x="-76200" y="6629400"/>
            <a:ext cx="8077200" cy="76200"/>
          </a:xfrm>
          <a:custGeom>
            <a:avLst/>
            <a:gdLst>
              <a:gd name="T0" fmla="*/ 0 w 21600"/>
              <a:gd name="T1" fmla="*/ 0 h 21600"/>
              <a:gd name="T2" fmla="*/ 4038600 w 21600"/>
              <a:gd name="T3" fmla="*/ 0 h 21600"/>
              <a:gd name="T4" fmla="*/ 8077200 w 21600"/>
              <a:gd name="T5" fmla="*/ 0 h 21600"/>
              <a:gd name="T6" fmla="*/ 8077200 w 21600"/>
              <a:gd name="T7" fmla="*/ 38100 h 21600"/>
              <a:gd name="T8" fmla="*/ 8077200 w 21600"/>
              <a:gd name="T9" fmla="*/ 76200 h 21600"/>
              <a:gd name="T10" fmla="*/ 4038600 w 21600"/>
              <a:gd name="T11" fmla="*/ 76200 h 21600"/>
              <a:gd name="T12" fmla="*/ 0 w 21600"/>
              <a:gd name="T13" fmla="*/ 76200 h 21600"/>
              <a:gd name="T14" fmla="*/ 0 w 21600"/>
              <a:gd name="T15" fmla="*/ 3810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3080" name="Picture 10" descr="photo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610600" y="0"/>
            <a:ext cx="433388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1" descr="photo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53000" y="179388"/>
            <a:ext cx="4191000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2" descr="flower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772400" y="371475"/>
            <a:ext cx="9144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314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314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3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AutoShape 2"/>
          <p:cNvSpPr>
            <a:spLocks noChangeArrowheads="1"/>
          </p:cNvSpPr>
          <p:nvPr/>
        </p:nvSpPr>
        <p:spPr bwMode="auto">
          <a:xfrm>
            <a:off x="990600" y="1524000"/>
            <a:ext cx="6705600" cy="3048000"/>
          </a:xfrm>
          <a:prstGeom prst="cloudCallout">
            <a:avLst>
              <a:gd name="adj1" fmla="val -43537"/>
              <a:gd name="adj2" fmla="val 70991"/>
            </a:avLst>
          </a:prstGeom>
          <a:solidFill>
            <a:schemeClr val="folHlink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endParaRPr lang="en-US" sz="3200">
              <a:solidFill>
                <a:srgbClr val="000099"/>
              </a:solidFill>
              <a:latin typeface="Arial" charset="0"/>
            </a:endParaRPr>
          </a:p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Gan đến trơ ra, không còn biết sợ là gì .</a:t>
            </a:r>
          </a:p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(5 chữ)</a:t>
            </a:r>
          </a:p>
        </p:txBody>
      </p:sp>
      <p:pic>
        <p:nvPicPr>
          <p:cNvPr id="12291" name="Picture 3" descr="0063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4495800"/>
            <a:ext cx="1970088" cy="205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96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642" name="Picture 2" descr="yociexp122nv7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5200" y="4572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3" name="AutoShape 3"/>
          <p:cNvSpPr>
            <a:spLocks noChangeArrowheads="1"/>
          </p:cNvSpPr>
          <p:nvPr/>
        </p:nvSpPr>
        <p:spPr bwMode="auto">
          <a:xfrm>
            <a:off x="990600" y="1752600"/>
            <a:ext cx="7086600" cy="20574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tx2"/>
                </a:solidFill>
                <a:latin typeface="Arial" charset="0"/>
              </a:rPr>
              <a:t>T</a:t>
            </a:r>
            <a:r>
              <a:rPr lang="en-US" sz="2400" b="1">
                <a:latin typeface="Arial" charset="0"/>
              </a:rPr>
              <a:t>ên thật của anh Kim Đồng</a:t>
            </a:r>
            <a:endParaRPr lang="en-US" sz="2400" b="1">
              <a:solidFill>
                <a:schemeClr val="tx2"/>
              </a:solidFill>
              <a:latin typeface="Arial" charset="0"/>
            </a:endParaRPr>
          </a:p>
          <a:p>
            <a:pPr algn="ctr" eaLnBrk="1" hangingPunct="1"/>
            <a:r>
              <a:rPr lang="en-US" sz="3200" b="1">
                <a:solidFill>
                  <a:schemeClr val="tx2"/>
                </a:solidFill>
                <a:latin typeface="Arial" charset="0"/>
              </a:rPr>
              <a:t>(10 chữ)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406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406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AutoShape 2"/>
          <p:cNvSpPr>
            <a:spLocks noChangeArrowheads="1"/>
          </p:cNvSpPr>
          <p:nvPr/>
        </p:nvSpPr>
        <p:spPr bwMode="auto">
          <a:xfrm>
            <a:off x="990600" y="1752600"/>
            <a:ext cx="7086600" cy="2362200"/>
          </a:xfrm>
          <a:prstGeom prst="horizontalScroll">
            <a:avLst>
              <a:gd name="adj" fmla="val 12500"/>
            </a:avLst>
          </a:prstGeom>
          <a:solidFill>
            <a:srgbClr val="99FF99"/>
          </a:solidFill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 b="1">
                <a:solidFill>
                  <a:srgbClr val="000099"/>
                </a:solidFill>
                <a:latin typeface="Arial" charset="0"/>
              </a:rPr>
              <a:t>Chống chọi kiên cường, </a:t>
            </a:r>
          </a:p>
          <a:p>
            <a:pPr algn="ctr" eaLnBrk="1" hangingPunct="1"/>
            <a:r>
              <a:rPr lang="en-US" sz="3200" b="1">
                <a:solidFill>
                  <a:srgbClr val="000099"/>
                </a:solidFill>
                <a:latin typeface="Arial" charset="0"/>
              </a:rPr>
              <a:t>không lùi bước</a:t>
            </a:r>
          </a:p>
          <a:p>
            <a:pPr algn="ctr" eaLnBrk="1" hangingPunct="1"/>
            <a:r>
              <a:rPr lang="en-US" sz="3200" b="1">
                <a:solidFill>
                  <a:srgbClr val="000099"/>
                </a:solidFill>
                <a:latin typeface="Arial" charset="0"/>
              </a:rPr>
              <a:t>( 6 chữ)</a:t>
            </a:r>
          </a:p>
        </p:txBody>
      </p:sp>
      <p:pic>
        <p:nvPicPr>
          <p:cNvPr id="241667" name="Picture 3" descr="Tweety[1]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9400" y="831850"/>
            <a:ext cx="1390650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416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41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1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AutoShape 2"/>
          <p:cNvSpPr>
            <a:spLocks noChangeArrowheads="1"/>
          </p:cNvSpPr>
          <p:nvPr/>
        </p:nvSpPr>
        <p:spPr bwMode="auto">
          <a:xfrm>
            <a:off x="2057400" y="1524000"/>
            <a:ext cx="5562600" cy="3581400"/>
          </a:xfrm>
          <a:prstGeom prst="flowChartMultidocument">
            <a:avLst/>
          </a:prstGeom>
          <a:solidFill>
            <a:srgbClr val="99FF99"/>
          </a:solidFill>
          <a:ln w="2857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 b="1">
                <a:latin typeface="Arial" charset="0"/>
              </a:rPr>
              <a:t>Chủ đề em học tuần này</a:t>
            </a:r>
          </a:p>
          <a:p>
            <a:pPr algn="ctr" eaLnBrk="1" hangingPunct="1"/>
            <a:r>
              <a:rPr lang="en-US" sz="3200" b="1">
                <a:latin typeface="Arial" charset="0"/>
              </a:rPr>
              <a:t>“ Những con người…..”</a:t>
            </a:r>
          </a:p>
        </p:txBody>
      </p:sp>
      <p:pic>
        <p:nvPicPr>
          <p:cNvPr id="242691" name="Picture 3" descr="lmfinangel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0" y="3733800"/>
            <a:ext cx="11461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26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2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2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AutoShape 2"/>
          <p:cNvSpPr>
            <a:spLocks noChangeArrowheads="1"/>
          </p:cNvSpPr>
          <p:nvPr/>
        </p:nvSpPr>
        <p:spPr bwMode="auto">
          <a:xfrm>
            <a:off x="1828800" y="1143000"/>
            <a:ext cx="5562600" cy="3581400"/>
          </a:xfrm>
          <a:prstGeom prst="flowChartMultidocument">
            <a:avLst/>
          </a:prstGeom>
          <a:solidFill>
            <a:srgbClr val="99FF99"/>
          </a:solidFill>
          <a:ln w="2857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 b="1">
                <a:latin typeface="Arial" charset="0"/>
              </a:rPr>
              <a:t>Tên anh Đội viên </a:t>
            </a:r>
          </a:p>
          <a:p>
            <a:pPr algn="ctr" eaLnBrk="1" hangingPunct="1"/>
            <a:r>
              <a:rPr lang="en-US" sz="3200" b="1">
                <a:latin typeface="Arial" charset="0"/>
              </a:rPr>
              <a:t>đầu tiên của</a:t>
            </a:r>
          </a:p>
          <a:p>
            <a:pPr algn="ctr" eaLnBrk="1" hangingPunct="1"/>
            <a:r>
              <a:rPr lang="en-US" sz="3200" b="1">
                <a:latin typeface="Arial" charset="0"/>
              </a:rPr>
              <a:t> Đội Nhi đồng </a:t>
            </a:r>
          </a:p>
          <a:p>
            <a:pPr algn="ctr" eaLnBrk="1" hangingPunct="1"/>
            <a:r>
              <a:rPr lang="en-US" sz="3200" b="1">
                <a:latin typeface="Arial" charset="0"/>
              </a:rPr>
              <a:t>cứu quốc </a:t>
            </a:r>
          </a:p>
        </p:txBody>
      </p:sp>
      <p:pic>
        <p:nvPicPr>
          <p:cNvPr id="16387" name="Picture 3" descr="hd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41910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37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6" name="Text Box 4"/>
          <p:cNvSpPr txBox="1">
            <a:spLocks noChangeArrowheads="1"/>
          </p:cNvSpPr>
          <p:nvPr/>
        </p:nvSpPr>
        <p:spPr bwMode="auto">
          <a:xfrm>
            <a:off x="1905000" y="47625"/>
            <a:ext cx="5638800" cy="519113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30000">
                <a:srgbClr val="66008F">
                  <a:alpha val="88600"/>
                </a:srgbClr>
              </a:gs>
              <a:gs pos="64999">
                <a:srgbClr val="BA0066">
                  <a:alpha val="75300"/>
                </a:srgbClr>
              </a:gs>
              <a:gs pos="89999">
                <a:srgbClr val="FF0000">
                  <a:alpha val="65800"/>
                </a:srgbClr>
              </a:gs>
              <a:gs pos="100000">
                <a:srgbClr val="FF82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2800" b="1" i="1" dirty="0">
              <a:solidFill>
                <a:srgbClr val="FFFF00"/>
              </a:solidFill>
              <a:latin typeface="Arial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895600" y="6096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>
                <a:latin typeface="Arial" charset="0"/>
              </a:rPr>
              <a:t>LUYỆN TỪ VÀ CÂU:</a:t>
            </a:r>
          </a:p>
        </p:txBody>
      </p:sp>
      <p:sp>
        <p:nvSpPr>
          <p:cNvPr id="233478" name="WordArt 6"/>
          <p:cNvSpPr>
            <a:spLocks noChangeArrowheads="1" noChangeShapeType="1" noTextEdit="1"/>
          </p:cNvSpPr>
          <p:nvPr/>
        </p:nvSpPr>
        <p:spPr bwMode="auto">
          <a:xfrm>
            <a:off x="2133600" y="1143000"/>
            <a:ext cx="45720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Mở rộng vốn từ: Dũng cảm</a:t>
            </a:r>
          </a:p>
        </p:txBody>
      </p:sp>
      <p:sp>
        <p:nvSpPr>
          <p:cNvPr id="233479" name="Text Box 7"/>
          <p:cNvSpPr txBox="1">
            <a:spLocks noChangeArrowheads="1"/>
          </p:cNvSpPr>
          <p:nvPr/>
        </p:nvSpPr>
        <p:spPr bwMode="auto">
          <a:xfrm>
            <a:off x="542925" y="3906838"/>
            <a:ext cx="3810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40000"/>
              </a:lnSpc>
              <a:spcBef>
                <a:spcPct val="65000"/>
              </a:spcBef>
            </a:pPr>
            <a:r>
              <a:rPr lang="en-US" sz="2000" i="1">
                <a:solidFill>
                  <a:srgbClr val="000099"/>
                </a:solidFill>
                <a:latin typeface="Arial" charset="0"/>
              </a:rPr>
              <a:t>quả cảm, can </a:t>
            </a:r>
            <a:r>
              <a:rPr lang="vi-VN" sz="2000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000" i="1">
                <a:solidFill>
                  <a:srgbClr val="000099"/>
                </a:solidFill>
                <a:latin typeface="Arial" charset="0"/>
              </a:rPr>
              <a:t>ảm, gan dạ, gan góc, gan lì, gan, bạo gan, táo bạo, anh hùng, anh dũng, can tr</a:t>
            </a:r>
            <a:r>
              <a:rPr lang="vi-VN" sz="2000" i="1">
                <a:solidFill>
                  <a:srgbClr val="000099"/>
                </a:solidFill>
                <a:latin typeface="Arial" charset="0"/>
              </a:rPr>
              <a:t>ư</a:t>
            </a:r>
            <a:r>
              <a:rPr lang="en-US" sz="2000" i="1">
                <a:solidFill>
                  <a:srgbClr val="000099"/>
                </a:solidFill>
                <a:latin typeface="Arial" charset="0"/>
              </a:rPr>
              <a:t>ờng, …</a:t>
            </a:r>
            <a:endParaRPr lang="en-US" sz="2000" i="1" u="sng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3480" name="Text Box 8"/>
          <p:cNvSpPr txBox="1">
            <a:spLocks noChangeArrowheads="1"/>
          </p:cNvSpPr>
          <p:nvPr/>
        </p:nvSpPr>
        <p:spPr bwMode="auto">
          <a:xfrm>
            <a:off x="5029200" y="3886200"/>
            <a:ext cx="3657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40000"/>
              </a:lnSpc>
              <a:spcBef>
                <a:spcPct val="65000"/>
              </a:spcBef>
            </a:pPr>
            <a:r>
              <a:rPr lang="en-US" sz="2000" i="1">
                <a:solidFill>
                  <a:srgbClr val="000099"/>
                </a:solidFill>
                <a:latin typeface="Arial" charset="0"/>
              </a:rPr>
              <a:t>nhát, nhát gan, nhút nhát, hèn nhát, bạc nh</a:t>
            </a:r>
            <a:r>
              <a:rPr lang="vi-VN" sz="2000" i="1">
                <a:solidFill>
                  <a:srgbClr val="000099"/>
                </a:solidFill>
                <a:latin typeface="Arial" charset="0"/>
              </a:rPr>
              <a:t>ư</a:t>
            </a:r>
            <a:r>
              <a:rPr lang="en-US" sz="2000" i="1">
                <a:solidFill>
                  <a:srgbClr val="000099"/>
                </a:solidFill>
                <a:latin typeface="Arial" charset="0"/>
              </a:rPr>
              <a:t>ợc,       nhu nh</a:t>
            </a:r>
            <a:r>
              <a:rPr lang="vi-VN" sz="2000" i="1">
                <a:solidFill>
                  <a:srgbClr val="000099"/>
                </a:solidFill>
                <a:latin typeface="Arial" charset="0"/>
              </a:rPr>
              <a:t>ư</a:t>
            </a:r>
            <a:r>
              <a:rPr lang="en-US" sz="2000" i="1">
                <a:solidFill>
                  <a:srgbClr val="000099"/>
                </a:solidFill>
                <a:latin typeface="Arial" charset="0"/>
              </a:rPr>
              <a:t>ợc, sợ hãi, </a:t>
            </a:r>
            <a:r>
              <a:rPr lang="vi-VN" sz="2000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000" i="1">
                <a:solidFill>
                  <a:srgbClr val="000099"/>
                </a:solidFill>
                <a:latin typeface="Arial" charset="0"/>
              </a:rPr>
              <a:t>ớn hèn, hèn hạ, hèn mạt, …</a:t>
            </a:r>
            <a:endParaRPr lang="en-US" sz="2000" i="1" u="sng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3481" name="Text Box 9"/>
          <p:cNvSpPr txBox="1">
            <a:spLocks noChangeArrowheads="1"/>
          </p:cNvSpPr>
          <p:nvPr/>
        </p:nvSpPr>
        <p:spPr bwMode="auto">
          <a:xfrm>
            <a:off x="0" y="2078038"/>
            <a:ext cx="8915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 u="sng">
                <a:solidFill>
                  <a:srgbClr val="000066"/>
                </a:solidFill>
                <a:latin typeface="Arial" charset="0"/>
              </a:rPr>
              <a:t>Bài 1</a:t>
            </a:r>
            <a:r>
              <a:rPr lang="en-US" sz="2400">
                <a:solidFill>
                  <a:srgbClr val="000066"/>
                </a:solidFill>
                <a:latin typeface="Arial" charset="0"/>
              </a:rPr>
              <a:t>: Tìm những từ cùng nghĩa và những từ  trái nghĩa với từ </a:t>
            </a:r>
            <a:r>
              <a:rPr lang="en-US" sz="2400" b="1">
                <a:solidFill>
                  <a:srgbClr val="000066"/>
                </a:solidFill>
                <a:latin typeface="Arial" charset="0"/>
              </a:rPr>
              <a:t>dũng cảm</a:t>
            </a:r>
            <a:r>
              <a:rPr lang="en-US" sz="2400">
                <a:solidFill>
                  <a:srgbClr val="000066"/>
                </a:solidFill>
                <a:latin typeface="Arial" charset="0"/>
              </a:rPr>
              <a:t>.</a:t>
            </a:r>
          </a:p>
        </p:txBody>
      </p:sp>
      <p:sp>
        <p:nvSpPr>
          <p:cNvPr id="233482" name="Text Box 10"/>
          <p:cNvSpPr txBox="1">
            <a:spLocks noChangeArrowheads="1"/>
          </p:cNvSpPr>
          <p:nvPr/>
        </p:nvSpPr>
        <p:spPr bwMode="auto">
          <a:xfrm>
            <a:off x="4743450" y="3462338"/>
            <a:ext cx="4114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rgbClr val="A50021"/>
                </a:solidFill>
                <a:latin typeface="Arial" charset="0"/>
              </a:rPr>
              <a:t>Từ trái nghĩa với từ dũng cảm.</a:t>
            </a:r>
            <a:endParaRPr lang="en-US" b="1" u="sng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233483" name="Text Box 11"/>
          <p:cNvSpPr txBox="1">
            <a:spLocks noChangeArrowheads="1"/>
          </p:cNvSpPr>
          <p:nvPr/>
        </p:nvSpPr>
        <p:spPr bwMode="auto">
          <a:xfrm>
            <a:off x="381000" y="3443288"/>
            <a:ext cx="4114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rgbClr val="A50021"/>
                </a:solidFill>
                <a:latin typeface="Arial" charset="0"/>
              </a:rPr>
              <a:t>Từ cùng nghĩa với từ dũng cảm.</a:t>
            </a:r>
            <a:endParaRPr lang="en-US" b="1" u="sng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233485" name="Line 13"/>
          <p:cNvSpPr>
            <a:spLocks noChangeShapeType="1"/>
          </p:cNvSpPr>
          <p:nvPr/>
        </p:nvSpPr>
        <p:spPr bwMode="auto">
          <a:xfrm flipV="1">
            <a:off x="3124200" y="2486025"/>
            <a:ext cx="1447800" cy="142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3486" name="Line 14"/>
          <p:cNvSpPr>
            <a:spLocks noChangeShapeType="1"/>
          </p:cNvSpPr>
          <p:nvPr/>
        </p:nvSpPr>
        <p:spPr bwMode="auto">
          <a:xfrm flipV="1">
            <a:off x="6719888" y="2452688"/>
            <a:ext cx="1123950" cy="33337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110" name="Picture 15" descr="_DK8_1L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15050"/>
            <a:ext cx="990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1" name="Picture 16" descr="photo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10613" y="1447800"/>
            <a:ext cx="433387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2" name="Picture 17" descr="photo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6477000"/>
            <a:ext cx="662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3" name="Picture 18" descr="flower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72463" y="6076950"/>
            <a:ext cx="9144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3491" name="Line 19"/>
          <p:cNvSpPr>
            <a:spLocks noChangeShapeType="1"/>
          </p:cNvSpPr>
          <p:nvPr/>
        </p:nvSpPr>
        <p:spPr bwMode="auto">
          <a:xfrm>
            <a:off x="4667250" y="3924300"/>
            <a:ext cx="0" cy="1738313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334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3347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347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33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3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33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3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2334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2334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2334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233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000"/>
                                        <p:tgtEl>
                                          <p:spTgt spid="233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40"/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40"/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40"/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40"/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40"/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40"/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40"/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40"/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40"/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40"/>
                                        <p:tgtEl>
                                          <p:spTgt spid="23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40"/>
                                        <p:tgtEl>
                                          <p:spTgt spid="2334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40"/>
                                        <p:tgtEl>
                                          <p:spTgt spid="2334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40"/>
                                        <p:tgtEl>
                                          <p:spTgt spid="2334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8" grpId="0" animBg="1"/>
      <p:bldP spid="233481" grpId="0"/>
      <p:bldP spid="233483" grpId="0"/>
      <p:bldP spid="233485" grpId="0" animBg="1"/>
      <p:bldP spid="233486" grpId="0" animBg="1"/>
      <p:bldP spid="23349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Text Box 2"/>
          <p:cNvSpPr txBox="1">
            <a:spLocks noChangeArrowheads="1"/>
          </p:cNvSpPr>
          <p:nvPr/>
        </p:nvSpPr>
        <p:spPr bwMode="auto">
          <a:xfrm>
            <a:off x="1905000" y="47625"/>
            <a:ext cx="5638800" cy="519113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30000">
                <a:srgbClr val="66008F">
                  <a:alpha val="88600"/>
                </a:srgbClr>
              </a:gs>
              <a:gs pos="64999">
                <a:srgbClr val="BA0066">
                  <a:alpha val="75300"/>
                </a:srgbClr>
              </a:gs>
              <a:gs pos="89999">
                <a:srgbClr val="FF0000">
                  <a:alpha val="65800"/>
                </a:srgbClr>
              </a:gs>
              <a:gs pos="100000">
                <a:srgbClr val="FF82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2800" b="1" i="1" dirty="0">
              <a:solidFill>
                <a:srgbClr val="FFFF00"/>
              </a:solidFill>
              <a:latin typeface="Arial"/>
            </a:endParaRPr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95600" y="6096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>
                <a:latin typeface="Arial" charset="0"/>
              </a:rPr>
              <a:t>LUYỆN TỪ VÀ CÂU:</a:t>
            </a:r>
          </a:p>
        </p:txBody>
      </p:sp>
      <p:sp>
        <p:nvSpPr>
          <p:cNvPr id="5126" name="WordArt 4"/>
          <p:cNvSpPr>
            <a:spLocks noChangeArrowheads="1" noChangeShapeType="1" noTextEdit="1"/>
          </p:cNvSpPr>
          <p:nvPr/>
        </p:nvSpPr>
        <p:spPr bwMode="auto">
          <a:xfrm>
            <a:off x="2133600" y="1143000"/>
            <a:ext cx="4724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Mở rộng vốn từ: Dũng cảm</a:t>
            </a:r>
          </a:p>
        </p:txBody>
      </p:sp>
      <p:pic>
        <p:nvPicPr>
          <p:cNvPr id="5127" name="Picture 12" descr="_DK8_1L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15050"/>
            <a:ext cx="990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13" descr="photo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10613" y="1447800"/>
            <a:ext cx="433387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14" descr="photo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6477000"/>
            <a:ext cx="662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5" descr="flower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72463" y="6076950"/>
            <a:ext cx="9144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4513" name="Text Box 17"/>
          <p:cNvSpPr txBox="1">
            <a:spLocks noChangeArrowheads="1"/>
          </p:cNvSpPr>
          <p:nvPr/>
        </p:nvSpPr>
        <p:spPr bwMode="auto">
          <a:xfrm>
            <a:off x="76200" y="2057400"/>
            <a:ext cx="9448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0"/>
              </a:spcBef>
              <a:spcAft>
                <a:spcPct val="95000"/>
              </a:spcAft>
            </a:pPr>
            <a:r>
              <a:rPr lang="en-US" sz="3200" b="1" u="sng">
                <a:solidFill>
                  <a:srgbClr val="0000FF"/>
                </a:solidFill>
                <a:latin typeface="Arial" charset="0"/>
              </a:rPr>
              <a:t>Bài 3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: Chọn từ thích hợp trong các từ sau </a:t>
            </a:r>
            <a:r>
              <a:rPr lang="vi-VN" sz="32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ây  </a:t>
            </a:r>
            <a:r>
              <a:rPr lang="vi-VN" sz="32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ể </a:t>
            </a:r>
            <a:r>
              <a:rPr lang="vi-VN" sz="32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iền                 vào chỗ trống:</a:t>
            </a:r>
          </a:p>
        </p:txBody>
      </p:sp>
      <p:sp>
        <p:nvSpPr>
          <p:cNvPr id="234514" name="Text Box 18"/>
          <p:cNvSpPr txBox="1">
            <a:spLocks noChangeArrowheads="1"/>
          </p:cNvSpPr>
          <p:nvPr/>
        </p:nvSpPr>
        <p:spPr bwMode="auto">
          <a:xfrm>
            <a:off x="1295400" y="3657600"/>
            <a:ext cx="739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+ ………… bênh vực lẽ phải       </a:t>
            </a:r>
          </a:p>
        </p:txBody>
      </p:sp>
      <p:sp>
        <p:nvSpPr>
          <p:cNvPr id="234515" name="Text Box 19"/>
          <p:cNvSpPr txBox="1">
            <a:spLocks noChangeArrowheads="1"/>
          </p:cNvSpPr>
          <p:nvPr/>
        </p:nvSpPr>
        <p:spPr bwMode="auto">
          <a:xfrm>
            <a:off x="1285875" y="4419600"/>
            <a:ext cx="739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+ khí thế …………       </a:t>
            </a:r>
          </a:p>
        </p:txBody>
      </p:sp>
      <p:sp>
        <p:nvSpPr>
          <p:cNvPr id="234516" name="Text Box 20"/>
          <p:cNvSpPr txBox="1">
            <a:spLocks noChangeArrowheads="1"/>
          </p:cNvSpPr>
          <p:nvPr/>
        </p:nvSpPr>
        <p:spPr bwMode="auto">
          <a:xfrm>
            <a:off x="1285875" y="5257800"/>
            <a:ext cx="739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+ hi sinh  …………     </a:t>
            </a:r>
          </a:p>
        </p:txBody>
      </p:sp>
      <p:sp>
        <p:nvSpPr>
          <p:cNvPr id="234518" name="Text Box 22"/>
          <p:cNvSpPr txBox="1">
            <a:spLocks noChangeArrowheads="1"/>
          </p:cNvSpPr>
          <p:nvPr/>
        </p:nvSpPr>
        <p:spPr bwMode="auto">
          <a:xfrm>
            <a:off x="2590800" y="2544763"/>
            <a:ext cx="1905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0"/>
              </a:spcBef>
              <a:spcAft>
                <a:spcPct val="95000"/>
              </a:spcAft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anh dũng</a:t>
            </a:r>
          </a:p>
        </p:txBody>
      </p:sp>
      <p:sp>
        <p:nvSpPr>
          <p:cNvPr id="234519" name="Text Box 23"/>
          <p:cNvSpPr txBox="1">
            <a:spLocks noChangeArrowheads="1"/>
          </p:cNvSpPr>
          <p:nvPr/>
        </p:nvSpPr>
        <p:spPr bwMode="auto">
          <a:xfrm>
            <a:off x="4419600" y="2543175"/>
            <a:ext cx="1905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0"/>
              </a:spcBef>
              <a:spcAft>
                <a:spcPct val="95000"/>
              </a:spcAft>
            </a:pPr>
            <a:r>
              <a:rPr lang="en-US" sz="3200">
                <a:solidFill>
                  <a:srgbClr val="660033"/>
                </a:solidFill>
                <a:latin typeface="Arial" charset="0"/>
              </a:rPr>
              <a:t>dũng cảm</a:t>
            </a:r>
          </a:p>
        </p:txBody>
      </p:sp>
      <p:sp>
        <p:nvSpPr>
          <p:cNvPr id="234520" name="Text Box 24"/>
          <p:cNvSpPr txBox="1">
            <a:spLocks noChangeArrowheads="1"/>
          </p:cNvSpPr>
          <p:nvPr/>
        </p:nvSpPr>
        <p:spPr bwMode="auto">
          <a:xfrm>
            <a:off x="6410325" y="2547938"/>
            <a:ext cx="204787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0"/>
              </a:spcBef>
              <a:spcAft>
                <a:spcPct val="95000"/>
              </a:spcAft>
            </a:pPr>
            <a:r>
              <a:rPr lang="en-US" sz="3200">
                <a:solidFill>
                  <a:srgbClr val="CC0099"/>
                </a:solidFill>
                <a:latin typeface="Arial" charset="0"/>
              </a:rPr>
              <a:t>dũng mãnh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4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4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3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3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4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4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34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23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4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4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23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4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4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23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417 L -0.30417 0.1604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345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" y="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02 -0.00208 L -0.39271 0.27283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" y="1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5 0.00901 L 0.03333 0.39537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345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1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513" grpId="0"/>
      <p:bldP spid="234514" grpId="0"/>
      <p:bldP spid="234515" grpId="0"/>
      <p:bldP spid="234516" grpId="0"/>
      <p:bldP spid="234518" grpId="0"/>
      <p:bldP spid="234518" grpId="1"/>
      <p:bldP spid="234519" grpId="0"/>
      <p:bldP spid="234519" grpId="1"/>
      <p:bldP spid="234520" grpId="0"/>
      <p:bldP spid="23452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Text Box 2"/>
          <p:cNvSpPr txBox="1">
            <a:spLocks noChangeArrowheads="1"/>
          </p:cNvSpPr>
          <p:nvPr/>
        </p:nvSpPr>
        <p:spPr bwMode="auto">
          <a:xfrm>
            <a:off x="1905000" y="47625"/>
            <a:ext cx="5638800" cy="519113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30000">
                <a:srgbClr val="66008F">
                  <a:alpha val="88600"/>
                </a:srgbClr>
              </a:gs>
              <a:gs pos="64999">
                <a:srgbClr val="BA0066">
                  <a:alpha val="75300"/>
                </a:srgbClr>
              </a:gs>
              <a:gs pos="89999">
                <a:srgbClr val="FF0000">
                  <a:alpha val="65800"/>
                </a:srgbClr>
              </a:gs>
              <a:gs pos="100000">
                <a:srgbClr val="FF82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2800" b="1" i="1" dirty="0">
              <a:solidFill>
                <a:srgbClr val="FFFF00"/>
              </a:solidFill>
              <a:latin typeface="Arial"/>
            </a:endParaRPr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2895600" y="6096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>
                <a:latin typeface="Arial" charset="0"/>
              </a:rPr>
              <a:t>LUYỆN TỪ VÀ CÂU:</a:t>
            </a:r>
          </a:p>
        </p:txBody>
      </p:sp>
      <p:sp>
        <p:nvSpPr>
          <p:cNvPr id="6150" name="WordArt 4"/>
          <p:cNvSpPr>
            <a:spLocks noChangeArrowheads="1" noChangeShapeType="1" noTextEdit="1"/>
          </p:cNvSpPr>
          <p:nvPr/>
        </p:nvSpPr>
        <p:spPr bwMode="auto">
          <a:xfrm>
            <a:off x="2133600" y="1066800"/>
            <a:ext cx="4572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Mở rộng vốn từ: Dũng cảm</a:t>
            </a:r>
          </a:p>
        </p:txBody>
      </p:sp>
      <p:pic>
        <p:nvPicPr>
          <p:cNvPr id="6151" name="Picture 8" descr="flowe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29600" y="0"/>
            <a:ext cx="9144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203" descr="flowe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186" name="Text Box 450"/>
          <p:cNvSpPr txBox="1">
            <a:spLocks noChangeArrowheads="1"/>
          </p:cNvSpPr>
          <p:nvPr/>
        </p:nvSpPr>
        <p:spPr bwMode="auto">
          <a:xfrm>
            <a:off x="-100013" y="1952625"/>
            <a:ext cx="9448801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0"/>
              </a:spcBef>
              <a:spcAft>
                <a:spcPct val="95000"/>
              </a:spcAft>
            </a:pPr>
            <a:r>
              <a:rPr lang="en-US" sz="2600" b="1" u="sng">
                <a:solidFill>
                  <a:srgbClr val="0000FF"/>
                </a:solidFill>
                <a:latin typeface="Arial" charset="0"/>
              </a:rPr>
              <a:t>Bài 4</a:t>
            </a:r>
            <a:r>
              <a:rPr lang="en-US" sz="2600">
                <a:solidFill>
                  <a:srgbClr val="0000FF"/>
                </a:solidFill>
                <a:latin typeface="Arial" charset="0"/>
              </a:rPr>
              <a:t>: Trong các thành ngữ sau, những thành ngữ nào nói về lòng dũng cảm?</a:t>
            </a:r>
          </a:p>
          <a:p>
            <a:pPr algn="ctr"/>
            <a:r>
              <a:rPr lang="en-US" sz="3200">
                <a:solidFill>
                  <a:srgbClr val="660033"/>
                </a:solidFill>
                <a:latin typeface="Arial" charset="0"/>
              </a:rPr>
              <a:t>Ba chìm bảy nổi; vào sinh ra tử; cày sâu cuốc bẩm;</a:t>
            </a:r>
          </a:p>
          <a:p>
            <a:pPr algn="ctr"/>
            <a:r>
              <a:rPr lang="en-US" sz="3200">
                <a:solidFill>
                  <a:srgbClr val="660033"/>
                </a:solidFill>
                <a:latin typeface="Arial" charset="0"/>
              </a:rPr>
              <a:t> gan vàng dạ sắt; nh</a:t>
            </a:r>
            <a:r>
              <a:rPr lang="vi-VN" sz="3200">
                <a:solidFill>
                  <a:srgbClr val="660033"/>
                </a:solidFill>
                <a:latin typeface="Arial" charset="0"/>
              </a:rPr>
              <a:t>ư</a:t>
            </a:r>
            <a:r>
              <a:rPr lang="en-US" sz="3200">
                <a:solidFill>
                  <a:srgbClr val="660033"/>
                </a:solidFill>
                <a:latin typeface="Arial" charset="0"/>
              </a:rPr>
              <a:t>ờng c</a:t>
            </a:r>
            <a:r>
              <a:rPr lang="vi-VN" sz="3200">
                <a:solidFill>
                  <a:srgbClr val="660033"/>
                </a:solidFill>
                <a:latin typeface="Arial" charset="0"/>
              </a:rPr>
              <a:t>ơ</a:t>
            </a:r>
            <a:r>
              <a:rPr lang="en-US" sz="3200">
                <a:solidFill>
                  <a:srgbClr val="660033"/>
                </a:solidFill>
                <a:latin typeface="Arial" charset="0"/>
              </a:rPr>
              <a:t>m sẻ áo; chân lấm tay bùn.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1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Text Box 2"/>
          <p:cNvSpPr txBox="1">
            <a:spLocks noChangeArrowheads="1"/>
          </p:cNvSpPr>
          <p:nvPr/>
        </p:nvSpPr>
        <p:spPr bwMode="auto">
          <a:xfrm>
            <a:off x="1905000" y="47625"/>
            <a:ext cx="5638800" cy="519113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30000">
                <a:srgbClr val="66008F">
                  <a:alpha val="88600"/>
                </a:srgbClr>
              </a:gs>
              <a:gs pos="64999">
                <a:srgbClr val="BA0066">
                  <a:alpha val="75300"/>
                </a:srgbClr>
              </a:gs>
              <a:gs pos="89999">
                <a:srgbClr val="FF0000">
                  <a:alpha val="65800"/>
                </a:srgbClr>
              </a:gs>
              <a:gs pos="100000">
                <a:srgbClr val="FF8200">
                  <a:alpha val="62000"/>
                </a:srgbClr>
              </a:gs>
            </a:gsLst>
            <a:path path="shape">
              <a:fillToRect l="50000" t="50000" r="50000" b="50000"/>
            </a:path>
          </a:gra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2800" b="1" i="1" dirty="0">
              <a:solidFill>
                <a:srgbClr val="FFFF00"/>
              </a:solidFill>
              <a:latin typeface="Arial"/>
            </a:endParaRPr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2895600" y="6096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>
                <a:latin typeface="Arial" charset="0"/>
              </a:rPr>
              <a:t>LUYỆN TỪ VÀ CÂU:</a:t>
            </a:r>
          </a:p>
        </p:txBody>
      </p:sp>
      <p:sp>
        <p:nvSpPr>
          <p:cNvPr id="7174" name="WordArt 4"/>
          <p:cNvSpPr>
            <a:spLocks noChangeArrowheads="1" noChangeShapeType="1" noTextEdit="1"/>
          </p:cNvSpPr>
          <p:nvPr/>
        </p:nvSpPr>
        <p:spPr bwMode="auto">
          <a:xfrm>
            <a:off x="2133600" y="1066800"/>
            <a:ext cx="4572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Mở rộng vốn từ: Dũng cảm</a:t>
            </a:r>
          </a:p>
        </p:txBody>
      </p:sp>
      <p:pic>
        <p:nvPicPr>
          <p:cNvPr id="7175" name="Picture 5" descr="flowe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29600" y="0"/>
            <a:ext cx="9144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6" descr="flowe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0887" name="Text Box 7"/>
          <p:cNvSpPr txBox="1">
            <a:spLocks noChangeArrowheads="1"/>
          </p:cNvSpPr>
          <p:nvPr/>
        </p:nvSpPr>
        <p:spPr bwMode="auto">
          <a:xfrm>
            <a:off x="-100013" y="1952625"/>
            <a:ext cx="9448801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0"/>
              </a:spcBef>
              <a:spcAft>
                <a:spcPct val="95000"/>
              </a:spcAft>
            </a:pPr>
            <a:r>
              <a:rPr lang="en-US" sz="2600" b="1" u="sng">
                <a:solidFill>
                  <a:srgbClr val="0000FF"/>
                </a:solidFill>
                <a:latin typeface="Arial" charset="0"/>
              </a:rPr>
              <a:t>Bài 4</a:t>
            </a:r>
            <a:r>
              <a:rPr lang="en-US" sz="2600">
                <a:solidFill>
                  <a:srgbClr val="0000FF"/>
                </a:solidFill>
                <a:latin typeface="Arial" charset="0"/>
              </a:rPr>
              <a:t>: Trong các thành ngữ sau, những thành ngữ nào nói về lòng dũng cảm?</a:t>
            </a:r>
          </a:p>
          <a:p>
            <a:pPr algn="ctr"/>
            <a:r>
              <a:rPr lang="en-US" sz="3200">
                <a:solidFill>
                  <a:srgbClr val="660033"/>
                </a:solidFill>
                <a:latin typeface="Arial" charset="0"/>
              </a:rPr>
              <a:t>Ba chìm bày nổi; vào sinh ra tử; cày sâu cuốc bẩm;</a:t>
            </a:r>
          </a:p>
          <a:p>
            <a:pPr algn="ctr"/>
            <a:r>
              <a:rPr lang="en-US" sz="3200">
                <a:solidFill>
                  <a:srgbClr val="660033"/>
                </a:solidFill>
                <a:latin typeface="Arial" charset="0"/>
              </a:rPr>
              <a:t> gan vàng dạ sắt; nh</a:t>
            </a:r>
            <a:r>
              <a:rPr lang="vi-VN" sz="3200">
                <a:solidFill>
                  <a:srgbClr val="660033"/>
                </a:solidFill>
                <a:latin typeface="Arial" charset="0"/>
              </a:rPr>
              <a:t>ư</a:t>
            </a:r>
            <a:r>
              <a:rPr lang="en-US" sz="3200">
                <a:solidFill>
                  <a:srgbClr val="660033"/>
                </a:solidFill>
                <a:latin typeface="Arial" charset="0"/>
              </a:rPr>
              <a:t>ờng c</a:t>
            </a:r>
            <a:r>
              <a:rPr lang="vi-VN" sz="3200">
                <a:solidFill>
                  <a:srgbClr val="660033"/>
                </a:solidFill>
                <a:latin typeface="Arial" charset="0"/>
              </a:rPr>
              <a:t>ơ</a:t>
            </a:r>
            <a:r>
              <a:rPr lang="en-US" sz="3200">
                <a:solidFill>
                  <a:srgbClr val="660033"/>
                </a:solidFill>
                <a:latin typeface="Arial" charset="0"/>
              </a:rPr>
              <a:t>m sẻ áo; chân lấm tay bùn.</a:t>
            </a:r>
          </a:p>
        </p:txBody>
      </p:sp>
      <p:sp>
        <p:nvSpPr>
          <p:cNvPr id="250890" name="Text Box 10"/>
          <p:cNvSpPr txBox="1">
            <a:spLocks noChangeArrowheads="1"/>
          </p:cNvSpPr>
          <p:nvPr/>
        </p:nvSpPr>
        <p:spPr bwMode="auto">
          <a:xfrm>
            <a:off x="3238500" y="3124200"/>
            <a:ext cx="2438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0"/>
              </a:spcBef>
              <a:spcAft>
                <a:spcPct val="95000"/>
              </a:spcAft>
            </a:pPr>
            <a:r>
              <a:rPr lang="en-US" sz="3200">
                <a:solidFill>
                  <a:srgbClr val="660033"/>
                </a:solidFill>
                <a:latin typeface="Arial" charset="0"/>
              </a:rPr>
              <a:t>vào sinh ra tử</a:t>
            </a:r>
          </a:p>
        </p:txBody>
      </p:sp>
      <p:sp>
        <p:nvSpPr>
          <p:cNvPr id="250891" name="Text Box 11"/>
          <p:cNvSpPr txBox="1">
            <a:spLocks noChangeArrowheads="1"/>
          </p:cNvSpPr>
          <p:nvPr/>
        </p:nvSpPr>
        <p:spPr bwMode="auto">
          <a:xfrm>
            <a:off x="-128588" y="3614738"/>
            <a:ext cx="3352801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0"/>
              </a:spcBef>
              <a:spcAft>
                <a:spcPct val="95000"/>
              </a:spcAft>
            </a:pPr>
            <a:r>
              <a:rPr lang="en-US" sz="3200">
                <a:solidFill>
                  <a:srgbClr val="660033"/>
                </a:solidFill>
                <a:latin typeface="Arial" charset="0"/>
              </a:rPr>
              <a:t>gan vàng dạ sắt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0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2508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0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0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0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50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104 L 0.17917 0.069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508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4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31 -4.91329E-6 L 0.16875 -0.0025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508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7" grpId="0"/>
      <p:bldP spid="250887" grpId="1"/>
      <p:bldP spid="250890" grpId="0"/>
      <p:bldP spid="250890" grpId="1"/>
      <p:bldP spid="250890" grpId="2"/>
      <p:bldP spid="250891" grpId="0"/>
      <p:bldP spid="250891" grpId="1"/>
      <p:bldP spid="250891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22" name="Picture 2" descr="car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581400"/>
            <a:ext cx="5067300" cy="172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038600" y="1828800"/>
            <a:ext cx="4724400" cy="2362200"/>
            <a:chOff x="2352" y="960"/>
            <a:chExt cx="3408" cy="1056"/>
          </a:xfrm>
        </p:grpSpPr>
        <p:grpSp>
          <p:nvGrpSpPr>
            <p:cNvPr id="8197" name="Group 4"/>
            <p:cNvGrpSpPr>
              <a:grpSpLocks/>
            </p:cNvGrpSpPr>
            <p:nvPr/>
          </p:nvGrpSpPr>
          <p:grpSpPr bwMode="auto">
            <a:xfrm>
              <a:off x="2352" y="960"/>
              <a:ext cx="3408" cy="1056"/>
              <a:chOff x="2304" y="960"/>
              <a:chExt cx="3072" cy="960"/>
            </a:xfrm>
          </p:grpSpPr>
          <p:sp>
            <p:nvSpPr>
              <p:cNvPr id="8199" name="AutoShape 5"/>
              <p:cNvSpPr>
                <a:spLocks/>
              </p:cNvSpPr>
              <p:nvPr/>
            </p:nvSpPr>
            <p:spPr bwMode="auto">
              <a:xfrm>
                <a:off x="2352" y="1008"/>
                <a:ext cx="2784" cy="888"/>
              </a:xfrm>
              <a:prstGeom prst="callout1">
                <a:avLst>
                  <a:gd name="adj1" fmla="val 8106"/>
                  <a:gd name="adj2" fmla="val -1722"/>
                  <a:gd name="adj3" fmla="val 129731"/>
                  <a:gd name="adj4" fmla="val -1722"/>
                </a:avLst>
              </a:prstGeom>
              <a:solidFill>
                <a:srgbClr val="FFFF00"/>
              </a:solidFill>
              <a:ln w="28575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endParaRPr lang="en-US">
                  <a:latin typeface="Arial" charset="0"/>
                </a:endParaRPr>
              </a:p>
            </p:txBody>
          </p:sp>
          <p:sp>
            <p:nvSpPr>
              <p:cNvPr id="8200" name="AutoShape 6"/>
              <p:cNvSpPr>
                <a:spLocks noChangeArrowheads="1"/>
              </p:cNvSpPr>
              <p:nvPr/>
            </p:nvSpPr>
            <p:spPr bwMode="auto">
              <a:xfrm>
                <a:off x="2304" y="960"/>
                <a:ext cx="3072" cy="960"/>
              </a:xfrm>
              <a:prstGeom prst="doubleWave">
                <a:avLst>
                  <a:gd name="adj1" fmla="val 6500"/>
                  <a:gd name="adj2" fmla="val 0"/>
                </a:avLst>
              </a:prstGeom>
              <a:solidFill>
                <a:srgbClr val="FFFF00"/>
              </a:solidFill>
              <a:ln w="28575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8198" name="WordArt 7"/>
            <p:cNvSpPr>
              <a:spLocks noChangeArrowheads="1" noChangeShapeType="1" noTextEdit="1"/>
            </p:cNvSpPr>
            <p:nvPr/>
          </p:nvSpPr>
          <p:spPr bwMode="auto">
            <a:xfrm>
              <a:off x="2640" y="1248"/>
              <a:ext cx="2664" cy="482"/>
            </a:xfrm>
            <a:prstGeom prst="rect">
              <a:avLst/>
            </a:prstGeom>
          </p:spPr>
          <p:txBody>
            <a:bodyPr wrap="none" fromWordArt="1">
              <a:prstTxWarp prst="textDoubleWave1">
                <a:avLst>
                  <a:gd name="adj1" fmla="val 6500"/>
                  <a:gd name="adj2" fmla="val 0"/>
                </a:avLst>
              </a:prstTxWarp>
            </a:bodyPr>
            <a:lstStyle/>
            <a:p>
              <a:pPr algn="ctr"/>
              <a:r>
                <a:rPr lang="vi-VN" sz="3600" b="1" kern="10" spc="-360">
                  <a:ln w="28575">
                    <a:solidFill>
                      <a:srgbClr val="009900"/>
                    </a:solidFill>
                    <a:round/>
                    <a:headEnd/>
                    <a:tailEnd/>
                  </a:ln>
                  <a:solidFill>
                    <a:srgbClr val="FF99FF"/>
                  </a:solidFill>
                  <a:effectLst>
                    <a:outerShdw dist="125724" dir="18900000" algn="ctr" rotWithShape="0">
                      <a:srgbClr val="000099"/>
                    </a:outerShdw>
                  </a:effectLst>
                  <a:latin typeface="Arial"/>
                  <a:cs typeface="Arial"/>
                </a:rPr>
                <a:t>TRÒ CHƠI Ô CHỮ</a:t>
              </a:r>
              <a:endParaRPr lang="en-US" sz="3600" b="1" kern="10" spc="-360">
                <a:ln w="28575">
                  <a:solidFill>
                    <a:srgbClr val="009900"/>
                  </a:solidFill>
                  <a:round/>
                  <a:headEnd/>
                  <a:tailEnd/>
                </a:ln>
                <a:solidFill>
                  <a:srgbClr val="FF99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endParaRPr>
            </a:p>
          </p:txBody>
        </p:sp>
      </p:grpSp>
      <p:pic>
        <p:nvPicPr>
          <p:cNvPr id="235528" name="naruto_level_lose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9677400" y="6172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8948" fill="hold"/>
                                        <p:tgtEl>
                                          <p:spTgt spid="2355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5528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546" name="Picture 2" descr="yociexp122nv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686800" y="1905000"/>
            <a:ext cx="10096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AutoShape 4"/>
          <p:cNvSpPr>
            <a:spLocks noChangeArrowheads="1"/>
          </p:cNvSpPr>
          <p:nvPr/>
        </p:nvSpPr>
        <p:spPr bwMode="auto">
          <a:xfrm>
            <a:off x="4724400" y="8890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00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20" name="AutoShape 5"/>
          <p:cNvSpPr>
            <a:spLocks noChangeArrowheads="1"/>
          </p:cNvSpPr>
          <p:nvPr/>
        </p:nvSpPr>
        <p:spPr bwMode="auto">
          <a:xfrm>
            <a:off x="4724400" y="15748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00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21" name="AutoShape 6"/>
          <p:cNvSpPr>
            <a:spLocks noChangeArrowheads="1"/>
          </p:cNvSpPr>
          <p:nvPr/>
        </p:nvSpPr>
        <p:spPr bwMode="auto">
          <a:xfrm>
            <a:off x="4724400" y="22606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00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22" name="AutoShape 7"/>
          <p:cNvSpPr>
            <a:spLocks noChangeArrowheads="1"/>
          </p:cNvSpPr>
          <p:nvPr/>
        </p:nvSpPr>
        <p:spPr bwMode="auto">
          <a:xfrm>
            <a:off x="4724400" y="29464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00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23" name="AutoShape 8"/>
          <p:cNvSpPr>
            <a:spLocks noChangeArrowheads="1"/>
          </p:cNvSpPr>
          <p:nvPr/>
        </p:nvSpPr>
        <p:spPr bwMode="auto">
          <a:xfrm>
            <a:off x="4724400" y="36322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00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24" name="AutoShape 9"/>
          <p:cNvSpPr>
            <a:spLocks noChangeArrowheads="1"/>
          </p:cNvSpPr>
          <p:nvPr/>
        </p:nvSpPr>
        <p:spPr bwMode="auto">
          <a:xfrm>
            <a:off x="4724400" y="43180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00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25" name="AutoShape 10"/>
          <p:cNvSpPr>
            <a:spLocks noChangeArrowheads="1"/>
          </p:cNvSpPr>
          <p:nvPr/>
        </p:nvSpPr>
        <p:spPr bwMode="auto">
          <a:xfrm>
            <a:off x="4724400" y="50038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00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26" name="AutoShape 11"/>
          <p:cNvSpPr>
            <a:spLocks noChangeArrowheads="1"/>
          </p:cNvSpPr>
          <p:nvPr/>
        </p:nvSpPr>
        <p:spPr bwMode="auto">
          <a:xfrm>
            <a:off x="5422900" y="8636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27" name="AutoShape 12"/>
          <p:cNvSpPr>
            <a:spLocks noChangeArrowheads="1"/>
          </p:cNvSpPr>
          <p:nvPr/>
        </p:nvSpPr>
        <p:spPr bwMode="auto">
          <a:xfrm>
            <a:off x="5422900" y="15494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28" name="AutoShape 13"/>
          <p:cNvSpPr>
            <a:spLocks noChangeArrowheads="1"/>
          </p:cNvSpPr>
          <p:nvPr/>
        </p:nvSpPr>
        <p:spPr bwMode="auto">
          <a:xfrm>
            <a:off x="5422900" y="22352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29" name="AutoShape 14"/>
          <p:cNvSpPr>
            <a:spLocks noChangeArrowheads="1"/>
          </p:cNvSpPr>
          <p:nvPr/>
        </p:nvSpPr>
        <p:spPr bwMode="auto">
          <a:xfrm>
            <a:off x="5422900" y="29210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30" name="AutoShape 15"/>
          <p:cNvSpPr>
            <a:spLocks noChangeArrowheads="1"/>
          </p:cNvSpPr>
          <p:nvPr/>
        </p:nvSpPr>
        <p:spPr bwMode="auto">
          <a:xfrm>
            <a:off x="5422900" y="42926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31" name="AutoShape 16"/>
          <p:cNvSpPr>
            <a:spLocks noChangeArrowheads="1"/>
          </p:cNvSpPr>
          <p:nvPr/>
        </p:nvSpPr>
        <p:spPr bwMode="auto">
          <a:xfrm>
            <a:off x="5422900" y="49784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32" name="AutoShape 17"/>
          <p:cNvSpPr>
            <a:spLocks noChangeArrowheads="1"/>
          </p:cNvSpPr>
          <p:nvPr/>
        </p:nvSpPr>
        <p:spPr bwMode="auto">
          <a:xfrm>
            <a:off x="6134100" y="15367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33" name="AutoShape 18"/>
          <p:cNvSpPr>
            <a:spLocks noChangeArrowheads="1"/>
          </p:cNvSpPr>
          <p:nvPr/>
        </p:nvSpPr>
        <p:spPr bwMode="auto">
          <a:xfrm>
            <a:off x="6134100" y="29083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34" name="AutoShape 19"/>
          <p:cNvSpPr>
            <a:spLocks noChangeArrowheads="1"/>
          </p:cNvSpPr>
          <p:nvPr/>
        </p:nvSpPr>
        <p:spPr bwMode="auto">
          <a:xfrm>
            <a:off x="6134100" y="42799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35" name="AutoShape 20"/>
          <p:cNvSpPr>
            <a:spLocks noChangeArrowheads="1"/>
          </p:cNvSpPr>
          <p:nvPr/>
        </p:nvSpPr>
        <p:spPr bwMode="auto">
          <a:xfrm>
            <a:off x="6134100" y="49657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36" name="AutoShape 21"/>
          <p:cNvSpPr>
            <a:spLocks noChangeArrowheads="1"/>
          </p:cNvSpPr>
          <p:nvPr/>
        </p:nvSpPr>
        <p:spPr bwMode="auto">
          <a:xfrm>
            <a:off x="6845300" y="28956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37" name="AutoShape 22"/>
          <p:cNvSpPr>
            <a:spLocks noChangeArrowheads="1"/>
          </p:cNvSpPr>
          <p:nvPr/>
        </p:nvSpPr>
        <p:spPr bwMode="auto">
          <a:xfrm>
            <a:off x="6845300" y="42672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38" name="AutoShape 23"/>
          <p:cNvSpPr>
            <a:spLocks noChangeArrowheads="1"/>
          </p:cNvSpPr>
          <p:nvPr/>
        </p:nvSpPr>
        <p:spPr bwMode="auto">
          <a:xfrm>
            <a:off x="6845300" y="49530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39" name="AutoShape 24"/>
          <p:cNvSpPr>
            <a:spLocks noChangeArrowheads="1"/>
          </p:cNvSpPr>
          <p:nvPr/>
        </p:nvSpPr>
        <p:spPr bwMode="auto">
          <a:xfrm>
            <a:off x="7531100" y="28956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40" name="AutoShape 25"/>
          <p:cNvSpPr>
            <a:spLocks noChangeArrowheads="1"/>
          </p:cNvSpPr>
          <p:nvPr/>
        </p:nvSpPr>
        <p:spPr bwMode="auto">
          <a:xfrm>
            <a:off x="7531100" y="49530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41" name="AutoShape 26"/>
          <p:cNvSpPr>
            <a:spLocks noChangeArrowheads="1"/>
          </p:cNvSpPr>
          <p:nvPr/>
        </p:nvSpPr>
        <p:spPr bwMode="auto">
          <a:xfrm>
            <a:off x="8216900" y="28956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42" name="AutoShape 27"/>
          <p:cNvSpPr>
            <a:spLocks noChangeArrowheads="1"/>
          </p:cNvSpPr>
          <p:nvPr/>
        </p:nvSpPr>
        <p:spPr bwMode="auto">
          <a:xfrm>
            <a:off x="2667000" y="9144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43" name="AutoShape 28"/>
          <p:cNvSpPr>
            <a:spLocks noChangeArrowheads="1"/>
          </p:cNvSpPr>
          <p:nvPr/>
        </p:nvSpPr>
        <p:spPr bwMode="auto">
          <a:xfrm>
            <a:off x="2667000" y="16002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44" name="AutoShape 29"/>
          <p:cNvSpPr>
            <a:spLocks noChangeArrowheads="1"/>
          </p:cNvSpPr>
          <p:nvPr/>
        </p:nvSpPr>
        <p:spPr bwMode="auto">
          <a:xfrm>
            <a:off x="2667000" y="29718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45" name="AutoShape 30"/>
          <p:cNvSpPr>
            <a:spLocks noChangeArrowheads="1"/>
          </p:cNvSpPr>
          <p:nvPr/>
        </p:nvSpPr>
        <p:spPr bwMode="auto">
          <a:xfrm>
            <a:off x="2667000" y="36576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46" name="AutoShape 31"/>
          <p:cNvSpPr>
            <a:spLocks noChangeArrowheads="1"/>
          </p:cNvSpPr>
          <p:nvPr/>
        </p:nvSpPr>
        <p:spPr bwMode="auto">
          <a:xfrm>
            <a:off x="3352800" y="9144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47" name="AutoShape 32"/>
          <p:cNvSpPr>
            <a:spLocks noChangeArrowheads="1"/>
          </p:cNvSpPr>
          <p:nvPr/>
        </p:nvSpPr>
        <p:spPr bwMode="auto">
          <a:xfrm>
            <a:off x="3352800" y="16002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48" name="AutoShape 33"/>
          <p:cNvSpPr>
            <a:spLocks noChangeArrowheads="1"/>
          </p:cNvSpPr>
          <p:nvPr/>
        </p:nvSpPr>
        <p:spPr bwMode="auto">
          <a:xfrm>
            <a:off x="3352800" y="22860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49" name="AutoShape 34"/>
          <p:cNvSpPr>
            <a:spLocks noChangeArrowheads="1"/>
          </p:cNvSpPr>
          <p:nvPr/>
        </p:nvSpPr>
        <p:spPr bwMode="auto">
          <a:xfrm>
            <a:off x="3352800" y="29718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50" name="AutoShape 35"/>
          <p:cNvSpPr>
            <a:spLocks noChangeArrowheads="1"/>
          </p:cNvSpPr>
          <p:nvPr/>
        </p:nvSpPr>
        <p:spPr bwMode="auto">
          <a:xfrm>
            <a:off x="3352800" y="36576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51" name="AutoShape 36"/>
          <p:cNvSpPr>
            <a:spLocks noChangeArrowheads="1"/>
          </p:cNvSpPr>
          <p:nvPr/>
        </p:nvSpPr>
        <p:spPr bwMode="auto">
          <a:xfrm>
            <a:off x="3352800" y="43434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52" name="AutoShape 37"/>
          <p:cNvSpPr>
            <a:spLocks noChangeArrowheads="1"/>
          </p:cNvSpPr>
          <p:nvPr/>
        </p:nvSpPr>
        <p:spPr bwMode="auto">
          <a:xfrm>
            <a:off x="3352800" y="50292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53" name="AutoShape 38"/>
          <p:cNvSpPr>
            <a:spLocks noChangeArrowheads="1"/>
          </p:cNvSpPr>
          <p:nvPr/>
        </p:nvSpPr>
        <p:spPr bwMode="auto">
          <a:xfrm>
            <a:off x="4038600" y="9017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54" name="AutoShape 39"/>
          <p:cNvSpPr>
            <a:spLocks noChangeArrowheads="1"/>
          </p:cNvSpPr>
          <p:nvPr/>
        </p:nvSpPr>
        <p:spPr bwMode="auto">
          <a:xfrm>
            <a:off x="4038600" y="15875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55" name="AutoShape 40"/>
          <p:cNvSpPr>
            <a:spLocks noChangeArrowheads="1"/>
          </p:cNvSpPr>
          <p:nvPr/>
        </p:nvSpPr>
        <p:spPr bwMode="auto">
          <a:xfrm>
            <a:off x="4038600" y="22733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56" name="AutoShape 41"/>
          <p:cNvSpPr>
            <a:spLocks noChangeArrowheads="1"/>
          </p:cNvSpPr>
          <p:nvPr/>
        </p:nvSpPr>
        <p:spPr bwMode="auto">
          <a:xfrm>
            <a:off x="4038600" y="29591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57" name="AutoShape 42"/>
          <p:cNvSpPr>
            <a:spLocks noChangeArrowheads="1"/>
          </p:cNvSpPr>
          <p:nvPr/>
        </p:nvSpPr>
        <p:spPr bwMode="auto">
          <a:xfrm>
            <a:off x="4038600" y="36449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58" name="AutoShape 43"/>
          <p:cNvSpPr>
            <a:spLocks noChangeArrowheads="1"/>
          </p:cNvSpPr>
          <p:nvPr/>
        </p:nvSpPr>
        <p:spPr bwMode="auto">
          <a:xfrm>
            <a:off x="4038600" y="43307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59" name="AutoShape 44"/>
          <p:cNvSpPr>
            <a:spLocks noChangeArrowheads="1"/>
          </p:cNvSpPr>
          <p:nvPr/>
        </p:nvSpPr>
        <p:spPr bwMode="auto">
          <a:xfrm>
            <a:off x="4038600" y="50165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60" name="AutoShape 46"/>
          <p:cNvSpPr>
            <a:spLocks noChangeArrowheads="1"/>
          </p:cNvSpPr>
          <p:nvPr/>
        </p:nvSpPr>
        <p:spPr bwMode="auto">
          <a:xfrm>
            <a:off x="1968500" y="15621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61" name="AutoShape 47"/>
          <p:cNvSpPr>
            <a:spLocks noChangeArrowheads="1"/>
          </p:cNvSpPr>
          <p:nvPr/>
        </p:nvSpPr>
        <p:spPr bwMode="auto">
          <a:xfrm>
            <a:off x="1968500" y="36195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62" name="AutoShape 48"/>
          <p:cNvSpPr>
            <a:spLocks noChangeArrowheads="1"/>
          </p:cNvSpPr>
          <p:nvPr/>
        </p:nvSpPr>
        <p:spPr bwMode="auto">
          <a:xfrm>
            <a:off x="6121400" y="22479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600">
              <a:solidFill>
                <a:schemeClr val="accent2"/>
              </a:solidFill>
              <a:latin typeface="Arial" charset="0"/>
            </a:endParaRP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2667000" y="863600"/>
            <a:ext cx="3441700" cy="736600"/>
            <a:chOff x="1296" y="544"/>
            <a:chExt cx="2168" cy="464"/>
          </a:xfrm>
        </p:grpSpPr>
        <p:sp>
          <p:nvSpPr>
            <p:cNvPr id="9333" name="AutoShape 51"/>
            <p:cNvSpPr>
              <a:spLocks noChangeArrowheads="1"/>
            </p:cNvSpPr>
            <p:nvPr/>
          </p:nvSpPr>
          <p:spPr bwMode="auto">
            <a:xfrm>
              <a:off x="2592" y="560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00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FF0000"/>
                  </a:solidFill>
                  <a:latin typeface="Arial" charset="0"/>
                </a:rPr>
                <a:t>D</a:t>
              </a:r>
            </a:p>
          </p:txBody>
        </p:sp>
        <p:sp>
          <p:nvSpPr>
            <p:cNvPr id="9334" name="AutoShape 52"/>
            <p:cNvSpPr>
              <a:spLocks noChangeArrowheads="1"/>
            </p:cNvSpPr>
            <p:nvPr/>
          </p:nvSpPr>
          <p:spPr bwMode="auto">
            <a:xfrm>
              <a:off x="3032" y="544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Ạ</a:t>
              </a:r>
            </a:p>
          </p:txBody>
        </p:sp>
        <p:sp>
          <p:nvSpPr>
            <p:cNvPr id="9335" name="AutoShape 53"/>
            <p:cNvSpPr>
              <a:spLocks noChangeArrowheads="1"/>
            </p:cNvSpPr>
            <p:nvPr/>
          </p:nvSpPr>
          <p:spPr bwMode="auto">
            <a:xfrm>
              <a:off x="1296" y="576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G</a:t>
              </a:r>
            </a:p>
          </p:txBody>
        </p:sp>
        <p:sp>
          <p:nvSpPr>
            <p:cNvPr id="9336" name="AutoShape 54"/>
            <p:cNvSpPr>
              <a:spLocks noChangeArrowheads="1"/>
            </p:cNvSpPr>
            <p:nvPr/>
          </p:nvSpPr>
          <p:spPr bwMode="auto">
            <a:xfrm>
              <a:off x="1728" y="576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9337" name="AutoShape 55"/>
            <p:cNvSpPr>
              <a:spLocks noChangeArrowheads="1"/>
            </p:cNvSpPr>
            <p:nvPr/>
          </p:nvSpPr>
          <p:spPr bwMode="auto">
            <a:xfrm>
              <a:off x="2160" y="568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N</a:t>
              </a:r>
            </a:p>
          </p:txBody>
        </p:sp>
      </p:grp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3352800" y="4267200"/>
            <a:ext cx="4178300" cy="762000"/>
            <a:chOff x="1728" y="2688"/>
            <a:chExt cx="2632" cy="480"/>
          </a:xfrm>
        </p:grpSpPr>
        <p:sp>
          <p:nvSpPr>
            <p:cNvPr id="9327" name="AutoShape 57"/>
            <p:cNvSpPr>
              <a:spLocks noChangeArrowheads="1"/>
            </p:cNvSpPr>
            <p:nvPr/>
          </p:nvSpPr>
          <p:spPr bwMode="auto">
            <a:xfrm>
              <a:off x="2592" y="2720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00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FF0000"/>
                  </a:solidFill>
                  <a:latin typeface="Arial" charset="0"/>
                </a:rPr>
                <a:t>Ả</a:t>
              </a:r>
            </a:p>
          </p:txBody>
        </p:sp>
        <p:sp>
          <p:nvSpPr>
            <p:cNvPr id="9328" name="AutoShape 58"/>
            <p:cNvSpPr>
              <a:spLocks noChangeArrowheads="1"/>
            </p:cNvSpPr>
            <p:nvPr/>
          </p:nvSpPr>
          <p:spPr bwMode="auto">
            <a:xfrm>
              <a:off x="3032" y="2704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9329" name="AutoShape 59"/>
            <p:cNvSpPr>
              <a:spLocks noChangeArrowheads="1"/>
            </p:cNvSpPr>
            <p:nvPr/>
          </p:nvSpPr>
          <p:spPr bwMode="auto">
            <a:xfrm>
              <a:off x="3480" y="2696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Ả</a:t>
              </a:r>
            </a:p>
          </p:txBody>
        </p:sp>
        <p:sp>
          <p:nvSpPr>
            <p:cNvPr id="9330" name="AutoShape 60"/>
            <p:cNvSpPr>
              <a:spLocks noChangeArrowheads="1"/>
            </p:cNvSpPr>
            <p:nvPr/>
          </p:nvSpPr>
          <p:spPr bwMode="auto">
            <a:xfrm>
              <a:off x="3928" y="2688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M</a:t>
              </a:r>
            </a:p>
          </p:txBody>
        </p:sp>
        <p:sp>
          <p:nvSpPr>
            <p:cNvPr id="9331" name="AutoShape 61"/>
            <p:cNvSpPr>
              <a:spLocks noChangeArrowheads="1"/>
            </p:cNvSpPr>
            <p:nvPr/>
          </p:nvSpPr>
          <p:spPr bwMode="auto">
            <a:xfrm>
              <a:off x="1728" y="2736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Q</a:t>
              </a:r>
            </a:p>
          </p:txBody>
        </p:sp>
        <p:sp>
          <p:nvSpPr>
            <p:cNvPr id="9332" name="AutoShape 62"/>
            <p:cNvSpPr>
              <a:spLocks noChangeArrowheads="1"/>
            </p:cNvSpPr>
            <p:nvPr/>
          </p:nvSpPr>
          <p:spPr bwMode="auto">
            <a:xfrm>
              <a:off x="2160" y="2728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U</a:t>
              </a:r>
            </a:p>
          </p:txBody>
        </p:sp>
      </p:grpSp>
      <p:grpSp>
        <p:nvGrpSpPr>
          <p:cNvPr id="4" name="Group 63"/>
          <p:cNvGrpSpPr>
            <a:grpSpLocks/>
          </p:cNvGrpSpPr>
          <p:nvPr/>
        </p:nvGrpSpPr>
        <p:grpSpPr bwMode="auto">
          <a:xfrm>
            <a:off x="3352800" y="4953000"/>
            <a:ext cx="4864100" cy="762000"/>
            <a:chOff x="1728" y="3120"/>
            <a:chExt cx="3064" cy="480"/>
          </a:xfrm>
        </p:grpSpPr>
        <p:sp>
          <p:nvSpPr>
            <p:cNvPr id="9320" name="AutoShape 64"/>
            <p:cNvSpPr>
              <a:spLocks noChangeArrowheads="1"/>
            </p:cNvSpPr>
            <p:nvPr/>
          </p:nvSpPr>
          <p:spPr bwMode="auto">
            <a:xfrm>
              <a:off x="2592" y="3152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00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FF0000"/>
                  </a:solidFill>
                  <a:latin typeface="Arial" charset="0"/>
                </a:rPr>
                <a:t>M</a:t>
              </a:r>
            </a:p>
          </p:txBody>
        </p:sp>
        <p:sp>
          <p:nvSpPr>
            <p:cNvPr id="9321" name="AutoShape 65"/>
            <p:cNvSpPr>
              <a:spLocks noChangeArrowheads="1"/>
            </p:cNvSpPr>
            <p:nvPr/>
          </p:nvSpPr>
          <p:spPr bwMode="auto">
            <a:xfrm>
              <a:off x="3032" y="3136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Đ</a:t>
              </a:r>
            </a:p>
          </p:txBody>
        </p:sp>
        <p:sp>
          <p:nvSpPr>
            <p:cNvPr id="9322" name="AutoShape 66"/>
            <p:cNvSpPr>
              <a:spLocks noChangeArrowheads="1"/>
            </p:cNvSpPr>
            <p:nvPr/>
          </p:nvSpPr>
          <p:spPr bwMode="auto">
            <a:xfrm>
              <a:off x="3480" y="3128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Ồ</a:t>
              </a:r>
            </a:p>
          </p:txBody>
        </p:sp>
        <p:sp>
          <p:nvSpPr>
            <p:cNvPr id="9323" name="AutoShape 67"/>
            <p:cNvSpPr>
              <a:spLocks noChangeArrowheads="1"/>
            </p:cNvSpPr>
            <p:nvPr/>
          </p:nvSpPr>
          <p:spPr bwMode="auto">
            <a:xfrm>
              <a:off x="3928" y="3120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9324" name="AutoShape 68"/>
            <p:cNvSpPr>
              <a:spLocks noChangeArrowheads="1"/>
            </p:cNvSpPr>
            <p:nvPr/>
          </p:nvSpPr>
          <p:spPr bwMode="auto">
            <a:xfrm>
              <a:off x="4360" y="3120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G</a:t>
              </a:r>
            </a:p>
          </p:txBody>
        </p:sp>
        <p:sp>
          <p:nvSpPr>
            <p:cNvPr id="9325" name="AutoShape 69"/>
            <p:cNvSpPr>
              <a:spLocks noChangeArrowheads="1"/>
            </p:cNvSpPr>
            <p:nvPr/>
          </p:nvSpPr>
          <p:spPr bwMode="auto">
            <a:xfrm>
              <a:off x="1728" y="3168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K</a:t>
              </a:r>
            </a:p>
          </p:txBody>
        </p:sp>
        <p:sp>
          <p:nvSpPr>
            <p:cNvPr id="9326" name="AutoShape 70"/>
            <p:cNvSpPr>
              <a:spLocks noChangeArrowheads="1"/>
            </p:cNvSpPr>
            <p:nvPr/>
          </p:nvSpPr>
          <p:spPr bwMode="auto">
            <a:xfrm>
              <a:off x="2160" y="3160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I</a:t>
              </a:r>
            </a:p>
          </p:txBody>
        </p:sp>
      </p:grpSp>
      <p:grpSp>
        <p:nvGrpSpPr>
          <p:cNvPr id="5" name="Group 71"/>
          <p:cNvGrpSpPr>
            <a:grpSpLocks/>
          </p:cNvGrpSpPr>
          <p:nvPr/>
        </p:nvGrpSpPr>
        <p:grpSpPr bwMode="auto">
          <a:xfrm>
            <a:off x="1981200" y="1524000"/>
            <a:ext cx="4851400" cy="749300"/>
            <a:chOff x="856" y="968"/>
            <a:chExt cx="3056" cy="472"/>
          </a:xfrm>
        </p:grpSpPr>
        <p:sp>
          <p:nvSpPr>
            <p:cNvPr id="9313" name="AutoShape 72"/>
            <p:cNvSpPr>
              <a:spLocks noChangeArrowheads="1"/>
            </p:cNvSpPr>
            <p:nvPr/>
          </p:nvSpPr>
          <p:spPr bwMode="auto">
            <a:xfrm>
              <a:off x="2592" y="992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00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FF0000"/>
                  </a:solidFill>
                  <a:latin typeface="Arial" charset="0"/>
                </a:rPr>
                <a:t>Ũ</a:t>
              </a:r>
            </a:p>
          </p:txBody>
        </p:sp>
        <p:sp>
          <p:nvSpPr>
            <p:cNvPr id="9314" name="AutoShape 73"/>
            <p:cNvSpPr>
              <a:spLocks noChangeArrowheads="1"/>
            </p:cNvSpPr>
            <p:nvPr/>
          </p:nvSpPr>
          <p:spPr bwMode="auto">
            <a:xfrm>
              <a:off x="3032" y="976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9315" name="AutoShape 74"/>
            <p:cNvSpPr>
              <a:spLocks noChangeArrowheads="1"/>
            </p:cNvSpPr>
            <p:nvPr/>
          </p:nvSpPr>
          <p:spPr bwMode="auto">
            <a:xfrm>
              <a:off x="3480" y="968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G</a:t>
              </a:r>
            </a:p>
          </p:txBody>
        </p:sp>
        <p:sp>
          <p:nvSpPr>
            <p:cNvPr id="9316" name="AutoShape 75"/>
            <p:cNvSpPr>
              <a:spLocks noChangeArrowheads="1"/>
            </p:cNvSpPr>
            <p:nvPr/>
          </p:nvSpPr>
          <p:spPr bwMode="auto">
            <a:xfrm>
              <a:off x="1296" y="1008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9317" name="AutoShape 76"/>
            <p:cNvSpPr>
              <a:spLocks noChangeArrowheads="1"/>
            </p:cNvSpPr>
            <p:nvPr/>
          </p:nvSpPr>
          <p:spPr bwMode="auto">
            <a:xfrm>
              <a:off x="1728" y="1008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H</a:t>
              </a:r>
            </a:p>
          </p:txBody>
        </p:sp>
        <p:sp>
          <p:nvSpPr>
            <p:cNvPr id="9318" name="AutoShape 77"/>
            <p:cNvSpPr>
              <a:spLocks noChangeArrowheads="1"/>
            </p:cNvSpPr>
            <p:nvPr/>
          </p:nvSpPr>
          <p:spPr bwMode="auto">
            <a:xfrm>
              <a:off x="2160" y="1000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D</a:t>
              </a:r>
            </a:p>
          </p:txBody>
        </p:sp>
        <p:sp>
          <p:nvSpPr>
            <p:cNvPr id="9319" name="AutoShape 78"/>
            <p:cNvSpPr>
              <a:spLocks noChangeArrowheads="1"/>
            </p:cNvSpPr>
            <p:nvPr/>
          </p:nvSpPr>
          <p:spPr bwMode="auto">
            <a:xfrm>
              <a:off x="856" y="984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A</a:t>
              </a:r>
            </a:p>
          </p:txBody>
        </p:sp>
      </p:grpSp>
      <p:sp>
        <p:nvSpPr>
          <p:cNvPr id="9267" name="AutoShape 80"/>
          <p:cNvSpPr>
            <a:spLocks noChangeArrowheads="1"/>
          </p:cNvSpPr>
          <p:nvPr/>
        </p:nvSpPr>
        <p:spPr bwMode="auto">
          <a:xfrm>
            <a:off x="4724400" y="36322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00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FF0000"/>
                </a:solidFill>
                <a:latin typeface="Arial" charset="0"/>
              </a:rPr>
              <a:t>C</a:t>
            </a:r>
          </a:p>
        </p:txBody>
      </p:sp>
      <p:sp>
        <p:nvSpPr>
          <p:cNvPr id="9268" name="AutoShape 81"/>
          <p:cNvSpPr>
            <a:spLocks noChangeArrowheads="1"/>
          </p:cNvSpPr>
          <p:nvPr/>
        </p:nvSpPr>
        <p:spPr bwMode="auto">
          <a:xfrm>
            <a:off x="2667000" y="36576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N</a:t>
            </a:r>
          </a:p>
        </p:txBody>
      </p:sp>
      <p:sp>
        <p:nvSpPr>
          <p:cNvPr id="9269" name="AutoShape 82"/>
          <p:cNvSpPr>
            <a:spLocks noChangeArrowheads="1"/>
          </p:cNvSpPr>
          <p:nvPr/>
        </p:nvSpPr>
        <p:spPr bwMode="auto">
          <a:xfrm>
            <a:off x="3352800" y="36576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G</a:t>
            </a:r>
          </a:p>
        </p:txBody>
      </p:sp>
      <p:sp>
        <p:nvSpPr>
          <p:cNvPr id="9270" name="AutoShape 83"/>
          <p:cNvSpPr>
            <a:spLocks noChangeArrowheads="1"/>
          </p:cNvSpPr>
          <p:nvPr/>
        </p:nvSpPr>
        <p:spPr bwMode="auto">
          <a:xfrm>
            <a:off x="4038600" y="36449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Ó</a:t>
            </a:r>
          </a:p>
        </p:txBody>
      </p:sp>
      <p:sp>
        <p:nvSpPr>
          <p:cNvPr id="9271" name="AutoShape 84"/>
          <p:cNvSpPr>
            <a:spLocks noChangeArrowheads="1"/>
          </p:cNvSpPr>
          <p:nvPr/>
        </p:nvSpPr>
        <p:spPr bwMode="auto">
          <a:xfrm>
            <a:off x="1247775" y="3643313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G</a:t>
            </a:r>
          </a:p>
        </p:txBody>
      </p:sp>
      <p:sp>
        <p:nvSpPr>
          <p:cNvPr id="9272" name="AutoShape 85"/>
          <p:cNvSpPr>
            <a:spLocks noChangeArrowheads="1"/>
          </p:cNvSpPr>
          <p:nvPr/>
        </p:nvSpPr>
        <p:spPr bwMode="auto">
          <a:xfrm>
            <a:off x="1968500" y="36195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A</a:t>
            </a:r>
          </a:p>
        </p:txBody>
      </p:sp>
      <p:grpSp>
        <p:nvGrpSpPr>
          <p:cNvPr id="6" name="Group 86"/>
          <p:cNvGrpSpPr>
            <a:grpSpLocks/>
          </p:cNvGrpSpPr>
          <p:nvPr/>
        </p:nvGrpSpPr>
        <p:grpSpPr bwMode="auto">
          <a:xfrm>
            <a:off x="3352800" y="2209800"/>
            <a:ext cx="3454400" cy="736600"/>
            <a:chOff x="1728" y="1408"/>
            <a:chExt cx="2176" cy="464"/>
          </a:xfrm>
        </p:grpSpPr>
        <p:sp>
          <p:nvSpPr>
            <p:cNvPr id="9308" name="AutoShape 87"/>
            <p:cNvSpPr>
              <a:spLocks noChangeArrowheads="1"/>
            </p:cNvSpPr>
            <p:nvPr/>
          </p:nvSpPr>
          <p:spPr bwMode="auto">
            <a:xfrm>
              <a:off x="2592" y="1424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00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FF0000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9309" name="AutoShape 88"/>
            <p:cNvSpPr>
              <a:spLocks noChangeArrowheads="1"/>
            </p:cNvSpPr>
            <p:nvPr/>
          </p:nvSpPr>
          <p:spPr bwMode="auto">
            <a:xfrm>
              <a:off x="3032" y="1408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H</a:t>
              </a:r>
            </a:p>
          </p:txBody>
        </p:sp>
        <p:sp>
          <p:nvSpPr>
            <p:cNvPr id="9310" name="AutoShape 89"/>
            <p:cNvSpPr>
              <a:spLocks noChangeArrowheads="1"/>
            </p:cNvSpPr>
            <p:nvPr/>
          </p:nvSpPr>
          <p:spPr bwMode="auto">
            <a:xfrm>
              <a:off x="1728" y="1440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66"/>
                  </a:solidFill>
                  <a:latin typeface="Arial" charset="0"/>
                </a:rPr>
                <a:t>G</a:t>
              </a:r>
            </a:p>
          </p:txBody>
        </p:sp>
        <p:sp>
          <p:nvSpPr>
            <p:cNvPr id="9311" name="AutoShape 90"/>
            <p:cNvSpPr>
              <a:spLocks noChangeArrowheads="1"/>
            </p:cNvSpPr>
            <p:nvPr/>
          </p:nvSpPr>
          <p:spPr bwMode="auto">
            <a:xfrm>
              <a:off x="2160" y="1432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99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9312" name="AutoShape 91"/>
            <p:cNvSpPr>
              <a:spLocks noChangeArrowheads="1"/>
            </p:cNvSpPr>
            <p:nvPr/>
          </p:nvSpPr>
          <p:spPr bwMode="auto">
            <a:xfrm>
              <a:off x="3472" y="1416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>
                  <a:solidFill>
                    <a:srgbClr val="000066"/>
                  </a:solidFill>
                  <a:latin typeface="Arial" charset="0"/>
                </a:rPr>
                <a:t>Á</a:t>
              </a:r>
            </a:p>
          </p:txBody>
        </p:sp>
      </p:grpSp>
      <p:grpSp>
        <p:nvGrpSpPr>
          <p:cNvPr id="7" name="Group 92"/>
          <p:cNvGrpSpPr>
            <a:grpSpLocks/>
          </p:cNvGrpSpPr>
          <p:nvPr/>
        </p:nvGrpSpPr>
        <p:grpSpPr bwMode="auto">
          <a:xfrm>
            <a:off x="8305800" y="2057400"/>
            <a:ext cx="685800" cy="4800600"/>
            <a:chOff x="2112" y="336"/>
            <a:chExt cx="432" cy="3024"/>
          </a:xfrm>
        </p:grpSpPr>
        <p:sp>
          <p:nvSpPr>
            <p:cNvPr id="9301" name="AutoShape 93"/>
            <p:cNvSpPr>
              <a:spLocks noChangeArrowheads="1"/>
            </p:cNvSpPr>
            <p:nvPr/>
          </p:nvSpPr>
          <p:spPr bwMode="auto">
            <a:xfrm>
              <a:off x="2112" y="336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00FF00"/>
            </a:solidFill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 b="1">
                  <a:solidFill>
                    <a:srgbClr val="FF0000"/>
                  </a:solidFill>
                  <a:latin typeface="Arial" charset="0"/>
                </a:rPr>
                <a:t>D</a:t>
              </a:r>
            </a:p>
          </p:txBody>
        </p:sp>
        <p:sp>
          <p:nvSpPr>
            <p:cNvPr id="9302" name="AutoShape 94"/>
            <p:cNvSpPr>
              <a:spLocks noChangeArrowheads="1"/>
            </p:cNvSpPr>
            <p:nvPr/>
          </p:nvSpPr>
          <p:spPr bwMode="auto">
            <a:xfrm>
              <a:off x="2112" y="768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00FF00"/>
            </a:solidFill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 b="1">
                  <a:solidFill>
                    <a:srgbClr val="FF0000"/>
                  </a:solidFill>
                  <a:latin typeface="Arial" charset="0"/>
                </a:rPr>
                <a:t>Ũ</a:t>
              </a:r>
            </a:p>
          </p:txBody>
        </p:sp>
        <p:sp>
          <p:nvSpPr>
            <p:cNvPr id="9303" name="AutoShape 95"/>
            <p:cNvSpPr>
              <a:spLocks noChangeArrowheads="1"/>
            </p:cNvSpPr>
            <p:nvPr/>
          </p:nvSpPr>
          <p:spPr bwMode="auto">
            <a:xfrm>
              <a:off x="2112" y="1200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00FF00"/>
            </a:solidFill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 b="1">
                  <a:solidFill>
                    <a:srgbClr val="FF0000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9304" name="AutoShape 96"/>
            <p:cNvSpPr>
              <a:spLocks noChangeArrowheads="1"/>
            </p:cNvSpPr>
            <p:nvPr/>
          </p:nvSpPr>
          <p:spPr bwMode="auto">
            <a:xfrm>
              <a:off x="2112" y="1632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00FF00"/>
            </a:solidFill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 b="1">
                  <a:solidFill>
                    <a:srgbClr val="FF0000"/>
                  </a:solidFill>
                  <a:latin typeface="Arial" charset="0"/>
                </a:rPr>
                <a:t>G</a:t>
              </a:r>
            </a:p>
          </p:txBody>
        </p:sp>
        <p:sp>
          <p:nvSpPr>
            <p:cNvPr id="9305" name="AutoShape 97"/>
            <p:cNvSpPr>
              <a:spLocks noChangeArrowheads="1"/>
            </p:cNvSpPr>
            <p:nvPr/>
          </p:nvSpPr>
          <p:spPr bwMode="auto">
            <a:xfrm>
              <a:off x="2112" y="2064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00FF00"/>
            </a:solidFill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 b="1">
                  <a:solidFill>
                    <a:srgbClr val="FF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9306" name="AutoShape 98"/>
            <p:cNvSpPr>
              <a:spLocks noChangeArrowheads="1"/>
            </p:cNvSpPr>
            <p:nvPr/>
          </p:nvSpPr>
          <p:spPr bwMode="auto">
            <a:xfrm>
              <a:off x="2112" y="2496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00FF00"/>
            </a:solidFill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 b="1">
                  <a:solidFill>
                    <a:srgbClr val="FF0000"/>
                  </a:solidFill>
                  <a:latin typeface="Arial" charset="0"/>
                </a:rPr>
                <a:t>Ả</a:t>
              </a:r>
            </a:p>
          </p:txBody>
        </p:sp>
        <p:sp>
          <p:nvSpPr>
            <p:cNvPr id="9307" name="AutoShape 99"/>
            <p:cNvSpPr>
              <a:spLocks noChangeArrowheads="1"/>
            </p:cNvSpPr>
            <p:nvPr/>
          </p:nvSpPr>
          <p:spPr bwMode="auto">
            <a:xfrm>
              <a:off x="2112" y="2928"/>
              <a:ext cx="432" cy="432"/>
            </a:xfrm>
            <a:prstGeom prst="octagon">
              <a:avLst>
                <a:gd name="adj" fmla="val 29287"/>
              </a:avLst>
            </a:prstGeom>
            <a:solidFill>
              <a:srgbClr val="00FF00"/>
            </a:solidFill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3200" b="1">
                  <a:solidFill>
                    <a:srgbClr val="FF0000"/>
                  </a:solidFill>
                  <a:latin typeface="Arial" charset="0"/>
                </a:rPr>
                <a:t>M</a:t>
              </a:r>
            </a:p>
          </p:txBody>
        </p:sp>
      </p:grpSp>
      <p:pic>
        <p:nvPicPr>
          <p:cNvPr id="236644" name="Picture 100" descr="7_md_wht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667000" y="5105400"/>
            <a:ext cx="476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6645" name="Picture 101" descr="1_md_wht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981200" y="457200"/>
            <a:ext cx="4191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6646" name="Picture 102" descr="2_md_wht">
            <a:hlinkClick r:id="rId10" action="ppaction://hlinksldjump"/>
          </p:cNvPr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447800" y="1371600"/>
            <a:ext cx="4000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6647" name="Picture 103" descr="3_md_wht">
            <a:hlinkClick r:id="rId12" action="ppaction://hlinksldjump"/>
          </p:cNvPr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295400" y="2133600"/>
            <a:ext cx="5334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79" name="Picture 104" descr="4_md_wht">
            <a:hlinkClick r:id="rId14" action="ppaction://hlinksldjump"/>
          </p:cNvPr>
          <p:cNvPicPr>
            <a:picLocks noChangeAspect="1" noChangeArrowheads="1" noCrop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28600" y="2819400"/>
            <a:ext cx="4000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80" name="Picture 105" descr="5_md_wht">
            <a:hlinkClick r:id="rId16" action="ppaction://hlinksldjump"/>
          </p:cNvPr>
          <p:cNvPicPr>
            <a:picLocks noChangeAspect="1" noChangeArrowheads="1" noCrop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62000" y="3657600"/>
            <a:ext cx="4000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6650" name="Picture 106" descr="6_md_wht">
            <a:hlinkClick r:id="rId18" action="ppaction://hlinksldjump"/>
          </p:cNvPr>
          <p:cNvPicPr>
            <a:picLocks noChangeAspect="1" noChangeArrowheads="1" noCrop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2667000" y="4495800"/>
            <a:ext cx="4762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6651" name="Sleeping-Child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20"/>
          <a:srcRect/>
          <a:stretch>
            <a:fillRect/>
          </a:stretch>
        </p:blipFill>
        <p:spPr bwMode="auto">
          <a:xfrm>
            <a:off x="99060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83" name="AutoShape 109"/>
          <p:cNvSpPr>
            <a:spLocks noChangeArrowheads="1"/>
          </p:cNvSpPr>
          <p:nvPr/>
        </p:nvSpPr>
        <p:spPr bwMode="auto">
          <a:xfrm>
            <a:off x="4724400" y="29464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00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FF0000"/>
                </a:solidFill>
                <a:latin typeface="Arial" charset="0"/>
              </a:rPr>
              <a:t>G</a:t>
            </a:r>
          </a:p>
        </p:txBody>
      </p:sp>
      <p:sp>
        <p:nvSpPr>
          <p:cNvPr id="9284" name="AutoShape 110"/>
          <p:cNvSpPr>
            <a:spLocks noChangeArrowheads="1"/>
          </p:cNvSpPr>
          <p:nvPr/>
        </p:nvSpPr>
        <p:spPr bwMode="auto">
          <a:xfrm>
            <a:off x="5422900" y="29210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D</a:t>
            </a:r>
          </a:p>
        </p:txBody>
      </p:sp>
      <p:sp>
        <p:nvSpPr>
          <p:cNvPr id="9285" name="AutoShape 111"/>
          <p:cNvSpPr>
            <a:spLocks noChangeArrowheads="1"/>
          </p:cNvSpPr>
          <p:nvPr/>
        </p:nvSpPr>
        <p:spPr bwMode="auto">
          <a:xfrm>
            <a:off x="6134100" y="29083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A</a:t>
            </a:r>
          </a:p>
        </p:txBody>
      </p:sp>
      <p:sp>
        <p:nvSpPr>
          <p:cNvPr id="9286" name="AutoShape 112"/>
          <p:cNvSpPr>
            <a:spLocks noChangeArrowheads="1"/>
          </p:cNvSpPr>
          <p:nvPr/>
        </p:nvSpPr>
        <p:spPr bwMode="auto">
          <a:xfrm>
            <a:off x="6845300" y="28956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S</a:t>
            </a:r>
          </a:p>
        </p:txBody>
      </p:sp>
      <p:sp>
        <p:nvSpPr>
          <p:cNvPr id="9287" name="AutoShape 113"/>
          <p:cNvSpPr>
            <a:spLocks noChangeArrowheads="1"/>
          </p:cNvSpPr>
          <p:nvPr/>
        </p:nvSpPr>
        <p:spPr bwMode="auto">
          <a:xfrm>
            <a:off x="7543800" y="28956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66"/>
                </a:solidFill>
                <a:latin typeface="Arial" charset="0"/>
              </a:rPr>
              <a:t>Ắ</a:t>
            </a:r>
          </a:p>
        </p:txBody>
      </p:sp>
      <p:sp>
        <p:nvSpPr>
          <p:cNvPr id="9288" name="AutoShape 114"/>
          <p:cNvSpPr>
            <a:spLocks noChangeArrowheads="1"/>
          </p:cNvSpPr>
          <p:nvPr/>
        </p:nvSpPr>
        <p:spPr bwMode="auto">
          <a:xfrm>
            <a:off x="8216900" y="28956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T</a:t>
            </a:r>
          </a:p>
        </p:txBody>
      </p:sp>
      <p:sp>
        <p:nvSpPr>
          <p:cNvPr id="9289" name="AutoShape 115"/>
          <p:cNvSpPr>
            <a:spLocks noChangeArrowheads="1"/>
          </p:cNvSpPr>
          <p:nvPr/>
        </p:nvSpPr>
        <p:spPr bwMode="auto">
          <a:xfrm>
            <a:off x="2667000" y="29718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V</a:t>
            </a:r>
          </a:p>
        </p:txBody>
      </p:sp>
      <p:sp>
        <p:nvSpPr>
          <p:cNvPr id="9290" name="AutoShape 116"/>
          <p:cNvSpPr>
            <a:spLocks noChangeArrowheads="1"/>
          </p:cNvSpPr>
          <p:nvPr/>
        </p:nvSpPr>
        <p:spPr bwMode="auto">
          <a:xfrm>
            <a:off x="3352800" y="29718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66"/>
                </a:solidFill>
                <a:latin typeface="Arial" charset="0"/>
              </a:rPr>
              <a:t>À</a:t>
            </a:r>
          </a:p>
        </p:txBody>
      </p:sp>
      <p:sp>
        <p:nvSpPr>
          <p:cNvPr id="9291" name="AutoShape 117"/>
          <p:cNvSpPr>
            <a:spLocks noChangeArrowheads="1"/>
          </p:cNvSpPr>
          <p:nvPr/>
        </p:nvSpPr>
        <p:spPr bwMode="auto">
          <a:xfrm>
            <a:off x="4038600" y="29591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N</a:t>
            </a:r>
          </a:p>
        </p:txBody>
      </p:sp>
      <p:sp>
        <p:nvSpPr>
          <p:cNvPr id="9292" name="AutoShape 126"/>
          <p:cNvSpPr>
            <a:spLocks noChangeArrowheads="1"/>
          </p:cNvSpPr>
          <p:nvPr/>
        </p:nvSpPr>
        <p:spPr bwMode="auto">
          <a:xfrm>
            <a:off x="7391400" y="2540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00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FF0000"/>
                </a:solidFill>
                <a:latin typeface="Arial" charset="0"/>
              </a:rPr>
              <a:t>N</a:t>
            </a:r>
          </a:p>
        </p:txBody>
      </p:sp>
      <p:sp>
        <p:nvSpPr>
          <p:cNvPr id="9293" name="AutoShape 127"/>
          <p:cNvSpPr>
            <a:spLocks noChangeArrowheads="1"/>
          </p:cNvSpPr>
          <p:nvPr/>
        </p:nvSpPr>
        <p:spPr bwMode="auto">
          <a:xfrm>
            <a:off x="8089900" y="2286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H</a:t>
            </a:r>
          </a:p>
        </p:txBody>
      </p:sp>
      <p:sp>
        <p:nvSpPr>
          <p:cNvPr id="9294" name="AutoShape 128"/>
          <p:cNvSpPr>
            <a:spLocks noChangeArrowheads="1"/>
          </p:cNvSpPr>
          <p:nvPr/>
        </p:nvSpPr>
        <p:spPr bwMode="auto">
          <a:xfrm>
            <a:off x="2695575" y="2195513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H</a:t>
            </a:r>
          </a:p>
        </p:txBody>
      </p:sp>
      <p:sp>
        <p:nvSpPr>
          <p:cNvPr id="9295" name="AutoShape 129"/>
          <p:cNvSpPr>
            <a:spLocks noChangeArrowheads="1"/>
          </p:cNvSpPr>
          <p:nvPr/>
        </p:nvSpPr>
        <p:spPr bwMode="auto">
          <a:xfrm>
            <a:off x="6705600" y="2667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A</a:t>
            </a:r>
          </a:p>
        </p:txBody>
      </p:sp>
      <p:sp>
        <p:nvSpPr>
          <p:cNvPr id="9296" name="AutoShape 130"/>
          <p:cNvSpPr>
            <a:spLocks noChangeArrowheads="1"/>
          </p:cNvSpPr>
          <p:nvPr/>
        </p:nvSpPr>
        <p:spPr bwMode="auto">
          <a:xfrm>
            <a:off x="6858000" y="22098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T</a:t>
            </a:r>
          </a:p>
        </p:txBody>
      </p:sp>
      <p:sp>
        <p:nvSpPr>
          <p:cNvPr id="9297" name="AutoShape 131"/>
          <p:cNvSpPr>
            <a:spLocks noChangeArrowheads="1"/>
          </p:cNvSpPr>
          <p:nvPr/>
        </p:nvSpPr>
        <p:spPr bwMode="auto">
          <a:xfrm>
            <a:off x="2057400" y="2190750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N</a:t>
            </a:r>
          </a:p>
        </p:txBody>
      </p:sp>
      <p:sp>
        <p:nvSpPr>
          <p:cNvPr id="9298" name="AutoShape 132"/>
          <p:cNvSpPr>
            <a:spLocks noChangeArrowheads="1"/>
          </p:cNvSpPr>
          <p:nvPr/>
        </p:nvSpPr>
        <p:spPr bwMode="auto">
          <a:xfrm>
            <a:off x="2014538" y="2986088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N</a:t>
            </a:r>
          </a:p>
        </p:txBody>
      </p:sp>
      <p:sp>
        <p:nvSpPr>
          <p:cNvPr id="9299" name="AutoShape 133"/>
          <p:cNvSpPr>
            <a:spLocks noChangeArrowheads="1"/>
          </p:cNvSpPr>
          <p:nvPr/>
        </p:nvSpPr>
        <p:spPr bwMode="auto">
          <a:xfrm>
            <a:off x="671513" y="2938463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G</a:t>
            </a:r>
          </a:p>
        </p:txBody>
      </p:sp>
      <p:sp>
        <p:nvSpPr>
          <p:cNvPr id="9300" name="AutoShape 134"/>
          <p:cNvSpPr>
            <a:spLocks noChangeArrowheads="1"/>
          </p:cNvSpPr>
          <p:nvPr/>
        </p:nvSpPr>
        <p:spPr bwMode="auto">
          <a:xfrm>
            <a:off x="1358900" y="2947988"/>
            <a:ext cx="685800" cy="685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A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3665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66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645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366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646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366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 nodeType="clickPar">
                      <p:stCondLst>
                        <p:cond delay="0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64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366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65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366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64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365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6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546"/>
                  </p:tgtEl>
                </p:cond>
              </p:nextCondLst>
            </p:seq>
            <p:audio>
              <p:cMediaNode vol="70000" numSld="16">
                <p:cTn id="4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6651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AutoShape 2"/>
          <p:cNvSpPr>
            <a:spLocks noChangeArrowheads="1"/>
          </p:cNvSpPr>
          <p:nvPr/>
        </p:nvSpPr>
        <p:spPr bwMode="auto">
          <a:xfrm>
            <a:off x="990600" y="1524000"/>
            <a:ext cx="6705600" cy="3048000"/>
          </a:xfrm>
          <a:prstGeom prst="cloudCallout">
            <a:avLst>
              <a:gd name="adj1" fmla="val -43537"/>
              <a:gd name="adj2" fmla="val 70991"/>
            </a:avLst>
          </a:prstGeom>
          <a:solidFill>
            <a:srgbClr val="FF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endParaRPr lang="en-US" sz="3200">
              <a:solidFill>
                <a:srgbClr val="000099"/>
              </a:solidFill>
              <a:latin typeface="Arial" charset="0"/>
            </a:endParaRPr>
          </a:p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Không sợ nguy hiểm .</a:t>
            </a:r>
          </a:p>
          <a:p>
            <a:pPr algn="ctr" eaLnBrk="1" hangingPunct="1"/>
            <a:r>
              <a:rPr lang="en-US" sz="3200">
                <a:solidFill>
                  <a:srgbClr val="000099"/>
                </a:solidFill>
                <a:latin typeface="Arial" charset="0"/>
              </a:rPr>
              <a:t>(5 chữ)</a:t>
            </a:r>
          </a:p>
        </p:txBody>
      </p:sp>
      <p:pic>
        <p:nvPicPr>
          <p:cNvPr id="10243" name="Picture 3" descr="0035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4724400"/>
            <a:ext cx="15240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75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AutoShape 2"/>
          <p:cNvSpPr>
            <a:spLocks noChangeArrowheads="1"/>
          </p:cNvSpPr>
          <p:nvPr/>
        </p:nvSpPr>
        <p:spPr bwMode="auto">
          <a:xfrm>
            <a:off x="990600" y="1524000"/>
            <a:ext cx="6705600" cy="3048000"/>
          </a:xfrm>
          <a:prstGeom prst="cloudCallout">
            <a:avLst>
              <a:gd name="adj1" fmla="val -43537"/>
              <a:gd name="adj2" fmla="val 70991"/>
            </a:avLst>
          </a:prstGeom>
          <a:solidFill>
            <a:srgbClr val="FF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endParaRPr lang="en-US" sz="2800">
              <a:solidFill>
                <a:srgbClr val="000099"/>
              </a:solidFill>
              <a:latin typeface="Arial" charset="0"/>
            </a:endParaRPr>
          </a:p>
          <a:p>
            <a:pPr algn="ctr" eaLnBrk="1" hangingPunct="1"/>
            <a:r>
              <a:rPr lang="en-US" sz="2800">
                <a:solidFill>
                  <a:srgbClr val="000099"/>
                </a:solidFill>
                <a:latin typeface="Arial" charset="0"/>
              </a:rPr>
              <a:t>Tinh thần bất khuất làm những việc cao đẹp.</a:t>
            </a:r>
          </a:p>
          <a:p>
            <a:pPr algn="ctr" eaLnBrk="1" hangingPunct="1"/>
            <a:r>
              <a:rPr lang="en-US" sz="2800">
                <a:solidFill>
                  <a:srgbClr val="000099"/>
                </a:solidFill>
                <a:latin typeface="Arial" charset="0"/>
              </a:rPr>
              <a:t>(7 chữ)</a:t>
            </a:r>
          </a:p>
        </p:txBody>
      </p:sp>
      <p:pic>
        <p:nvPicPr>
          <p:cNvPr id="11267" name="Picture 3" descr="0036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3550" y="4800600"/>
            <a:ext cx="12890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85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4" grpId="0" animBg="1"/>
    </p:bldLst>
  </p:timing>
</p:sld>
</file>

<file path=ppt/theme/theme1.xml><?xml version="1.0" encoding="utf-8"?>
<a:theme xmlns:a="http://schemas.openxmlformats.org/drawingml/2006/main" name="Maple">
  <a:themeElements>
    <a:clrScheme name="Maple 3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527</TotalTime>
  <Words>469</Words>
  <Application>Microsoft Office PowerPoint</Application>
  <PresentationFormat>On-screen Show (4:3)</PresentationFormat>
  <Paragraphs>112</Paragraphs>
  <Slides>14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Times New Roman</vt:lpstr>
      <vt:lpstr>Arial</vt:lpstr>
      <vt:lpstr>Wingdings</vt:lpstr>
      <vt:lpstr>Calibri</vt:lpstr>
      <vt:lpstr>Maple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164A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CSTeam</cp:lastModifiedBy>
  <cp:revision>34</cp:revision>
  <dcterms:created xsi:type="dcterms:W3CDTF">2008-11-09T00:07:16Z</dcterms:created>
  <dcterms:modified xsi:type="dcterms:W3CDTF">2016-06-30T01:54:40Z</dcterms:modified>
</cp:coreProperties>
</file>